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6" r:id="rId2"/>
    <p:sldId id="457" r:id="rId3"/>
    <p:sldId id="453" r:id="rId4"/>
    <p:sldId id="454" r:id="rId5"/>
    <p:sldId id="301" r:id="rId6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8725" y="1544955"/>
            <a:ext cx="311023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习作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13180" y="4898390"/>
            <a:ext cx="7251700" cy="1217676"/>
          </a:xfrm>
          <a:prstGeom prst="hexagon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6000" b="1">
                <a:latin typeface="微软雅黑" panose="020B0503020204020204" charset="-122"/>
                <a:ea typeface="微软雅黑" panose="020B0503020204020204" charset="-122"/>
              </a:rPr>
              <a:t>围绕中心意思写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7178" t="11835" b="3493"/>
          <a:stretch>
            <a:fillRect/>
          </a:stretch>
        </p:blipFill>
        <p:spPr>
          <a:xfrm>
            <a:off x="4338955" y="1544955"/>
            <a:ext cx="4225925" cy="280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字词讲解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47395" y="2599055"/>
            <a:ext cx="7511415" cy="3006725"/>
            <a:chOff x="2537" y="3480"/>
            <a:chExt cx="14432" cy="6147"/>
          </a:xfrm>
        </p:grpSpPr>
        <p:pic>
          <p:nvPicPr>
            <p:cNvPr id="7" name="图片 6" descr="图片1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37" y="3480"/>
              <a:ext cx="14432" cy="614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156" y="3866"/>
              <a:ext cx="13055" cy="47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sz="4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甜   乐   泪   暖   悔   望</a:t>
              </a:r>
            </a:p>
            <a:p>
              <a:r>
                <a:rPr sz="4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  </a:t>
              </a:r>
            </a:p>
            <a:p>
              <a:r>
                <a:rPr sz="4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迷   妙   变   忙   寻   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215" y="1019810"/>
            <a:ext cx="1748155" cy="5829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重点讲解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5865" y="1302385"/>
            <a:ext cx="2428240" cy="973296"/>
          </a:xfrm>
          <a:prstGeom prst="cloudCallou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例：甜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5020" y="2413000"/>
            <a:ext cx="7825105" cy="626746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（1）甜是像糖或蜜的滋味，如甜食，糖是甜的。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020" y="3423285"/>
            <a:ext cx="7825105" cy="1143655"/>
          </a:xfrm>
          <a:prstGeom prst="snip2DiagRect">
            <a:avLst/>
          </a:prstGeom>
          <a:solidFill>
            <a:srgbClr val="1CE0C6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（2）比喻使人感到舒服的一种感觉，如甜蜜的生活，甜言蜜语等。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020" y="4959350"/>
            <a:ext cx="7825740" cy="1143617"/>
          </a:xfrm>
          <a:prstGeom prst="snip2Diag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（3）还能想起好多由“甜”字组成的词语：酸甜苦辣、忆苦思甜、苦尽甜来……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02380" y="1069370"/>
            <a:ext cx="2457450" cy="1136630"/>
            <a:chOff x="2655" y="2748"/>
            <a:chExt cx="11748" cy="2665"/>
          </a:xfrm>
        </p:grpSpPr>
        <p:pic>
          <p:nvPicPr>
            <p:cNvPr id="5" name="图片 4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55" y="2748"/>
              <a:ext cx="11748" cy="266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4224" y="3317"/>
              <a:ext cx="8611" cy="1425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sz="2800">
                  <a:solidFill>
                    <a:srgbClr val="1E1E1E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题目：甜</a:t>
              </a:r>
              <a:endParaRPr lang="zh-CN" altLang="en-US" sz="2800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7360" y="1042035"/>
            <a:ext cx="1793240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习作提纲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0905" y="2205990"/>
            <a:ext cx="7362825" cy="3987247"/>
          </a:xfrm>
          <a:prstGeom prst="snip2DiagRect">
            <a:avLst/>
          </a:prstGeom>
          <a:noFill/>
          <a:ln w="57150">
            <a:solidFill>
              <a:srgbClr val="C5E0B4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</a:rPr>
              <a:t>示例：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</a:rPr>
              <a:t>        1.爷爷为我做的排骨米饭。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</a:rPr>
              <a:t>        2.妈妈给我买来好看的衣服。</a:t>
            </a:r>
          </a:p>
          <a:p>
            <a:pPr>
              <a:lnSpc>
                <a:spcPct val="150000"/>
              </a:lnSpc>
            </a:pPr>
            <a:r>
              <a:rPr lang="zh-CN" sz="2800">
                <a:solidFill>
                  <a:srgbClr val="1E1E1E"/>
                </a:solidFill>
                <a:latin typeface="微软雅黑" panose="020B0503020204020204" charset="-122"/>
                <a:ea typeface="微软雅黑" panose="020B0503020204020204" charset="-122"/>
              </a:rPr>
              <a:t>        3.我生病了，爸爸在医院守着我，给我讲故事。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a5dfd5a-6f8b-4444-8934-fd750582df02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18</TotalTime>
  <Words>185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主题​​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403</cp:revision>
  <dcterms:created xsi:type="dcterms:W3CDTF">2013-11-14T01:26:00Z</dcterms:created>
  <dcterms:modified xsi:type="dcterms:W3CDTF">2019-08-10T11:55:49Z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