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Default Extension="tiff" ContentType="image/tif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31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256" r:id="rId2"/>
    <p:sldId id="258" r:id="rId3"/>
    <p:sldId id="264" r:id="rId4"/>
    <p:sldId id="265" r:id="rId5"/>
    <p:sldId id="308" r:id="rId6"/>
    <p:sldId id="266" r:id="rId7"/>
    <p:sldId id="267" r:id="rId8"/>
    <p:sldId id="309" r:id="rId9"/>
    <p:sldId id="269" r:id="rId10"/>
    <p:sldId id="270" r:id="rId11"/>
    <p:sldId id="271" r:id="rId12"/>
    <p:sldId id="272" r:id="rId13"/>
    <p:sldId id="261" r:id="rId14"/>
    <p:sldId id="274" r:id="rId15"/>
    <p:sldId id="275" r:id="rId16"/>
    <p:sldId id="327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AD3D"/>
    <a:srgbClr val="54BBAB"/>
    <a:srgbClr val="F7A42B"/>
    <a:srgbClr val="77AB39"/>
    <a:srgbClr val="FFFBD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4" autoAdjust="0"/>
    <p:restoredTop sz="94660"/>
  </p:normalViewPr>
  <p:slideViewPr>
    <p:cSldViewPr snapToGrid="0" showGuides="1">
      <p:cViewPr varScale="1">
        <p:scale>
          <a:sx n="104" d="100"/>
          <a:sy n="104" d="100"/>
        </p:scale>
        <p:origin x="-864" y="-84"/>
      </p:cViewPr>
      <p:guideLst>
        <p:guide orient="horz" pos="2157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FE79AE-8D3A-4488-A7D6-24C3D3BB3F24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18F9F68-FDB8-41FA-9D1F-78EA7D13F3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43CE438C-D5ED-49DF-A2DA-E8ECD2C221C1}" type="slidenum">
              <a:rPr lang="zh-CN" altLang="en-US" smtClean="0">
                <a:latin typeface="Calibri" panose="020F0502020204030204" pitchFamily="34" charset="0"/>
              </a:rPr>
              <a:pPr/>
              <a:t>3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http://docer.wps.cn</a:t>
            </a:r>
            <a:endParaRPr lang="zh-CN" altLang="en-US" smtClean="0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43CE438C-D5ED-49DF-A2DA-E8ECD2C221C1}" type="slidenum">
              <a:rPr lang="zh-CN" altLang="en-US" smtClean="0">
                <a:latin typeface="Calibri" panose="020F0502020204030204" pitchFamily="34" charset="0"/>
              </a:rPr>
              <a:pPr/>
              <a:t>5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单击以编辑母版副标题样式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BD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36DD1B-F207-40B3-9E3A-E0306BAF5A76}" type="datetimeFigureOut">
              <a:rPr lang="zh-CN" altLang="en-US" smtClean="0"/>
              <a:pPr/>
              <a:t>2019/2/22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DC6E37-9C50-49DF-9CBF-D16ECB70DB6A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4099" name="图片 2" descr="图片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-22860" y="-26035"/>
            <a:ext cx="9156065" cy="691007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5.xml"/><Relationship Id="rId1" Type="http://schemas.openxmlformats.org/officeDocument/2006/relationships/tags" Target="../tags/tag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4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.tiff"/><Relationship Id="rId4" Type="http://schemas.openxmlformats.org/officeDocument/2006/relationships/image" Target="../media/image8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9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4" Type="http://schemas.openxmlformats.org/officeDocument/2006/relationships/notesSlide" Target="../notesSlides/notesSlid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8.xml"/><Relationship Id="rId2" Type="http://schemas.openxmlformats.org/officeDocument/2006/relationships/tags" Target="../tags/tag17.xml"/><Relationship Id="rId1" Type="http://schemas.openxmlformats.org/officeDocument/2006/relationships/tags" Target="../tags/tag16.xml"/><Relationship Id="rId4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tags" Target="../tags/tag20.xml"/><Relationship Id="rId1" Type="http://schemas.openxmlformats.org/officeDocument/2006/relationships/tags" Target="../tags/tag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3" name="组合 262"/>
          <p:cNvGrpSpPr/>
          <p:nvPr/>
        </p:nvGrpSpPr>
        <p:grpSpPr>
          <a:xfrm>
            <a:off x="3627941" y="-9525"/>
            <a:ext cx="1504950" cy="1624013"/>
            <a:chOff x="3579813" y="-9525"/>
            <a:chExt cx="1504950" cy="1624013"/>
          </a:xfrm>
        </p:grpSpPr>
        <p:sp>
          <p:nvSpPr>
            <p:cNvPr id="51" name="Freeform 5"/>
            <p:cNvSpPr/>
            <p:nvPr/>
          </p:nvSpPr>
          <p:spPr bwMode="auto">
            <a:xfrm>
              <a:off x="3579813" y="-9525"/>
              <a:ext cx="1504950" cy="936625"/>
            </a:xfrm>
            <a:custGeom>
              <a:avLst/>
              <a:gdLst>
                <a:gd name="T0" fmla="*/ 581 w 1206"/>
                <a:gd name="T1" fmla="*/ 739 h 750"/>
                <a:gd name="T2" fmla="*/ 182 w 1206"/>
                <a:gd name="T3" fmla="*/ 681 h 750"/>
                <a:gd name="T4" fmla="*/ 24 w 1206"/>
                <a:gd name="T5" fmla="*/ 554 h 750"/>
                <a:gd name="T6" fmla="*/ 14 w 1206"/>
                <a:gd name="T7" fmla="*/ 338 h 750"/>
                <a:gd name="T8" fmla="*/ 542 w 1206"/>
                <a:gd name="T9" fmla="*/ 21 h 750"/>
                <a:gd name="T10" fmla="*/ 1150 w 1206"/>
                <a:gd name="T11" fmla="*/ 430 h 750"/>
                <a:gd name="T12" fmla="*/ 883 w 1206"/>
                <a:gd name="T13" fmla="*/ 691 h 750"/>
                <a:gd name="T14" fmla="*/ 581 w 1206"/>
                <a:gd name="T15" fmla="*/ 739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6" h="750">
                  <a:moveTo>
                    <a:pt x="581" y="739"/>
                  </a:moveTo>
                  <a:cubicBezTo>
                    <a:pt x="447" y="739"/>
                    <a:pt x="333" y="723"/>
                    <a:pt x="182" y="681"/>
                  </a:cubicBezTo>
                  <a:cubicBezTo>
                    <a:pt x="114" y="662"/>
                    <a:pt x="49" y="628"/>
                    <a:pt x="24" y="554"/>
                  </a:cubicBezTo>
                  <a:cubicBezTo>
                    <a:pt x="1" y="488"/>
                    <a:pt x="0" y="406"/>
                    <a:pt x="14" y="338"/>
                  </a:cubicBezTo>
                  <a:cubicBezTo>
                    <a:pt x="60" y="112"/>
                    <a:pt x="338" y="37"/>
                    <a:pt x="542" y="21"/>
                  </a:cubicBezTo>
                  <a:cubicBezTo>
                    <a:pt x="808" y="0"/>
                    <a:pt x="1206" y="83"/>
                    <a:pt x="1150" y="430"/>
                  </a:cubicBezTo>
                  <a:cubicBezTo>
                    <a:pt x="1128" y="563"/>
                    <a:pt x="1009" y="662"/>
                    <a:pt x="883" y="691"/>
                  </a:cubicBezTo>
                  <a:cubicBezTo>
                    <a:pt x="766" y="719"/>
                    <a:pt x="665" y="750"/>
                    <a:pt x="581" y="739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6"/>
            <p:cNvSpPr/>
            <p:nvPr/>
          </p:nvSpPr>
          <p:spPr bwMode="auto">
            <a:xfrm>
              <a:off x="3927476" y="355600"/>
              <a:ext cx="790575" cy="1258888"/>
            </a:xfrm>
            <a:custGeom>
              <a:avLst/>
              <a:gdLst>
                <a:gd name="T0" fmla="*/ 16 w 633"/>
                <a:gd name="T1" fmla="*/ 238 h 1008"/>
                <a:gd name="T2" fmla="*/ 207 w 633"/>
                <a:gd name="T3" fmla="*/ 563 h 1008"/>
                <a:gd name="T4" fmla="*/ 173 w 633"/>
                <a:gd name="T5" fmla="*/ 858 h 1008"/>
                <a:gd name="T6" fmla="*/ 156 w 633"/>
                <a:gd name="T7" fmla="*/ 928 h 1008"/>
                <a:gd name="T8" fmla="*/ 178 w 633"/>
                <a:gd name="T9" fmla="*/ 977 h 1008"/>
                <a:gd name="T10" fmla="*/ 353 w 633"/>
                <a:gd name="T11" fmla="*/ 993 h 1008"/>
                <a:gd name="T12" fmla="*/ 529 w 633"/>
                <a:gd name="T13" fmla="*/ 996 h 1008"/>
                <a:gd name="T14" fmla="*/ 576 w 633"/>
                <a:gd name="T15" fmla="*/ 968 h 1008"/>
                <a:gd name="T16" fmla="*/ 520 w 633"/>
                <a:gd name="T17" fmla="*/ 831 h 1008"/>
                <a:gd name="T18" fmla="*/ 456 w 633"/>
                <a:gd name="T19" fmla="*/ 477 h 1008"/>
                <a:gd name="T20" fmla="*/ 538 w 633"/>
                <a:gd name="T21" fmla="*/ 298 h 1008"/>
                <a:gd name="T22" fmla="*/ 617 w 633"/>
                <a:gd name="T23" fmla="*/ 175 h 1008"/>
                <a:gd name="T24" fmla="*/ 413 w 633"/>
                <a:gd name="T25" fmla="*/ 302 h 1008"/>
                <a:gd name="T26" fmla="*/ 422 w 633"/>
                <a:gd name="T27" fmla="*/ 49 h 1008"/>
                <a:gd name="T28" fmla="*/ 321 w 633"/>
                <a:gd name="T29" fmla="*/ 234 h 1008"/>
                <a:gd name="T30" fmla="*/ 267 w 633"/>
                <a:gd name="T31" fmla="*/ 287 h 1008"/>
                <a:gd name="T32" fmla="*/ 223 w 633"/>
                <a:gd name="T33" fmla="*/ 196 h 1008"/>
                <a:gd name="T34" fmla="*/ 155 w 633"/>
                <a:gd name="T35" fmla="*/ 83 h 1008"/>
                <a:gd name="T36" fmla="*/ 185 w 633"/>
                <a:gd name="T37" fmla="*/ 301 h 1008"/>
                <a:gd name="T38" fmla="*/ 72 w 633"/>
                <a:gd name="T39" fmla="*/ 238 h 1008"/>
                <a:gd name="T40" fmla="*/ 16 w 633"/>
                <a:gd name="T41" fmla="*/ 23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3" h="1008">
                  <a:moveTo>
                    <a:pt x="16" y="238"/>
                  </a:moveTo>
                  <a:cubicBezTo>
                    <a:pt x="85" y="356"/>
                    <a:pt x="196" y="415"/>
                    <a:pt x="207" y="563"/>
                  </a:cubicBezTo>
                  <a:cubicBezTo>
                    <a:pt x="214" y="664"/>
                    <a:pt x="193" y="762"/>
                    <a:pt x="173" y="858"/>
                  </a:cubicBezTo>
                  <a:cubicBezTo>
                    <a:pt x="168" y="881"/>
                    <a:pt x="160" y="904"/>
                    <a:pt x="156" y="928"/>
                  </a:cubicBezTo>
                  <a:cubicBezTo>
                    <a:pt x="148" y="965"/>
                    <a:pt x="144" y="962"/>
                    <a:pt x="178" y="977"/>
                  </a:cubicBezTo>
                  <a:cubicBezTo>
                    <a:pt x="231" y="1002"/>
                    <a:pt x="296" y="991"/>
                    <a:pt x="353" y="993"/>
                  </a:cubicBezTo>
                  <a:cubicBezTo>
                    <a:pt x="411" y="996"/>
                    <a:pt x="472" y="1008"/>
                    <a:pt x="529" y="996"/>
                  </a:cubicBezTo>
                  <a:cubicBezTo>
                    <a:pt x="551" y="991"/>
                    <a:pt x="570" y="991"/>
                    <a:pt x="576" y="968"/>
                  </a:cubicBezTo>
                  <a:cubicBezTo>
                    <a:pt x="583" y="939"/>
                    <a:pt x="532" y="857"/>
                    <a:pt x="520" y="831"/>
                  </a:cubicBezTo>
                  <a:cubicBezTo>
                    <a:pt x="465" y="712"/>
                    <a:pt x="432" y="611"/>
                    <a:pt x="456" y="477"/>
                  </a:cubicBezTo>
                  <a:cubicBezTo>
                    <a:pt x="467" y="412"/>
                    <a:pt x="502" y="354"/>
                    <a:pt x="538" y="298"/>
                  </a:cubicBezTo>
                  <a:cubicBezTo>
                    <a:pt x="558" y="267"/>
                    <a:pt x="633" y="186"/>
                    <a:pt x="617" y="175"/>
                  </a:cubicBezTo>
                  <a:cubicBezTo>
                    <a:pt x="573" y="143"/>
                    <a:pt x="497" y="335"/>
                    <a:pt x="413" y="302"/>
                  </a:cubicBezTo>
                  <a:cubicBezTo>
                    <a:pt x="351" y="278"/>
                    <a:pt x="459" y="90"/>
                    <a:pt x="422" y="49"/>
                  </a:cubicBezTo>
                  <a:cubicBezTo>
                    <a:pt x="381" y="2"/>
                    <a:pt x="335" y="194"/>
                    <a:pt x="321" y="234"/>
                  </a:cubicBezTo>
                  <a:cubicBezTo>
                    <a:pt x="312" y="260"/>
                    <a:pt x="302" y="304"/>
                    <a:pt x="267" y="287"/>
                  </a:cubicBezTo>
                  <a:cubicBezTo>
                    <a:pt x="237" y="273"/>
                    <a:pt x="232" y="234"/>
                    <a:pt x="223" y="196"/>
                  </a:cubicBezTo>
                  <a:cubicBezTo>
                    <a:pt x="216" y="164"/>
                    <a:pt x="181" y="0"/>
                    <a:pt x="155" y="83"/>
                  </a:cubicBezTo>
                  <a:cubicBezTo>
                    <a:pt x="135" y="151"/>
                    <a:pt x="205" y="262"/>
                    <a:pt x="185" y="301"/>
                  </a:cubicBezTo>
                  <a:cubicBezTo>
                    <a:pt x="165" y="339"/>
                    <a:pt x="111" y="265"/>
                    <a:pt x="72" y="238"/>
                  </a:cubicBezTo>
                  <a:cubicBezTo>
                    <a:pt x="50" y="222"/>
                    <a:pt x="0" y="211"/>
                    <a:pt x="16" y="238"/>
                  </a:cubicBez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0" name="组合 269"/>
          <p:cNvGrpSpPr/>
          <p:nvPr/>
        </p:nvGrpSpPr>
        <p:grpSpPr>
          <a:xfrm>
            <a:off x="2170616" y="4911725"/>
            <a:ext cx="1557338" cy="1674813"/>
            <a:chOff x="2122488" y="4911725"/>
            <a:chExt cx="1557338" cy="1674813"/>
          </a:xfrm>
        </p:grpSpPr>
        <p:sp>
          <p:nvSpPr>
            <p:cNvPr id="53" name="Freeform 7"/>
            <p:cNvSpPr/>
            <p:nvPr/>
          </p:nvSpPr>
          <p:spPr bwMode="auto">
            <a:xfrm>
              <a:off x="2122488" y="5368925"/>
              <a:ext cx="1514475" cy="1217613"/>
            </a:xfrm>
            <a:custGeom>
              <a:avLst/>
              <a:gdLst>
                <a:gd name="T0" fmla="*/ 864 w 1212"/>
                <a:gd name="T1" fmla="*/ 187 h 975"/>
                <a:gd name="T2" fmla="*/ 1140 w 1212"/>
                <a:gd name="T3" fmla="*/ 464 h 975"/>
                <a:gd name="T4" fmla="*/ 1189 w 1212"/>
                <a:gd name="T5" fmla="*/ 654 h 975"/>
                <a:gd name="T6" fmla="*/ 1071 w 1212"/>
                <a:gd name="T7" fmla="*/ 827 h 975"/>
                <a:gd name="T8" fmla="*/ 478 w 1212"/>
                <a:gd name="T9" fmla="*/ 766 h 975"/>
                <a:gd name="T10" fmla="*/ 244 w 1212"/>
                <a:gd name="T11" fmla="*/ 98 h 975"/>
                <a:gd name="T12" fmla="*/ 603 w 1212"/>
                <a:gd name="T13" fmla="*/ 50 h 975"/>
                <a:gd name="T14" fmla="*/ 864 w 1212"/>
                <a:gd name="T15" fmla="*/ 187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2" h="975">
                  <a:moveTo>
                    <a:pt x="864" y="187"/>
                  </a:moveTo>
                  <a:cubicBezTo>
                    <a:pt x="968" y="266"/>
                    <a:pt x="1047" y="344"/>
                    <a:pt x="1140" y="464"/>
                  </a:cubicBezTo>
                  <a:cubicBezTo>
                    <a:pt x="1181" y="518"/>
                    <a:pt x="1212" y="582"/>
                    <a:pt x="1189" y="654"/>
                  </a:cubicBezTo>
                  <a:cubicBezTo>
                    <a:pt x="1168" y="718"/>
                    <a:pt x="1121" y="782"/>
                    <a:pt x="1071" y="827"/>
                  </a:cubicBezTo>
                  <a:cubicBezTo>
                    <a:pt x="904" y="975"/>
                    <a:pt x="646" y="872"/>
                    <a:pt x="478" y="766"/>
                  </a:cubicBezTo>
                  <a:cubicBezTo>
                    <a:pt x="261" y="629"/>
                    <a:pt x="0" y="334"/>
                    <a:pt x="244" y="98"/>
                  </a:cubicBezTo>
                  <a:cubicBezTo>
                    <a:pt x="338" y="7"/>
                    <a:pt x="488" y="0"/>
                    <a:pt x="603" y="50"/>
                  </a:cubicBezTo>
                  <a:cubicBezTo>
                    <a:pt x="709" y="96"/>
                    <a:pt x="806" y="130"/>
                    <a:pt x="864" y="187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8"/>
            <p:cNvSpPr/>
            <p:nvPr/>
          </p:nvSpPr>
          <p:spPr bwMode="auto">
            <a:xfrm>
              <a:off x="2679701" y="4911725"/>
              <a:ext cx="1000125" cy="1200150"/>
            </a:xfrm>
            <a:custGeom>
              <a:avLst/>
              <a:gdLst>
                <a:gd name="T0" fmla="*/ 492 w 801"/>
                <a:gd name="T1" fmla="*/ 875 h 961"/>
                <a:gd name="T2" fmla="*/ 530 w 801"/>
                <a:gd name="T3" fmla="*/ 524 h 961"/>
                <a:gd name="T4" fmla="*/ 721 w 801"/>
                <a:gd name="T5" fmla="*/ 322 h 961"/>
                <a:gd name="T6" fmla="*/ 773 w 801"/>
                <a:gd name="T7" fmla="*/ 279 h 961"/>
                <a:gd name="T8" fmla="*/ 785 w 801"/>
                <a:gd name="T9" fmla="*/ 230 h 961"/>
                <a:gd name="T10" fmla="*/ 662 w 801"/>
                <a:gd name="T11" fmla="*/ 120 h 961"/>
                <a:gd name="T12" fmla="*/ 532 w 801"/>
                <a:gd name="T13" fmla="*/ 19 h 961"/>
                <a:gd name="T14" fmla="*/ 481 w 801"/>
                <a:gd name="T15" fmla="*/ 14 h 961"/>
                <a:gd name="T16" fmla="*/ 446 w 801"/>
                <a:gd name="T17" fmla="*/ 148 h 961"/>
                <a:gd name="T18" fmla="*/ 296 w 801"/>
                <a:gd name="T19" fmla="*/ 449 h 961"/>
                <a:gd name="T20" fmla="*/ 134 w 801"/>
                <a:gd name="T21" fmla="*/ 537 h 961"/>
                <a:gd name="T22" fmla="*/ 5 w 801"/>
                <a:gd name="T23" fmla="*/ 585 h 961"/>
                <a:gd name="T24" fmla="*/ 229 w 801"/>
                <a:gd name="T25" fmla="*/ 604 h 961"/>
                <a:gd name="T26" fmla="*/ 81 w 801"/>
                <a:gd name="T27" fmla="*/ 789 h 961"/>
                <a:gd name="T28" fmla="*/ 260 w 801"/>
                <a:gd name="T29" fmla="*/ 707 h 961"/>
                <a:gd name="T30" fmla="*/ 331 w 801"/>
                <a:gd name="T31" fmla="*/ 697 h 961"/>
                <a:gd name="T32" fmla="*/ 312 w 801"/>
                <a:gd name="T33" fmla="*/ 790 h 961"/>
                <a:gd name="T34" fmla="*/ 300 w 801"/>
                <a:gd name="T35" fmla="*/ 912 h 961"/>
                <a:gd name="T36" fmla="*/ 400 w 801"/>
                <a:gd name="T37" fmla="*/ 732 h 961"/>
                <a:gd name="T38" fmla="*/ 449 w 801"/>
                <a:gd name="T39" fmla="*/ 843 h 961"/>
                <a:gd name="T40" fmla="*/ 492 w 801"/>
                <a:gd name="T41" fmla="*/ 875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1" h="961">
                  <a:moveTo>
                    <a:pt x="492" y="875"/>
                  </a:moveTo>
                  <a:cubicBezTo>
                    <a:pt x="505" y="748"/>
                    <a:pt x="456" y="641"/>
                    <a:pt x="530" y="524"/>
                  </a:cubicBezTo>
                  <a:cubicBezTo>
                    <a:pt x="582" y="445"/>
                    <a:pt x="652" y="382"/>
                    <a:pt x="721" y="322"/>
                  </a:cubicBezTo>
                  <a:cubicBezTo>
                    <a:pt x="738" y="307"/>
                    <a:pt x="756" y="294"/>
                    <a:pt x="773" y="279"/>
                  </a:cubicBezTo>
                  <a:cubicBezTo>
                    <a:pt x="800" y="255"/>
                    <a:pt x="801" y="261"/>
                    <a:pt x="785" y="230"/>
                  </a:cubicBezTo>
                  <a:cubicBezTo>
                    <a:pt x="758" y="181"/>
                    <a:pt x="704" y="154"/>
                    <a:pt x="662" y="120"/>
                  </a:cubicBezTo>
                  <a:cubicBezTo>
                    <a:pt x="620" y="85"/>
                    <a:pt x="581" y="42"/>
                    <a:pt x="532" y="19"/>
                  </a:cubicBezTo>
                  <a:cubicBezTo>
                    <a:pt x="512" y="10"/>
                    <a:pt x="498" y="0"/>
                    <a:pt x="481" y="14"/>
                  </a:cubicBezTo>
                  <a:cubicBezTo>
                    <a:pt x="459" y="31"/>
                    <a:pt x="451" y="121"/>
                    <a:pt x="446" y="148"/>
                  </a:cubicBezTo>
                  <a:cubicBezTo>
                    <a:pt x="420" y="268"/>
                    <a:pt x="389" y="362"/>
                    <a:pt x="296" y="449"/>
                  </a:cubicBezTo>
                  <a:cubicBezTo>
                    <a:pt x="250" y="491"/>
                    <a:pt x="192" y="516"/>
                    <a:pt x="134" y="537"/>
                  </a:cubicBezTo>
                  <a:cubicBezTo>
                    <a:pt x="101" y="549"/>
                    <a:pt x="0" y="568"/>
                    <a:pt x="5" y="585"/>
                  </a:cubicBezTo>
                  <a:cubicBezTo>
                    <a:pt x="21" y="633"/>
                    <a:pt x="185" y="532"/>
                    <a:pt x="229" y="604"/>
                  </a:cubicBezTo>
                  <a:cubicBezTo>
                    <a:pt x="263" y="657"/>
                    <a:pt x="77" y="737"/>
                    <a:pt x="81" y="789"/>
                  </a:cubicBezTo>
                  <a:cubicBezTo>
                    <a:pt x="85" y="847"/>
                    <a:pt x="228" y="729"/>
                    <a:pt x="260" y="707"/>
                  </a:cubicBezTo>
                  <a:cubicBezTo>
                    <a:pt x="282" y="692"/>
                    <a:pt x="314" y="665"/>
                    <a:pt x="331" y="697"/>
                  </a:cubicBezTo>
                  <a:cubicBezTo>
                    <a:pt x="345" y="725"/>
                    <a:pt x="327" y="757"/>
                    <a:pt x="312" y="790"/>
                  </a:cubicBezTo>
                  <a:cubicBezTo>
                    <a:pt x="300" y="818"/>
                    <a:pt x="234" y="961"/>
                    <a:pt x="300" y="912"/>
                  </a:cubicBezTo>
                  <a:cubicBezTo>
                    <a:pt x="354" y="873"/>
                    <a:pt x="363" y="750"/>
                    <a:pt x="400" y="732"/>
                  </a:cubicBezTo>
                  <a:cubicBezTo>
                    <a:pt x="436" y="715"/>
                    <a:pt x="435" y="801"/>
                    <a:pt x="449" y="843"/>
                  </a:cubicBezTo>
                  <a:cubicBezTo>
                    <a:pt x="457" y="868"/>
                    <a:pt x="489" y="904"/>
                    <a:pt x="492" y="875"/>
                  </a:cubicBezTo>
                  <a:close/>
                </a:path>
              </a:pathLst>
            </a:custGeom>
            <a:solidFill>
              <a:srgbClr val="9D6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>
            <a:off x="5666291" y="465138"/>
            <a:ext cx="1277938" cy="1476375"/>
            <a:chOff x="5618163" y="465138"/>
            <a:chExt cx="1277938" cy="1476375"/>
          </a:xfrm>
        </p:grpSpPr>
        <p:sp>
          <p:nvSpPr>
            <p:cNvPr id="55" name="Freeform 9"/>
            <p:cNvSpPr/>
            <p:nvPr/>
          </p:nvSpPr>
          <p:spPr bwMode="auto">
            <a:xfrm>
              <a:off x="5618163" y="465138"/>
              <a:ext cx="1277938" cy="1344613"/>
            </a:xfrm>
            <a:custGeom>
              <a:avLst/>
              <a:gdLst>
                <a:gd name="T0" fmla="*/ 404 w 1023"/>
                <a:gd name="T1" fmla="*/ 1044 h 1077"/>
                <a:gd name="T2" fmla="*/ 669 w 1023"/>
                <a:gd name="T3" fmla="*/ 1048 h 1077"/>
                <a:gd name="T4" fmla="*/ 986 w 1023"/>
                <a:gd name="T5" fmla="*/ 688 h 1077"/>
                <a:gd name="T6" fmla="*/ 678 w 1023"/>
                <a:gd name="T7" fmla="*/ 148 h 1077"/>
                <a:gd name="T8" fmla="*/ 55 w 1023"/>
                <a:gd name="T9" fmla="*/ 378 h 1077"/>
                <a:gd name="T10" fmla="*/ 45 w 1023"/>
                <a:gd name="T11" fmla="*/ 735 h 1077"/>
                <a:gd name="T12" fmla="*/ 404 w 1023"/>
                <a:gd name="T13" fmla="*/ 1044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3" h="1077">
                  <a:moveTo>
                    <a:pt x="404" y="1044"/>
                  </a:moveTo>
                  <a:cubicBezTo>
                    <a:pt x="514" y="1077"/>
                    <a:pt x="603" y="1068"/>
                    <a:pt x="669" y="1048"/>
                  </a:cubicBezTo>
                  <a:cubicBezTo>
                    <a:pt x="831" y="999"/>
                    <a:pt x="955" y="857"/>
                    <a:pt x="986" y="688"/>
                  </a:cubicBezTo>
                  <a:cubicBezTo>
                    <a:pt x="1023" y="483"/>
                    <a:pt x="845" y="250"/>
                    <a:pt x="678" y="148"/>
                  </a:cubicBezTo>
                  <a:cubicBezTo>
                    <a:pt x="438" y="0"/>
                    <a:pt x="159" y="129"/>
                    <a:pt x="55" y="378"/>
                  </a:cubicBezTo>
                  <a:cubicBezTo>
                    <a:pt x="4" y="501"/>
                    <a:pt x="0" y="639"/>
                    <a:pt x="45" y="735"/>
                  </a:cubicBezTo>
                  <a:cubicBezTo>
                    <a:pt x="80" y="808"/>
                    <a:pt x="179" y="977"/>
                    <a:pt x="404" y="1044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0"/>
            <p:cNvSpPr/>
            <p:nvPr/>
          </p:nvSpPr>
          <p:spPr bwMode="auto">
            <a:xfrm>
              <a:off x="5646738" y="744538"/>
              <a:ext cx="952500" cy="1196975"/>
            </a:xfrm>
            <a:custGeom>
              <a:avLst/>
              <a:gdLst>
                <a:gd name="T0" fmla="*/ 76 w 762"/>
                <a:gd name="T1" fmla="*/ 959 h 959"/>
                <a:gd name="T2" fmla="*/ 230 w 762"/>
                <a:gd name="T3" fmla="*/ 808 h 959"/>
                <a:gd name="T4" fmla="*/ 347 w 762"/>
                <a:gd name="T5" fmla="*/ 676 h 959"/>
                <a:gd name="T6" fmla="*/ 439 w 762"/>
                <a:gd name="T7" fmla="*/ 564 h 959"/>
                <a:gd name="T8" fmla="*/ 576 w 762"/>
                <a:gd name="T9" fmla="*/ 480 h 959"/>
                <a:gd name="T10" fmla="*/ 762 w 762"/>
                <a:gd name="T11" fmla="*/ 549 h 959"/>
                <a:gd name="T12" fmla="*/ 636 w 762"/>
                <a:gd name="T13" fmla="*/ 445 h 959"/>
                <a:gd name="T14" fmla="*/ 494 w 762"/>
                <a:gd name="T15" fmla="*/ 430 h 959"/>
                <a:gd name="T16" fmla="*/ 594 w 762"/>
                <a:gd name="T17" fmla="*/ 0 h 959"/>
                <a:gd name="T18" fmla="*/ 558 w 762"/>
                <a:gd name="T19" fmla="*/ 229 h 959"/>
                <a:gd name="T20" fmla="*/ 427 w 762"/>
                <a:gd name="T21" fmla="*/ 436 h 959"/>
                <a:gd name="T22" fmla="*/ 314 w 762"/>
                <a:gd name="T23" fmla="*/ 538 h 959"/>
                <a:gd name="T24" fmla="*/ 191 w 762"/>
                <a:gd name="T25" fmla="*/ 348 h 959"/>
                <a:gd name="T26" fmla="*/ 196 w 762"/>
                <a:gd name="T27" fmla="*/ 699 h 959"/>
                <a:gd name="T28" fmla="*/ 91 w 762"/>
                <a:gd name="T29" fmla="*/ 821 h 959"/>
                <a:gd name="T30" fmla="*/ 0 w 762"/>
                <a:gd name="T31" fmla="*/ 891 h 959"/>
                <a:gd name="T32" fmla="*/ 76 w 762"/>
                <a:gd name="T33" fmla="*/ 959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2" h="959">
                  <a:moveTo>
                    <a:pt x="76" y="959"/>
                  </a:moveTo>
                  <a:cubicBezTo>
                    <a:pt x="131" y="946"/>
                    <a:pt x="192" y="852"/>
                    <a:pt x="230" y="808"/>
                  </a:cubicBezTo>
                  <a:cubicBezTo>
                    <a:pt x="269" y="764"/>
                    <a:pt x="310" y="722"/>
                    <a:pt x="347" y="676"/>
                  </a:cubicBezTo>
                  <a:cubicBezTo>
                    <a:pt x="379" y="635"/>
                    <a:pt x="410" y="604"/>
                    <a:pt x="439" y="564"/>
                  </a:cubicBezTo>
                  <a:cubicBezTo>
                    <a:pt x="487" y="499"/>
                    <a:pt x="502" y="480"/>
                    <a:pt x="576" y="480"/>
                  </a:cubicBezTo>
                  <a:cubicBezTo>
                    <a:pt x="660" y="479"/>
                    <a:pt x="690" y="512"/>
                    <a:pt x="762" y="549"/>
                  </a:cubicBezTo>
                  <a:cubicBezTo>
                    <a:pt x="744" y="499"/>
                    <a:pt x="693" y="465"/>
                    <a:pt x="636" y="445"/>
                  </a:cubicBezTo>
                  <a:cubicBezTo>
                    <a:pt x="589" y="428"/>
                    <a:pt x="535" y="427"/>
                    <a:pt x="494" y="430"/>
                  </a:cubicBezTo>
                  <a:cubicBezTo>
                    <a:pt x="573" y="360"/>
                    <a:pt x="656" y="116"/>
                    <a:pt x="594" y="0"/>
                  </a:cubicBezTo>
                  <a:cubicBezTo>
                    <a:pt x="592" y="24"/>
                    <a:pt x="597" y="105"/>
                    <a:pt x="558" y="229"/>
                  </a:cubicBezTo>
                  <a:cubicBezTo>
                    <a:pt x="533" y="306"/>
                    <a:pt x="479" y="377"/>
                    <a:pt x="427" y="436"/>
                  </a:cubicBezTo>
                  <a:cubicBezTo>
                    <a:pt x="409" y="457"/>
                    <a:pt x="347" y="540"/>
                    <a:pt x="314" y="538"/>
                  </a:cubicBezTo>
                  <a:cubicBezTo>
                    <a:pt x="297" y="537"/>
                    <a:pt x="262" y="515"/>
                    <a:pt x="191" y="348"/>
                  </a:cubicBezTo>
                  <a:cubicBezTo>
                    <a:pt x="173" y="470"/>
                    <a:pt x="273" y="580"/>
                    <a:pt x="196" y="699"/>
                  </a:cubicBezTo>
                  <a:cubicBezTo>
                    <a:pt x="168" y="743"/>
                    <a:pt x="129" y="786"/>
                    <a:pt x="91" y="821"/>
                  </a:cubicBezTo>
                  <a:cubicBezTo>
                    <a:pt x="64" y="846"/>
                    <a:pt x="21" y="863"/>
                    <a:pt x="0" y="891"/>
                  </a:cubicBezTo>
                  <a:cubicBezTo>
                    <a:pt x="28" y="919"/>
                    <a:pt x="59" y="940"/>
                    <a:pt x="76" y="959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4" name="组合 273"/>
          <p:cNvGrpSpPr/>
          <p:nvPr/>
        </p:nvGrpSpPr>
        <p:grpSpPr>
          <a:xfrm>
            <a:off x="2526216" y="438150"/>
            <a:ext cx="1019176" cy="1412876"/>
            <a:chOff x="2478088" y="438150"/>
            <a:chExt cx="1019176" cy="1412876"/>
          </a:xfrm>
        </p:grpSpPr>
        <p:sp>
          <p:nvSpPr>
            <p:cNvPr id="57" name="Freeform 11"/>
            <p:cNvSpPr/>
            <p:nvPr/>
          </p:nvSpPr>
          <p:spPr bwMode="auto">
            <a:xfrm>
              <a:off x="2478088" y="438150"/>
              <a:ext cx="941388" cy="1181100"/>
            </a:xfrm>
            <a:custGeom>
              <a:avLst/>
              <a:gdLst>
                <a:gd name="T0" fmla="*/ 604 w 754"/>
                <a:gd name="T1" fmla="*/ 847 h 945"/>
                <a:gd name="T2" fmla="*/ 409 w 754"/>
                <a:gd name="T3" fmla="*/ 932 h 945"/>
                <a:gd name="T4" fmla="*/ 190 w 754"/>
                <a:gd name="T5" fmla="*/ 862 h 945"/>
                <a:gd name="T6" fmla="*/ 100 w 754"/>
                <a:gd name="T7" fmla="*/ 689 h 945"/>
                <a:gd name="T8" fmla="*/ 102 w 754"/>
                <a:gd name="T9" fmla="*/ 591 h 945"/>
                <a:gd name="T10" fmla="*/ 61 w 754"/>
                <a:gd name="T11" fmla="*/ 509 h 945"/>
                <a:gd name="T12" fmla="*/ 7 w 754"/>
                <a:gd name="T13" fmla="*/ 264 h 945"/>
                <a:gd name="T14" fmla="*/ 17 w 754"/>
                <a:gd name="T15" fmla="*/ 152 h 945"/>
                <a:gd name="T16" fmla="*/ 13 w 754"/>
                <a:gd name="T17" fmla="*/ 39 h 945"/>
                <a:gd name="T18" fmla="*/ 75 w 754"/>
                <a:gd name="T19" fmla="*/ 19 h 945"/>
                <a:gd name="T20" fmla="*/ 229 w 754"/>
                <a:gd name="T21" fmla="*/ 82 h 945"/>
                <a:gd name="T22" fmla="*/ 432 w 754"/>
                <a:gd name="T23" fmla="*/ 207 h 945"/>
                <a:gd name="T24" fmla="*/ 500 w 754"/>
                <a:gd name="T25" fmla="*/ 314 h 945"/>
                <a:gd name="T26" fmla="*/ 565 w 754"/>
                <a:gd name="T27" fmla="*/ 347 h 945"/>
                <a:gd name="T28" fmla="*/ 659 w 754"/>
                <a:gd name="T29" fmla="*/ 417 h 945"/>
                <a:gd name="T30" fmla="*/ 739 w 754"/>
                <a:gd name="T31" fmla="*/ 584 h 945"/>
                <a:gd name="T32" fmla="*/ 604 w 754"/>
                <a:gd name="T33" fmla="*/ 847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4" h="945">
                  <a:moveTo>
                    <a:pt x="604" y="847"/>
                  </a:moveTo>
                  <a:cubicBezTo>
                    <a:pt x="569" y="897"/>
                    <a:pt x="466" y="922"/>
                    <a:pt x="409" y="932"/>
                  </a:cubicBezTo>
                  <a:cubicBezTo>
                    <a:pt x="332" y="945"/>
                    <a:pt x="250" y="909"/>
                    <a:pt x="190" y="862"/>
                  </a:cubicBezTo>
                  <a:cubicBezTo>
                    <a:pt x="134" y="818"/>
                    <a:pt x="104" y="760"/>
                    <a:pt x="100" y="689"/>
                  </a:cubicBezTo>
                  <a:cubicBezTo>
                    <a:pt x="97" y="656"/>
                    <a:pt x="107" y="623"/>
                    <a:pt x="102" y="591"/>
                  </a:cubicBezTo>
                  <a:cubicBezTo>
                    <a:pt x="97" y="558"/>
                    <a:pt x="79" y="536"/>
                    <a:pt x="61" y="509"/>
                  </a:cubicBezTo>
                  <a:cubicBezTo>
                    <a:pt x="15" y="435"/>
                    <a:pt x="0" y="350"/>
                    <a:pt x="7" y="264"/>
                  </a:cubicBezTo>
                  <a:cubicBezTo>
                    <a:pt x="10" y="227"/>
                    <a:pt x="15" y="190"/>
                    <a:pt x="17" y="152"/>
                  </a:cubicBezTo>
                  <a:cubicBezTo>
                    <a:pt x="19" y="116"/>
                    <a:pt x="8" y="74"/>
                    <a:pt x="13" y="39"/>
                  </a:cubicBezTo>
                  <a:cubicBezTo>
                    <a:pt x="18" y="0"/>
                    <a:pt x="34" y="5"/>
                    <a:pt x="75" y="19"/>
                  </a:cubicBezTo>
                  <a:cubicBezTo>
                    <a:pt x="126" y="37"/>
                    <a:pt x="180" y="58"/>
                    <a:pt x="229" y="82"/>
                  </a:cubicBezTo>
                  <a:cubicBezTo>
                    <a:pt x="297" y="115"/>
                    <a:pt x="378" y="152"/>
                    <a:pt x="432" y="207"/>
                  </a:cubicBezTo>
                  <a:cubicBezTo>
                    <a:pt x="463" y="239"/>
                    <a:pt x="474" y="284"/>
                    <a:pt x="500" y="314"/>
                  </a:cubicBezTo>
                  <a:cubicBezTo>
                    <a:pt x="515" y="332"/>
                    <a:pt x="544" y="336"/>
                    <a:pt x="565" y="347"/>
                  </a:cubicBezTo>
                  <a:cubicBezTo>
                    <a:pt x="599" y="365"/>
                    <a:pt x="632" y="390"/>
                    <a:pt x="659" y="417"/>
                  </a:cubicBezTo>
                  <a:cubicBezTo>
                    <a:pt x="705" y="464"/>
                    <a:pt x="731" y="519"/>
                    <a:pt x="739" y="584"/>
                  </a:cubicBezTo>
                  <a:cubicBezTo>
                    <a:pt x="754" y="702"/>
                    <a:pt x="684" y="828"/>
                    <a:pt x="604" y="84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2"/>
            <p:cNvSpPr/>
            <p:nvPr/>
          </p:nvSpPr>
          <p:spPr bwMode="auto">
            <a:xfrm>
              <a:off x="2708276" y="769938"/>
              <a:ext cx="788988" cy="1081088"/>
            </a:xfrm>
            <a:custGeom>
              <a:avLst/>
              <a:gdLst>
                <a:gd name="T0" fmla="*/ 1 w 497"/>
                <a:gd name="T1" fmla="*/ 0 h 681"/>
                <a:gd name="T2" fmla="*/ 0 w 497"/>
                <a:gd name="T3" fmla="*/ 2 h 681"/>
                <a:gd name="T4" fmla="*/ 436 w 497"/>
                <a:gd name="T5" fmla="*/ 681 h 681"/>
                <a:gd name="T6" fmla="*/ 497 w 497"/>
                <a:gd name="T7" fmla="*/ 640 h 681"/>
                <a:gd name="T8" fmla="*/ 1 w 497"/>
                <a:gd name="T9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681">
                  <a:moveTo>
                    <a:pt x="1" y="0"/>
                  </a:moveTo>
                  <a:lnTo>
                    <a:pt x="0" y="2"/>
                  </a:lnTo>
                  <a:lnTo>
                    <a:pt x="436" y="681"/>
                  </a:lnTo>
                  <a:lnTo>
                    <a:pt x="497" y="64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3"/>
            <p:cNvSpPr/>
            <p:nvPr/>
          </p:nvSpPr>
          <p:spPr bwMode="auto">
            <a:xfrm>
              <a:off x="2679701" y="941388"/>
              <a:ext cx="203200" cy="82550"/>
            </a:xfrm>
            <a:custGeom>
              <a:avLst/>
              <a:gdLst>
                <a:gd name="T0" fmla="*/ 106 w 128"/>
                <a:gd name="T1" fmla="*/ 17 h 52"/>
                <a:gd name="T2" fmla="*/ 0 w 128"/>
                <a:gd name="T3" fmla="*/ 0 h 52"/>
                <a:gd name="T4" fmla="*/ 128 w 128"/>
                <a:gd name="T5" fmla="*/ 52 h 52"/>
                <a:gd name="T6" fmla="*/ 106 w 128"/>
                <a:gd name="T7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52">
                  <a:moveTo>
                    <a:pt x="106" y="17"/>
                  </a:moveTo>
                  <a:lnTo>
                    <a:pt x="0" y="0"/>
                  </a:lnTo>
                  <a:lnTo>
                    <a:pt x="128" y="52"/>
                  </a:lnTo>
                  <a:lnTo>
                    <a:pt x="106" y="17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4"/>
            <p:cNvSpPr/>
            <p:nvPr/>
          </p:nvSpPr>
          <p:spPr bwMode="auto">
            <a:xfrm>
              <a:off x="2741613" y="1109663"/>
              <a:ext cx="258763" cy="106363"/>
            </a:xfrm>
            <a:custGeom>
              <a:avLst/>
              <a:gdLst>
                <a:gd name="T0" fmla="*/ 138 w 163"/>
                <a:gd name="T1" fmla="*/ 21 h 67"/>
                <a:gd name="T2" fmla="*/ 0 w 163"/>
                <a:gd name="T3" fmla="*/ 0 h 67"/>
                <a:gd name="T4" fmla="*/ 163 w 163"/>
                <a:gd name="T5" fmla="*/ 67 h 67"/>
                <a:gd name="T6" fmla="*/ 138 w 163"/>
                <a:gd name="T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67">
                  <a:moveTo>
                    <a:pt x="138" y="21"/>
                  </a:moveTo>
                  <a:lnTo>
                    <a:pt x="0" y="0"/>
                  </a:lnTo>
                  <a:lnTo>
                    <a:pt x="163" y="67"/>
                  </a:lnTo>
                  <a:lnTo>
                    <a:pt x="138" y="21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1" name="Freeform 15"/>
            <p:cNvSpPr/>
            <p:nvPr/>
          </p:nvSpPr>
          <p:spPr bwMode="auto">
            <a:xfrm>
              <a:off x="2795588" y="1304925"/>
              <a:ext cx="374650" cy="152400"/>
            </a:xfrm>
            <a:custGeom>
              <a:avLst/>
              <a:gdLst>
                <a:gd name="T0" fmla="*/ 192 w 236"/>
                <a:gd name="T1" fmla="*/ 28 h 96"/>
                <a:gd name="T2" fmla="*/ 0 w 236"/>
                <a:gd name="T3" fmla="*/ 0 h 96"/>
                <a:gd name="T4" fmla="*/ 236 w 236"/>
                <a:gd name="T5" fmla="*/ 96 h 96"/>
                <a:gd name="T6" fmla="*/ 192 w 236"/>
                <a:gd name="T7" fmla="*/ 2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96">
                  <a:moveTo>
                    <a:pt x="192" y="28"/>
                  </a:moveTo>
                  <a:lnTo>
                    <a:pt x="0" y="0"/>
                  </a:lnTo>
                  <a:lnTo>
                    <a:pt x="236" y="96"/>
                  </a:lnTo>
                  <a:lnTo>
                    <a:pt x="192" y="28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2" name="Freeform 16"/>
            <p:cNvSpPr/>
            <p:nvPr/>
          </p:nvSpPr>
          <p:spPr bwMode="auto">
            <a:xfrm>
              <a:off x="3124201" y="1033463"/>
              <a:ext cx="76200" cy="403225"/>
            </a:xfrm>
            <a:custGeom>
              <a:avLst/>
              <a:gdLst>
                <a:gd name="T0" fmla="*/ 0 w 48"/>
                <a:gd name="T1" fmla="*/ 188 h 254"/>
                <a:gd name="T2" fmla="*/ 48 w 48"/>
                <a:gd name="T3" fmla="*/ 0 h 254"/>
                <a:gd name="T4" fmla="*/ 48 w 48"/>
                <a:gd name="T5" fmla="*/ 254 h 254"/>
                <a:gd name="T6" fmla="*/ 0 w 48"/>
                <a:gd name="T7" fmla="*/ 18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54">
                  <a:moveTo>
                    <a:pt x="0" y="188"/>
                  </a:moveTo>
                  <a:lnTo>
                    <a:pt x="48" y="0"/>
                  </a:lnTo>
                  <a:lnTo>
                    <a:pt x="48" y="254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7"/>
            <p:cNvSpPr/>
            <p:nvPr/>
          </p:nvSpPr>
          <p:spPr bwMode="auto">
            <a:xfrm>
              <a:off x="2852738" y="795338"/>
              <a:ext cx="38100" cy="219075"/>
            </a:xfrm>
            <a:custGeom>
              <a:avLst/>
              <a:gdLst>
                <a:gd name="T0" fmla="*/ 0 w 24"/>
                <a:gd name="T1" fmla="*/ 105 h 138"/>
                <a:gd name="T2" fmla="*/ 23 w 24"/>
                <a:gd name="T3" fmla="*/ 0 h 138"/>
                <a:gd name="T4" fmla="*/ 24 w 24"/>
                <a:gd name="T5" fmla="*/ 138 h 138"/>
                <a:gd name="T6" fmla="*/ 0 w 24"/>
                <a:gd name="T7" fmla="*/ 10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38">
                  <a:moveTo>
                    <a:pt x="0" y="105"/>
                  </a:moveTo>
                  <a:lnTo>
                    <a:pt x="23" y="0"/>
                  </a:lnTo>
                  <a:lnTo>
                    <a:pt x="24" y="138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8"/>
            <p:cNvSpPr/>
            <p:nvPr/>
          </p:nvSpPr>
          <p:spPr bwMode="auto">
            <a:xfrm>
              <a:off x="2974976" y="931863"/>
              <a:ext cx="49213" cy="265113"/>
            </a:xfrm>
            <a:custGeom>
              <a:avLst/>
              <a:gdLst>
                <a:gd name="T0" fmla="*/ 0 w 31"/>
                <a:gd name="T1" fmla="*/ 128 h 167"/>
                <a:gd name="T2" fmla="*/ 31 w 31"/>
                <a:gd name="T3" fmla="*/ 0 h 167"/>
                <a:gd name="T4" fmla="*/ 31 w 31"/>
                <a:gd name="T5" fmla="*/ 167 h 167"/>
                <a:gd name="T6" fmla="*/ 0 w 31"/>
                <a:gd name="T7" fmla="*/ 12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7">
                  <a:moveTo>
                    <a:pt x="0" y="128"/>
                  </a:moveTo>
                  <a:lnTo>
                    <a:pt x="31" y="0"/>
                  </a:lnTo>
                  <a:lnTo>
                    <a:pt x="31" y="167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8" name="组合 267"/>
          <p:cNvGrpSpPr/>
          <p:nvPr/>
        </p:nvGrpSpPr>
        <p:grpSpPr>
          <a:xfrm>
            <a:off x="5212266" y="5141913"/>
            <a:ext cx="863600" cy="1543050"/>
            <a:chOff x="5164138" y="5141913"/>
            <a:chExt cx="863600" cy="1543050"/>
          </a:xfrm>
        </p:grpSpPr>
        <p:sp>
          <p:nvSpPr>
            <p:cNvPr id="65" name="Freeform 19"/>
            <p:cNvSpPr/>
            <p:nvPr/>
          </p:nvSpPr>
          <p:spPr bwMode="auto">
            <a:xfrm>
              <a:off x="5164138" y="5456238"/>
              <a:ext cx="863600" cy="1228725"/>
            </a:xfrm>
            <a:custGeom>
              <a:avLst/>
              <a:gdLst>
                <a:gd name="T0" fmla="*/ 180 w 692"/>
                <a:gd name="T1" fmla="*/ 51 h 984"/>
                <a:gd name="T2" fmla="*/ 387 w 692"/>
                <a:gd name="T3" fmla="*/ 0 h 984"/>
                <a:gd name="T4" fmla="*/ 591 w 692"/>
                <a:gd name="T5" fmla="*/ 105 h 984"/>
                <a:gd name="T6" fmla="*/ 651 w 692"/>
                <a:gd name="T7" fmla="*/ 292 h 984"/>
                <a:gd name="T8" fmla="*/ 632 w 692"/>
                <a:gd name="T9" fmla="*/ 388 h 984"/>
                <a:gd name="T10" fmla="*/ 658 w 692"/>
                <a:gd name="T11" fmla="*/ 476 h 984"/>
                <a:gd name="T12" fmla="*/ 670 w 692"/>
                <a:gd name="T13" fmla="*/ 726 h 984"/>
                <a:gd name="T14" fmla="*/ 642 w 692"/>
                <a:gd name="T15" fmla="*/ 835 h 984"/>
                <a:gd name="T16" fmla="*/ 627 w 692"/>
                <a:gd name="T17" fmla="*/ 947 h 984"/>
                <a:gd name="T18" fmla="*/ 563 w 692"/>
                <a:gd name="T19" fmla="*/ 956 h 984"/>
                <a:gd name="T20" fmla="*/ 421 w 692"/>
                <a:gd name="T21" fmla="*/ 868 h 984"/>
                <a:gd name="T22" fmla="*/ 242 w 692"/>
                <a:gd name="T23" fmla="*/ 710 h 984"/>
                <a:gd name="T24" fmla="*/ 193 w 692"/>
                <a:gd name="T25" fmla="*/ 593 h 984"/>
                <a:gd name="T26" fmla="*/ 134 w 692"/>
                <a:gd name="T27" fmla="*/ 550 h 984"/>
                <a:gd name="T28" fmla="*/ 54 w 692"/>
                <a:gd name="T29" fmla="*/ 465 h 984"/>
                <a:gd name="T30" fmla="*/ 3 w 692"/>
                <a:gd name="T31" fmla="*/ 287 h 984"/>
                <a:gd name="T32" fmla="*/ 180 w 692"/>
                <a:gd name="T33" fmla="*/ 51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2" h="984">
                  <a:moveTo>
                    <a:pt x="180" y="51"/>
                  </a:moveTo>
                  <a:cubicBezTo>
                    <a:pt x="223" y="8"/>
                    <a:pt x="328" y="0"/>
                    <a:pt x="387" y="0"/>
                  </a:cubicBezTo>
                  <a:cubicBezTo>
                    <a:pt x="465" y="0"/>
                    <a:pt x="539" y="49"/>
                    <a:pt x="591" y="105"/>
                  </a:cubicBezTo>
                  <a:cubicBezTo>
                    <a:pt x="638" y="158"/>
                    <a:pt x="658" y="221"/>
                    <a:pt x="651" y="292"/>
                  </a:cubicBezTo>
                  <a:cubicBezTo>
                    <a:pt x="647" y="324"/>
                    <a:pt x="632" y="355"/>
                    <a:pt x="632" y="388"/>
                  </a:cubicBezTo>
                  <a:cubicBezTo>
                    <a:pt x="631" y="421"/>
                    <a:pt x="646" y="445"/>
                    <a:pt x="658" y="476"/>
                  </a:cubicBezTo>
                  <a:cubicBezTo>
                    <a:pt x="692" y="556"/>
                    <a:pt x="692" y="642"/>
                    <a:pt x="670" y="726"/>
                  </a:cubicBezTo>
                  <a:cubicBezTo>
                    <a:pt x="661" y="762"/>
                    <a:pt x="650" y="798"/>
                    <a:pt x="642" y="835"/>
                  </a:cubicBezTo>
                  <a:cubicBezTo>
                    <a:pt x="634" y="870"/>
                    <a:pt x="638" y="913"/>
                    <a:pt x="627" y="947"/>
                  </a:cubicBezTo>
                  <a:cubicBezTo>
                    <a:pt x="615" y="984"/>
                    <a:pt x="600" y="976"/>
                    <a:pt x="563" y="956"/>
                  </a:cubicBezTo>
                  <a:cubicBezTo>
                    <a:pt x="515" y="930"/>
                    <a:pt x="465" y="900"/>
                    <a:pt x="421" y="868"/>
                  </a:cubicBezTo>
                  <a:cubicBezTo>
                    <a:pt x="359" y="824"/>
                    <a:pt x="286" y="774"/>
                    <a:pt x="242" y="710"/>
                  </a:cubicBezTo>
                  <a:cubicBezTo>
                    <a:pt x="217" y="674"/>
                    <a:pt x="214" y="628"/>
                    <a:pt x="193" y="593"/>
                  </a:cubicBezTo>
                  <a:cubicBezTo>
                    <a:pt x="181" y="573"/>
                    <a:pt x="153" y="565"/>
                    <a:pt x="134" y="550"/>
                  </a:cubicBezTo>
                  <a:cubicBezTo>
                    <a:pt x="104" y="527"/>
                    <a:pt x="76" y="497"/>
                    <a:pt x="54" y="465"/>
                  </a:cubicBezTo>
                  <a:cubicBezTo>
                    <a:pt x="16" y="411"/>
                    <a:pt x="0" y="353"/>
                    <a:pt x="3" y="287"/>
                  </a:cubicBezTo>
                  <a:cubicBezTo>
                    <a:pt x="7" y="169"/>
                    <a:pt x="98" y="56"/>
                    <a:pt x="180" y="51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20"/>
            <p:cNvSpPr/>
            <p:nvPr/>
          </p:nvSpPr>
          <p:spPr bwMode="auto">
            <a:xfrm>
              <a:off x="5176838" y="5141913"/>
              <a:ext cx="608013" cy="1182688"/>
            </a:xfrm>
            <a:custGeom>
              <a:avLst/>
              <a:gdLst>
                <a:gd name="T0" fmla="*/ 381 w 383"/>
                <a:gd name="T1" fmla="*/ 745 h 745"/>
                <a:gd name="T2" fmla="*/ 383 w 383"/>
                <a:gd name="T3" fmla="*/ 743 h 745"/>
                <a:gd name="T4" fmla="*/ 66 w 383"/>
                <a:gd name="T5" fmla="*/ 0 h 745"/>
                <a:gd name="T6" fmla="*/ 0 w 383"/>
                <a:gd name="T7" fmla="*/ 30 h 745"/>
                <a:gd name="T8" fmla="*/ 381 w 383"/>
                <a:gd name="T9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745">
                  <a:moveTo>
                    <a:pt x="381" y="745"/>
                  </a:moveTo>
                  <a:lnTo>
                    <a:pt x="383" y="743"/>
                  </a:lnTo>
                  <a:lnTo>
                    <a:pt x="66" y="0"/>
                  </a:lnTo>
                  <a:lnTo>
                    <a:pt x="0" y="30"/>
                  </a:lnTo>
                  <a:lnTo>
                    <a:pt x="381" y="745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21"/>
            <p:cNvSpPr/>
            <p:nvPr/>
          </p:nvSpPr>
          <p:spPr bwMode="auto">
            <a:xfrm>
              <a:off x="5654676" y="6045200"/>
              <a:ext cx="184150" cy="114300"/>
            </a:xfrm>
            <a:custGeom>
              <a:avLst/>
              <a:gdLst>
                <a:gd name="T0" fmla="*/ 15 w 116"/>
                <a:gd name="T1" fmla="*/ 38 h 72"/>
                <a:gd name="T2" fmla="*/ 116 w 116"/>
                <a:gd name="T3" fmla="*/ 72 h 72"/>
                <a:gd name="T4" fmla="*/ 0 w 116"/>
                <a:gd name="T5" fmla="*/ 0 h 72"/>
                <a:gd name="T6" fmla="*/ 15 w 116"/>
                <a:gd name="T7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72">
                  <a:moveTo>
                    <a:pt x="15" y="38"/>
                  </a:moveTo>
                  <a:lnTo>
                    <a:pt x="116" y="72"/>
                  </a:lnTo>
                  <a:lnTo>
                    <a:pt x="0" y="0"/>
                  </a:lnTo>
                  <a:lnTo>
                    <a:pt x="15" y="38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22"/>
            <p:cNvSpPr/>
            <p:nvPr/>
          </p:nvSpPr>
          <p:spPr bwMode="auto">
            <a:xfrm>
              <a:off x="5570538" y="5835650"/>
              <a:ext cx="238125" cy="147638"/>
            </a:xfrm>
            <a:custGeom>
              <a:avLst/>
              <a:gdLst>
                <a:gd name="T0" fmla="*/ 18 w 150"/>
                <a:gd name="T1" fmla="*/ 49 h 93"/>
                <a:gd name="T2" fmla="*/ 150 w 150"/>
                <a:gd name="T3" fmla="*/ 93 h 93"/>
                <a:gd name="T4" fmla="*/ 0 w 150"/>
                <a:gd name="T5" fmla="*/ 0 h 93"/>
                <a:gd name="T6" fmla="*/ 18 w 150"/>
                <a:gd name="T7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93">
                  <a:moveTo>
                    <a:pt x="18" y="49"/>
                  </a:moveTo>
                  <a:lnTo>
                    <a:pt x="150" y="93"/>
                  </a:lnTo>
                  <a:lnTo>
                    <a:pt x="0" y="0"/>
                  </a:lnTo>
                  <a:lnTo>
                    <a:pt x="18" y="49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23"/>
            <p:cNvSpPr/>
            <p:nvPr/>
          </p:nvSpPr>
          <p:spPr bwMode="auto">
            <a:xfrm>
              <a:off x="5443538" y="5567363"/>
              <a:ext cx="342900" cy="214313"/>
            </a:xfrm>
            <a:custGeom>
              <a:avLst/>
              <a:gdLst>
                <a:gd name="T0" fmla="*/ 32 w 216"/>
                <a:gd name="T1" fmla="*/ 76 h 135"/>
                <a:gd name="T2" fmla="*/ 216 w 216"/>
                <a:gd name="T3" fmla="*/ 135 h 135"/>
                <a:gd name="T4" fmla="*/ 0 w 216"/>
                <a:gd name="T5" fmla="*/ 0 h 135"/>
                <a:gd name="T6" fmla="*/ 32 w 216"/>
                <a:gd name="T7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135">
                  <a:moveTo>
                    <a:pt x="32" y="76"/>
                  </a:moveTo>
                  <a:lnTo>
                    <a:pt x="216" y="135"/>
                  </a:lnTo>
                  <a:lnTo>
                    <a:pt x="0" y="0"/>
                  </a:lnTo>
                  <a:lnTo>
                    <a:pt x="32" y="76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24"/>
            <p:cNvSpPr/>
            <p:nvPr/>
          </p:nvSpPr>
          <p:spPr bwMode="auto">
            <a:xfrm>
              <a:off x="5343526" y="5583238"/>
              <a:ext cx="123825" cy="398463"/>
            </a:xfrm>
            <a:custGeom>
              <a:avLst/>
              <a:gdLst>
                <a:gd name="T0" fmla="*/ 78 w 78"/>
                <a:gd name="T1" fmla="*/ 74 h 251"/>
                <a:gd name="T2" fmla="*/ 0 w 78"/>
                <a:gd name="T3" fmla="*/ 251 h 251"/>
                <a:gd name="T4" fmla="*/ 43 w 78"/>
                <a:gd name="T5" fmla="*/ 0 h 251"/>
                <a:gd name="T6" fmla="*/ 78 w 78"/>
                <a:gd name="T7" fmla="*/ 7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251">
                  <a:moveTo>
                    <a:pt x="78" y="74"/>
                  </a:moveTo>
                  <a:lnTo>
                    <a:pt x="0" y="251"/>
                  </a:lnTo>
                  <a:lnTo>
                    <a:pt x="43" y="0"/>
                  </a:lnTo>
                  <a:lnTo>
                    <a:pt x="78" y="74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25"/>
            <p:cNvSpPr/>
            <p:nvPr/>
          </p:nvSpPr>
          <p:spPr bwMode="auto">
            <a:xfrm>
              <a:off x="5607051" y="6053138"/>
              <a:ext cx="66675" cy="215900"/>
            </a:xfrm>
            <a:custGeom>
              <a:avLst/>
              <a:gdLst>
                <a:gd name="T0" fmla="*/ 42 w 42"/>
                <a:gd name="T1" fmla="*/ 36 h 136"/>
                <a:gd name="T2" fmla="*/ 0 w 42"/>
                <a:gd name="T3" fmla="*/ 136 h 136"/>
                <a:gd name="T4" fmla="*/ 24 w 42"/>
                <a:gd name="T5" fmla="*/ 0 h 136"/>
                <a:gd name="T6" fmla="*/ 42 w 42"/>
                <a:gd name="T7" fmla="*/ 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36">
                  <a:moveTo>
                    <a:pt x="42" y="36"/>
                  </a:moveTo>
                  <a:lnTo>
                    <a:pt x="0" y="136"/>
                  </a:lnTo>
                  <a:lnTo>
                    <a:pt x="24" y="0"/>
                  </a:lnTo>
                  <a:lnTo>
                    <a:pt x="42" y="36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26"/>
            <p:cNvSpPr/>
            <p:nvPr/>
          </p:nvSpPr>
          <p:spPr bwMode="auto">
            <a:xfrm>
              <a:off x="5500688" y="5851525"/>
              <a:ext cx="80963" cy="260350"/>
            </a:xfrm>
            <a:custGeom>
              <a:avLst/>
              <a:gdLst>
                <a:gd name="T0" fmla="*/ 51 w 51"/>
                <a:gd name="T1" fmla="*/ 43 h 164"/>
                <a:gd name="T2" fmla="*/ 0 w 51"/>
                <a:gd name="T3" fmla="*/ 164 h 164"/>
                <a:gd name="T4" fmla="*/ 27 w 51"/>
                <a:gd name="T5" fmla="*/ 0 h 164"/>
                <a:gd name="T6" fmla="*/ 51 w 51"/>
                <a:gd name="T7" fmla="*/ 4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64">
                  <a:moveTo>
                    <a:pt x="51" y="43"/>
                  </a:moveTo>
                  <a:lnTo>
                    <a:pt x="0" y="164"/>
                  </a:lnTo>
                  <a:lnTo>
                    <a:pt x="27" y="0"/>
                  </a:lnTo>
                  <a:lnTo>
                    <a:pt x="51" y="43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1" name="组合 270"/>
          <p:cNvGrpSpPr/>
          <p:nvPr/>
        </p:nvGrpSpPr>
        <p:grpSpPr>
          <a:xfrm>
            <a:off x="1400679" y="4221163"/>
            <a:ext cx="1425575" cy="1336675"/>
            <a:chOff x="1352551" y="4221163"/>
            <a:chExt cx="1425575" cy="1336675"/>
          </a:xfrm>
        </p:grpSpPr>
        <p:sp>
          <p:nvSpPr>
            <p:cNvPr id="73" name="Freeform 27"/>
            <p:cNvSpPr/>
            <p:nvPr/>
          </p:nvSpPr>
          <p:spPr bwMode="auto">
            <a:xfrm>
              <a:off x="1352551" y="4221163"/>
              <a:ext cx="1277938" cy="1336675"/>
            </a:xfrm>
            <a:custGeom>
              <a:avLst/>
              <a:gdLst>
                <a:gd name="T0" fmla="*/ 757 w 1023"/>
                <a:gd name="T1" fmla="*/ 83 h 1070"/>
                <a:gd name="T2" fmla="*/ 505 w 1023"/>
                <a:gd name="T3" fmla="*/ 1 h 1070"/>
                <a:gd name="T4" fmla="*/ 96 w 1023"/>
                <a:gd name="T5" fmla="*/ 251 h 1070"/>
                <a:gd name="T6" fmla="*/ 230 w 1023"/>
                <a:gd name="T7" fmla="*/ 858 h 1070"/>
                <a:gd name="T8" fmla="*/ 893 w 1023"/>
                <a:gd name="T9" fmla="*/ 823 h 1070"/>
                <a:gd name="T10" fmla="*/ 1008 w 1023"/>
                <a:gd name="T11" fmla="*/ 485 h 1070"/>
                <a:gd name="T12" fmla="*/ 757 w 1023"/>
                <a:gd name="T13" fmla="*/ 83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3" h="1070">
                  <a:moveTo>
                    <a:pt x="757" y="83"/>
                  </a:moveTo>
                  <a:cubicBezTo>
                    <a:pt x="662" y="19"/>
                    <a:pt x="574" y="1"/>
                    <a:pt x="505" y="1"/>
                  </a:cubicBezTo>
                  <a:cubicBezTo>
                    <a:pt x="335" y="0"/>
                    <a:pt x="175" y="99"/>
                    <a:pt x="96" y="251"/>
                  </a:cubicBezTo>
                  <a:cubicBezTo>
                    <a:pt x="0" y="436"/>
                    <a:pt x="101" y="711"/>
                    <a:pt x="230" y="858"/>
                  </a:cubicBezTo>
                  <a:cubicBezTo>
                    <a:pt x="416" y="1070"/>
                    <a:pt x="720" y="1030"/>
                    <a:pt x="893" y="823"/>
                  </a:cubicBezTo>
                  <a:cubicBezTo>
                    <a:pt x="978" y="720"/>
                    <a:pt x="1023" y="590"/>
                    <a:pt x="1008" y="485"/>
                  </a:cubicBezTo>
                  <a:cubicBezTo>
                    <a:pt x="997" y="405"/>
                    <a:pt x="952" y="214"/>
                    <a:pt x="757" y="83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28"/>
            <p:cNvSpPr/>
            <p:nvPr/>
          </p:nvSpPr>
          <p:spPr bwMode="auto">
            <a:xfrm>
              <a:off x="1709738" y="4268788"/>
              <a:ext cx="1068388" cy="957263"/>
            </a:xfrm>
            <a:custGeom>
              <a:avLst/>
              <a:gdLst>
                <a:gd name="T0" fmla="*/ 804 w 856"/>
                <a:gd name="T1" fmla="*/ 4 h 767"/>
                <a:gd name="T2" fmla="*/ 611 w 856"/>
                <a:gd name="T3" fmla="*/ 102 h 767"/>
                <a:gd name="T4" fmla="*/ 461 w 856"/>
                <a:gd name="T5" fmla="*/ 194 h 767"/>
                <a:gd name="T6" fmla="*/ 339 w 856"/>
                <a:gd name="T7" fmla="*/ 274 h 767"/>
                <a:gd name="T8" fmla="*/ 184 w 856"/>
                <a:gd name="T9" fmla="*/ 314 h 767"/>
                <a:gd name="T10" fmla="*/ 27 w 856"/>
                <a:gd name="T11" fmla="*/ 192 h 767"/>
                <a:gd name="T12" fmla="*/ 117 w 856"/>
                <a:gd name="T13" fmla="*/ 329 h 767"/>
                <a:gd name="T14" fmla="*/ 247 w 856"/>
                <a:gd name="T15" fmla="*/ 385 h 767"/>
                <a:gd name="T16" fmla="*/ 25 w 856"/>
                <a:gd name="T17" fmla="*/ 767 h 767"/>
                <a:gd name="T18" fmla="*/ 127 w 856"/>
                <a:gd name="T19" fmla="*/ 559 h 767"/>
                <a:gd name="T20" fmla="*/ 314 w 856"/>
                <a:gd name="T21" fmla="*/ 399 h 767"/>
                <a:gd name="T22" fmla="*/ 451 w 856"/>
                <a:gd name="T23" fmla="*/ 335 h 767"/>
                <a:gd name="T24" fmla="*/ 513 w 856"/>
                <a:gd name="T25" fmla="*/ 553 h 767"/>
                <a:gd name="T26" fmla="*/ 612 w 856"/>
                <a:gd name="T27" fmla="*/ 216 h 767"/>
                <a:gd name="T28" fmla="*/ 749 w 856"/>
                <a:gd name="T29" fmla="*/ 131 h 767"/>
                <a:gd name="T30" fmla="*/ 856 w 856"/>
                <a:gd name="T31" fmla="*/ 91 h 767"/>
                <a:gd name="T32" fmla="*/ 804 w 856"/>
                <a:gd name="T33" fmla="*/ 4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6" h="767">
                  <a:moveTo>
                    <a:pt x="804" y="4"/>
                  </a:moveTo>
                  <a:cubicBezTo>
                    <a:pt x="747" y="0"/>
                    <a:pt x="661" y="72"/>
                    <a:pt x="611" y="102"/>
                  </a:cubicBezTo>
                  <a:cubicBezTo>
                    <a:pt x="561" y="133"/>
                    <a:pt x="509" y="161"/>
                    <a:pt x="461" y="194"/>
                  </a:cubicBezTo>
                  <a:cubicBezTo>
                    <a:pt x="418" y="223"/>
                    <a:pt x="379" y="244"/>
                    <a:pt x="339" y="274"/>
                  </a:cubicBezTo>
                  <a:cubicBezTo>
                    <a:pt x="275" y="322"/>
                    <a:pt x="255" y="335"/>
                    <a:pt x="184" y="314"/>
                  </a:cubicBezTo>
                  <a:cubicBezTo>
                    <a:pt x="103" y="289"/>
                    <a:pt x="84" y="249"/>
                    <a:pt x="27" y="192"/>
                  </a:cubicBezTo>
                  <a:cubicBezTo>
                    <a:pt x="29" y="246"/>
                    <a:pt x="67" y="293"/>
                    <a:pt x="117" y="329"/>
                  </a:cubicBezTo>
                  <a:cubicBezTo>
                    <a:pt x="156" y="359"/>
                    <a:pt x="208" y="376"/>
                    <a:pt x="247" y="385"/>
                  </a:cubicBezTo>
                  <a:cubicBezTo>
                    <a:pt x="152" y="429"/>
                    <a:pt x="0" y="638"/>
                    <a:pt x="25" y="767"/>
                  </a:cubicBezTo>
                  <a:cubicBezTo>
                    <a:pt x="34" y="744"/>
                    <a:pt x="54" y="665"/>
                    <a:pt x="127" y="559"/>
                  </a:cubicBezTo>
                  <a:cubicBezTo>
                    <a:pt x="173" y="492"/>
                    <a:pt x="246" y="441"/>
                    <a:pt x="314" y="399"/>
                  </a:cubicBezTo>
                  <a:cubicBezTo>
                    <a:pt x="337" y="384"/>
                    <a:pt x="421" y="324"/>
                    <a:pt x="451" y="335"/>
                  </a:cubicBezTo>
                  <a:cubicBezTo>
                    <a:pt x="467" y="341"/>
                    <a:pt x="494" y="373"/>
                    <a:pt x="513" y="553"/>
                  </a:cubicBezTo>
                  <a:cubicBezTo>
                    <a:pt x="566" y="442"/>
                    <a:pt x="503" y="308"/>
                    <a:pt x="612" y="216"/>
                  </a:cubicBezTo>
                  <a:cubicBezTo>
                    <a:pt x="651" y="183"/>
                    <a:pt x="702" y="153"/>
                    <a:pt x="749" y="131"/>
                  </a:cubicBezTo>
                  <a:cubicBezTo>
                    <a:pt x="782" y="115"/>
                    <a:pt x="828" y="112"/>
                    <a:pt x="856" y="91"/>
                  </a:cubicBezTo>
                  <a:cubicBezTo>
                    <a:pt x="838" y="56"/>
                    <a:pt x="814" y="27"/>
                    <a:pt x="804" y="4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2" name="组合 271"/>
          <p:cNvGrpSpPr/>
          <p:nvPr/>
        </p:nvGrpSpPr>
        <p:grpSpPr>
          <a:xfrm>
            <a:off x="1180016" y="2722563"/>
            <a:ext cx="1482726" cy="1054100"/>
            <a:chOff x="1131888" y="2722563"/>
            <a:chExt cx="1482726" cy="1054100"/>
          </a:xfrm>
        </p:grpSpPr>
        <p:sp>
          <p:nvSpPr>
            <p:cNvPr id="75" name="Freeform 29"/>
            <p:cNvSpPr/>
            <p:nvPr/>
          </p:nvSpPr>
          <p:spPr bwMode="auto">
            <a:xfrm>
              <a:off x="1131888" y="2722563"/>
              <a:ext cx="1165225" cy="1054100"/>
            </a:xfrm>
            <a:custGeom>
              <a:avLst/>
              <a:gdLst>
                <a:gd name="T0" fmla="*/ 3 w 933"/>
                <a:gd name="T1" fmla="*/ 446 h 845"/>
                <a:gd name="T2" fmla="*/ 62 w 933"/>
                <a:gd name="T3" fmla="*/ 738 h 845"/>
                <a:gd name="T4" fmla="*/ 256 w 933"/>
                <a:gd name="T5" fmla="*/ 823 h 845"/>
                <a:gd name="T6" fmla="*/ 579 w 933"/>
                <a:gd name="T7" fmla="*/ 828 h 845"/>
                <a:gd name="T8" fmla="*/ 830 w 933"/>
                <a:gd name="T9" fmla="*/ 699 h 845"/>
                <a:gd name="T10" fmla="*/ 908 w 933"/>
                <a:gd name="T11" fmla="*/ 506 h 845"/>
                <a:gd name="T12" fmla="*/ 892 w 933"/>
                <a:gd name="T13" fmla="*/ 226 h 845"/>
                <a:gd name="T14" fmla="*/ 594 w 933"/>
                <a:gd name="T15" fmla="*/ 24 h 845"/>
                <a:gd name="T16" fmla="*/ 270 w 933"/>
                <a:gd name="T17" fmla="*/ 18 h 845"/>
                <a:gd name="T18" fmla="*/ 88 w 933"/>
                <a:gd name="T19" fmla="*/ 103 h 845"/>
                <a:gd name="T20" fmla="*/ 18 w 933"/>
                <a:gd name="T21" fmla="*/ 278 h 845"/>
                <a:gd name="T22" fmla="*/ 3 w 933"/>
                <a:gd name="T23" fmla="*/ 44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845">
                  <a:moveTo>
                    <a:pt x="3" y="446"/>
                  </a:moveTo>
                  <a:cubicBezTo>
                    <a:pt x="0" y="547"/>
                    <a:pt x="5" y="651"/>
                    <a:pt x="62" y="738"/>
                  </a:cubicBezTo>
                  <a:cubicBezTo>
                    <a:pt x="105" y="801"/>
                    <a:pt x="184" y="813"/>
                    <a:pt x="256" y="823"/>
                  </a:cubicBezTo>
                  <a:cubicBezTo>
                    <a:pt x="359" y="837"/>
                    <a:pt x="477" y="845"/>
                    <a:pt x="579" y="828"/>
                  </a:cubicBezTo>
                  <a:cubicBezTo>
                    <a:pt x="678" y="812"/>
                    <a:pt x="769" y="775"/>
                    <a:pt x="830" y="699"/>
                  </a:cubicBezTo>
                  <a:cubicBezTo>
                    <a:pt x="878" y="638"/>
                    <a:pt x="901" y="580"/>
                    <a:pt x="908" y="506"/>
                  </a:cubicBezTo>
                  <a:cubicBezTo>
                    <a:pt x="920" y="395"/>
                    <a:pt x="933" y="313"/>
                    <a:pt x="892" y="226"/>
                  </a:cubicBezTo>
                  <a:cubicBezTo>
                    <a:pt x="834" y="101"/>
                    <a:pt x="727" y="45"/>
                    <a:pt x="594" y="24"/>
                  </a:cubicBezTo>
                  <a:cubicBezTo>
                    <a:pt x="483" y="6"/>
                    <a:pt x="382" y="0"/>
                    <a:pt x="270" y="18"/>
                  </a:cubicBezTo>
                  <a:cubicBezTo>
                    <a:pt x="204" y="28"/>
                    <a:pt x="130" y="48"/>
                    <a:pt x="88" y="103"/>
                  </a:cubicBezTo>
                  <a:cubicBezTo>
                    <a:pt x="52" y="149"/>
                    <a:pt x="29" y="222"/>
                    <a:pt x="18" y="278"/>
                  </a:cubicBezTo>
                  <a:cubicBezTo>
                    <a:pt x="7" y="330"/>
                    <a:pt x="12" y="388"/>
                    <a:pt x="3" y="446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30"/>
            <p:cNvSpPr/>
            <p:nvPr/>
          </p:nvSpPr>
          <p:spPr bwMode="auto">
            <a:xfrm>
              <a:off x="1816101" y="2947988"/>
              <a:ext cx="798513" cy="612775"/>
            </a:xfrm>
            <a:custGeom>
              <a:avLst/>
              <a:gdLst>
                <a:gd name="T0" fmla="*/ 67 w 640"/>
                <a:gd name="T1" fmla="*/ 466 h 491"/>
                <a:gd name="T2" fmla="*/ 167 w 640"/>
                <a:gd name="T3" fmla="*/ 407 h 491"/>
                <a:gd name="T4" fmla="*/ 192 w 640"/>
                <a:gd name="T5" fmla="*/ 342 h 491"/>
                <a:gd name="T6" fmla="*/ 222 w 640"/>
                <a:gd name="T7" fmla="*/ 291 h 491"/>
                <a:gd name="T8" fmla="*/ 319 w 640"/>
                <a:gd name="T9" fmla="*/ 306 h 491"/>
                <a:gd name="T10" fmla="*/ 458 w 640"/>
                <a:gd name="T11" fmla="*/ 327 h 491"/>
                <a:gd name="T12" fmla="*/ 632 w 640"/>
                <a:gd name="T13" fmla="*/ 285 h 491"/>
                <a:gd name="T14" fmla="*/ 628 w 640"/>
                <a:gd name="T15" fmla="*/ 208 h 491"/>
                <a:gd name="T16" fmla="*/ 459 w 640"/>
                <a:gd name="T17" fmla="*/ 204 h 491"/>
                <a:gd name="T18" fmla="*/ 289 w 640"/>
                <a:gd name="T19" fmla="*/ 225 h 491"/>
                <a:gd name="T20" fmla="*/ 236 w 640"/>
                <a:gd name="T21" fmla="*/ 226 h 491"/>
                <a:gd name="T22" fmla="*/ 238 w 640"/>
                <a:gd name="T23" fmla="*/ 171 h 491"/>
                <a:gd name="T24" fmla="*/ 210 w 640"/>
                <a:gd name="T25" fmla="*/ 49 h 491"/>
                <a:gd name="T26" fmla="*/ 160 w 640"/>
                <a:gd name="T27" fmla="*/ 43 h 491"/>
                <a:gd name="T28" fmla="*/ 194 w 640"/>
                <a:gd name="T29" fmla="*/ 163 h 491"/>
                <a:gd name="T30" fmla="*/ 109 w 640"/>
                <a:gd name="T31" fmla="*/ 166 h 491"/>
                <a:gd name="T32" fmla="*/ 48 w 640"/>
                <a:gd name="T33" fmla="*/ 173 h 491"/>
                <a:gd name="T34" fmla="*/ 134 w 640"/>
                <a:gd name="T35" fmla="*/ 259 h 491"/>
                <a:gd name="T36" fmla="*/ 18 w 640"/>
                <a:gd name="T37" fmla="*/ 310 h 491"/>
                <a:gd name="T38" fmla="*/ 100 w 640"/>
                <a:gd name="T39" fmla="*/ 329 h 491"/>
                <a:gd name="T40" fmla="*/ 155 w 640"/>
                <a:gd name="T41" fmla="*/ 314 h 491"/>
                <a:gd name="T42" fmla="*/ 117 w 640"/>
                <a:gd name="T43" fmla="*/ 410 h 491"/>
                <a:gd name="T44" fmla="*/ 67 w 640"/>
                <a:gd name="T45" fmla="*/ 466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0" h="491">
                  <a:moveTo>
                    <a:pt x="67" y="466"/>
                  </a:moveTo>
                  <a:cubicBezTo>
                    <a:pt x="88" y="491"/>
                    <a:pt x="150" y="437"/>
                    <a:pt x="167" y="407"/>
                  </a:cubicBezTo>
                  <a:cubicBezTo>
                    <a:pt x="180" y="386"/>
                    <a:pt x="187" y="365"/>
                    <a:pt x="192" y="342"/>
                  </a:cubicBezTo>
                  <a:cubicBezTo>
                    <a:pt x="198" y="314"/>
                    <a:pt x="192" y="296"/>
                    <a:pt x="222" y="291"/>
                  </a:cubicBezTo>
                  <a:cubicBezTo>
                    <a:pt x="255" y="286"/>
                    <a:pt x="288" y="298"/>
                    <a:pt x="319" y="306"/>
                  </a:cubicBezTo>
                  <a:cubicBezTo>
                    <a:pt x="365" y="317"/>
                    <a:pt x="411" y="326"/>
                    <a:pt x="458" y="327"/>
                  </a:cubicBezTo>
                  <a:cubicBezTo>
                    <a:pt x="516" y="329"/>
                    <a:pt x="619" y="362"/>
                    <a:pt x="632" y="285"/>
                  </a:cubicBezTo>
                  <a:cubicBezTo>
                    <a:pt x="635" y="268"/>
                    <a:pt x="640" y="221"/>
                    <a:pt x="628" y="208"/>
                  </a:cubicBezTo>
                  <a:cubicBezTo>
                    <a:pt x="602" y="181"/>
                    <a:pt x="492" y="200"/>
                    <a:pt x="459" y="204"/>
                  </a:cubicBezTo>
                  <a:cubicBezTo>
                    <a:pt x="402" y="210"/>
                    <a:pt x="345" y="219"/>
                    <a:pt x="289" y="225"/>
                  </a:cubicBezTo>
                  <a:cubicBezTo>
                    <a:pt x="280" y="226"/>
                    <a:pt x="243" y="234"/>
                    <a:pt x="236" y="226"/>
                  </a:cubicBezTo>
                  <a:cubicBezTo>
                    <a:pt x="226" y="216"/>
                    <a:pt x="236" y="192"/>
                    <a:pt x="238" y="171"/>
                  </a:cubicBezTo>
                  <a:cubicBezTo>
                    <a:pt x="242" y="124"/>
                    <a:pt x="239" y="87"/>
                    <a:pt x="210" y="49"/>
                  </a:cubicBezTo>
                  <a:cubicBezTo>
                    <a:pt x="196" y="31"/>
                    <a:pt x="147" y="0"/>
                    <a:pt x="160" y="43"/>
                  </a:cubicBezTo>
                  <a:cubicBezTo>
                    <a:pt x="165" y="62"/>
                    <a:pt x="196" y="83"/>
                    <a:pt x="194" y="163"/>
                  </a:cubicBezTo>
                  <a:cubicBezTo>
                    <a:pt x="192" y="219"/>
                    <a:pt x="144" y="185"/>
                    <a:pt x="109" y="166"/>
                  </a:cubicBezTo>
                  <a:cubicBezTo>
                    <a:pt x="89" y="156"/>
                    <a:pt x="32" y="130"/>
                    <a:pt x="48" y="173"/>
                  </a:cubicBezTo>
                  <a:cubicBezTo>
                    <a:pt x="59" y="205"/>
                    <a:pt x="145" y="223"/>
                    <a:pt x="134" y="259"/>
                  </a:cubicBezTo>
                  <a:cubicBezTo>
                    <a:pt x="122" y="300"/>
                    <a:pt x="36" y="278"/>
                    <a:pt x="18" y="310"/>
                  </a:cubicBezTo>
                  <a:cubicBezTo>
                    <a:pt x="0" y="344"/>
                    <a:pt x="82" y="334"/>
                    <a:pt x="100" y="329"/>
                  </a:cubicBezTo>
                  <a:cubicBezTo>
                    <a:pt x="118" y="324"/>
                    <a:pt x="136" y="315"/>
                    <a:pt x="155" y="314"/>
                  </a:cubicBezTo>
                  <a:cubicBezTo>
                    <a:pt x="156" y="352"/>
                    <a:pt x="146" y="383"/>
                    <a:pt x="117" y="410"/>
                  </a:cubicBezTo>
                  <a:cubicBezTo>
                    <a:pt x="103" y="423"/>
                    <a:pt x="50" y="446"/>
                    <a:pt x="67" y="466"/>
                  </a:cubicBez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7" name="组合 266"/>
          <p:cNvGrpSpPr/>
          <p:nvPr/>
        </p:nvGrpSpPr>
        <p:grpSpPr>
          <a:xfrm>
            <a:off x="6004429" y="4510088"/>
            <a:ext cx="1450975" cy="1176338"/>
            <a:chOff x="5956301" y="4510088"/>
            <a:chExt cx="1450975" cy="1176338"/>
          </a:xfrm>
        </p:grpSpPr>
        <p:sp>
          <p:nvSpPr>
            <p:cNvPr id="77" name="Freeform 31"/>
            <p:cNvSpPr/>
            <p:nvPr/>
          </p:nvSpPr>
          <p:spPr bwMode="auto">
            <a:xfrm>
              <a:off x="6169026" y="4510088"/>
              <a:ext cx="1238250" cy="1176338"/>
            </a:xfrm>
            <a:custGeom>
              <a:avLst/>
              <a:gdLst>
                <a:gd name="T0" fmla="*/ 895 w 991"/>
                <a:gd name="T1" fmla="*/ 652 h 942"/>
                <a:gd name="T2" fmla="*/ 981 w 991"/>
                <a:gd name="T3" fmla="*/ 368 h 942"/>
                <a:gd name="T4" fmla="*/ 851 w 991"/>
                <a:gd name="T5" fmla="*/ 200 h 942"/>
                <a:gd name="T6" fmla="*/ 569 w 991"/>
                <a:gd name="T7" fmla="*/ 43 h 942"/>
                <a:gd name="T8" fmla="*/ 286 w 991"/>
                <a:gd name="T9" fmla="*/ 38 h 942"/>
                <a:gd name="T10" fmla="*/ 126 w 991"/>
                <a:gd name="T11" fmla="*/ 171 h 942"/>
                <a:gd name="T12" fmla="*/ 8 w 991"/>
                <a:gd name="T13" fmla="*/ 425 h 942"/>
                <a:gd name="T14" fmla="*/ 175 w 991"/>
                <a:gd name="T15" fmla="*/ 744 h 942"/>
                <a:gd name="T16" fmla="*/ 457 w 991"/>
                <a:gd name="T17" fmla="*/ 903 h 942"/>
                <a:gd name="T18" fmla="*/ 658 w 991"/>
                <a:gd name="T19" fmla="*/ 915 h 942"/>
                <a:gd name="T20" fmla="*/ 802 w 991"/>
                <a:gd name="T21" fmla="*/ 793 h 942"/>
                <a:gd name="T22" fmla="*/ 895 w 991"/>
                <a:gd name="T23" fmla="*/ 652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1" h="942">
                  <a:moveTo>
                    <a:pt x="895" y="652"/>
                  </a:moveTo>
                  <a:cubicBezTo>
                    <a:pt x="945" y="564"/>
                    <a:pt x="991" y="471"/>
                    <a:pt x="981" y="368"/>
                  </a:cubicBezTo>
                  <a:cubicBezTo>
                    <a:pt x="974" y="291"/>
                    <a:pt x="910" y="243"/>
                    <a:pt x="851" y="200"/>
                  </a:cubicBezTo>
                  <a:cubicBezTo>
                    <a:pt x="768" y="139"/>
                    <a:pt x="667" y="77"/>
                    <a:pt x="569" y="43"/>
                  </a:cubicBezTo>
                  <a:cubicBezTo>
                    <a:pt x="474" y="11"/>
                    <a:pt x="376" y="0"/>
                    <a:pt x="286" y="38"/>
                  </a:cubicBezTo>
                  <a:cubicBezTo>
                    <a:pt x="215" y="68"/>
                    <a:pt x="168" y="109"/>
                    <a:pt x="126" y="171"/>
                  </a:cubicBezTo>
                  <a:cubicBezTo>
                    <a:pt x="64" y="263"/>
                    <a:pt x="13" y="329"/>
                    <a:pt x="8" y="425"/>
                  </a:cubicBezTo>
                  <a:cubicBezTo>
                    <a:pt x="0" y="563"/>
                    <a:pt x="68" y="662"/>
                    <a:pt x="175" y="744"/>
                  </a:cubicBezTo>
                  <a:cubicBezTo>
                    <a:pt x="264" y="812"/>
                    <a:pt x="350" y="866"/>
                    <a:pt x="457" y="903"/>
                  </a:cubicBezTo>
                  <a:cubicBezTo>
                    <a:pt x="520" y="925"/>
                    <a:pt x="595" y="942"/>
                    <a:pt x="658" y="915"/>
                  </a:cubicBezTo>
                  <a:cubicBezTo>
                    <a:pt x="711" y="891"/>
                    <a:pt x="765" y="837"/>
                    <a:pt x="802" y="793"/>
                  </a:cubicBezTo>
                  <a:cubicBezTo>
                    <a:pt x="836" y="753"/>
                    <a:pt x="860" y="699"/>
                    <a:pt x="895" y="652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32"/>
            <p:cNvSpPr/>
            <p:nvPr/>
          </p:nvSpPr>
          <p:spPr bwMode="auto">
            <a:xfrm>
              <a:off x="5956301" y="4529138"/>
              <a:ext cx="784225" cy="677863"/>
            </a:xfrm>
            <a:custGeom>
              <a:avLst/>
              <a:gdLst>
                <a:gd name="T0" fmla="*/ 621 w 627"/>
                <a:gd name="T1" fmla="*/ 171 h 543"/>
                <a:gd name="T2" fmla="*/ 505 w 627"/>
                <a:gd name="T3" fmla="*/ 174 h 543"/>
                <a:gd name="T4" fmla="*/ 452 w 627"/>
                <a:gd name="T5" fmla="*/ 221 h 543"/>
                <a:gd name="T6" fmla="*/ 402 w 627"/>
                <a:gd name="T7" fmla="*/ 251 h 543"/>
                <a:gd name="T8" fmla="*/ 323 w 627"/>
                <a:gd name="T9" fmla="*/ 192 h 543"/>
                <a:gd name="T10" fmla="*/ 211 w 627"/>
                <a:gd name="T11" fmla="*/ 107 h 543"/>
                <a:gd name="T12" fmla="*/ 38 w 627"/>
                <a:gd name="T13" fmla="*/ 62 h 543"/>
                <a:gd name="T14" fmla="*/ 5 w 627"/>
                <a:gd name="T15" fmla="*/ 131 h 543"/>
                <a:gd name="T16" fmla="*/ 152 w 627"/>
                <a:gd name="T17" fmla="*/ 215 h 543"/>
                <a:gd name="T18" fmla="*/ 312 w 627"/>
                <a:gd name="T19" fmla="*/ 277 h 543"/>
                <a:gd name="T20" fmla="*/ 359 w 627"/>
                <a:gd name="T21" fmla="*/ 302 h 543"/>
                <a:gd name="T22" fmla="*/ 331 w 627"/>
                <a:gd name="T23" fmla="*/ 349 h 543"/>
                <a:gd name="T24" fmla="*/ 298 w 627"/>
                <a:gd name="T25" fmla="*/ 470 h 543"/>
                <a:gd name="T26" fmla="*/ 339 w 627"/>
                <a:gd name="T27" fmla="*/ 499 h 543"/>
                <a:gd name="T28" fmla="*/ 366 w 627"/>
                <a:gd name="T29" fmla="*/ 377 h 543"/>
                <a:gd name="T30" fmla="*/ 442 w 627"/>
                <a:gd name="T31" fmla="*/ 414 h 543"/>
                <a:gd name="T32" fmla="*/ 500 w 627"/>
                <a:gd name="T33" fmla="*/ 437 h 543"/>
                <a:gd name="T34" fmla="*/ 464 w 627"/>
                <a:gd name="T35" fmla="*/ 320 h 543"/>
                <a:gd name="T36" fmla="*/ 590 w 627"/>
                <a:gd name="T37" fmla="*/ 331 h 543"/>
                <a:gd name="T38" fmla="*/ 528 w 627"/>
                <a:gd name="T39" fmla="*/ 275 h 543"/>
                <a:gd name="T40" fmla="*/ 472 w 627"/>
                <a:gd name="T41" fmla="*/ 263 h 543"/>
                <a:gd name="T42" fmla="*/ 550 w 627"/>
                <a:gd name="T43" fmla="*/ 196 h 543"/>
                <a:gd name="T44" fmla="*/ 621 w 627"/>
                <a:gd name="T45" fmla="*/ 17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7" h="543">
                  <a:moveTo>
                    <a:pt x="621" y="171"/>
                  </a:moveTo>
                  <a:cubicBezTo>
                    <a:pt x="615" y="139"/>
                    <a:pt x="534" y="156"/>
                    <a:pt x="505" y="174"/>
                  </a:cubicBezTo>
                  <a:cubicBezTo>
                    <a:pt x="484" y="187"/>
                    <a:pt x="468" y="202"/>
                    <a:pt x="452" y="221"/>
                  </a:cubicBezTo>
                  <a:cubicBezTo>
                    <a:pt x="434" y="242"/>
                    <a:pt x="431" y="261"/>
                    <a:pt x="402" y="251"/>
                  </a:cubicBezTo>
                  <a:cubicBezTo>
                    <a:pt x="371" y="240"/>
                    <a:pt x="347" y="213"/>
                    <a:pt x="323" y="192"/>
                  </a:cubicBezTo>
                  <a:cubicBezTo>
                    <a:pt x="289" y="160"/>
                    <a:pt x="252" y="130"/>
                    <a:pt x="211" y="107"/>
                  </a:cubicBezTo>
                  <a:cubicBezTo>
                    <a:pt x="161" y="78"/>
                    <a:pt x="86" y="0"/>
                    <a:pt x="38" y="62"/>
                  </a:cubicBezTo>
                  <a:cubicBezTo>
                    <a:pt x="27" y="76"/>
                    <a:pt x="0" y="115"/>
                    <a:pt x="5" y="131"/>
                  </a:cubicBezTo>
                  <a:cubicBezTo>
                    <a:pt x="15" y="167"/>
                    <a:pt x="121" y="203"/>
                    <a:pt x="152" y="215"/>
                  </a:cubicBezTo>
                  <a:cubicBezTo>
                    <a:pt x="205" y="237"/>
                    <a:pt x="260" y="256"/>
                    <a:pt x="312" y="277"/>
                  </a:cubicBezTo>
                  <a:cubicBezTo>
                    <a:pt x="321" y="281"/>
                    <a:pt x="356" y="292"/>
                    <a:pt x="359" y="302"/>
                  </a:cubicBezTo>
                  <a:cubicBezTo>
                    <a:pt x="363" y="315"/>
                    <a:pt x="343" y="331"/>
                    <a:pt x="331" y="349"/>
                  </a:cubicBezTo>
                  <a:cubicBezTo>
                    <a:pt x="305" y="388"/>
                    <a:pt x="290" y="422"/>
                    <a:pt x="298" y="470"/>
                  </a:cubicBezTo>
                  <a:cubicBezTo>
                    <a:pt x="301" y="492"/>
                    <a:pt x="330" y="543"/>
                    <a:pt x="339" y="499"/>
                  </a:cubicBezTo>
                  <a:cubicBezTo>
                    <a:pt x="343" y="480"/>
                    <a:pt x="327" y="446"/>
                    <a:pt x="366" y="377"/>
                  </a:cubicBezTo>
                  <a:cubicBezTo>
                    <a:pt x="394" y="328"/>
                    <a:pt x="420" y="381"/>
                    <a:pt x="442" y="414"/>
                  </a:cubicBezTo>
                  <a:cubicBezTo>
                    <a:pt x="455" y="433"/>
                    <a:pt x="493" y="483"/>
                    <a:pt x="500" y="437"/>
                  </a:cubicBezTo>
                  <a:cubicBezTo>
                    <a:pt x="504" y="404"/>
                    <a:pt x="437" y="348"/>
                    <a:pt x="464" y="320"/>
                  </a:cubicBezTo>
                  <a:cubicBezTo>
                    <a:pt x="494" y="290"/>
                    <a:pt x="560" y="351"/>
                    <a:pt x="590" y="331"/>
                  </a:cubicBezTo>
                  <a:cubicBezTo>
                    <a:pt x="623" y="309"/>
                    <a:pt x="546" y="279"/>
                    <a:pt x="528" y="275"/>
                  </a:cubicBezTo>
                  <a:cubicBezTo>
                    <a:pt x="510" y="271"/>
                    <a:pt x="489" y="271"/>
                    <a:pt x="472" y="263"/>
                  </a:cubicBezTo>
                  <a:cubicBezTo>
                    <a:pt x="489" y="229"/>
                    <a:pt x="513" y="206"/>
                    <a:pt x="550" y="196"/>
                  </a:cubicBezTo>
                  <a:cubicBezTo>
                    <a:pt x="570" y="191"/>
                    <a:pt x="627" y="196"/>
                    <a:pt x="621" y="171"/>
                  </a:cubicBez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201279" y="1933575"/>
            <a:ext cx="1598613" cy="1077913"/>
            <a:chOff x="6201279" y="1933575"/>
            <a:chExt cx="1598613" cy="1077913"/>
          </a:xfrm>
        </p:grpSpPr>
        <p:sp>
          <p:nvSpPr>
            <p:cNvPr id="82" name="Freeform 36"/>
            <p:cNvSpPr/>
            <p:nvPr/>
          </p:nvSpPr>
          <p:spPr bwMode="auto">
            <a:xfrm>
              <a:off x="6201279" y="2216150"/>
              <a:ext cx="1268413" cy="577850"/>
            </a:xfrm>
            <a:custGeom>
              <a:avLst/>
              <a:gdLst>
                <a:gd name="T0" fmla="*/ 924 w 1016"/>
                <a:gd name="T1" fmla="*/ 81 h 463"/>
                <a:gd name="T2" fmla="*/ 992 w 1016"/>
                <a:gd name="T3" fmla="*/ 84 h 463"/>
                <a:gd name="T4" fmla="*/ 797 w 1016"/>
                <a:gd name="T5" fmla="*/ 204 h 463"/>
                <a:gd name="T6" fmla="*/ 683 w 1016"/>
                <a:gd name="T7" fmla="*/ 254 h 463"/>
                <a:gd name="T8" fmla="*/ 782 w 1016"/>
                <a:gd name="T9" fmla="*/ 406 h 463"/>
                <a:gd name="T10" fmla="*/ 638 w 1016"/>
                <a:gd name="T11" fmla="*/ 321 h 463"/>
                <a:gd name="T12" fmla="*/ 96 w 1016"/>
                <a:gd name="T13" fmla="*/ 400 h 463"/>
                <a:gd name="T14" fmla="*/ 17 w 1016"/>
                <a:gd name="T15" fmla="*/ 409 h 463"/>
                <a:gd name="T16" fmla="*/ 31 w 1016"/>
                <a:gd name="T17" fmla="*/ 347 h 463"/>
                <a:gd name="T18" fmla="*/ 137 w 1016"/>
                <a:gd name="T19" fmla="*/ 307 h 463"/>
                <a:gd name="T20" fmla="*/ 249 w 1016"/>
                <a:gd name="T21" fmla="*/ 266 h 463"/>
                <a:gd name="T22" fmla="*/ 533 w 1016"/>
                <a:gd name="T23" fmla="*/ 101 h 463"/>
                <a:gd name="T24" fmla="*/ 592 w 1016"/>
                <a:gd name="T25" fmla="*/ 71 h 463"/>
                <a:gd name="T26" fmla="*/ 553 w 1016"/>
                <a:gd name="T27" fmla="*/ 144 h 463"/>
                <a:gd name="T28" fmla="*/ 496 w 1016"/>
                <a:gd name="T29" fmla="*/ 225 h 463"/>
                <a:gd name="T30" fmla="*/ 619 w 1016"/>
                <a:gd name="T31" fmla="*/ 227 h 463"/>
                <a:gd name="T32" fmla="*/ 924 w 1016"/>
                <a:gd name="T33" fmla="*/ 81 h 4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16" h="463">
                  <a:moveTo>
                    <a:pt x="924" y="81"/>
                  </a:moveTo>
                  <a:cubicBezTo>
                    <a:pt x="947" y="63"/>
                    <a:pt x="1016" y="20"/>
                    <a:pt x="992" y="84"/>
                  </a:cubicBezTo>
                  <a:cubicBezTo>
                    <a:pt x="968" y="143"/>
                    <a:pt x="849" y="178"/>
                    <a:pt x="797" y="204"/>
                  </a:cubicBezTo>
                  <a:cubicBezTo>
                    <a:pt x="761" y="221"/>
                    <a:pt x="714" y="230"/>
                    <a:pt x="683" y="254"/>
                  </a:cubicBezTo>
                  <a:cubicBezTo>
                    <a:pt x="694" y="295"/>
                    <a:pt x="790" y="366"/>
                    <a:pt x="782" y="406"/>
                  </a:cubicBezTo>
                  <a:cubicBezTo>
                    <a:pt x="770" y="463"/>
                    <a:pt x="659" y="338"/>
                    <a:pt x="638" y="321"/>
                  </a:cubicBezTo>
                  <a:cubicBezTo>
                    <a:pt x="497" y="205"/>
                    <a:pt x="240" y="353"/>
                    <a:pt x="96" y="400"/>
                  </a:cubicBezTo>
                  <a:cubicBezTo>
                    <a:pt x="74" y="407"/>
                    <a:pt x="33" y="429"/>
                    <a:pt x="17" y="409"/>
                  </a:cubicBezTo>
                  <a:cubicBezTo>
                    <a:pt x="0" y="389"/>
                    <a:pt x="16" y="361"/>
                    <a:pt x="31" y="347"/>
                  </a:cubicBezTo>
                  <a:cubicBezTo>
                    <a:pt x="57" y="324"/>
                    <a:pt x="105" y="318"/>
                    <a:pt x="137" y="307"/>
                  </a:cubicBezTo>
                  <a:cubicBezTo>
                    <a:pt x="175" y="295"/>
                    <a:pt x="211" y="279"/>
                    <a:pt x="249" y="266"/>
                  </a:cubicBezTo>
                  <a:cubicBezTo>
                    <a:pt x="363" y="229"/>
                    <a:pt x="468" y="215"/>
                    <a:pt x="533" y="101"/>
                  </a:cubicBezTo>
                  <a:cubicBezTo>
                    <a:pt x="543" y="83"/>
                    <a:pt x="579" y="0"/>
                    <a:pt x="592" y="71"/>
                  </a:cubicBezTo>
                  <a:cubicBezTo>
                    <a:pt x="596" y="96"/>
                    <a:pt x="568" y="125"/>
                    <a:pt x="553" y="144"/>
                  </a:cubicBezTo>
                  <a:cubicBezTo>
                    <a:pt x="541" y="160"/>
                    <a:pt x="489" y="206"/>
                    <a:pt x="496" y="225"/>
                  </a:cubicBezTo>
                  <a:cubicBezTo>
                    <a:pt x="507" y="256"/>
                    <a:pt x="597" y="233"/>
                    <a:pt x="619" y="227"/>
                  </a:cubicBezTo>
                  <a:cubicBezTo>
                    <a:pt x="784" y="186"/>
                    <a:pt x="891" y="105"/>
                    <a:pt x="924" y="81"/>
                  </a:cubicBez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grpSp>
          <p:nvGrpSpPr>
            <p:cNvPr id="265" name="组合 264"/>
            <p:cNvGrpSpPr/>
            <p:nvPr/>
          </p:nvGrpSpPr>
          <p:grpSpPr>
            <a:xfrm>
              <a:off x="6677529" y="1933575"/>
              <a:ext cx="1122363" cy="1077913"/>
              <a:chOff x="6629401" y="1933575"/>
              <a:chExt cx="1122363" cy="1077913"/>
            </a:xfrm>
          </p:grpSpPr>
          <p:sp>
            <p:nvSpPr>
              <p:cNvPr id="79" name="Freeform 33"/>
              <p:cNvSpPr/>
              <p:nvPr/>
            </p:nvSpPr>
            <p:spPr bwMode="auto">
              <a:xfrm>
                <a:off x="7131051" y="2033588"/>
                <a:ext cx="620713" cy="520700"/>
              </a:xfrm>
              <a:custGeom>
                <a:avLst/>
                <a:gdLst>
                  <a:gd name="T0" fmla="*/ 93 w 497"/>
                  <a:gd name="T1" fmla="*/ 339 h 416"/>
                  <a:gd name="T2" fmla="*/ 22 w 497"/>
                  <a:gd name="T3" fmla="*/ 109 h 416"/>
                  <a:gd name="T4" fmla="*/ 223 w 497"/>
                  <a:gd name="T5" fmla="*/ 7 h 416"/>
                  <a:gd name="T6" fmla="*/ 313 w 497"/>
                  <a:gd name="T7" fmla="*/ 391 h 416"/>
                  <a:gd name="T8" fmla="*/ 93 w 497"/>
                  <a:gd name="T9" fmla="*/ 339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97" h="416">
                    <a:moveTo>
                      <a:pt x="93" y="339"/>
                    </a:moveTo>
                    <a:cubicBezTo>
                      <a:pt x="35" y="289"/>
                      <a:pt x="0" y="188"/>
                      <a:pt x="22" y="109"/>
                    </a:cubicBezTo>
                    <a:cubicBezTo>
                      <a:pt x="46" y="29"/>
                      <a:pt x="147" y="0"/>
                      <a:pt x="223" y="7"/>
                    </a:cubicBezTo>
                    <a:cubicBezTo>
                      <a:pt x="411" y="24"/>
                      <a:pt x="497" y="306"/>
                      <a:pt x="313" y="391"/>
                    </a:cubicBezTo>
                    <a:cubicBezTo>
                      <a:pt x="261" y="416"/>
                      <a:pt x="164" y="401"/>
                      <a:pt x="93" y="339"/>
                    </a:cubicBezTo>
                    <a:close/>
                  </a:path>
                </a:pathLst>
              </a:custGeom>
              <a:solidFill>
                <a:srgbClr val="C6D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0" name="Freeform 34"/>
              <p:cNvSpPr/>
              <p:nvPr/>
            </p:nvSpPr>
            <p:spPr bwMode="auto">
              <a:xfrm>
                <a:off x="6629401" y="1958975"/>
                <a:ext cx="530225" cy="554038"/>
              </a:xfrm>
              <a:custGeom>
                <a:avLst/>
                <a:gdLst>
                  <a:gd name="T0" fmla="*/ 143 w 425"/>
                  <a:gd name="T1" fmla="*/ 31 h 444"/>
                  <a:gd name="T2" fmla="*/ 188 w 425"/>
                  <a:gd name="T3" fmla="*/ 409 h 444"/>
                  <a:gd name="T4" fmla="*/ 357 w 425"/>
                  <a:gd name="T5" fmla="*/ 113 h 444"/>
                  <a:gd name="T6" fmla="*/ 143 w 425"/>
                  <a:gd name="T7" fmla="*/ 31 h 4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25" h="444">
                    <a:moveTo>
                      <a:pt x="143" y="31"/>
                    </a:moveTo>
                    <a:cubicBezTo>
                      <a:pt x="0" y="104"/>
                      <a:pt x="36" y="374"/>
                      <a:pt x="188" y="409"/>
                    </a:cubicBezTo>
                    <a:cubicBezTo>
                      <a:pt x="334" y="444"/>
                      <a:pt x="425" y="222"/>
                      <a:pt x="357" y="113"/>
                    </a:cubicBezTo>
                    <a:cubicBezTo>
                      <a:pt x="315" y="46"/>
                      <a:pt x="204" y="0"/>
                      <a:pt x="143" y="31"/>
                    </a:cubicBezTo>
                    <a:close/>
                  </a:path>
                </a:pathLst>
              </a:custGeom>
              <a:solidFill>
                <a:srgbClr val="D7E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1" name="Freeform 35"/>
              <p:cNvSpPr/>
              <p:nvPr/>
            </p:nvSpPr>
            <p:spPr bwMode="auto">
              <a:xfrm>
                <a:off x="6902451" y="2530475"/>
                <a:ext cx="469900" cy="481013"/>
              </a:xfrm>
              <a:custGeom>
                <a:avLst/>
                <a:gdLst>
                  <a:gd name="T0" fmla="*/ 143 w 377"/>
                  <a:gd name="T1" fmla="*/ 28 h 385"/>
                  <a:gd name="T2" fmla="*/ 243 w 377"/>
                  <a:gd name="T3" fmla="*/ 4 h 385"/>
                  <a:gd name="T4" fmla="*/ 375 w 377"/>
                  <a:gd name="T5" fmla="*/ 169 h 385"/>
                  <a:gd name="T6" fmla="*/ 258 w 377"/>
                  <a:gd name="T7" fmla="*/ 353 h 385"/>
                  <a:gd name="T8" fmla="*/ 37 w 377"/>
                  <a:gd name="T9" fmla="*/ 277 h 385"/>
                  <a:gd name="T10" fmla="*/ 20 w 377"/>
                  <a:gd name="T11" fmla="*/ 141 h 385"/>
                  <a:gd name="T12" fmla="*/ 50 w 377"/>
                  <a:gd name="T13" fmla="*/ 102 h 385"/>
                  <a:gd name="T14" fmla="*/ 143 w 377"/>
                  <a:gd name="T15" fmla="*/ 28 h 3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7" h="385">
                    <a:moveTo>
                      <a:pt x="143" y="28"/>
                    </a:moveTo>
                    <a:cubicBezTo>
                      <a:pt x="174" y="7"/>
                      <a:pt x="206" y="0"/>
                      <a:pt x="243" y="4"/>
                    </a:cubicBezTo>
                    <a:cubicBezTo>
                      <a:pt x="326" y="13"/>
                      <a:pt x="377" y="87"/>
                      <a:pt x="375" y="169"/>
                    </a:cubicBezTo>
                    <a:cubicBezTo>
                      <a:pt x="373" y="246"/>
                      <a:pt x="332" y="325"/>
                      <a:pt x="258" y="353"/>
                    </a:cubicBezTo>
                    <a:cubicBezTo>
                      <a:pt x="175" y="385"/>
                      <a:pt x="82" y="354"/>
                      <a:pt x="37" y="277"/>
                    </a:cubicBezTo>
                    <a:cubicBezTo>
                      <a:pt x="14" y="237"/>
                      <a:pt x="0" y="185"/>
                      <a:pt x="20" y="141"/>
                    </a:cubicBezTo>
                    <a:cubicBezTo>
                      <a:pt x="27" y="126"/>
                      <a:pt x="36" y="111"/>
                      <a:pt x="50" y="102"/>
                    </a:cubicBezTo>
                    <a:cubicBezTo>
                      <a:pt x="62" y="94"/>
                      <a:pt x="127" y="39"/>
                      <a:pt x="143" y="28"/>
                    </a:cubicBezTo>
                    <a:close/>
                  </a:path>
                </a:pathLst>
              </a:custGeom>
              <a:solidFill>
                <a:srgbClr val="D1D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3" name="Freeform 37"/>
              <p:cNvSpPr/>
              <p:nvPr/>
            </p:nvSpPr>
            <p:spPr bwMode="auto">
              <a:xfrm>
                <a:off x="7405688" y="2606675"/>
                <a:ext cx="219075" cy="230188"/>
              </a:xfrm>
              <a:custGeom>
                <a:avLst/>
                <a:gdLst>
                  <a:gd name="T0" fmla="*/ 171 w 175"/>
                  <a:gd name="T1" fmla="*/ 82 h 184"/>
                  <a:gd name="T2" fmla="*/ 157 w 175"/>
                  <a:gd name="T3" fmla="*/ 40 h 184"/>
                  <a:gd name="T4" fmla="*/ 128 w 175"/>
                  <a:gd name="T5" fmla="*/ 13 h 184"/>
                  <a:gd name="T6" fmla="*/ 35 w 175"/>
                  <a:gd name="T7" fmla="*/ 30 h 184"/>
                  <a:gd name="T8" fmla="*/ 21 w 175"/>
                  <a:gd name="T9" fmla="*/ 140 h 184"/>
                  <a:gd name="T10" fmla="*/ 114 w 175"/>
                  <a:gd name="T11" fmla="*/ 170 h 184"/>
                  <a:gd name="T12" fmla="*/ 171 w 175"/>
                  <a:gd name="T13" fmla="*/ 82 h 1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75" h="184">
                    <a:moveTo>
                      <a:pt x="171" y="82"/>
                    </a:moveTo>
                    <a:cubicBezTo>
                      <a:pt x="170" y="75"/>
                      <a:pt x="163" y="51"/>
                      <a:pt x="157" y="40"/>
                    </a:cubicBezTo>
                    <a:cubicBezTo>
                      <a:pt x="151" y="29"/>
                      <a:pt x="141" y="18"/>
                      <a:pt x="128" y="13"/>
                    </a:cubicBezTo>
                    <a:cubicBezTo>
                      <a:pt x="99" y="0"/>
                      <a:pt x="60" y="12"/>
                      <a:pt x="35" y="30"/>
                    </a:cubicBezTo>
                    <a:cubicBezTo>
                      <a:pt x="0" y="57"/>
                      <a:pt x="0" y="105"/>
                      <a:pt x="21" y="140"/>
                    </a:cubicBezTo>
                    <a:cubicBezTo>
                      <a:pt x="44" y="178"/>
                      <a:pt x="73" y="184"/>
                      <a:pt x="114" y="170"/>
                    </a:cubicBezTo>
                    <a:cubicBezTo>
                      <a:pt x="164" y="153"/>
                      <a:pt x="175" y="115"/>
                      <a:pt x="171" y="82"/>
                    </a:cubicBezTo>
                    <a:close/>
                  </a:path>
                </a:pathLst>
              </a:custGeom>
              <a:solidFill>
                <a:srgbClr val="D7E3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4" name="Freeform 38"/>
              <p:cNvSpPr/>
              <p:nvPr/>
            </p:nvSpPr>
            <p:spPr bwMode="auto">
              <a:xfrm>
                <a:off x="7062788" y="1933575"/>
                <a:ext cx="146050" cy="155575"/>
              </a:xfrm>
              <a:custGeom>
                <a:avLst/>
                <a:gdLst>
                  <a:gd name="T0" fmla="*/ 10 w 116"/>
                  <a:gd name="T1" fmla="*/ 69 h 125"/>
                  <a:gd name="T2" fmla="*/ 46 w 116"/>
                  <a:gd name="T3" fmla="*/ 121 h 125"/>
                  <a:gd name="T4" fmla="*/ 97 w 116"/>
                  <a:gd name="T5" fmla="*/ 91 h 125"/>
                  <a:gd name="T6" fmla="*/ 41 w 116"/>
                  <a:gd name="T7" fmla="*/ 19 h 125"/>
                  <a:gd name="T8" fmla="*/ 10 w 116"/>
                  <a:gd name="T9" fmla="*/ 69 h 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6" h="125">
                    <a:moveTo>
                      <a:pt x="10" y="69"/>
                    </a:moveTo>
                    <a:cubicBezTo>
                      <a:pt x="15" y="90"/>
                      <a:pt x="22" y="116"/>
                      <a:pt x="46" y="121"/>
                    </a:cubicBezTo>
                    <a:cubicBezTo>
                      <a:pt x="67" y="125"/>
                      <a:pt x="88" y="109"/>
                      <a:pt x="97" y="91"/>
                    </a:cubicBezTo>
                    <a:cubicBezTo>
                      <a:pt x="116" y="54"/>
                      <a:pt x="84" y="0"/>
                      <a:pt x="41" y="19"/>
                    </a:cubicBezTo>
                    <a:cubicBezTo>
                      <a:pt x="21" y="27"/>
                      <a:pt x="0" y="44"/>
                      <a:pt x="10" y="69"/>
                    </a:cubicBezTo>
                    <a:close/>
                  </a:path>
                </a:pathLst>
              </a:custGeom>
              <a:solidFill>
                <a:srgbClr val="D1DF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85" name="Freeform 39"/>
              <p:cNvSpPr/>
              <p:nvPr/>
            </p:nvSpPr>
            <p:spPr bwMode="auto">
              <a:xfrm>
                <a:off x="6694488" y="2592388"/>
                <a:ext cx="227013" cy="233363"/>
              </a:xfrm>
              <a:custGeom>
                <a:avLst/>
                <a:gdLst>
                  <a:gd name="T0" fmla="*/ 167 w 182"/>
                  <a:gd name="T1" fmla="*/ 36 h 187"/>
                  <a:gd name="T2" fmla="*/ 62 w 182"/>
                  <a:gd name="T3" fmla="*/ 12 h 187"/>
                  <a:gd name="T4" fmla="*/ 2 w 182"/>
                  <a:gd name="T5" fmla="*/ 90 h 187"/>
                  <a:gd name="T6" fmla="*/ 72 w 182"/>
                  <a:gd name="T7" fmla="*/ 186 h 187"/>
                  <a:gd name="T8" fmla="*/ 147 w 182"/>
                  <a:gd name="T9" fmla="*/ 147 h 187"/>
                  <a:gd name="T10" fmla="*/ 167 w 182"/>
                  <a:gd name="T11" fmla="*/ 36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2" h="187">
                    <a:moveTo>
                      <a:pt x="167" y="36"/>
                    </a:moveTo>
                    <a:cubicBezTo>
                      <a:pt x="151" y="0"/>
                      <a:pt x="94" y="1"/>
                      <a:pt x="62" y="12"/>
                    </a:cubicBezTo>
                    <a:cubicBezTo>
                      <a:pt x="27" y="25"/>
                      <a:pt x="5" y="52"/>
                      <a:pt x="2" y="90"/>
                    </a:cubicBezTo>
                    <a:cubicBezTo>
                      <a:pt x="0" y="132"/>
                      <a:pt x="24" y="184"/>
                      <a:pt x="72" y="186"/>
                    </a:cubicBezTo>
                    <a:cubicBezTo>
                      <a:pt x="100" y="187"/>
                      <a:pt x="132" y="169"/>
                      <a:pt x="147" y="147"/>
                    </a:cubicBezTo>
                    <a:cubicBezTo>
                      <a:pt x="162" y="123"/>
                      <a:pt x="182" y="60"/>
                      <a:pt x="167" y="36"/>
                    </a:cubicBezTo>
                    <a:close/>
                  </a:path>
                </a:pathLst>
              </a:custGeom>
              <a:solidFill>
                <a:srgbClr val="C6D76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</p:grpSp>
      <p:grpSp>
        <p:nvGrpSpPr>
          <p:cNvPr id="269" name="组合 268"/>
          <p:cNvGrpSpPr/>
          <p:nvPr/>
        </p:nvGrpSpPr>
        <p:grpSpPr>
          <a:xfrm>
            <a:off x="3859716" y="5295900"/>
            <a:ext cx="1068388" cy="1617663"/>
            <a:chOff x="3811588" y="5295900"/>
            <a:chExt cx="1068388" cy="1617663"/>
          </a:xfrm>
        </p:grpSpPr>
        <p:sp>
          <p:nvSpPr>
            <p:cNvPr id="86" name="Freeform 40"/>
            <p:cNvSpPr/>
            <p:nvPr/>
          </p:nvSpPr>
          <p:spPr bwMode="auto">
            <a:xfrm>
              <a:off x="4124326" y="6359525"/>
              <a:ext cx="546100" cy="554038"/>
            </a:xfrm>
            <a:custGeom>
              <a:avLst/>
              <a:gdLst>
                <a:gd name="T0" fmla="*/ 129 w 437"/>
                <a:gd name="T1" fmla="*/ 37 h 444"/>
                <a:gd name="T2" fmla="*/ 370 w 437"/>
                <a:gd name="T3" fmla="*/ 50 h 444"/>
                <a:gd name="T4" fmla="*/ 396 w 437"/>
                <a:gd name="T5" fmla="*/ 274 h 444"/>
                <a:gd name="T6" fmla="*/ 4 w 437"/>
                <a:gd name="T7" fmla="*/ 225 h 444"/>
                <a:gd name="T8" fmla="*/ 129 w 437"/>
                <a:gd name="T9" fmla="*/ 3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444">
                  <a:moveTo>
                    <a:pt x="129" y="37"/>
                  </a:moveTo>
                  <a:cubicBezTo>
                    <a:pt x="196" y="0"/>
                    <a:pt x="304" y="2"/>
                    <a:pt x="370" y="50"/>
                  </a:cubicBezTo>
                  <a:cubicBezTo>
                    <a:pt x="437" y="100"/>
                    <a:pt x="429" y="205"/>
                    <a:pt x="396" y="274"/>
                  </a:cubicBezTo>
                  <a:cubicBezTo>
                    <a:pt x="315" y="444"/>
                    <a:pt x="21" y="427"/>
                    <a:pt x="4" y="225"/>
                  </a:cubicBezTo>
                  <a:cubicBezTo>
                    <a:pt x="0" y="168"/>
                    <a:pt x="47" y="82"/>
                    <a:pt x="129" y="3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41"/>
            <p:cNvSpPr/>
            <p:nvPr/>
          </p:nvSpPr>
          <p:spPr bwMode="auto">
            <a:xfrm>
              <a:off x="4303713" y="5878513"/>
              <a:ext cx="576263" cy="520700"/>
            </a:xfrm>
            <a:custGeom>
              <a:avLst/>
              <a:gdLst>
                <a:gd name="T0" fmla="*/ 453 w 462"/>
                <a:gd name="T1" fmla="*/ 219 h 417"/>
                <a:gd name="T2" fmla="*/ 83 w 462"/>
                <a:gd name="T3" fmla="*/ 130 h 417"/>
                <a:gd name="T4" fmla="*/ 303 w 462"/>
                <a:gd name="T5" fmla="*/ 391 h 417"/>
                <a:gd name="T6" fmla="*/ 453 w 462"/>
                <a:gd name="T7" fmla="*/ 21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17">
                  <a:moveTo>
                    <a:pt x="453" y="219"/>
                  </a:moveTo>
                  <a:cubicBezTo>
                    <a:pt x="434" y="60"/>
                    <a:pt x="169" y="0"/>
                    <a:pt x="83" y="130"/>
                  </a:cubicBezTo>
                  <a:cubicBezTo>
                    <a:pt x="0" y="256"/>
                    <a:pt x="177" y="417"/>
                    <a:pt x="303" y="391"/>
                  </a:cubicBezTo>
                  <a:cubicBezTo>
                    <a:pt x="380" y="375"/>
                    <a:pt x="462" y="287"/>
                    <a:pt x="453" y="219"/>
                  </a:cubicBezTo>
                  <a:close/>
                </a:path>
              </a:pathLst>
            </a:custGeom>
            <a:solidFill>
              <a:srgbClr val="87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42"/>
            <p:cNvSpPr/>
            <p:nvPr/>
          </p:nvSpPr>
          <p:spPr bwMode="auto">
            <a:xfrm>
              <a:off x="3811588" y="5970588"/>
              <a:ext cx="442913" cy="490538"/>
            </a:xfrm>
            <a:custGeom>
              <a:avLst/>
              <a:gdLst>
                <a:gd name="T0" fmla="*/ 346 w 355"/>
                <a:gd name="T1" fmla="*/ 194 h 393"/>
                <a:gd name="T2" fmla="*/ 334 w 355"/>
                <a:gd name="T3" fmla="*/ 296 h 393"/>
                <a:gd name="T4" fmla="*/ 134 w 355"/>
                <a:gd name="T5" fmla="*/ 362 h 393"/>
                <a:gd name="T6" fmla="*/ 1 w 355"/>
                <a:gd name="T7" fmla="*/ 189 h 393"/>
                <a:gd name="T8" fmla="*/ 148 w 355"/>
                <a:gd name="T9" fmla="*/ 8 h 393"/>
                <a:gd name="T10" fmla="*/ 282 w 355"/>
                <a:gd name="T11" fmla="*/ 39 h 393"/>
                <a:gd name="T12" fmla="*/ 309 w 355"/>
                <a:gd name="T13" fmla="*/ 81 h 393"/>
                <a:gd name="T14" fmla="*/ 346 w 355"/>
                <a:gd name="T15" fmla="*/ 19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393">
                  <a:moveTo>
                    <a:pt x="346" y="194"/>
                  </a:moveTo>
                  <a:cubicBezTo>
                    <a:pt x="355" y="230"/>
                    <a:pt x="350" y="262"/>
                    <a:pt x="334" y="296"/>
                  </a:cubicBezTo>
                  <a:cubicBezTo>
                    <a:pt x="296" y="371"/>
                    <a:pt x="210" y="393"/>
                    <a:pt x="134" y="362"/>
                  </a:cubicBezTo>
                  <a:cubicBezTo>
                    <a:pt x="62" y="333"/>
                    <a:pt x="2" y="268"/>
                    <a:pt x="1" y="189"/>
                  </a:cubicBezTo>
                  <a:cubicBezTo>
                    <a:pt x="0" y="100"/>
                    <a:pt x="61" y="24"/>
                    <a:pt x="148" y="8"/>
                  </a:cubicBezTo>
                  <a:cubicBezTo>
                    <a:pt x="194" y="0"/>
                    <a:pt x="248" y="5"/>
                    <a:pt x="282" y="39"/>
                  </a:cubicBezTo>
                  <a:cubicBezTo>
                    <a:pt x="294" y="51"/>
                    <a:pt x="305" y="65"/>
                    <a:pt x="309" y="81"/>
                  </a:cubicBezTo>
                  <a:cubicBezTo>
                    <a:pt x="312" y="95"/>
                    <a:pt x="341" y="175"/>
                    <a:pt x="346" y="194"/>
                  </a:cubicBezTo>
                  <a:close/>
                </a:path>
              </a:pathLst>
            </a:custGeom>
            <a:solidFill>
              <a:srgbClr val="76C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43"/>
            <p:cNvSpPr/>
            <p:nvPr/>
          </p:nvSpPr>
          <p:spPr bwMode="auto">
            <a:xfrm>
              <a:off x="4016376" y="5295900"/>
              <a:ext cx="623888" cy="1347788"/>
            </a:xfrm>
            <a:custGeom>
              <a:avLst/>
              <a:gdLst>
                <a:gd name="T0" fmla="*/ 305 w 500"/>
                <a:gd name="T1" fmla="*/ 973 h 1080"/>
                <a:gd name="T2" fmla="*/ 279 w 500"/>
                <a:gd name="T3" fmla="*/ 1035 h 1080"/>
                <a:gd name="T4" fmla="*/ 234 w 500"/>
                <a:gd name="T5" fmla="*/ 811 h 1080"/>
                <a:gd name="T6" fmla="*/ 226 w 500"/>
                <a:gd name="T7" fmla="*/ 687 h 1080"/>
                <a:gd name="T8" fmla="*/ 49 w 500"/>
                <a:gd name="T9" fmla="*/ 727 h 1080"/>
                <a:gd name="T10" fmla="*/ 179 w 500"/>
                <a:gd name="T11" fmla="*/ 622 h 1080"/>
                <a:gd name="T12" fmla="*/ 292 w 500"/>
                <a:gd name="T13" fmla="*/ 86 h 1080"/>
                <a:gd name="T14" fmla="*/ 311 w 500"/>
                <a:gd name="T15" fmla="*/ 8 h 1080"/>
                <a:gd name="T16" fmla="*/ 364 w 500"/>
                <a:gd name="T17" fmla="*/ 43 h 1080"/>
                <a:gd name="T18" fmla="*/ 365 w 500"/>
                <a:gd name="T19" fmla="*/ 156 h 1080"/>
                <a:gd name="T20" fmla="*/ 365 w 500"/>
                <a:gd name="T21" fmla="*/ 275 h 1080"/>
                <a:gd name="T22" fmla="*/ 421 w 500"/>
                <a:gd name="T23" fmla="*/ 598 h 1080"/>
                <a:gd name="T24" fmla="*/ 430 w 500"/>
                <a:gd name="T25" fmla="*/ 665 h 1080"/>
                <a:gd name="T26" fmla="*/ 374 w 500"/>
                <a:gd name="T27" fmla="*/ 603 h 1080"/>
                <a:gd name="T28" fmla="*/ 318 w 500"/>
                <a:gd name="T29" fmla="*/ 521 h 1080"/>
                <a:gd name="T30" fmla="*/ 273 w 500"/>
                <a:gd name="T31" fmla="*/ 636 h 1080"/>
                <a:gd name="T32" fmla="*/ 305 w 500"/>
                <a:gd name="T33" fmla="*/ 973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0" h="1080">
                  <a:moveTo>
                    <a:pt x="305" y="973"/>
                  </a:moveTo>
                  <a:cubicBezTo>
                    <a:pt x="314" y="1001"/>
                    <a:pt x="330" y="1080"/>
                    <a:pt x="279" y="1035"/>
                  </a:cubicBezTo>
                  <a:cubicBezTo>
                    <a:pt x="232" y="993"/>
                    <a:pt x="240" y="869"/>
                    <a:pt x="234" y="811"/>
                  </a:cubicBezTo>
                  <a:cubicBezTo>
                    <a:pt x="230" y="771"/>
                    <a:pt x="238" y="724"/>
                    <a:pt x="226" y="687"/>
                  </a:cubicBezTo>
                  <a:cubicBezTo>
                    <a:pt x="184" y="683"/>
                    <a:pt x="84" y="749"/>
                    <a:pt x="49" y="727"/>
                  </a:cubicBezTo>
                  <a:cubicBezTo>
                    <a:pt x="0" y="696"/>
                    <a:pt x="155" y="636"/>
                    <a:pt x="179" y="622"/>
                  </a:cubicBezTo>
                  <a:cubicBezTo>
                    <a:pt x="337" y="529"/>
                    <a:pt x="286" y="237"/>
                    <a:pt x="292" y="86"/>
                  </a:cubicBezTo>
                  <a:cubicBezTo>
                    <a:pt x="293" y="62"/>
                    <a:pt x="286" y="16"/>
                    <a:pt x="311" y="8"/>
                  </a:cubicBezTo>
                  <a:cubicBezTo>
                    <a:pt x="336" y="0"/>
                    <a:pt x="357" y="25"/>
                    <a:pt x="364" y="43"/>
                  </a:cubicBezTo>
                  <a:cubicBezTo>
                    <a:pt x="377" y="75"/>
                    <a:pt x="366" y="122"/>
                    <a:pt x="365" y="156"/>
                  </a:cubicBezTo>
                  <a:cubicBezTo>
                    <a:pt x="363" y="196"/>
                    <a:pt x="366" y="235"/>
                    <a:pt x="365" y="275"/>
                  </a:cubicBezTo>
                  <a:cubicBezTo>
                    <a:pt x="361" y="395"/>
                    <a:pt x="337" y="498"/>
                    <a:pt x="421" y="598"/>
                  </a:cubicBezTo>
                  <a:cubicBezTo>
                    <a:pt x="435" y="614"/>
                    <a:pt x="500" y="677"/>
                    <a:pt x="430" y="665"/>
                  </a:cubicBezTo>
                  <a:cubicBezTo>
                    <a:pt x="405" y="660"/>
                    <a:pt x="387" y="624"/>
                    <a:pt x="374" y="603"/>
                  </a:cubicBezTo>
                  <a:cubicBezTo>
                    <a:pt x="363" y="586"/>
                    <a:pt x="338" y="522"/>
                    <a:pt x="318" y="521"/>
                  </a:cubicBezTo>
                  <a:cubicBezTo>
                    <a:pt x="285" y="521"/>
                    <a:pt x="276" y="613"/>
                    <a:pt x="273" y="636"/>
                  </a:cubicBezTo>
                  <a:cubicBezTo>
                    <a:pt x="255" y="805"/>
                    <a:pt x="294" y="933"/>
                    <a:pt x="305" y="973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44"/>
            <p:cNvSpPr/>
            <p:nvPr/>
          </p:nvSpPr>
          <p:spPr bwMode="auto">
            <a:xfrm>
              <a:off x="3841751" y="6456363"/>
              <a:ext cx="209550" cy="215900"/>
            </a:xfrm>
            <a:custGeom>
              <a:avLst/>
              <a:gdLst>
                <a:gd name="T0" fmla="*/ 64 w 168"/>
                <a:gd name="T1" fmla="*/ 169 h 172"/>
                <a:gd name="T2" fmla="*/ 108 w 168"/>
                <a:gd name="T3" fmla="*/ 170 h 172"/>
                <a:gd name="T4" fmla="*/ 144 w 168"/>
                <a:gd name="T5" fmla="*/ 152 h 172"/>
                <a:gd name="T6" fmla="*/ 159 w 168"/>
                <a:gd name="T7" fmla="*/ 59 h 172"/>
                <a:gd name="T8" fmla="*/ 61 w 168"/>
                <a:gd name="T9" fmla="*/ 8 h 172"/>
                <a:gd name="T10" fmla="*/ 1 w 168"/>
                <a:gd name="T11" fmla="*/ 85 h 172"/>
                <a:gd name="T12" fmla="*/ 64 w 168"/>
                <a:gd name="T13" fmla="*/ 16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72">
                  <a:moveTo>
                    <a:pt x="64" y="169"/>
                  </a:moveTo>
                  <a:cubicBezTo>
                    <a:pt x="71" y="171"/>
                    <a:pt x="96" y="172"/>
                    <a:pt x="108" y="170"/>
                  </a:cubicBezTo>
                  <a:cubicBezTo>
                    <a:pt x="121" y="168"/>
                    <a:pt x="134" y="162"/>
                    <a:pt x="144" y="152"/>
                  </a:cubicBezTo>
                  <a:cubicBezTo>
                    <a:pt x="166" y="130"/>
                    <a:pt x="168" y="89"/>
                    <a:pt x="159" y="59"/>
                  </a:cubicBezTo>
                  <a:cubicBezTo>
                    <a:pt x="146" y="17"/>
                    <a:pt x="102" y="0"/>
                    <a:pt x="61" y="8"/>
                  </a:cubicBezTo>
                  <a:cubicBezTo>
                    <a:pt x="18" y="16"/>
                    <a:pt x="2" y="42"/>
                    <a:pt x="1" y="85"/>
                  </a:cubicBezTo>
                  <a:cubicBezTo>
                    <a:pt x="0" y="137"/>
                    <a:pt x="31" y="161"/>
                    <a:pt x="64" y="169"/>
                  </a:cubicBezTo>
                  <a:close/>
                </a:path>
              </a:pathLst>
            </a:custGeom>
            <a:solidFill>
              <a:srgbClr val="87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1" name="Freeform 45"/>
            <p:cNvSpPr/>
            <p:nvPr/>
          </p:nvSpPr>
          <p:spPr bwMode="auto">
            <a:xfrm>
              <a:off x="4667251" y="6391275"/>
              <a:ext cx="139700" cy="134938"/>
            </a:xfrm>
            <a:custGeom>
              <a:avLst/>
              <a:gdLst>
                <a:gd name="T0" fmla="*/ 73 w 112"/>
                <a:gd name="T1" fmla="*/ 5 h 109"/>
                <a:gd name="T2" fmla="*/ 11 w 112"/>
                <a:gd name="T3" fmla="*/ 21 h 109"/>
                <a:gd name="T4" fmla="*/ 22 w 112"/>
                <a:gd name="T5" fmla="*/ 79 h 109"/>
                <a:gd name="T6" fmla="*/ 109 w 112"/>
                <a:gd name="T7" fmla="*/ 51 h 109"/>
                <a:gd name="T8" fmla="*/ 73 w 112"/>
                <a:gd name="T9" fmla="*/ 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9">
                  <a:moveTo>
                    <a:pt x="73" y="5"/>
                  </a:moveTo>
                  <a:cubicBezTo>
                    <a:pt x="51" y="2"/>
                    <a:pt x="24" y="0"/>
                    <a:pt x="11" y="21"/>
                  </a:cubicBezTo>
                  <a:cubicBezTo>
                    <a:pt x="0" y="40"/>
                    <a:pt x="8" y="64"/>
                    <a:pt x="22" y="79"/>
                  </a:cubicBezTo>
                  <a:cubicBezTo>
                    <a:pt x="50" y="109"/>
                    <a:pt x="112" y="98"/>
                    <a:pt x="109" y="51"/>
                  </a:cubicBezTo>
                  <a:cubicBezTo>
                    <a:pt x="108" y="29"/>
                    <a:pt x="99" y="4"/>
                    <a:pt x="73" y="5"/>
                  </a:cubicBezTo>
                  <a:close/>
                </a:path>
              </a:pathLst>
            </a:custGeom>
            <a:solidFill>
              <a:srgbClr val="76C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2" name="Freeform 46"/>
            <p:cNvSpPr/>
            <p:nvPr/>
          </p:nvSpPr>
          <p:spPr bwMode="auto">
            <a:xfrm>
              <a:off x="4089401" y="5783263"/>
              <a:ext cx="220663" cy="244475"/>
            </a:xfrm>
            <a:custGeom>
              <a:avLst/>
              <a:gdLst>
                <a:gd name="T0" fmla="*/ 118 w 177"/>
                <a:gd name="T1" fmla="*/ 190 h 195"/>
                <a:gd name="T2" fmla="*/ 177 w 177"/>
                <a:gd name="T3" fmla="*/ 100 h 195"/>
                <a:gd name="T4" fmla="*/ 125 w 177"/>
                <a:gd name="T5" fmla="*/ 17 h 195"/>
                <a:gd name="T6" fmla="*/ 11 w 177"/>
                <a:gd name="T7" fmla="*/ 49 h 195"/>
                <a:gd name="T8" fmla="*/ 22 w 177"/>
                <a:gd name="T9" fmla="*/ 133 h 195"/>
                <a:gd name="T10" fmla="*/ 118 w 177"/>
                <a:gd name="T11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95">
                  <a:moveTo>
                    <a:pt x="118" y="190"/>
                  </a:moveTo>
                  <a:cubicBezTo>
                    <a:pt x="158" y="187"/>
                    <a:pt x="177" y="134"/>
                    <a:pt x="177" y="100"/>
                  </a:cubicBezTo>
                  <a:cubicBezTo>
                    <a:pt x="177" y="62"/>
                    <a:pt x="159" y="33"/>
                    <a:pt x="125" y="17"/>
                  </a:cubicBezTo>
                  <a:cubicBezTo>
                    <a:pt x="86" y="0"/>
                    <a:pt x="30" y="5"/>
                    <a:pt x="11" y="49"/>
                  </a:cubicBezTo>
                  <a:cubicBezTo>
                    <a:pt x="0" y="75"/>
                    <a:pt x="6" y="111"/>
                    <a:pt x="22" y="133"/>
                  </a:cubicBezTo>
                  <a:cubicBezTo>
                    <a:pt x="38" y="156"/>
                    <a:pt x="91" y="195"/>
                    <a:pt x="118" y="190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3" name="组合 272"/>
          <p:cNvGrpSpPr/>
          <p:nvPr/>
        </p:nvGrpSpPr>
        <p:grpSpPr>
          <a:xfrm>
            <a:off x="1365754" y="1241425"/>
            <a:ext cx="1649412" cy="1343026"/>
            <a:chOff x="1317626" y="1241425"/>
            <a:chExt cx="1649412" cy="1343026"/>
          </a:xfrm>
        </p:grpSpPr>
        <p:sp>
          <p:nvSpPr>
            <p:cNvPr id="93" name="Freeform 47"/>
            <p:cNvSpPr/>
            <p:nvPr/>
          </p:nvSpPr>
          <p:spPr bwMode="auto">
            <a:xfrm>
              <a:off x="1677988" y="1454150"/>
              <a:ext cx="1289050" cy="1114425"/>
            </a:xfrm>
            <a:custGeom>
              <a:avLst/>
              <a:gdLst>
                <a:gd name="T0" fmla="*/ 64 w 1033"/>
                <a:gd name="T1" fmla="*/ 193 h 892"/>
                <a:gd name="T2" fmla="*/ 10 w 1033"/>
                <a:gd name="T3" fmla="*/ 243 h 892"/>
                <a:gd name="T4" fmla="*/ 92 w 1033"/>
                <a:gd name="T5" fmla="*/ 325 h 892"/>
                <a:gd name="T6" fmla="*/ 329 w 1033"/>
                <a:gd name="T7" fmla="*/ 488 h 892"/>
                <a:gd name="T8" fmla="*/ 420 w 1033"/>
                <a:gd name="T9" fmla="*/ 540 h 892"/>
                <a:gd name="T10" fmla="*/ 355 w 1033"/>
                <a:gd name="T11" fmla="*/ 619 h 892"/>
                <a:gd name="T12" fmla="*/ 220 w 1033"/>
                <a:gd name="T13" fmla="*/ 631 h 892"/>
                <a:gd name="T14" fmla="*/ 80 w 1033"/>
                <a:gd name="T15" fmla="*/ 569 h 892"/>
                <a:gd name="T16" fmla="*/ 116 w 1033"/>
                <a:gd name="T17" fmla="*/ 670 h 892"/>
                <a:gd name="T18" fmla="*/ 303 w 1033"/>
                <a:gd name="T19" fmla="*/ 713 h 892"/>
                <a:gd name="T20" fmla="*/ 473 w 1033"/>
                <a:gd name="T21" fmla="*/ 633 h 892"/>
                <a:gd name="T22" fmla="*/ 684 w 1033"/>
                <a:gd name="T23" fmla="*/ 722 h 892"/>
                <a:gd name="T24" fmla="*/ 909 w 1033"/>
                <a:gd name="T25" fmla="*/ 872 h 892"/>
                <a:gd name="T26" fmla="*/ 1002 w 1033"/>
                <a:gd name="T27" fmla="*/ 790 h 892"/>
                <a:gd name="T28" fmla="*/ 842 w 1033"/>
                <a:gd name="T29" fmla="*/ 694 h 892"/>
                <a:gd name="T30" fmla="*/ 669 w 1033"/>
                <a:gd name="T31" fmla="*/ 602 h 892"/>
                <a:gd name="T32" fmla="*/ 510 w 1033"/>
                <a:gd name="T33" fmla="*/ 502 h 892"/>
                <a:gd name="T34" fmla="*/ 415 w 1033"/>
                <a:gd name="T35" fmla="*/ 439 h 892"/>
                <a:gd name="T36" fmla="*/ 419 w 1033"/>
                <a:gd name="T37" fmla="*/ 344 h 892"/>
                <a:gd name="T38" fmla="*/ 445 w 1033"/>
                <a:gd name="T39" fmla="*/ 177 h 892"/>
                <a:gd name="T40" fmla="*/ 373 w 1033"/>
                <a:gd name="T41" fmla="*/ 32 h 892"/>
                <a:gd name="T42" fmla="*/ 304 w 1033"/>
                <a:gd name="T43" fmla="*/ 57 h 892"/>
                <a:gd name="T44" fmla="*/ 315 w 1033"/>
                <a:gd name="T45" fmla="*/ 325 h 892"/>
                <a:gd name="T46" fmla="*/ 127 w 1033"/>
                <a:gd name="T47" fmla="*/ 227 h 892"/>
                <a:gd name="T48" fmla="*/ 64 w 1033"/>
                <a:gd name="T49" fmla="*/ 193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33" h="892">
                  <a:moveTo>
                    <a:pt x="64" y="193"/>
                  </a:moveTo>
                  <a:cubicBezTo>
                    <a:pt x="34" y="180"/>
                    <a:pt x="5" y="208"/>
                    <a:pt x="10" y="243"/>
                  </a:cubicBezTo>
                  <a:cubicBezTo>
                    <a:pt x="15" y="281"/>
                    <a:pt x="64" y="305"/>
                    <a:pt x="92" y="325"/>
                  </a:cubicBezTo>
                  <a:cubicBezTo>
                    <a:pt x="171" y="379"/>
                    <a:pt x="248" y="437"/>
                    <a:pt x="329" y="488"/>
                  </a:cubicBezTo>
                  <a:cubicBezTo>
                    <a:pt x="350" y="501"/>
                    <a:pt x="411" y="518"/>
                    <a:pt x="420" y="540"/>
                  </a:cubicBezTo>
                  <a:cubicBezTo>
                    <a:pt x="434" y="574"/>
                    <a:pt x="378" y="607"/>
                    <a:pt x="355" y="619"/>
                  </a:cubicBezTo>
                  <a:cubicBezTo>
                    <a:pt x="313" y="639"/>
                    <a:pt x="265" y="645"/>
                    <a:pt x="220" y="631"/>
                  </a:cubicBezTo>
                  <a:cubicBezTo>
                    <a:pt x="178" y="617"/>
                    <a:pt x="128" y="559"/>
                    <a:pt x="80" y="569"/>
                  </a:cubicBezTo>
                  <a:cubicBezTo>
                    <a:pt x="0" y="586"/>
                    <a:pt x="86" y="651"/>
                    <a:pt x="116" y="670"/>
                  </a:cubicBezTo>
                  <a:cubicBezTo>
                    <a:pt x="173" y="705"/>
                    <a:pt x="236" y="720"/>
                    <a:pt x="303" y="713"/>
                  </a:cubicBezTo>
                  <a:cubicBezTo>
                    <a:pt x="377" y="706"/>
                    <a:pt x="408" y="657"/>
                    <a:pt x="473" y="633"/>
                  </a:cubicBezTo>
                  <a:cubicBezTo>
                    <a:pt x="546" y="606"/>
                    <a:pt x="629" y="680"/>
                    <a:pt x="684" y="722"/>
                  </a:cubicBezTo>
                  <a:cubicBezTo>
                    <a:pt x="752" y="774"/>
                    <a:pt x="828" y="840"/>
                    <a:pt x="909" y="872"/>
                  </a:cubicBezTo>
                  <a:cubicBezTo>
                    <a:pt x="959" y="892"/>
                    <a:pt x="1033" y="843"/>
                    <a:pt x="1002" y="790"/>
                  </a:cubicBezTo>
                  <a:cubicBezTo>
                    <a:pt x="972" y="739"/>
                    <a:pt x="892" y="718"/>
                    <a:pt x="842" y="694"/>
                  </a:cubicBezTo>
                  <a:cubicBezTo>
                    <a:pt x="783" y="667"/>
                    <a:pt x="725" y="634"/>
                    <a:pt x="669" y="602"/>
                  </a:cubicBezTo>
                  <a:cubicBezTo>
                    <a:pt x="614" y="571"/>
                    <a:pt x="563" y="535"/>
                    <a:pt x="510" y="502"/>
                  </a:cubicBezTo>
                  <a:cubicBezTo>
                    <a:pt x="483" y="485"/>
                    <a:pt x="434" y="466"/>
                    <a:pt x="415" y="439"/>
                  </a:cubicBezTo>
                  <a:cubicBezTo>
                    <a:pt x="394" y="410"/>
                    <a:pt x="409" y="374"/>
                    <a:pt x="419" y="344"/>
                  </a:cubicBezTo>
                  <a:cubicBezTo>
                    <a:pt x="437" y="288"/>
                    <a:pt x="450" y="237"/>
                    <a:pt x="445" y="177"/>
                  </a:cubicBezTo>
                  <a:cubicBezTo>
                    <a:pt x="439" y="120"/>
                    <a:pt x="418" y="69"/>
                    <a:pt x="373" y="32"/>
                  </a:cubicBezTo>
                  <a:cubicBezTo>
                    <a:pt x="339" y="4"/>
                    <a:pt x="291" y="0"/>
                    <a:pt x="304" y="57"/>
                  </a:cubicBezTo>
                  <a:cubicBezTo>
                    <a:pt x="320" y="125"/>
                    <a:pt x="385" y="262"/>
                    <a:pt x="315" y="325"/>
                  </a:cubicBezTo>
                  <a:cubicBezTo>
                    <a:pt x="264" y="370"/>
                    <a:pt x="171" y="257"/>
                    <a:pt x="127" y="227"/>
                  </a:cubicBezTo>
                  <a:cubicBezTo>
                    <a:pt x="100" y="209"/>
                    <a:pt x="75" y="200"/>
                    <a:pt x="64" y="193"/>
                  </a:cubicBez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4" name="Freeform 48"/>
            <p:cNvSpPr/>
            <p:nvPr/>
          </p:nvSpPr>
          <p:spPr bwMode="auto">
            <a:xfrm>
              <a:off x="1317626" y="1316038"/>
              <a:ext cx="566738" cy="673100"/>
            </a:xfrm>
            <a:custGeom>
              <a:avLst/>
              <a:gdLst>
                <a:gd name="T0" fmla="*/ 243 w 454"/>
                <a:gd name="T1" fmla="*/ 520 h 539"/>
                <a:gd name="T2" fmla="*/ 432 w 454"/>
                <a:gd name="T3" fmla="*/ 247 h 539"/>
                <a:gd name="T4" fmla="*/ 367 w 454"/>
                <a:gd name="T5" fmla="*/ 34 h 539"/>
                <a:gd name="T6" fmla="*/ 126 w 454"/>
                <a:gd name="T7" fmla="*/ 161 h 539"/>
                <a:gd name="T8" fmla="*/ 65 w 454"/>
                <a:gd name="T9" fmla="*/ 480 h 539"/>
                <a:gd name="T10" fmla="*/ 243 w 454"/>
                <a:gd name="T11" fmla="*/ 52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4" h="539">
                  <a:moveTo>
                    <a:pt x="243" y="520"/>
                  </a:moveTo>
                  <a:cubicBezTo>
                    <a:pt x="359" y="483"/>
                    <a:pt x="411" y="347"/>
                    <a:pt x="432" y="247"/>
                  </a:cubicBezTo>
                  <a:cubicBezTo>
                    <a:pt x="449" y="172"/>
                    <a:pt x="454" y="65"/>
                    <a:pt x="367" y="34"/>
                  </a:cubicBezTo>
                  <a:cubicBezTo>
                    <a:pt x="273" y="0"/>
                    <a:pt x="184" y="104"/>
                    <a:pt x="126" y="161"/>
                  </a:cubicBezTo>
                  <a:cubicBezTo>
                    <a:pt x="48" y="237"/>
                    <a:pt x="0" y="381"/>
                    <a:pt x="65" y="480"/>
                  </a:cubicBezTo>
                  <a:cubicBezTo>
                    <a:pt x="103" y="538"/>
                    <a:pt x="185" y="539"/>
                    <a:pt x="243" y="52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5" name="Freeform 49"/>
            <p:cNvSpPr/>
            <p:nvPr/>
          </p:nvSpPr>
          <p:spPr bwMode="auto">
            <a:xfrm>
              <a:off x="1889126" y="1241425"/>
              <a:ext cx="438150" cy="498475"/>
            </a:xfrm>
            <a:custGeom>
              <a:avLst/>
              <a:gdLst>
                <a:gd name="T0" fmla="*/ 100 w 352"/>
                <a:gd name="T1" fmla="*/ 127 h 399"/>
                <a:gd name="T2" fmla="*/ 74 w 352"/>
                <a:gd name="T3" fmla="*/ 339 h 399"/>
                <a:gd name="T4" fmla="*/ 264 w 352"/>
                <a:gd name="T5" fmla="*/ 267 h 399"/>
                <a:gd name="T6" fmla="*/ 347 w 352"/>
                <a:gd name="T7" fmla="*/ 80 h 399"/>
                <a:gd name="T8" fmla="*/ 239 w 352"/>
                <a:gd name="T9" fmla="*/ 14 h 399"/>
                <a:gd name="T10" fmla="*/ 100 w 352"/>
                <a:gd name="T11" fmla="*/ 12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2" h="399">
                  <a:moveTo>
                    <a:pt x="100" y="127"/>
                  </a:moveTo>
                  <a:cubicBezTo>
                    <a:pt x="59" y="191"/>
                    <a:pt x="0" y="275"/>
                    <a:pt x="74" y="339"/>
                  </a:cubicBezTo>
                  <a:cubicBezTo>
                    <a:pt x="142" y="399"/>
                    <a:pt x="221" y="320"/>
                    <a:pt x="264" y="267"/>
                  </a:cubicBezTo>
                  <a:cubicBezTo>
                    <a:pt x="305" y="217"/>
                    <a:pt x="352" y="150"/>
                    <a:pt x="347" y="80"/>
                  </a:cubicBezTo>
                  <a:cubicBezTo>
                    <a:pt x="343" y="18"/>
                    <a:pt x="293" y="0"/>
                    <a:pt x="239" y="14"/>
                  </a:cubicBezTo>
                  <a:cubicBezTo>
                    <a:pt x="163" y="33"/>
                    <a:pt x="126" y="95"/>
                    <a:pt x="100" y="127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6" name="Freeform 50"/>
            <p:cNvSpPr/>
            <p:nvPr/>
          </p:nvSpPr>
          <p:spPr bwMode="auto">
            <a:xfrm>
              <a:off x="1587501" y="1998663"/>
              <a:ext cx="384175" cy="585788"/>
            </a:xfrm>
            <a:custGeom>
              <a:avLst/>
              <a:gdLst>
                <a:gd name="T0" fmla="*/ 174 w 307"/>
                <a:gd name="T1" fmla="*/ 40 h 468"/>
                <a:gd name="T2" fmla="*/ 16 w 307"/>
                <a:gd name="T3" fmla="*/ 284 h 468"/>
                <a:gd name="T4" fmla="*/ 100 w 307"/>
                <a:gd name="T5" fmla="*/ 408 h 468"/>
                <a:gd name="T6" fmla="*/ 292 w 307"/>
                <a:gd name="T7" fmla="*/ 80 h 468"/>
                <a:gd name="T8" fmla="*/ 174 w 307"/>
                <a:gd name="T9" fmla="*/ 4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468">
                  <a:moveTo>
                    <a:pt x="174" y="40"/>
                  </a:moveTo>
                  <a:cubicBezTo>
                    <a:pt x="98" y="106"/>
                    <a:pt x="43" y="182"/>
                    <a:pt x="16" y="284"/>
                  </a:cubicBezTo>
                  <a:cubicBezTo>
                    <a:pt x="0" y="347"/>
                    <a:pt x="11" y="468"/>
                    <a:pt x="100" y="408"/>
                  </a:cubicBezTo>
                  <a:cubicBezTo>
                    <a:pt x="187" y="349"/>
                    <a:pt x="307" y="192"/>
                    <a:pt x="292" y="80"/>
                  </a:cubicBezTo>
                  <a:cubicBezTo>
                    <a:pt x="284" y="24"/>
                    <a:pt x="221" y="0"/>
                    <a:pt x="174" y="40"/>
                  </a:cubicBezTo>
                  <a:close/>
                </a:path>
              </a:pathLst>
            </a:custGeom>
            <a:solidFill>
              <a:srgbClr val="A0C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6" name="组合 265"/>
          <p:cNvGrpSpPr/>
          <p:nvPr/>
        </p:nvGrpSpPr>
        <p:grpSpPr>
          <a:xfrm>
            <a:off x="6280654" y="3094038"/>
            <a:ext cx="1798637" cy="1493837"/>
            <a:chOff x="6232526" y="3094038"/>
            <a:chExt cx="1798637" cy="1493837"/>
          </a:xfrm>
        </p:grpSpPr>
        <p:sp>
          <p:nvSpPr>
            <p:cNvPr id="97" name="Freeform 51"/>
            <p:cNvSpPr/>
            <p:nvPr/>
          </p:nvSpPr>
          <p:spPr bwMode="auto">
            <a:xfrm>
              <a:off x="6232526" y="3436938"/>
              <a:ext cx="1495425" cy="884238"/>
            </a:xfrm>
            <a:custGeom>
              <a:avLst/>
              <a:gdLst>
                <a:gd name="T0" fmla="*/ 1148 w 1197"/>
                <a:gd name="T1" fmla="*/ 427 h 708"/>
                <a:gd name="T2" fmla="*/ 1178 w 1197"/>
                <a:gd name="T3" fmla="*/ 360 h 708"/>
                <a:gd name="T4" fmla="*/ 1070 w 1197"/>
                <a:gd name="T5" fmla="*/ 317 h 708"/>
                <a:gd name="T6" fmla="*/ 788 w 1197"/>
                <a:gd name="T7" fmla="*/ 261 h 708"/>
                <a:gd name="T8" fmla="*/ 683 w 1197"/>
                <a:gd name="T9" fmla="*/ 248 h 708"/>
                <a:gd name="T10" fmla="*/ 712 w 1197"/>
                <a:gd name="T11" fmla="*/ 150 h 708"/>
                <a:gd name="T12" fmla="*/ 831 w 1197"/>
                <a:gd name="T13" fmla="*/ 86 h 708"/>
                <a:gd name="T14" fmla="*/ 984 w 1197"/>
                <a:gd name="T15" fmla="*/ 88 h 708"/>
                <a:gd name="T16" fmla="*/ 911 w 1197"/>
                <a:gd name="T17" fmla="*/ 9 h 708"/>
                <a:gd name="T18" fmla="*/ 723 w 1197"/>
                <a:gd name="T19" fmla="*/ 43 h 708"/>
                <a:gd name="T20" fmla="*/ 598 w 1197"/>
                <a:gd name="T21" fmla="*/ 184 h 708"/>
                <a:gd name="T22" fmla="*/ 370 w 1197"/>
                <a:gd name="T23" fmla="*/ 186 h 708"/>
                <a:gd name="T24" fmla="*/ 104 w 1197"/>
                <a:gd name="T25" fmla="*/ 137 h 708"/>
                <a:gd name="T26" fmla="*/ 50 w 1197"/>
                <a:gd name="T27" fmla="*/ 249 h 708"/>
                <a:gd name="T28" fmla="*/ 235 w 1197"/>
                <a:gd name="T29" fmla="*/ 273 h 708"/>
                <a:gd name="T30" fmla="*/ 431 w 1197"/>
                <a:gd name="T31" fmla="*/ 290 h 708"/>
                <a:gd name="T32" fmla="*/ 616 w 1197"/>
                <a:gd name="T33" fmla="*/ 319 h 708"/>
                <a:gd name="T34" fmla="*/ 728 w 1197"/>
                <a:gd name="T35" fmla="*/ 339 h 708"/>
                <a:gd name="T36" fmla="*/ 762 w 1197"/>
                <a:gd name="T37" fmla="*/ 428 h 708"/>
                <a:gd name="T38" fmla="*/ 805 w 1197"/>
                <a:gd name="T39" fmla="*/ 592 h 708"/>
                <a:gd name="T40" fmla="*/ 927 w 1197"/>
                <a:gd name="T41" fmla="*/ 696 h 708"/>
                <a:gd name="T42" fmla="*/ 981 w 1197"/>
                <a:gd name="T43" fmla="*/ 646 h 708"/>
                <a:gd name="T44" fmla="*/ 865 w 1197"/>
                <a:gd name="T45" fmla="*/ 405 h 708"/>
                <a:gd name="T46" fmla="*/ 1077 w 1197"/>
                <a:gd name="T47" fmla="*/ 420 h 708"/>
                <a:gd name="T48" fmla="*/ 1148 w 1197"/>
                <a:gd name="T49" fmla="*/ 427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7" h="708">
                  <a:moveTo>
                    <a:pt x="1148" y="427"/>
                  </a:moveTo>
                  <a:cubicBezTo>
                    <a:pt x="1181" y="426"/>
                    <a:pt x="1197" y="390"/>
                    <a:pt x="1178" y="360"/>
                  </a:cubicBezTo>
                  <a:cubicBezTo>
                    <a:pt x="1158" y="327"/>
                    <a:pt x="1103" y="324"/>
                    <a:pt x="1070" y="317"/>
                  </a:cubicBezTo>
                  <a:cubicBezTo>
                    <a:pt x="976" y="298"/>
                    <a:pt x="882" y="275"/>
                    <a:pt x="788" y="261"/>
                  </a:cubicBezTo>
                  <a:cubicBezTo>
                    <a:pt x="764" y="257"/>
                    <a:pt x="701" y="265"/>
                    <a:pt x="683" y="248"/>
                  </a:cubicBezTo>
                  <a:cubicBezTo>
                    <a:pt x="657" y="222"/>
                    <a:pt x="695" y="170"/>
                    <a:pt x="712" y="150"/>
                  </a:cubicBezTo>
                  <a:cubicBezTo>
                    <a:pt x="743" y="115"/>
                    <a:pt x="784" y="90"/>
                    <a:pt x="831" y="86"/>
                  </a:cubicBezTo>
                  <a:cubicBezTo>
                    <a:pt x="876" y="82"/>
                    <a:pt x="945" y="116"/>
                    <a:pt x="984" y="88"/>
                  </a:cubicBezTo>
                  <a:cubicBezTo>
                    <a:pt x="1051" y="41"/>
                    <a:pt x="946" y="14"/>
                    <a:pt x="911" y="9"/>
                  </a:cubicBezTo>
                  <a:cubicBezTo>
                    <a:pt x="845" y="0"/>
                    <a:pt x="781" y="11"/>
                    <a:pt x="723" y="43"/>
                  </a:cubicBezTo>
                  <a:cubicBezTo>
                    <a:pt x="658" y="79"/>
                    <a:pt x="648" y="136"/>
                    <a:pt x="598" y="184"/>
                  </a:cubicBezTo>
                  <a:cubicBezTo>
                    <a:pt x="542" y="237"/>
                    <a:pt x="436" y="203"/>
                    <a:pt x="370" y="186"/>
                  </a:cubicBezTo>
                  <a:cubicBezTo>
                    <a:pt x="286" y="165"/>
                    <a:pt x="191" y="134"/>
                    <a:pt x="104" y="137"/>
                  </a:cubicBezTo>
                  <a:cubicBezTo>
                    <a:pt x="50" y="138"/>
                    <a:pt x="0" y="213"/>
                    <a:pt x="50" y="249"/>
                  </a:cubicBezTo>
                  <a:cubicBezTo>
                    <a:pt x="98" y="283"/>
                    <a:pt x="180" y="272"/>
                    <a:pt x="235" y="273"/>
                  </a:cubicBezTo>
                  <a:cubicBezTo>
                    <a:pt x="300" y="275"/>
                    <a:pt x="366" y="283"/>
                    <a:pt x="431" y="290"/>
                  </a:cubicBezTo>
                  <a:cubicBezTo>
                    <a:pt x="493" y="296"/>
                    <a:pt x="554" y="310"/>
                    <a:pt x="616" y="319"/>
                  </a:cubicBezTo>
                  <a:cubicBezTo>
                    <a:pt x="647" y="324"/>
                    <a:pt x="701" y="322"/>
                    <a:pt x="728" y="339"/>
                  </a:cubicBezTo>
                  <a:cubicBezTo>
                    <a:pt x="759" y="358"/>
                    <a:pt x="759" y="397"/>
                    <a:pt x="762" y="428"/>
                  </a:cubicBezTo>
                  <a:cubicBezTo>
                    <a:pt x="767" y="487"/>
                    <a:pt x="776" y="539"/>
                    <a:pt x="805" y="592"/>
                  </a:cubicBezTo>
                  <a:cubicBezTo>
                    <a:pt x="832" y="642"/>
                    <a:pt x="871" y="680"/>
                    <a:pt x="927" y="696"/>
                  </a:cubicBezTo>
                  <a:cubicBezTo>
                    <a:pt x="970" y="708"/>
                    <a:pt x="1016" y="694"/>
                    <a:pt x="981" y="646"/>
                  </a:cubicBezTo>
                  <a:cubicBezTo>
                    <a:pt x="939" y="590"/>
                    <a:pt x="825" y="490"/>
                    <a:pt x="865" y="405"/>
                  </a:cubicBezTo>
                  <a:cubicBezTo>
                    <a:pt x="894" y="343"/>
                    <a:pt x="1024" y="410"/>
                    <a:pt x="1077" y="420"/>
                  </a:cubicBezTo>
                  <a:cubicBezTo>
                    <a:pt x="1108" y="427"/>
                    <a:pt x="1135" y="424"/>
                    <a:pt x="1148" y="427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8" name="Freeform 52"/>
            <p:cNvSpPr/>
            <p:nvPr/>
          </p:nvSpPr>
          <p:spPr bwMode="auto">
            <a:xfrm>
              <a:off x="7570788" y="3579813"/>
              <a:ext cx="460375" cy="711200"/>
            </a:xfrm>
            <a:custGeom>
              <a:avLst/>
              <a:gdLst>
                <a:gd name="T0" fmla="*/ 92 w 369"/>
                <a:gd name="T1" fmla="*/ 71 h 569"/>
                <a:gd name="T2" fmla="*/ 26 w 369"/>
                <a:gd name="T3" fmla="*/ 397 h 569"/>
                <a:gd name="T4" fmla="*/ 170 w 369"/>
                <a:gd name="T5" fmla="*/ 567 h 569"/>
                <a:gd name="T6" fmla="*/ 338 w 369"/>
                <a:gd name="T7" fmla="*/ 333 h 569"/>
                <a:gd name="T8" fmla="*/ 271 w 369"/>
                <a:gd name="T9" fmla="*/ 38 h 569"/>
                <a:gd name="T10" fmla="*/ 92 w 369"/>
                <a:gd name="T11" fmla="*/ 7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569">
                  <a:moveTo>
                    <a:pt x="92" y="71"/>
                  </a:moveTo>
                  <a:cubicBezTo>
                    <a:pt x="0" y="151"/>
                    <a:pt x="6" y="297"/>
                    <a:pt x="26" y="397"/>
                  </a:cubicBezTo>
                  <a:cubicBezTo>
                    <a:pt x="40" y="472"/>
                    <a:pt x="77" y="569"/>
                    <a:pt x="170" y="567"/>
                  </a:cubicBezTo>
                  <a:cubicBezTo>
                    <a:pt x="275" y="565"/>
                    <a:pt x="322" y="432"/>
                    <a:pt x="338" y="333"/>
                  </a:cubicBezTo>
                  <a:cubicBezTo>
                    <a:pt x="356" y="226"/>
                    <a:pt x="369" y="103"/>
                    <a:pt x="271" y="38"/>
                  </a:cubicBezTo>
                  <a:cubicBezTo>
                    <a:pt x="213" y="0"/>
                    <a:pt x="138" y="30"/>
                    <a:pt x="92" y="7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9" name="Freeform 53"/>
            <p:cNvSpPr/>
            <p:nvPr/>
          </p:nvSpPr>
          <p:spPr bwMode="auto">
            <a:xfrm>
              <a:off x="7248526" y="4051300"/>
              <a:ext cx="341313" cy="536575"/>
            </a:xfrm>
            <a:custGeom>
              <a:avLst/>
              <a:gdLst>
                <a:gd name="T0" fmla="*/ 240 w 273"/>
                <a:gd name="T1" fmla="*/ 233 h 429"/>
                <a:gd name="T2" fmla="*/ 181 w 273"/>
                <a:gd name="T3" fmla="*/ 28 h 429"/>
                <a:gd name="T4" fmla="*/ 34 w 273"/>
                <a:gd name="T5" fmla="*/ 169 h 429"/>
                <a:gd name="T6" fmla="*/ 32 w 273"/>
                <a:gd name="T7" fmla="*/ 374 h 429"/>
                <a:gd name="T8" fmla="*/ 157 w 273"/>
                <a:gd name="T9" fmla="*/ 392 h 429"/>
                <a:gd name="T10" fmla="*/ 240 w 273"/>
                <a:gd name="T11" fmla="*/ 23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429">
                  <a:moveTo>
                    <a:pt x="240" y="233"/>
                  </a:moveTo>
                  <a:cubicBezTo>
                    <a:pt x="252" y="159"/>
                    <a:pt x="273" y="58"/>
                    <a:pt x="181" y="28"/>
                  </a:cubicBezTo>
                  <a:cubicBezTo>
                    <a:pt x="94" y="0"/>
                    <a:pt x="53" y="104"/>
                    <a:pt x="34" y="169"/>
                  </a:cubicBezTo>
                  <a:cubicBezTo>
                    <a:pt x="16" y="232"/>
                    <a:pt x="0" y="311"/>
                    <a:pt x="32" y="374"/>
                  </a:cubicBezTo>
                  <a:cubicBezTo>
                    <a:pt x="60" y="429"/>
                    <a:pt x="113" y="426"/>
                    <a:pt x="157" y="392"/>
                  </a:cubicBezTo>
                  <a:cubicBezTo>
                    <a:pt x="220" y="345"/>
                    <a:pt x="229" y="273"/>
                    <a:pt x="240" y="23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4"/>
            <p:cNvSpPr/>
            <p:nvPr/>
          </p:nvSpPr>
          <p:spPr bwMode="auto">
            <a:xfrm>
              <a:off x="7254876" y="3094038"/>
              <a:ext cx="307975" cy="642938"/>
            </a:xfrm>
            <a:custGeom>
              <a:avLst/>
              <a:gdLst>
                <a:gd name="T0" fmla="*/ 183 w 247"/>
                <a:gd name="T1" fmla="*/ 457 h 515"/>
                <a:gd name="T2" fmla="*/ 231 w 247"/>
                <a:gd name="T3" fmla="*/ 170 h 515"/>
                <a:gd name="T4" fmla="*/ 106 w 247"/>
                <a:gd name="T5" fmla="*/ 89 h 515"/>
                <a:gd name="T6" fmla="*/ 59 w 247"/>
                <a:gd name="T7" fmla="*/ 467 h 515"/>
                <a:gd name="T8" fmla="*/ 183 w 247"/>
                <a:gd name="T9" fmla="*/ 457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515">
                  <a:moveTo>
                    <a:pt x="183" y="457"/>
                  </a:moveTo>
                  <a:cubicBezTo>
                    <a:pt x="227" y="366"/>
                    <a:pt x="247" y="275"/>
                    <a:pt x="231" y="170"/>
                  </a:cubicBezTo>
                  <a:cubicBezTo>
                    <a:pt x="222" y="106"/>
                    <a:pt x="164" y="0"/>
                    <a:pt x="106" y="89"/>
                  </a:cubicBezTo>
                  <a:cubicBezTo>
                    <a:pt x="49" y="178"/>
                    <a:pt x="0" y="370"/>
                    <a:pt x="59" y="467"/>
                  </a:cubicBezTo>
                  <a:cubicBezTo>
                    <a:pt x="88" y="515"/>
                    <a:pt x="156" y="512"/>
                    <a:pt x="183" y="457"/>
                  </a:cubicBezTo>
                  <a:close/>
                </a:path>
              </a:pathLst>
            </a:custGeom>
            <a:solidFill>
              <a:srgbClr val="87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2" name="组合 251"/>
          <p:cNvGrpSpPr/>
          <p:nvPr/>
        </p:nvGrpSpPr>
        <p:grpSpPr>
          <a:xfrm>
            <a:off x="4942391" y="860425"/>
            <a:ext cx="512763" cy="630238"/>
            <a:chOff x="4894263" y="860425"/>
            <a:chExt cx="512763" cy="630238"/>
          </a:xfrm>
        </p:grpSpPr>
        <p:sp>
          <p:nvSpPr>
            <p:cNvPr id="101" name="Freeform 55"/>
            <p:cNvSpPr/>
            <p:nvPr/>
          </p:nvSpPr>
          <p:spPr bwMode="auto">
            <a:xfrm>
              <a:off x="4894263" y="1166813"/>
              <a:ext cx="160338" cy="323850"/>
            </a:xfrm>
            <a:custGeom>
              <a:avLst/>
              <a:gdLst>
                <a:gd name="T0" fmla="*/ 106 w 129"/>
                <a:gd name="T1" fmla="*/ 259 h 259"/>
                <a:gd name="T2" fmla="*/ 2 w 129"/>
                <a:gd name="T3" fmla="*/ 0 h 259"/>
                <a:gd name="T4" fmla="*/ 49 w 129"/>
                <a:gd name="T5" fmla="*/ 153 h 259"/>
                <a:gd name="T6" fmla="*/ 86 w 129"/>
                <a:gd name="T7" fmla="*/ 207 h 259"/>
                <a:gd name="T8" fmla="*/ 106 w 129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59">
                  <a:moveTo>
                    <a:pt x="106" y="259"/>
                  </a:moveTo>
                  <a:cubicBezTo>
                    <a:pt x="129" y="146"/>
                    <a:pt x="32" y="98"/>
                    <a:pt x="2" y="0"/>
                  </a:cubicBezTo>
                  <a:cubicBezTo>
                    <a:pt x="0" y="46"/>
                    <a:pt x="21" y="117"/>
                    <a:pt x="49" y="153"/>
                  </a:cubicBezTo>
                  <a:cubicBezTo>
                    <a:pt x="63" y="171"/>
                    <a:pt x="78" y="187"/>
                    <a:pt x="86" y="207"/>
                  </a:cubicBezTo>
                  <a:cubicBezTo>
                    <a:pt x="94" y="226"/>
                    <a:pt x="90" y="254"/>
                    <a:pt x="106" y="259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6"/>
            <p:cNvSpPr/>
            <p:nvPr/>
          </p:nvSpPr>
          <p:spPr bwMode="auto">
            <a:xfrm>
              <a:off x="5024438" y="1227138"/>
              <a:ext cx="230188" cy="263525"/>
            </a:xfrm>
            <a:custGeom>
              <a:avLst/>
              <a:gdLst>
                <a:gd name="T0" fmla="*/ 0 w 185"/>
                <a:gd name="T1" fmla="*/ 209 h 210"/>
                <a:gd name="T2" fmla="*/ 185 w 185"/>
                <a:gd name="T3" fmla="*/ 0 h 210"/>
                <a:gd name="T4" fmla="*/ 89 w 185"/>
                <a:gd name="T5" fmla="*/ 129 h 210"/>
                <a:gd name="T6" fmla="*/ 36 w 185"/>
                <a:gd name="T7" fmla="*/ 168 h 210"/>
                <a:gd name="T8" fmla="*/ 0 w 185"/>
                <a:gd name="T9" fmla="*/ 20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10">
                  <a:moveTo>
                    <a:pt x="0" y="209"/>
                  </a:moveTo>
                  <a:cubicBezTo>
                    <a:pt x="16" y="95"/>
                    <a:pt x="124" y="83"/>
                    <a:pt x="185" y="0"/>
                  </a:cubicBezTo>
                  <a:cubicBezTo>
                    <a:pt x="171" y="44"/>
                    <a:pt x="128" y="104"/>
                    <a:pt x="89" y="129"/>
                  </a:cubicBezTo>
                  <a:cubicBezTo>
                    <a:pt x="70" y="141"/>
                    <a:pt x="50" y="151"/>
                    <a:pt x="36" y="168"/>
                  </a:cubicBezTo>
                  <a:cubicBezTo>
                    <a:pt x="22" y="183"/>
                    <a:pt x="17" y="210"/>
                    <a:pt x="0" y="209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7"/>
            <p:cNvSpPr/>
            <p:nvPr/>
          </p:nvSpPr>
          <p:spPr bwMode="auto">
            <a:xfrm>
              <a:off x="5021263" y="927100"/>
              <a:ext cx="150813" cy="539750"/>
            </a:xfrm>
            <a:custGeom>
              <a:avLst/>
              <a:gdLst>
                <a:gd name="T0" fmla="*/ 13 w 121"/>
                <a:gd name="T1" fmla="*/ 428 h 432"/>
                <a:gd name="T2" fmla="*/ 87 w 121"/>
                <a:gd name="T3" fmla="*/ 4 h 432"/>
                <a:gd name="T4" fmla="*/ 81 w 121"/>
                <a:gd name="T5" fmla="*/ 6 h 432"/>
                <a:gd name="T6" fmla="*/ 7 w 121"/>
                <a:gd name="T7" fmla="*/ 428 h 432"/>
                <a:gd name="T8" fmla="*/ 13 w 121"/>
                <a:gd name="T9" fmla="*/ 428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432">
                  <a:moveTo>
                    <a:pt x="13" y="428"/>
                  </a:moveTo>
                  <a:cubicBezTo>
                    <a:pt x="6" y="281"/>
                    <a:pt x="121" y="152"/>
                    <a:pt x="87" y="4"/>
                  </a:cubicBezTo>
                  <a:cubicBezTo>
                    <a:pt x="87" y="0"/>
                    <a:pt x="80" y="2"/>
                    <a:pt x="81" y="6"/>
                  </a:cubicBezTo>
                  <a:cubicBezTo>
                    <a:pt x="115" y="153"/>
                    <a:pt x="0" y="282"/>
                    <a:pt x="7" y="428"/>
                  </a:cubicBezTo>
                  <a:cubicBezTo>
                    <a:pt x="7" y="432"/>
                    <a:pt x="13" y="432"/>
                    <a:pt x="13" y="428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58"/>
            <p:cNvSpPr/>
            <p:nvPr/>
          </p:nvSpPr>
          <p:spPr bwMode="auto">
            <a:xfrm>
              <a:off x="5100638" y="876300"/>
              <a:ext cx="42863" cy="42863"/>
            </a:xfrm>
            <a:custGeom>
              <a:avLst/>
              <a:gdLst>
                <a:gd name="T0" fmla="*/ 33 w 34"/>
                <a:gd name="T1" fmla="*/ 20 h 34"/>
                <a:gd name="T2" fmla="*/ 20 w 34"/>
                <a:gd name="T3" fmla="*/ 2 h 34"/>
                <a:gd name="T4" fmla="*/ 2 w 34"/>
                <a:gd name="T5" fmla="*/ 14 h 34"/>
                <a:gd name="T6" fmla="*/ 15 w 34"/>
                <a:gd name="T7" fmla="*/ 32 h 34"/>
                <a:gd name="T8" fmla="*/ 33 w 34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3" y="20"/>
                  </a:moveTo>
                  <a:cubicBezTo>
                    <a:pt x="34" y="11"/>
                    <a:pt x="28" y="3"/>
                    <a:pt x="20" y="2"/>
                  </a:cubicBezTo>
                  <a:cubicBezTo>
                    <a:pt x="11" y="0"/>
                    <a:pt x="3" y="6"/>
                    <a:pt x="2" y="14"/>
                  </a:cubicBezTo>
                  <a:cubicBezTo>
                    <a:pt x="0" y="23"/>
                    <a:pt x="6" y="31"/>
                    <a:pt x="15" y="32"/>
                  </a:cubicBezTo>
                  <a:cubicBezTo>
                    <a:pt x="23" y="34"/>
                    <a:pt x="31" y="28"/>
                    <a:pt x="33" y="2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59"/>
            <p:cNvSpPr/>
            <p:nvPr/>
          </p:nvSpPr>
          <p:spPr bwMode="auto">
            <a:xfrm>
              <a:off x="5075238" y="922338"/>
              <a:ext cx="42863" cy="41275"/>
            </a:xfrm>
            <a:custGeom>
              <a:avLst/>
              <a:gdLst>
                <a:gd name="T0" fmla="*/ 32 w 34"/>
                <a:gd name="T1" fmla="*/ 19 h 33"/>
                <a:gd name="T2" fmla="*/ 19 w 34"/>
                <a:gd name="T3" fmla="*/ 1 h 33"/>
                <a:gd name="T4" fmla="*/ 1 w 34"/>
                <a:gd name="T5" fmla="*/ 14 h 33"/>
                <a:gd name="T6" fmla="*/ 14 w 34"/>
                <a:gd name="T7" fmla="*/ 32 h 33"/>
                <a:gd name="T8" fmla="*/ 32 w 34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32" y="19"/>
                  </a:moveTo>
                  <a:cubicBezTo>
                    <a:pt x="34" y="11"/>
                    <a:pt x="28" y="2"/>
                    <a:pt x="19" y="1"/>
                  </a:cubicBezTo>
                  <a:cubicBezTo>
                    <a:pt x="11" y="0"/>
                    <a:pt x="3" y="5"/>
                    <a:pt x="1" y="14"/>
                  </a:cubicBezTo>
                  <a:cubicBezTo>
                    <a:pt x="0" y="22"/>
                    <a:pt x="6" y="30"/>
                    <a:pt x="14" y="32"/>
                  </a:cubicBezTo>
                  <a:cubicBezTo>
                    <a:pt x="23" y="33"/>
                    <a:pt x="31" y="28"/>
                    <a:pt x="32" y="19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60"/>
            <p:cNvSpPr/>
            <p:nvPr/>
          </p:nvSpPr>
          <p:spPr bwMode="auto">
            <a:xfrm>
              <a:off x="5140326" y="917575"/>
              <a:ext cx="42863" cy="41275"/>
            </a:xfrm>
            <a:custGeom>
              <a:avLst/>
              <a:gdLst>
                <a:gd name="T0" fmla="*/ 32 w 34"/>
                <a:gd name="T1" fmla="*/ 19 h 33"/>
                <a:gd name="T2" fmla="*/ 20 w 34"/>
                <a:gd name="T3" fmla="*/ 1 h 33"/>
                <a:gd name="T4" fmla="*/ 2 w 34"/>
                <a:gd name="T5" fmla="*/ 14 h 33"/>
                <a:gd name="T6" fmla="*/ 14 w 34"/>
                <a:gd name="T7" fmla="*/ 32 h 33"/>
                <a:gd name="T8" fmla="*/ 32 w 34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32" y="19"/>
                  </a:moveTo>
                  <a:cubicBezTo>
                    <a:pt x="34" y="11"/>
                    <a:pt x="28" y="3"/>
                    <a:pt x="20" y="1"/>
                  </a:cubicBezTo>
                  <a:cubicBezTo>
                    <a:pt x="11" y="0"/>
                    <a:pt x="3" y="5"/>
                    <a:pt x="2" y="14"/>
                  </a:cubicBezTo>
                  <a:cubicBezTo>
                    <a:pt x="0" y="22"/>
                    <a:pt x="6" y="30"/>
                    <a:pt x="14" y="32"/>
                  </a:cubicBezTo>
                  <a:cubicBezTo>
                    <a:pt x="23" y="33"/>
                    <a:pt x="31" y="28"/>
                    <a:pt x="32" y="19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61"/>
            <p:cNvSpPr/>
            <p:nvPr/>
          </p:nvSpPr>
          <p:spPr bwMode="auto">
            <a:xfrm>
              <a:off x="5078413" y="973138"/>
              <a:ext cx="42863" cy="42863"/>
            </a:xfrm>
            <a:custGeom>
              <a:avLst/>
              <a:gdLst>
                <a:gd name="T0" fmla="*/ 33 w 34"/>
                <a:gd name="T1" fmla="*/ 20 h 34"/>
                <a:gd name="T2" fmla="*/ 20 w 34"/>
                <a:gd name="T3" fmla="*/ 2 h 34"/>
                <a:gd name="T4" fmla="*/ 2 w 34"/>
                <a:gd name="T5" fmla="*/ 14 h 34"/>
                <a:gd name="T6" fmla="*/ 15 w 34"/>
                <a:gd name="T7" fmla="*/ 32 h 34"/>
                <a:gd name="T8" fmla="*/ 33 w 34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3" y="20"/>
                  </a:moveTo>
                  <a:cubicBezTo>
                    <a:pt x="34" y="11"/>
                    <a:pt x="29" y="3"/>
                    <a:pt x="20" y="2"/>
                  </a:cubicBezTo>
                  <a:cubicBezTo>
                    <a:pt x="11" y="0"/>
                    <a:pt x="3" y="6"/>
                    <a:pt x="2" y="14"/>
                  </a:cubicBezTo>
                  <a:cubicBezTo>
                    <a:pt x="0" y="23"/>
                    <a:pt x="6" y="31"/>
                    <a:pt x="15" y="32"/>
                  </a:cubicBezTo>
                  <a:cubicBezTo>
                    <a:pt x="23" y="34"/>
                    <a:pt x="31" y="28"/>
                    <a:pt x="33" y="2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62"/>
            <p:cNvSpPr/>
            <p:nvPr/>
          </p:nvSpPr>
          <p:spPr bwMode="auto">
            <a:xfrm>
              <a:off x="5148263" y="968375"/>
              <a:ext cx="41275" cy="41275"/>
            </a:xfrm>
            <a:custGeom>
              <a:avLst/>
              <a:gdLst>
                <a:gd name="T0" fmla="*/ 33 w 34"/>
                <a:gd name="T1" fmla="*/ 20 h 34"/>
                <a:gd name="T2" fmla="*/ 20 w 34"/>
                <a:gd name="T3" fmla="*/ 1 h 34"/>
                <a:gd name="T4" fmla="*/ 2 w 34"/>
                <a:gd name="T5" fmla="*/ 14 h 34"/>
                <a:gd name="T6" fmla="*/ 14 w 34"/>
                <a:gd name="T7" fmla="*/ 32 h 34"/>
                <a:gd name="T8" fmla="*/ 33 w 34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3" y="20"/>
                  </a:moveTo>
                  <a:cubicBezTo>
                    <a:pt x="34" y="11"/>
                    <a:pt x="28" y="3"/>
                    <a:pt x="20" y="1"/>
                  </a:cubicBezTo>
                  <a:cubicBezTo>
                    <a:pt x="11" y="0"/>
                    <a:pt x="3" y="6"/>
                    <a:pt x="2" y="14"/>
                  </a:cubicBezTo>
                  <a:cubicBezTo>
                    <a:pt x="0" y="23"/>
                    <a:pt x="6" y="31"/>
                    <a:pt x="14" y="32"/>
                  </a:cubicBezTo>
                  <a:cubicBezTo>
                    <a:pt x="23" y="34"/>
                    <a:pt x="31" y="28"/>
                    <a:pt x="33" y="2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3"/>
            <p:cNvSpPr/>
            <p:nvPr/>
          </p:nvSpPr>
          <p:spPr bwMode="auto">
            <a:xfrm>
              <a:off x="5145088" y="1028700"/>
              <a:ext cx="36513" cy="36513"/>
            </a:xfrm>
            <a:custGeom>
              <a:avLst/>
              <a:gdLst>
                <a:gd name="T0" fmla="*/ 27 w 29"/>
                <a:gd name="T1" fmla="*/ 17 h 29"/>
                <a:gd name="T2" fmla="*/ 17 w 29"/>
                <a:gd name="T3" fmla="*/ 1 h 29"/>
                <a:gd name="T4" fmla="*/ 1 w 29"/>
                <a:gd name="T5" fmla="*/ 12 h 29"/>
                <a:gd name="T6" fmla="*/ 12 w 29"/>
                <a:gd name="T7" fmla="*/ 28 h 29"/>
                <a:gd name="T8" fmla="*/ 27 w 29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7" y="17"/>
                  </a:moveTo>
                  <a:cubicBezTo>
                    <a:pt x="29" y="9"/>
                    <a:pt x="24" y="3"/>
                    <a:pt x="17" y="1"/>
                  </a:cubicBezTo>
                  <a:cubicBezTo>
                    <a:pt x="9" y="0"/>
                    <a:pt x="2" y="5"/>
                    <a:pt x="1" y="12"/>
                  </a:cubicBezTo>
                  <a:cubicBezTo>
                    <a:pt x="0" y="19"/>
                    <a:pt x="5" y="26"/>
                    <a:pt x="12" y="28"/>
                  </a:cubicBezTo>
                  <a:cubicBezTo>
                    <a:pt x="19" y="29"/>
                    <a:pt x="26" y="24"/>
                    <a:pt x="27" y="1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4"/>
            <p:cNvSpPr/>
            <p:nvPr/>
          </p:nvSpPr>
          <p:spPr bwMode="auto">
            <a:xfrm>
              <a:off x="5083176" y="1027113"/>
              <a:ext cx="36513" cy="36513"/>
            </a:xfrm>
            <a:custGeom>
              <a:avLst/>
              <a:gdLst>
                <a:gd name="T0" fmla="*/ 28 w 29"/>
                <a:gd name="T1" fmla="*/ 17 h 29"/>
                <a:gd name="T2" fmla="*/ 17 w 29"/>
                <a:gd name="T3" fmla="*/ 2 h 29"/>
                <a:gd name="T4" fmla="*/ 2 w 29"/>
                <a:gd name="T5" fmla="*/ 13 h 29"/>
                <a:gd name="T6" fmla="*/ 12 w 29"/>
                <a:gd name="T7" fmla="*/ 28 h 29"/>
                <a:gd name="T8" fmla="*/ 28 w 29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8" y="17"/>
                  </a:moveTo>
                  <a:cubicBezTo>
                    <a:pt x="29" y="10"/>
                    <a:pt x="24" y="3"/>
                    <a:pt x="17" y="2"/>
                  </a:cubicBezTo>
                  <a:cubicBezTo>
                    <a:pt x="10" y="0"/>
                    <a:pt x="3" y="5"/>
                    <a:pt x="2" y="13"/>
                  </a:cubicBezTo>
                  <a:cubicBezTo>
                    <a:pt x="0" y="20"/>
                    <a:pt x="5" y="27"/>
                    <a:pt x="12" y="28"/>
                  </a:cubicBezTo>
                  <a:cubicBezTo>
                    <a:pt x="20" y="29"/>
                    <a:pt x="27" y="24"/>
                    <a:pt x="28" y="1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5"/>
            <p:cNvSpPr/>
            <p:nvPr/>
          </p:nvSpPr>
          <p:spPr bwMode="auto">
            <a:xfrm>
              <a:off x="5083176" y="1077913"/>
              <a:ext cx="30163" cy="30163"/>
            </a:xfrm>
            <a:custGeom>
              <a:avLst/>
              <a:gdLst>
                <a:gd name="T0" fmla="*/ 23 w 24"/>
                <a:gd name="T1" fmla="*/ 14 h 24"/>
                <a:gd name="T2" fmla="*/ 14 w 24"/>
                <a:gd name="T3" fmla="*/ 1 h 24"/>
                <a:gd name="T4" fmla="*/ 1 w 24"/>
                <a:gd name="T5" fmla="*/ 10 h 24"/>
                <a:gd name="T6" fmla="*/ 10 w 24"/>
                <a:gd name="T7" fmla="*/ 23 h 24"/>
                <a:gd name="T8" fmla="*/ 23 w 24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3" y="14"/>
                  </a:moveTo>
                  <a:cubicBezTo>
                    <a:pt x="24" y="8"/>
                    <a:pt x="20" y="2"/>
                    <a:pt x="14" y="1"/>
                  </a:cubicBezTo>
                  <a:cubicBezTo>
                    <a:pt x="8" y="0"/>
                    <a:pt x="2" y="4"/>
                    <a:pt x="1" y="10"/>
                  </a:cubicBezTo>
                  <a:cubicBezTo>
                    <a:pt x="0" y="16"/>
                    <a:pt x="4" y="22"/>
                    <a:pt x="10" y="23"/>
                  </a:cubicBezTo>
                  <a:cubicBezTo>
                    <a:pt x="16" y="24"/>
                    <a:pt x="22" y="20"/>
                    <a:pt x="23" y="14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6"/>
            <p:cNvSpPr/>
            <p:nvPr/>
          </p:nvSpPr>
          <p:spPr bwMode="auto">
            <a:xfrm>
              <a:off x="5133976" y="1081088"/>
              <a:ext cx="30163" cy="28575"/>
            </a:xfrm>
            <a:custGeom>
              <a:avLst/>
              <a:gdLst>
                <a:gd name="T0" fmla="*/ 23 w 24"/>
                <a:gd name="T1" fmla="*/ 14 h 24"/>
                <a:gd name="T2" fmla="*/ 14 w 24"/>
                <a:gd name="T3" fmla="*/ 1 h 24"/>
                <a:gd name="T4" fmla="*/ 1 w 24"/>
                <a:gd name="T5" fmla="*/ 10 h 24"/>
                <a:gd name="T6" fmla="*/ 10 w 24"/>
                <a:gd name="T7" fmla="*/ 23 h 24"/>
                <a:gd name="T8" fmla="*/ 23 w 24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3" y="14"/>
                  </a:moveTo>
                  <a:cubicBezTo>
                    <a:pt x="24" y="8"/>
                    <a:pt x="20" y="2"/>
                    <a:pt x="14" y="1"/>
                  </a:cubicBezTo>
                  <a:cubicBezTo>
                    <a:pt x="8" y="0"/>
                    <a:pt x="2" y="4"/>
                    <a:pt x="1" y="10"/>
                  </a:cubicBezTo>
                  <a:cubicBezTo>
                    <a:pt x="0" y="16"/>
                    <a:pt x="4" y="22"/>
                    <a:pt x="10" y="23"/>
                  </a:cubicBezTo>
                  <a:cubicBezTo>
                    <a:pt x="16" y="24"/>
                    <a:pt x="22" y="20"/>
                    <a:pt x="23" y="14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67"/>
            <p:cNvSpPr/>
            <p:nvPr/>
          </p:nvSpPr>
          <p:spPr bwMode="auto">
            <a:xfrm>
              <a:off x="5027613" y="898525"/>
              <a:ext cx="336550" cy="550863"/>
            </a:xfrm>
            <a:custGeom>
              <a:avLst/>
              <a:gdLst>
                <a:gd name="T0" fmla="*/ 8 w 269"/>
                <a:gd name="T1" fmla="*/ 436 h 440"/>
                <a:gd name="T2" fmla="*/ 73 w 269"/>
                <a:gd name="T3" fmla="*/ 304 h 440"/>
                <a:gd name="T4" fmla="*/ 126 w 269"/>
                <a:gd name="T5" fmla="*/ 220 h 440"/>
                <a:gd name="T6" fmla="*/ 174 w 269"/>
                <a:gd name="T7" fmla="*/ 120 h 440"/>
                <a:gd name="T8" fmla="*/ 266 w 269"/>
                <a:gd name="T9" fmla="*/ 8 h 440"/>
                <a:gd name="T10" fmla="*/ 263 w 269"/>
                <a:gd name="T11" fmla="*/ 2 h 440"/>
                <a:gd name="T12" fmla="*/ 178 w 269"/>
                <a:gd name="T13" fmla="*/ 100 h 440"/>
                <a:gd name="T14" fmla="*/ 123 w 269"/>
                <a:gd name="T15" fmla="*/ 213 h 440"/>
                <a:gd name="T16" fmla="*/ 67 w 269"/>
                <a:gd name="T17" fmla="*/ 303 h 440"/>
                <a:gd name="T18" fmla="*/ 1 w 269"/>
                <a:gd name="T19" fmla="*/ 434 h 440"/>
                <a:gd name="T20" fmla="*/ 8 w 269"/>
                <a:gd name="T21" fmla="*/ 43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440">
                  <a:moveTo>
                    <a:pt x="8" y="436"/>
                  </a:moveTo>
                  <a:cubicBezTo>
                    <a:pt x="26" y="390"/>
                    <a:pt x="48" y="346"/>
                    <a:pt x="73" y="304"/>
                  </a:cubicBezTo>
                  <a:cubicBezTo>
                    <a:pt x="91" y="276"/>
                    <a:pt x="110" y="249"/>
                    <a:pt x="126" y="220"/>
                  </a:cubicBezTo>
                  <a:cubicBezTo>
                    <a:pt x="145" y="188"/>
                    <a:pt x="157" y="153"/>
                    <a:pt x="174" y="120"/>
                  </a:cubicBezTo>
                  <a:cubicBezTo>
                    <a:pt x="197" y="76"/>
                    <a:pt x="225" y="36"/>
                    <a:pt x="266" y="8"/>
                  </a:cubicBezTo>
                  <a:cubicBezTo>
                    <a:pt x="269" y="5"/>
                    <a:pt x="266" y="0"/>
                    <a:pt x="263" y="2"/>
                  </a:cubicBezTo>
                  <a:cubicBezTo>
                    <a:pt x="227" y="28"/>
                    <a:pt x="199" y="62"/>
                    <a:pt x="178" y="100"/>
                  </a:cubicBezTo>
                  <a:cubicBezTo>
                    <a:pt x="157" y="137"/>
                    <a:pt x="144" y="177"/>
                    <a:pt x="123" y="213"/>
                  </a:cubicBezTo>
                  <a:cubicBezTo>
                    <a:pt x="105" y="244"/>
                    <a:pt x="85" y="273"/>
                    <a:pt x="67" y="303"/>
                  </a:cubicBezTo>
                  <a:cubicBezTo>
                    <a:pt x="41" y="345"/>
                    <a:pt x="20" y="389"/>
                    <a:pt x="1" y="434"/>
                  </a:cubicBezTo>
                  <a:cubicBezTo>
                    <a:pt x="0" y="438"/>
                    <a:pt x="6" y="440"/>
                    <a:pt x="8" y="436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68"/>
            <p:cNvSpPr/>
            <p:nvPr/>
          </p:nvSpPr>
          <p:spPr bwMode="auto">
            <a:xfrm>
              <a:off x="5364163" y="860425"/>
              <a:ext cx="42863" cy="44450"/>
            </a:xfrm>
            <a:custGeom>
              <a:avLst/>
              <a:gdLst>
                <a:gd name="T0" fmla="*/ 4 w 35"/>
                <a:gd name="T1" fmla="*/ 10 h 36"/>
                <a:gd name="T2" fmla="*/ 26 w 35"/>
                <a:gd name="T3" fmla="*/ 5 h 36"/>
                <a:gd name="T4" fmla="*/ 31 w 35"/>
                <a:gd name="T5" fmla="*/ 27 h 36"/>
                <a:gd name="T6" fmla="*/ 9 w 35"/>
                <a:gd name="T7" fmla="*/ 31 h 36"/>
                <a:gd name="T8" fmla="*/ 4 w 35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4" y="10"/>
                  </a:moveTo>
                  <a:cubicBezTo>
                    <a:pt x="9" y="2"/>
                    <a:pt x="18" y="0"/>
                    <a:pt x="26" y="5"/>
                  </a:cubicBezTo>
                  <a:cubicBezTo>
                    <a:pt x="33" y="10"/>
                    <a:pt x="35" y="19"/>
                    <a:pt x="31" y="27"/>
                  </a:cubicBezTo>
                  <a:cubicBezTo>
                    <a:pt x="26" y="34"/>
                    <a:pt x="16" y="36"/>
                    <a:pt x="9" y="31"/>
                  </a:cubicBezTo>
                  <a:cubicBezTo>
                    <a:pt x="2" y="27"/>
                    <a:pt x="0" y="17"/>
                    <a:pt x="4" y="1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69"/>
            <p:cNvSpPr/>
            <p:nvPr/>
          </p:nvSpPr>
          <p:spPr bwMode="auto">
            <a:xfrm>
              <a:off x="5353051" y="911225"/>
              <a:ext cx="44450" cy="44450"/>
            </a:xfrm>
            <a:custGeom>
              <a:avLst/>
              <a:gdLst>
                <a:gd name="T0" fmla="*/ 5 w 36"/>
                <a:gd name="T1" fmla="*/ 10 h 36"/>
                <a:gd name="T2" fmla="*/ 26 w 36"/>
                <a:gd name="T3" fmla="*/ 5 h 36"/>
                <a:gd name="T4" fmla="*/ 31 w 36"/>
                <a:gd name="T5" fmla="*/ 27 h 36"/>
                <a:gd name="T6" fmla="*/ 9 w 36"/>
                <a:gd name="T7" fmla="*/ 31 h 36"/>
                <a:gd name="T8" fmla="*/ 5 w 36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5" y="10"/>
                  </a:moveTo>
                  <a:cubicBezTo>
                    <a:pt x="9" y="2"/>
                    <a:pt x="19" y="0"/>
                    <a:pt x="26" y="5"/>
                  </a:cubicBezTo>
                  <a:cubicBezTo>
                    <a:pt x="33" y="10"/>
                    <a:pt x="36" y="19"/>
                    <a:pt x="31" y="27"/>
                  </a:cubicBezTo>
                  <a:cubicBezTo>
                    <a:pt x="26" y="34"/>
                    <a:pt x="17" y="36"/>
                    <a:pt x="9" y="31"/>
                  </a:cubicBezTo>
                  <a:cubicBezTo>
                    <a:pt x="2" y="27"/>
                    <a:pt x="0" y="17"/>
                    <a:pt x="5" y="1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0"/>
            <p:cNvSpPr/>
            <p:nvPr/>
          </p:nvSpPr>
          <p:spPr bwMode="auto">
            <a:xfrm>
              <a:off x="5307013" y="863600"/>
              <a:ext cx="44450" cy="46038"/>
            </a:xfrm>
            <a:custGeom>
              <a:avLst/>
              <a:gdLst>
                <a:gd name="T0" fmla="*/ 5 w 36"/>
                <a:gd name="T1" fmla="*/ 10 h 36"/>
                <a:gd name="T2" fmla="*/ 26 w 36"/>
                <a:gd name="T3" fmla="*/ 5 h 36"/>
                <a:gd name="T4" fmla="*/ 31 w 36"/>
                <a:gd name="T5" fmla="*/ 26 h 36"/>
                <a:gd name="T6" fmla="*/ 10 w 36"/>
                <a:gd name="T7" fmla="*/ 31 h 36"/>
                <a:gd name="T8" fmla="*/ 5 w 36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5" y="10"/>
                  </a:moveTo>
                  <a:cubicBezTo>
                    <a:pt x="9" y="2"/>
                    <a:pt x="19" y="0"/>
                    <a:pt x="26" y="5"/>
                  </a:cubicBezTo>
                  <a:cubicBezTo>
                    <a:pt x="34" y="9"/>
                    <a:pt x="36" y="19"/>
                    <a:pt x="31" y="26"/>
                  </a:cubicBezTo>
                  <a:cubicBezTo>
                    <a:pt x="27" y="34"/>
                    <a:pt x="17" y="36"/>
                    <a:pt x="10" y="31"/>
                  </a:cubicBezTo>
                  <a:cubicBezTo>
                    <a:pt x="2" y="27"/>
                    <a:pt x="0" y="17"/>
                    <a:pt x="5" y="1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71"/>
            <p:cNvSpPr/>
            <p:nvPr/>
          </p:nvSpPr>
          <p:spPr bwMode="auto">
            <a:xfrm>
              <a:off x="5313363" y="946150"/>
              <a:ext cx="46038" cy="44450"/>
            </a:xfrm>
            <a:custGeom>
              <a:avLst/>
              <a:gdLst>
                <a:gd name="T0" fmla="*/ 5 w 36"/>
                <a:gd name="T1" fmla="*/ 9 h 35"/>
                <a:gd name="T2" fmla="*/ 27 w 36"/>
                <a:gd name="T3" fmla="*/ 4 h 35"/>
                <a:gd name="T4" fmla="*/ 31 w 36"/>
                <a:gd name="T5" fmla="*/ 26 h 35"/>
                <a:gd name="T6" fmla="*/ 10 w 36"/>
                <a:gd name="T7" fmla="*/ 31 h 35"/>
                <a:gd name="T8" fmla="*/ 5 w 36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5" y="9"/>
                  </a:moveTo>
                  <a:cubicBezTo>
                    <a:pt x="10" y="2"/>
                    <a:pt x="19" y="0"/>
                    <a:pt x="27" y="4"/>
                  </a:cubicBezTo>
                  <a:cubicBezTo>
                    <a:pt x="34" y="9"/>
                    <a:pt x="36" y="19"/>
                    <a:pt x="31" y="26"/>
                  </a:cubicBezTo>
                  <a:cubicBezTo>
                    <a:pt x="27" y="33"/>
                    <a:pt x="17" y="35"/>
                    <a:pt x="10" y="31"/>
                  </a:cubicBezTo>
                  <a:cubicBezTo>
                    <a:pt x="3" y="26"/>
                    <a:pt x="0" y="16"/>
                    <a:pt x="5" y="9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72"/>
            <p:cNvSpPr/>
            <p:nvPr/>
          </p:nvSpPr>
          <p:spPr bwMode="auto">
            <a:xfrm>
              <a:off x="5265738" y="896938"/>
              <a:ext cx="46038" cy="44450"/>
            </a:xfrm>
            <a:custGeom>
              <a:avLst/>
              <a:gdLst>
                <a:gd name="T0" fmla="*/ 5 w 36"/>
                <a:gd name="T1" fmla="*/ 9 h 36"/>
                <a:gd name="T2" fmla="*/ 27 w 36"/>
                <a:gd name="T3" fmla="*/ 5 h 36"/>
                <a:gd name="T4" fmla="*/ 32 w 36"/>
                <a:gd name="T5" fmla="*/ 26 h 36"/>
                <a:gd name="T6" fmla="*/ 10 w 36"/>
                <a:gd name="T7" fmla="*/ 31 h 36"/>
                <a:gd name="T8" fmla="*/ 5 w 36"/>
                <a:gd name="T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5" y="9"/>
                  </a:moveTo>
                  <a:cubicBezTo>
                    <a:pt x="10" y="2"/>
                    <a:pt x="19" y="0"/>
                    <a:pt x="27" y="5"/>
                  </a:cubicBezTo>
                  <a:cubicBezTo>
                    <a:pt x="34" y="9"/>
                    <a:pt x="36" y="19"/>
                    <a:pt x="32" y="26"/>
                  </a:cubicBezTo>
                  <a:cubicBezTo>
                    <a:pt x="27" y="33"/>
                    <a:pt x="17" y="36"/>
                    <a:pt x="10" y="31"/>
                  </a:cubicBezTo>
                  <a:cubicBezTo>
                    <a:pt x="3" y="26"/>
                    <a:pt x="0" y="17"/>
                    <a:pt x="5" y="9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73"/>
            <p:cNvSpPr/>
            <p:nvPr/>
          </p:nvSpPr>
          <p:spPr bwMode="auto">
            <a:xfrm>
              <a:off x="5237163" y="946150"/>
              <a:ext cx="36513" cy="39688"/>
            </a:xfrm>
            <a:custGeom>
              <a:avLst/>
              <a:gdLst>
                <a:gd name="T0" fmla="*/ 3 w 30"/>
                <a:gd name="T1" fmla="*/ 8 h 31"/>
                <a:gd name="T2" fmla="*/ 22 w 30"/>
                <a:gd name="T3" fmla="*/ 4 h 31"/>
                <a:gd name="T4" fmla="*/ 26 w 30"/>
                <a:gd name="T5" fmla="*/ 23 h 31"/>
                <a:gd name="T6" fmla="*/ 8 w 30"/>
                <a:gd name="T7" fmla="*/ 27 h 31"/>
                <a:gd name="T8" fmla="*/ 3 w 30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3" y="8"/>
                  </a:moveTo>
                  <a:cubicBezTo>
                    <a:pt x="7" y="2"/>
                    <a:pt x="16" y="0"/>
                    <a:pt x="22" y="4"/>
                  </a:cubicBezTo>
                  <a:cubicBezTo>
                    <a:pt x="28" y="8"/>
                    <a:pt x="30" y="16"/>
                    <a:pt x="26" y="23"/>
                  </a:cubicBezTo>
                  <a:cubicBezTo>
                    <a:pt x="22" y="29"/>
                    <a:pt x="14" y="31"/>
                    <a:pt x="8" y="27"/>
                  </a:cubicBezTo>
                  <a:cubicBezTo>
                    <a:pt x="1" y="23"/>
                    <a:pt x="0" y="15"/>
                    <a:pt x="3" y="8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4"/>
            <p:cNvSpPr/>
            <p:nvPr/>
          </p:nvSpPr>
          <p:spPr bwMode="auto">
            <a:xfrm>
              <a:off x="5283201" y="987425"/>
              <a:ext cx="36513" cy="39688"/>
            </a:xfrm>
            <a:custGeom>
              <a:avLst/>
              <a:gdLst>
                <a:gd name="T0" fmla="*/ 4 w 30"/>
                <a:gd name="T1" fmla="*/ 8 h 31"/>
                <a:gd name="T2" fmla="*/ 22 w 30"/>
                <a:gd name="T3" fmla="*/ 4 h 31"/>
                <a:gd name="T4" fmla="*/ 26 w 30"/>
                <a:gd name="T5" fmla="*/ 22 h 31"/>
                <a:gd name="T6" fmla="*/ 8 w 30"/>
                <a:gd name="T7" fmla="*/ 27 h 31"/>
                <a:gd name="T8" fmla="*/ 4 w 30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4" y="8"/>
                  </a:moveTo>
                  <a:cubicBezTo>
                    <a:pt x="8" y="2"/>
                    <a:pt x="16" y="0"/>
                    <a:pt x="22" y="4"/>
                  </a:cubicBezTo>
                  <a:cubicBezTo>
                    <a:pt x="28" y="8"/>
                    <a:pt x="30" y="16"/>
                    <a:pt x="26" y="22"/>
                  </a:cubicBezTo>
                  <a:cubicBezTo>
                    <a:pt x="22" y="29"/>
                    <a:pt x="14" y="31"/>
                    <a:pt x="8" y="27"/>
                  </a:cubicBezTo>
                  <a:cubicBezTo>
                    <a:pt x="2" y="23"/>
                    <a:pt x="0" y="14"/>
                    <a:pt x="4" y="8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1" name="Freeform 75"/>
            <p:cNvSpPr/>
            <p:nvPr/>
          </p:nvSpPr>
          <p:spPr bwMode="auto">
            <a:xfrm>
              <a:off x="5260976" y="1030288"/>
              <a:ext cx="31750" cy="31750"/>
            </a:xfrm>
            <a:custGeom>
              <a:avLst/>
              <a:gdLst>
                <a:gd name="T0" fmla="*/ 3 w 25"/>
                <a:gd name="T1" fmla="*/ 7 h 25"/>
                <a:gd name="T2" fmla="*/ 18 w 25"/>
                <a:gd name="T3" fmla="*/ 3 h 25"/>
                <a:gd name="T4" fmla="*/ 21 w 25"/>
                <a:gd name="T5" fmla="*/ 18 h 25"/>
                <a:gd name="T6" fmla="*/ 6 w 25"/>
                <a:gd name="T7" fmla="*/ 22 h 25"/>
                <a:gd name="T8" fmla="*/ 3 w 25"/>
                <a:gd name="T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3" y="7"/>
                  </a:moveTo>
                  <a:cubicBezTo>
                    <a:pt x="6" y="1"/>
                    <a:pt x="13" y="0"/>
                    <a:pt x="18" y="3"/>
                  </a:cubicBezTo>
                  <a:cubicBezTo>
                    <a:pt x="23" y="6"/>
                    <a:pt x="25" y="13"/>
                    <a:pt x="21" y="18"/>
                  </a:cubicBezTo>
                  <a:cubicBezTo>
                    <a:pt x="18" y="23"/>
                    <a:pt x="11" y="25"/>
                    <a:pt x="6" y="22"/>
                  </a:cubicBezTo>
                  <a:cubicBezTo>
                    <a:pt x="1" y="18"/>
                    <a:pt x="0" y="12"/>
                    <a:pt x="3" y="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2" name="Freeform 76"/>
            <p:cNvSpPr/>
            <p:nvPr/>
          </p:nvSpPr>
          <p:spPr bwMode="auto">
            <a:xfrm>
              <a:off x="5218113" y="995363"/>
              <a:ext cx="30163" cy="31750"/>
            </a:xfrm>
            <a:custGeom>
              <a:avLst/>
              <a:gdLst>
                <a:gd name="T0" fmla="*/ 3 w 25"/>
                <a:gd name="T1" fmla="*/ 7 h 25"/>
                <a:gd name="T2" fmla="*/ 18 w 25"/>
                <a:gd name="T3" fmla="*/ 3 h 25"/>
                <a:gd name="T4" fmla="*/ 22 w 25"/>
                <a:gd name="T5" fmla="*/ 19 h 25"/>
                <a:gd name="T6" fmla="*/ 6 w 25"/>
                <a:gd name="T7" fmla="*/ 22 h 25"/>
                <a:gd name="T8" fmla="*/ 3 w 25"/>
                <a:gd name="T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3" y="7"/>
                  </a:moveTo>
                  <a:cubicBezTo>
                    <a:pt x="6" y="2"/>
                    <a:pt x="13" y="0"/>
                    <a:pt x="18" y="3"/>
                  </a:cubicBezTo>
                  <a:cubicBezTo>
                    <a:pt x="23" y="7"/>
                    <a:pt x="25" y="14"/>
                    <a:pt x="22" y="19"/>
                  </a:cubicBezTo>
                  <a:cubicBezTo>
                    <a:pt x="18" y="24"/>
                    <a:pt x="12" y="25"/>
                    <a:pt x="6" y="22"/>
                  </a:cubicBezTo>
                  <a:cubicBezTo>
                    <a:pt x="1" y="19"/>
                    <a:pt x="0" y="12"/>
                    <a:pt x="3" y="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0" name="组合 259"/>
          <p:cNvGrpSpPr/>
          <p:nvPr/>
        </p:nvGrpSpPr>
        <p:grpSpPr>
          <a:xfrm>
            <a:off x="6450516" y="3930650"/>
            <a:ext cx="606426" cy="538163"/>
            <a:chOff x="6402388" y="3930650"/>
            <a:chExt cx="606426" cy="538163"/>
          </a:xfrm>
        </p:grpSpPr>
        <p:sp>
          <p:nvSpPr>
            <p:cNvPr id="123" name="Freeform 77"/>
            <p:cNvSpPr/>
            <p:nvPr/>
          </p:nvSpPr>
          <p:spPr bwMode="auto">
            <a:xfrm>
              <a:off x="6403976" y="3930650"/>
              <a:ext cx="331788" cy="150813"/>
            </a:xfrm>
            <a:custGeom>
              <a:avLst/>
              <a:gdLst>
                <a:gd name="T0" fmla="*/ 0 w 266"/>
                <a:gd name="T1" fmla="*/ 90 h 121"/>
                <a:gd name="T2" fmla="*/ 266 w 266"/>
                <a:gd name="T3" fmla="*/ 5 h 121"/>
                <a:gd name="T4" fmla="*/ 109 w 266"/>
                <a:gd name="T5" fmla="*/ 41 h 121"/>
                <a:gd name="T6" fmla="*/ 53 w 266"/>
                <a:gd name="T7" fmla="*/ 74 h 121"/>
                <a:gd name="T8" fmla="*/ 0 w 266"/>
                <a:gd name="T9" fmla="*/ 9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121">
                  <a:moveTo>
                    <a:pt x="0" y="90"/>
                  </a:moveTo>
                  <a:cubicBezTo>
                    <a:pt x="111" y="121"/>
                    <a:pt x="166" y="27"/>
                    <a:pt x="266" y="5"/>
                  </a:cubicBezTo>
                  <a:cubicBezTo>
                    <a:pt x="221" y="0"/>
                    <a:pt x="148" y="15"/>
                    <a:pt x="109" y="41"/>
                  </a:cubicBezTo>
                  <a:cubicBezTo>
                    <a:pt x="91" y="53"/>
                    <a:pt x="74" y="67"/>
                    <a:pt x="53" y="74"/>
                  </a:cubicBezTo>
                  <a:cubicBezTo>
                    <a:pt x="34" y="80"/>
                    <a:pt x="6" y="74"/>
                    <a:pt x="0" y="9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78"/>
            <p:cNvSpPr/>
            <p:nvPr/>
          </p:nvSpPr>
          <p:spPr bwMode="auto">
            <a:xfrm>
              <a:off x="6402388" y="4040188"/>
              <a:ext cx="244475" cy="249238"/>
            </a:xfrm>
            <a:custGeom>
              <a:avLst/>
              <a:gdLst>
                <a:gd name="T0" fmla="*/ 2 w 196"/>
                <a:gd name="T1" fmla="*/ 0 h 200"/>
                <a:gd name="T2" fmla="*/ 196 w 196"/>
                <a:gd name="T3" fmla="*/ 200 h 200"/>
                <a:gd name="T4" fmla="*/ 75 w 196"/>
                <a:gd name="T5" fmla="*/ 95 h 200"/>
                <a:gd name="T6" fmla="*/ 41 w 196"/>
                <a:gd name="T7" fmla="*/ 39 h 200"/>
                <a:gd name="T8" fmla="*/ 2 w 196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200">
                  <a:moveTo>
                    <a:pt x="2" y="0"/>
                  </a:moveTo>
                  <a:cubicBezTo>
                    <a:pt x="114" y="25"/>
                    <a:pt x="118" y="134"/>
                    <a:pt x="196" y="200"/>
                  </a:cubicBezTo>
                  <a:cubicBezTo>
                    <a:pt x="154" y="184"/>
                    <a:pt x="97" y="136"/>
                    <a:pt x="75" y="95"/>
                  </a:cubicBezTo>
                  <a:cubicBezTo>
                    <a:pt x="65" y="75"/>
                    <a:pt x="56" y="55"/>
                    <a:pt x="41" y="39"/>
                  </a:cubicBezTo>
                  <a:cubicBezTo>
                    <a:pt x="27" y="25"/>
                    <a:pt x="0" y="17"/>
                    <a:pt x="2" y="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79"/>
            <p:cNvSpPr/>
            <p:nvPr/>
          </p:nvSpPr>
          <p:spPr bwMode="auto">
            <a:xfrm>
              <a:off x="6427788" y="4048125"/>
              <a:ext cx="530225" cy="168275"/>
            </a:xfrm>
            <a:custGeom>
              <a:avLst/>
              <a:gdLst>
                <a:gd name="T0" fmla="*/ 4 w 425"/>
                <a:gd name="T1" fmla="*/ 6 h 135"/>
                <a:gd name="T2" fmla="*/ 421 w 425"/>
                <a:gd name="T3" fmla="*/ 112 h 135"/>
                <a:gd name="T4" fmla="*/ 419 w 425"/>
                <a:gd name="T5" fmla="*/ 106 h 135"/>
                <a:gd name="T6" fmla="*/ 4 w 425"/>
                <a:gd name="T7" fmla="*/ 0 h 135"/>
                <a:gd name="T8" fmla="*/ 4 w 425"/>
                <a:gd name="T9" fmla="*/ 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135">
                  <a:moveTo>
                    <a:pt x="4" y="6"/>
                  </a:moveTo>
                  <a:cubicBezTo>
                    <a:pt x="150" y="11"/>
                    <a:pt x="270" y="135"/>
                    <a:pt x="421" y="112"/>
                  </a:cubicBezTo>
                  <a:cubicBezTo>
                    <a:pt x="425" y="112"/>
                    <a:pt x="423" y="106"/>
                    <a:pt x="419" y="106"/>
                  </a:cubicBezTo>
                  <a:cubicBezTo>
                    <a:pt x="270" y="129"/>
                    <a:pt x="149" y="4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80"/>
            <p:cNvSpPr/>
            <p:nvPr/>
          </p:nvSpPr>
          <p:spPr bwMode="auto">
            <a:xfrm>
              <a:off x="6965951" y="4160838"/>
              <a:ext cx="42863" cy="42863"/>
            </a:xfrm>
            <a:custGeom>
              <a:avLst/>
              <a:gdLst>
                <a:gd name="T0" fmla="*/ 13 w 34"/>
                <a:gd name="T1" fmla="*/ 32 h 35"/>
                <a:gd name="T2" fmla="*/ 32 w 34"/>
                <a:gd name="T3" fmla="*/ 21 h 35"/>
                <a:gd name="T4" fmla="*/ 21 w 34"/>
                <a:gd name="T5" fmla="*/ 2 h 35"/>
                <a:gd name="T6" fmla="*/ 2 w 34"/>
                <a:gd name="T7" fmla="*/ 13 h 35"/>
                <a:gd name="T8" fmla="*/ 13 w 34"/>
                <a:gd name="T9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13" y="32"/>
                  </a:moveTo>
                  <a:cubicBezTo>
                    <a:pt x="21" y="35"/>
                    <a:pt x="30" y="29"/>
                    <a:pt x="32" y="21"/>
                  </a:cubicBezTo>
                  <a:cubicBezTo>
                    <a:pt x="34" y="13"/>
                    <a:pt x="29" y="4"/>
                    <a:pt x="21" y="2"/>
                  </a:cubicBezTo>
                  <a:cubicBezTo>
                    <a:pt x="12" y="0"/>
                    <a:pt x="4" y="5"/>
                    <a:pt x="2" y="13"/>
                  </a:cubicBezTo>
                  <a:cubicBezTo>
                    <a:pt x="0" y="22"/>
                    <a:pt x="5" y="30"/>
                    <a:pt x="13" y="32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7" name="Freeform 81"/>
            <p:cNvSpPr/>
            <p:nvPr/>
          </p:nvSpPr>
          <p:spPr bwMode="auto">
            <a:xfrm>
              <a:off x="6923088" y="4132263"/>
              <a:ext cx="42863" cy="42863"/>
            </a:xfrm>
            <a:custGeom>
              <a:avLst/>
              <a:gdLst>
                <a:gd name="T0" fmla="*/ 13 w 34"/>
                <a:gd name="T1" fmla="*/ 32 h 35"/>
                <a:gd name="T2" fmla="*/ 32 w 34"/>
                <a:gd name="T3" fmla="*/ 21 h 35"/>
                <a:gd name="T4" fmla="*/ 21 w 34"/>
                <a:gd name="T5" fmla="*/ 2 h 35"/>
                <a:gd name="T6" fmla="*/ 2 w 34"/>
                <a:gd name="T7" fmla="*/ 13 h 35"/>
                <a:gd name="T8" fmla="*/ 13 w 34"/>
                <a:gd name="T9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13" y="32"/>
                  </a:moveTo>
                  <a:cubicBezTo>
                    <a:pt x="22" y="35"/>
                    <a:pt x="30" y="29"/>
                    <a:pt x="32" y="21"/>
                  </a:cubicBezTo>
                  <a:cubicBezTo>
                    <a:pt x="34" y="13"/>
                    <a:pt x="29" y="4"/>
                    <a:pt x="21" y="2"/>
                  </a:cubicBezTo>
                  <a:cubicBezTo>
                    <a:pt x="12" y="0"/>
                    <a:pt x="4" y="5"/>
                    <a:pt x="2" y="13"/>
                  </a:cubicBezTo>
                  <a:cubicBezTo>
                    <a:pt x="0" y="22"/>
                    <a:pt x="5" y="30"/>
                    <a:pt x="13" y="32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8" name="Freeform 82"/>
            <p:cNvSpPr/>
            <p:nvPr/>
          </p:nvSpPr>
          <p:spPr bwMode="auto">
            <a:xfrm>
              <a:off x="6921501" y="4197350"/>
              <a:ext cx="42863" cy="42863"/>
            </a:xfrm>
            <a:custGeom>
              <a:avLst/>
              <a:gdLst>
                <a:gd name="T0" fmla="*/ 13 w 34"/>
                <a:gd name="T1" fmla="*/ 33 h 35"/>
                <a:gd name="T2" fmla="*/ 32 w 34"/>
                <a:gd name="T3" fmla="*/ 21 h 35"/>
                <a:gd name="T4" fmla="*/ 21 w 34"/>
                <a:gd name="T5" fmla="*/ 2 h 35"/>
                <a:gd name="T6" fmla="*/ 2 w 34"/>
                <a:gd name="T7" fmla="*/ 14 h 35"/>
                <a:gd name="T8" fmla="*/ 13 w 34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13" y="33"/>
                  </a:moveTo>
                  <a:cubicBezTo>
                    <a:pt x="22" y="35"/>
                    <a:pt x="30" y="30"/>
                    <a:pt x="32" y="21"/>
                  </a:cubicBezTo>
                  <a:cubicBezTo>
                    <a:pt x="34" y="13"/>
                    <a:pt x="29" y="4"/>
                    <a:pt x="21" y="2"/>
                  </a:cubicBezTo>
                  <a:cubicBezTo>
                    <a:pt x="12" y="0"/>
                    <a:pt x="4" y="5"/>
                    <a:pt x="2" y="14"/>
                  </a:cubicBezTo>
                  <a:cubicBezTo>
                    <a:pt x="0" y="22"/>
                    <a:pt x="5" y="31"/>
                    <a:pt x="13" y="33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83"/>
            <p:cNvSpPr/>
            <p:nvPr/>
          </p:nvSpPr>
          <p:spPr bwMode="auto">
            <a:xfrm>
              <a:off x="6870701" y="4132263"/>
              <a:ext cx="44450" cy="42863"/>
            </a:xfrm>
            <a:custGeom>
              <a:avLst/>
              <a:gdLst>
                <a:gd name="T0" fmla="*/ 13 w 35"/>
                <a:gd name="T1" fmla="*/ 33 h 35"/>
                <a:gd name="T2" fmla="*/ 33 w 35"/>
                <a:gd name="T3" fmla="*/ 21 h 35"/>
                <a:gd name="T4" fmla="*/ 21 w 35"/>
                <a:gd name="T5" fmla="*/ 2 h 35"/>
                <a:gd name="T6" fmla="*/ 2 w 35"/>
                <a:gd name="T7" fmla="*/ 14 h 35"/>
                <a:gd name="T8" fmla="*/ 13 w 35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3" y="33"/>
                  </a:moveTo>
                  <a:cubicBezTo>
                    <a:pt x="22" y="35"/>
                    <a:pt x="30" y="30"/>
                    <a:pt x="33" y="21"/>
                  </a:cubicBezTo>
                  <a:cubicBezTo>
                    <a:pt x="35" y="13"/>
                    <a:pt x="30" y="5"/>
                    <a:pt x="21" y="2"/>
                  </a:cubicBezTo>
                  <a:cubicBezTo>
                    <a:pt x="13" y="0"/>
                    <a:pt x="4" y="5"/>
                    <a:pt x="2" y="14"/>
                  </a:cubicBezTo>
                  <a:cubicBezTo>
                    <a:pt x="0" y="22"/>
                    <a:pt x="5" y="31"/>
                    <a:pt x="13" y="33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84"/>
            <p:cNvSpPr/>
            <p:nvPr/>
          </p:nvSpPr>
          <p:spPr bwMode="auto">
            <a:xfrm>
              <a:off x="6870701" y="4200525"/>
              <a:ext cx="44450" cy="44450"/>
            </a:xfrm>
            <a:custGeom>
              <a:avLst/>
              <a:gdLst>
                <a:gd name="T0" fmla="*/ 13 w 35"/>
                <a:gd name="T1" fmla="*/ 33 h 35"/>
                <a:gd name="T2" fmla="*/ 32 w 35"/>
                <a:gd name="T3" fmla="*/ 21 h 35"/>
                <a:gd name="T4" fmla="*/ 21 w 35"/>
                <a:gd name="T5" fmla="*/ 2 h 35"/>
                <a:gd name="T6" fmla="*/ 2 w 35"/>
                <a:gd name="T7" fmla="*/ 14 h 35"/>
                <a:gd name="T8" fmla="*/ 13 w 35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3" y="33"/>
                  </a:moveTo>
                  <a:cubicBezTo>
                    <a:pt x="22" y="35"/>
                    <a:pt x="30" y="30"/>
                    <a:pt x="32" y="21"/>
                  </a:cubicBezTo>
                  <a:cubicBezTo>
                    <a:pt x="35" y="13"/>
                    <a:pt x="29" y="5"/>
                    <a:pt x="21" y="2"/>
                  </a:cubicBezTo>
                  <a:cubicBezTo>
                    <a:pt x="13" y="0"/>
                    <a:pt x="4" y="5"/>
                    <a:pt x="2" y="14"/>
                  </a:cubicBezTo>
                  <a:cubicBezTo>
                    <a:pt x="0" y="22"/>
                    <a:pt x="5" y="31"/>
                    <a:pt x="13" y="33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85"/>
            <p:cNvSpPr/>
            <p:nvPr/>
          </p:nvSpPr>
          <p:spPr bwMode="auto">
            <a:xfrm>
              <a:off x="6816726" y="4194175"/>
              <a:ext cx="36513" cy="36513"/>
            </a:xfrm>
            <a:custGeom>
              <a:avLst/>
              <a:gdLst>
                <a:gd name="T0" fmla="*/ 11 w 29"/>
                <a:gd name="T1" fmla="*/ 27 h 29"/>
                <a:gd name="T2" fmla="*/ 27 w 29"/>
                <a:gd name="T3" fmla="*/ 18 h 29"/>
                <a:gd name="T4" fmla="*/ 18 w 29"/>
                <a:gd name="T5" fmla="*/ 1 h 29"/>
                <a:gd name="T6" fmla="*/ 1 w 29"/>
                <a:gd name="T7" fmla="*/ 11 h 29"/>
                <a:gd name="T8" fmla="*/ 11 w 29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1" y="27"/>
                  </a:moveTo>
                  <a:cubicBezTo>
                    <a:pt x="18" y="29"/>
                    <a:pt x="25" y="25"/>
                    <a:pt x="27" y="18"/>
                  </a:cubicBezTo>
                  <a:cubicBezTo>
                    <a:pt x="29" y="10"/>
                    <a:pt x="25" y="3"/>
                    <a:pt x="18" y="1"/>
                  </a:cubicBezTo>
                  <a:cubicBezTo>
                    <a:pt x="10" y="0"/>
                    <a:pt x="3" y="4"/>
                    <a:pt x="1" y="11"/>
                  </a:cubicBezTo>
                  <a:cubicBezTo>
                    <a:pt x="0" y="18"/>
                    <a:pt x="4" y="25"/>
                    <a:pt x="11" y="27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86"/>
            <p:cNvSpPr/>
            <p:nvPr/>
          </p:nvSpPr>
          <p:spPr bwMode="auto">
            <a:xfrm>
              <a:off x="6823076" y="4132263"/>
              <a:ext cx="34925" cy="36513"/>
            </a:xfrm>
            <a:custGeom>
              <a:avLst/>
              <a:gdLst>
                <a:gd name="T0" fmla="*/ 11 w 29"/>
                <a:gd name="T1" fmla="*/ 28 h 30"/>
                <a:gd name="T2" fmla="*/ 28 w 29"/>
                <a:gd name="T3" fmla="*/ 18 h 30"/>
                <a:gd name="T4" fmla="*/ 18 w 29"/>
                <a:gd name="T5" fmla="*/ 2 h 30"/>
                <a:gd name="T6" fmla="*/ 2 w 29"/>
                <a:gd name="T7" fmla="*/ 12 h 30"/>
                <a:gd name="T8" fmla="*/ 11 w 29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11" y="28"/>
                  </a:moveTo>
                  <a:cubicBezTo>
                    <a:pt x="18" y="30"/>
                    <a:pt x="26" y="25"/>
                    <a:pt x="28" y="18"/>
                  </a:cubicBezTo>
                  <a:cubicBezTo>
                    <a:pt x="29" y="11"/>
                    <a:pt x="25" y="4"/>
                    <a:pt x="18" y="2"/>
                  </a:cubicBezTo>
                  <a:cubicBezTo>
                    <a:pt x="11" y="0"/>
                    <a:pt x="3" y="4"/>
                    <a:pt x="2" y="12"/>
                  </a:cubicBezTo>
                  <a:cubicBezTo>
                    <a:pt x="0" y="19"/>
                    <a:pt x="4" y="26"/>
                    <a:pt x="11" y="28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87"/>
            <p:cNvSpPr/>
            <p:nvPr/>
          </p:nvSpPr>
          <p:spPr bwMode="auto">
            <a:xfrm>
              <a:off x="6778626" y="4127500"/>
              <a:ext cx="31750" cy="31750"/>
            </a:xfrm>
            <a:custGeom>
              <a:avLst/>
              <a:gdLst>
                <a:gd name="T0" fmla="*/ 10 w 25"/>
                <a:gd name="T1" fmla="*/ 23 h 25"/>
                <a:gd name="T2" fmla="*/ 23 w 25"/>
                <a:gd name="T3" fmla="*/ 15 h 25"/>
                <a:gd name="T4" fmla="*/ 15 w 25"/>
                <a:gd name="T5" fmla="*/ 2 h 25"/>
                <a:gd name="T6" fmla="*/ 2 w 25"/>
                <a:gd name="T7" fmla="*/ 10 h 25"/>
                <a:gd name="T8" fmla="*/ 10 w 25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0" y="23"/>
                  </a:moveTo>
                  <a:cubicBezTo>
                    <a:pt x="16" y="25"/>
                    <a:pt x="22" y="21"/>
                    <a:pt x="23" y="15"/>
                  </a:cubicBezTo>
                  <a:cubicBezTo>
                    <a:pt x="25" y="9"/>
                    <a:pt x="21" y="3"/>
                    <a:pt x="15" y="2"/>
                  </a:cubicBezTo>
                  <a:cubicBezTo>
                    <a:pt x="9" y="0"/>
                    <a:pt x="3" y="4"/>
                    <a:pt x="2" y="10"/>
                  </a:cubicBezTo>
                  <a:cubicBezTo>
                    <a:pt x="0" y="16"/>
                    <a:pt x="4" y="22"/>
                    <a:pt x="10" y="23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88"/>
            <p:cNvSpPr/>
            <p:nvPr/>
          </p:nvSpPr>
          <p:spPr bwMode="auto">
            <a:xfrm>
              <a:off x="6773863" y="4179888"/>
              <a:ext cx="30163" cy="30163"/>
            </a:xfrm>
            <a:custGeom>
              <a:avLst/>
              <a:gdLst>
                <a:gd name="T0" fmla="*/ 9 w 24"/>
                <a:gd name="T1" fmla="*/ 23 h 24"/>
                <a:gd name="T2" fmla="*/ 22 w 24"/>
                <a:gd name="T3" fmla="*/ 15 h 24"/>
                <a:gd name="T4" fmla="*/ 14 w 24"/>
                <a:gd name="T5" fmla="*/ 1 h 24"/>
                <a:gd name="T6" fmla="*/ 1 w 24"/>
                <a:gd name="T7" fmla="*/ 9 h 24"/>
                <a:gd name="T8" fmla="*/ 9 w 24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9" y="23"/>
                  </a:moveTo>
                  <a:cubicBezTo>
                    <a:pt x="15" y="24"/>
                    <a:pt x="21" y="21"/>
                    <a:pt x="22" y="15"/>
                  </a:cubicBezTo>
                  <a:cubicBezTo>
                    <a:pt x="24" y="9"/>
                    <a:pt x="20" y="3"/>
                    <a:pt x="14" y="1"/>
                  </a:cubicBezTo>
                  <a:cubicBezTo>
                    <a:pt x="8" y="0"/>
                    <a:pt x="3" y="3"/>
                    <a:pt x="1" y="9"/>
                  </a:cubicBezTo>
                  <a:cubicBezTo>
                    <a:pt x="0" y="15"/>
                    <a:pt x="3" y="21"/>
                    <a:pt x="9" y="23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5" name="Freeform 89"/>
            <p:cNvSpPr/>
            <p:nvPr/>
          </p:nvSpPr>
          <p:spPr bwMode="auto">
            <a:xfrm>
              <a:off x="6443663" y="4046538"/>
              <a:ext cx="523875" cy="377825"/>
            </a:xfrm>
            <a:custGeom>
              <a:avLst/>
              <a:gdLst>
                <a:gd name="T0" fmla="*/ 4 w 419"/>
                <a:gd name="T1" fmla="*/ 7 h 302"/>
                <a:gd name="T2" fmla="*/ 128 w 419"/>
                <a:gd name="T3" fmla="*/ 82 h 302"/>
                <a:gd name="T4" fmla="*/ 210 w 419"/>
                <a:gd name="T5" fmla="*/ 142 h 302"/>
                <a:gd name="T6" fmla="*/ 307 w 419"/>
                <a:gd name="T7" fmla="*/ 198 h 302"/>
                <a:gd name="T8" fmla="*/ 412 w 419"/>
                <a:gd name="T9" fmla="*/ 298 h 302"/>
                <a:gd name="T10" fmla="*/ 417 w 419"/>
                <a:gd name="T11" fmla="*/ 295 h 302"/>
                <a:gd name="T12" fmla="*/ 326 w 419"/>
                <a:gd name="T13" fmla="*/ 203 h 302"/>
                <a:gd name="T14" fmla="*/ 220 w 419"/>
                <a:gd name="T15" fmla="*/ 141 h 302"/>
                <a:gd name="T16" fmla="*/ 136 w 419"/>
                <a:gd name="T17" fmla="*/ 79 h 302"/>
                <a:gd name="T18" fmla="*/ 7 w 419"/>
                <a:gd name="T19" fmla="*/ 2 h 302"/>
                <a:gd name="T20" fmla="*/ 4 w 419"/>
                <a:gd name="T21" fmla="*/ 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9" h="302">
                  <a:moveTo>
                    <a:pt x="4" y="7"/>
                  </a:moveTo>
                  <a:cubicBezTo>
                    <a:pt x="47" y="29"/>
                    <a:pt x="89" y="54"/>
                    <a:pt x="128" y="82"/>
                  </a:cubicBezTo>
                  <a:cubicBezTo>
                    <a:pt x="156" y="101"/>
                    <a:pt x="182" y="123"/>
                    <a:pt x="210" y="142"/>
                  </a:cubicBezTo>
                  <a:cubicBezTo>
                    <a:pt x="241" y="163"/>
                    <a:pt x="275" y="178"/>
                    <a:pt x="307" y="198"/>
                  </a:cubicBezTo>
                  <a:cubicBezTo>
                    <a:pt x="349" y="224"/>
                    <a:pt x="387" y="256"/>
                    <a:pt x="412" y="298"/>
                  </a:cubicBezTo>
                  <a:cubicBezTo>
                    <a:pt x="414" y="302"/>
                    <a:pt x="419" y="299"/>
                    <a:pt x="417" y="295"/>
                  </a:cubicBezTo>
                  <a:cubicBezTo>
                    <a:pt x="395" y="257"/>
                    <a:pt x="362" y="227"/>
                    <a:pt x="326" y="203"/>
                  </a:cubicBezTo>
                  <a:cubicBezTo>
                    <a:pt x="292" y="180"/>
                    <a:pt x="254" y="164"/>
                    <a:pt x="220" y="141"/>
                  </a:cubicBezTo>
                  <a:cubicBezTo>
                    <a:pt x="191" y="122"/>
                    <a:pt x="164" y="100"/>
                    <a:pt x="136" y="79"/>
                  </a:cubicBezTo>
                  <a:cubicBezTo>
                    <a:pt x="95" y="50"/>
                    <a:pt x="52" y="24"/>
                    <a:pt x="7" y="2"/>
                  </a:cubicBezTo>
                  <a:cubicBezTo>
                    <a:pt x="3" y="0"/>
                    <a:pt x="0" y="6"/>
                    <a:pt x="4" y="7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6" name="Freeform 90"/>
            <p:cNvSpPr/>
            <p:nvPr/>
          </p:nvSpPr>
          <p:spPr bwMode="auto">
            <a:xfrm>
              <a:off x="6959601" y="4424363"/>
              <a:ext cx="44450" cy="44450"/>
            </a:xfrm>
            <a:custGeom>
              <a:avLst/>
              <a:gdLst>
                <a:gd name="T0" fmla="*/ 27 w 35"/>
                <a:gd name="T1" fmla="*/ 5 h 36"/>
                <a:gd name="T2" fmla="*/ 30 w 35"/>
                <a:gd name="T3" fmla="*/ 27 h 36"/>
                <a:gd name="T4" fmla="*/ 8 w 35"/>
                <a:gd name="T5" fmla="*/ 30 h 36"/>
                <a:gd name="T6" fmla="*/ 5 w 35"/>
                <a:gd name="T7" fmla="*/ 8 h 36"/>
                <a:gd name="T8" fmla="*/ 27 w 35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27" y="5"/>
                  </a:moveTo>
                  <a:cubicBezTo>
                    <a:pt x="34" y="10"/>
                    <a:pt x="35" y="20"/>
                    <a:pt x="30" y="27"/>
                  </a:cubicBezTo>
                  <a:cubicBezTo>
                    <a:pt x="25" y="34"/>
                    <a:pt x="15" y="36"/>
                    <a:pt x="8" y="30"/>
                  </a:cubicBezTo>
                  <a:cubicBezTo>
                    <a:pt x="1" y="25"/>
                    <a:pt x="0" y="15"/>
                    <a:pt x="5" y="8"/>
                  </a:cubicBezTo>
                  <a:cubicBezTo>
                    <a:pt x="10" y="1"/>
                    <a:pt x="20" y="0"/>
                    <a:pt x="27" y="5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91"/>
            <p:cNvSpPr/>
            <p:nvPr/>
          </p:nvSpPr>
          <p:spPr bwMode="auto">
            <a:xfrm>
              <a:off x="6910388" y="4408488"/>
              <a:ext cx="44450" cy="46038"/>
            </a:xfrm>
            <a:custGeom>
              <a:avLst/>
              <a:gdLst>
                <a:gd name="T0" fmla="*/ 27 w 35"/>
                <a:gd name="T1" fmla="*/ 6 h 36"/>
                <a:gd name="T2" fmla="*/ 30 w 35"/>
                <a:gd name="T3" fmla="*/ 28 h 36"/>
                <a:gd name="T4" fmla="*/ 8 w 35"/>
                <a:gd name="T5" fmla="*/ 31 h 36"/>
                <a:gd name="T6" fmla="*/ 5 w 35"/>
                <a:gd name="T7" fmla="*/ 9 h 36"/>
                <a:gd name="T8" fmla="*/ 27 w 35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27" y="6"/>
                  </a:moveTo>
                  <a:cubicBezTo>
                    <a:pt x="34" y="11"/>
                    <a:pt x="35" y="21"/>
                    <a:pt x="30" y="28"/>
                  </a:cubicBezTo>
                  <a:cubicBezTo>
                    <a:pt x="25" y="34"/>
                    <a:pt x="15" y="36"/>
                    <a:pt x="8" y="31"/>
                  </a:cubicBezTo>
                  <a:cubicBezTo>
                    <a:pt x="1" y="26"/>
                    <a:pt x="0" y="16"/>
                    <a:pt x="5" y="9"/>
                  </a:cubicBezTo>
                  <a:cubicBezTo>
                    <a:pt x="10" y="2"/>
                    <a:pt x="20" y="0"/>
                    <a:pt x="27" y="6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92"/>
            <p:cNvSpPr/>
            <p:nvPr/>
          </p:nvSpPr>
          <p:spPr bwMode="auto">
            <a:xfrm>
              <a:off x="6961188" y="4367213"/>
              <a:ext cx="42863" cy="44450"/>
            </a:xfrm>
            <a:custGeom>
              <a:avLst/>
              <a:gdLst>
                <a:gd name="T0" fmla="*/ 27 w 35"/>
                <a:gd name="T1" fmla="*/ 5 h 35"/>
                <a:gd name="T2" fmla="*/ 30 w 35"/>
                <a:gd name="T3" fmla="*/ 27 h 35"/>
                <a:gd name="T4" fmla="*/ 8 w 35"/>
                <a:gd name="T5" fmla="*/ 30 h 35"/>
                <a:gd name="T6" fmla="*/ 5 w 35"/>
                <a:gd name="T7" fmla="*/ 8 h 35"/>
                <a:gd name="T8" fmla="*/ 27 w 35"/>
                <a:gd name="T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7" y="5"/>
                  </a:moveTo>
                  <a:cubicBezTo>
                    <a:pt x="34" y="10"/>
                    <a:pt x="35" y="20"/>
                    <a:pt x="30" y="27"/>
                  </a:cubicBezTo>
                  <a:cubicBezTo>
                    <a:pt x="25" y="34"/>
                    <a:pt x="15" y="35"/>
                    <a:pt x="8" y="30"/>
                  </a:cubicBezTo>
                  <a:cubicBezTo>
                    <a:pt x="1" y="25"/>
                    <a:pt x="0" y="15"/>
                    <a:pt x="5" y="8"/>
                  </a:cubicBezTo>
                  <a:cubicBezTo>
                    <a:pt x="10" y="1"/>
                    <a:pt x="20" y="0"/>
                    <a:pt x="27" y="5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93"/>
            <p:cNvSpPr/>
            <p:nvPr/>
          </p:nvSpPr>
          <p:spPr bwMode="auto">
            <a:xfrm>
              <a:off x="6878638" y="4368800"/>
              <a:ext cx="42863" cy="44450"/>
            </a:xfrm>
            <a:custGeom>
              <a:avLst/>
              <a:gdLst>
                <a:gd name="T0" fmla="*/ 27 w 35"/>
                <a:gd name="T1" fmla="*/ 5 h 35"/>
                <a:gd name="T2" fmla="*/ 30 w 35"/>
                <a:gd name="T3" fmla="*/ 27 h 35"/>
                <a:gd name="T4" fmla="*/ 8 w 35"/>
                <a:gd name="T5" fmla="*/ 30 h 35"/>
                <a:gd name="T6" fmla="*/ 5 w 35"/>
                <a:gd name="T7" fmla="*/ 8 h 35"/>
                <a:gd name="T8" fmla="*/ 27 w 35"/>
                <a:gd name="T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7" y="5"/>
                  </a:moveTo>
                  <a:cubicBezTo>
                    <a:pt x="34" y="10"/>
                    <a:pt x="35" y="20"/>
                    <a:pt x="30" y="27"/>
                  </a:cubicBezTo>
                  <a:cubicBezTo>
                    <a:pt x="25" y="34"/>
                    <a:pt x="15" y="35"/>
                    <a:pt x="8" y="30"/>
                  </a:cubicBezTo>
                  <a:cubicBezTo>
                    <a:pt x="1" y="25"/>
                    <a:pt x="0" y="15"/>
                    <a:pt x="5" y="8"/>
                  </a:cubicBezTo>
                  <a:cubicBezTo>
                    <a:pt x="10" y="1"/>
                    <a:pt x="20" y="0"/>
                    <a:pt x="27" y="5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0" name="Freeform 94"/>
            <p:cNvSpPr/>
            <p:nvPr/>
          </p:nvSpPr>
          <p:spPr bwMode="auto">
            <a:xfrm>
              <a:off x="6931026" y="4325938"/>
              <a:ext cx="44450" cy="44450"/>
            </a:xfrm>
            <a:custGeom>
              <a:avLst/>
              <a:gdLst>
                <a:gd name="T0" fmla="*/ 27 w 36"/>
                <a:gd name="T1" fmla="*/ 5 h 36"/>
                <a:gd name="T2" fmla="*/ 31 w 36"/>
                <a:gd name="T3" fmla="*/ 27 h 36"/>
                <a:gd name="T4" fmla="*/ 9 w 36"/>
                <a:gd name="T5" fmla="*/ 30 h 36"/>
                <a:gd name="T6" fmla="*/ 5 w 36"/>
                <a:gd name="T7" fmla="*/ 8 h 36"/>
                <a:gd name="T8" fmla="*/ 27 w 36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7" y="5"/>
                  </a:moveTo>
                  <a:cubicBezTo>
                    <a:pt x="34" y="10"/>
                    <a:pt x="36" y="20"/>
                    <a:pt x="31" y="27"/>
                  </a:cubicBezTo>
                  <a:cubicBezTo>
                    <a:pt x="25" y="34"/>
                    <a:pt x="16" y="36"/>
                    <a:pt x="9" y="30"/>
                  </a:cubicBezTo>
                  <a:cubicBezTo>
                    <a:pt x="2" y="25"/>
                    <a:pt x="0" y="15"/>
                    <a:pt x="5" y="8"/>
                  </a:cubicBezTo>
                  <a:cubicBezTo>
                    <a:pt x="11" y="1"/>
                    <a:pt x="20" y="0"/>
                    <a:pt x="27" y="5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1" name="Freeform 95"/>
            <p:cNvSpPr/>
            <p:nvPr/>
          </p:nvSpPr>
          <p:spPr bwMode="auto">
            <a:xfrm>
              <a:off x="6889751" y="4291013"/>
              <a:ext cx="38100" cy="38100"/>
            </a:xfrm>
            <a:custGeom>
              <a:avLst/>
              <a:gdLst>
                <a:gd name="T0" fmla="*/ 23 w 31"/>
                <a:gd name="T1" fmla="*/ 5 h 31"/>
                <a:gd name="T2" fmla="*/ 26 w 31"/>
                <a:gd name="T3" fmla="*/ 23 h 31"/>
                <a:gd name="T4" fmla="*/ 7 w 31"/>
                <a:gd name="T5" fmla="*/ 26 h 31"/>
                <a:gd name="T6" fmla="*/ 5 w 31"/>
                <a:gd name="T7" fmla="*/ 7 h 31"/>
                <a:gd name="T8" fmla="*/ 23 w 31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3" y="5"/>
                  </a:moveTo>
                  <a:cubicBezTo>
                    <a:pt x="29" y="9"/>
                    <a:pt x="31" y="17"/>
                    <a:pt x="26" y="23"/>
                  </a:cubicBezTo>
                  <a:cubicBezTo>
                    <a:pt x="22" y="29"/>
                    <a:pt x="13" y="31"/>
                    <a:pt x="7" y="26"/>
                  </a:cubicBezTo>
                  <a:cubicBezTo>
                    <a:pt x="2" y="22"/>
                    <a:pt x="0" y="13"/>
                    <a:pt x="5" y="7"/>
                  </a:cubicBezTo>
                  <a:cubicBezTo>
                    <a:pt x="9" y="2"/>
                    <a:pt x="18" y="0"/>
                    <a:pt x="23" y="5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2" name="Freeform 96"/>
            <p:cNvSpPr/>
            <p:nvPr/>
          </p:nvSpPr>
          <p:spPr bwMode="auto">
            <a:xfrm>
              <a:off x="6846888" y="4333875"/>
              <a:ext cx="36513" cy="38100"/>
            </a:xfrm>
            <a:custGeom>
              <a:avLst/>
              <a:gdLst>
                <a:gd name="T0" fmla="*/ 23 w 30"/>
                <a:gd name="T1" fmla="*/ 4 h 30"/>
                <a:gd name="T2" fmla="*/ 26 w 30"/>
                <a:gd name="T3" fmla="*/ 23 h 30"/>
                <a:gd name="T4" fmla="*/ 7 w 30"/>
                <a:gd name="T5" fmla="*/ 26 h 30"/>
                <a:gd name="T6" fmla="*/ 4 w 30"/>
                <a:gd name="T7" fmla="*/ 7 h 30"/>
                <a:gd name="T8" fmla="*/ 23 w 30"/>
                <a:gd name="T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3" y="4"/>
                  </a:moveTo>
                  <a:cubicBezTo>
                    <a:pt x="29" y="9"/>
                    <a:pt x="30" y="17"/>
                    <a:pt x="26" y="23"/>
                  </a:cubicBezTo>
                  <a:cubicBezTo>
                    <a:pt x="21" y="29"/>
                    <a:pt x="13" y="30"/>
                    <a:pt x="7" y="26"/>
                  </a:cubicBezTo>
                  <a:cubicBezTo>
                    <a:pt x="1" y="21"/>
                    <a:pt x="0" y="13"/>
                    <a:pt x="4" y="7"/>
                  </a:cubicBezTo>
                  <a:cubicBezTo>
                    <a:pt x="9" y="1"/>
                    <a:pt x="17" y="0"/>
                    <a:pt x="23" y="4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97"/>
            <p:cNvSpPr/>
            <p:nvPr/>
          </p:nvSpPr>
          <p:spPr bwMode="auto">
            <a:xfrm>
              <a:off x="6811963" y="4308475"/>
              <a:ext cx="31750" cy="31750"/>
            </a:xfrm>
            <a:custGeom>
              <a:avLst/>
              <a:gdLst>
                <a:gd name="T0" fmla="*/ 19 w 25"/>
                <a:gd name="T1" fmla="*/ 4 h 25"/>
                <a:gd name="T2" fmla="*/ 21 w 25"/>
                <a:gd name="T3" fmla="*/ 19 h 25"/>
                <a:gd name="T4" fmla="*/ 6 w 25"/>
                <a:gd name="T5" fmla="*/ 22 h 25"/>
                <a:gd name="T6" fmla="*/ 4 w 25"/>
                <a:gd name="T7" fmla="*/ 6 h 25"/>
                <a:gd name="T8" fmla="*/ 19 w 25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9" y="4"/>
                  </a:moveTo>
                  <a:cubicBezTo>
                    <a:pt x="24" y="8"/>
                    <a:pt x="25" y="15"/>
                    <a:pt x="21" y="19"/>
                  </a:cubicBezTo>
                  <a:cubicBezTo>
                    <a:pt x="18" y="24"/>
                    <a:pt x="11" y="25"/>
                    <a:pt x="6" y="22"/>
                  </a:cubicBezTo>
                  <a:cubicBezTo>
                    <a:pt x="1" y="18"/>
                    <a:pt x="0" y="11"/>
                    <a:pt x="4" y="6"/>
                  </a:cubicBezTo>
                  <a:cubicBezTo>
                    <a:pt x="7" y="1"/>
                    <a:pt x="14" y="0"/>
                    <a:pt x="19" y="4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4" name="Freeform 98"/>
            <p:cNvSpPr/>
            <p:nvPr/>
          </p:nvSpPr>
          <p:spPr bwMode="auto">
            <a:xfrm>
              <a:off x="6850063" y="4268788"/>
              <a:ext cx="31750" cy="31750"/>
            </a:xfrm>
            <a:custGeom>
              <a:avLst/>
              <a:gdLst>
                <a:gd name="T0" fmla="*/ 19 w 25"/>
                <a:gd name="T1" fmla="*/ 4 h 25"/>
                <a:gd name="T2" fmla="*/ 21 w 25"/>
                <a:gd name="T3" fmla="*/ 19 h 25"/>
                <a:gd name="T4" fmla="*/ 6 w 25"/>
                <a:gd name="T5" fmla="*/ 21 h 25"/>
                <a:gd name="T6" fmla="*/ 4 w 25"/>
                <a:gd name="T7" fmla="*/ 6 h 25"/>
                <a:gd name="T8" fmla="*/ 19 w 25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9" y="4"/>
                  </a:moveTo>
                  <a:cubicBezTo>
                    <a:pt x="24" y="7"/>
                    <a:pt x="25" y="14"/>
                    <a:pt x="21" y="19"/>
                  </a:cubicBezTo>
                  <a:cubicBezTo>
                    <a:pt x="18" y="24"/>
                    <a:pt x="11" y="25"/>
                    <a:pt x="6" y="21"/>
                  </a:cubicBezTo>
                  <a:cubicBezTo>
                    <a:pt x="1" y="17"/>
                    <a:pt x="0" y="11"/>
                    <a:pt x="4" y="6"/>
                  </a:cubicBezTo>
                  <a:cubicBezTo>
                    <a:pt x="7" y="1"/>
                    <a:pt x="14" y="0"/>
                    <a:pt x="19" y="4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5" name="组合 254"/>
          <p:cNvGrpSpPr/>
          <p:nvPr/>
        </p:nvGrpSpPr>
        <p:grpSpPr>
          <a:xfrm>
            <a:off x="1851529" y="3805238"/>
            <a:ext cx="730250" cy="349250"/>
            <a:chOff x="1803401" y="3805238"/>
            <a:chExt cx="730250" cy="349250"/>
          </a:xfrm>
        </p:grpSpPr>
        <p:sp>
          <p:nvSpPr>
            <p:cNvPr id="145" name="Freeform 99"/>
            <p:cNvSpPr/>
            <p:nvPr/>
          </p:nvSpPr>
          <p:spPr bwMode="auto">
            <a:xfrm>
              <a:off x="2330451" y="3865563"/>
              <a:ext cx="203200" cy="288925"/>
            </a:xfrm>
            <a:custGeom>
              <a:avLst/>
              <a:gdLst>
                <a:gd name="T0" fmla="*/ 157 w 163"/>
                <a:gd name="T1" fmla="*/ 0 h 231"/>
                <a:gd name="T2" fmla="*/ 0 w 163"/>
                <a:gd name="T3" fmla="*/ 231 h 231"/>
                <a:gd name="T4" fmla="*/ 102 w 163"/>
                <a:gd name="T5" fmla="*/ 106 h 231"/>
                <a:gd name="T6" fmla="*/ 126 w 163"/>
                <a:gd name="T7" fmla="*/ 45 h 231"/>
                <a:gd name="T8" fmla="*/ 157 w 163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1">
                  <a:moveTo>
                    <a:pt x="157" y="0"/>
                  </a:moveTo>
                  <a:cubicBezTo>
                    <a:pt x="51" y="44"/>
                    <a:pt x="66" y="152"/>
                    <a:pt x="0" y="231"/>
                  </a:cubicBezTo>
                  <a:cubicBezTo>
                    <a:pt x="40" y="207"/>
                    <a:pt x="87" y="150"/>
                    <a:pt x="102" y="106"/>
                  </a:cubicBezTo>
                  <a:cubicBezTo>
                    <a:pt x="109" y="85"/>
                    <a:pt x="113" y="64"/>
                    <a:pt x="126" y="45"/>
                  </a:cubicBezTo>
                  <a:cubicBezTo>
                    <a:pt x="137" y="29"/>
                    <a:pt x="163" y="17"/>
                    <a:pt x="157" y="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100"/>
            <p:cNvSpPr/>
            <p:nvPr/>
          </p:nvSpPr>
          <p:spPr bwMode="auto">
            <a:xfrm>
              <a:off x="2182813" y="3805238"/>
              <a:ext cx="344488" cy="127000"/>
            </a:xfrm>
            <a:custGeom>
              <a:avLst/>
              <a:gdLst>
                <a:gd name="T0" fmla="*/ 276 w 276"/>
                <a:gd name="T1" fmla="*/ 51 h 101"/>
                <a:gd name="T2" fmla="*/ 0 w 276"/>
                <a:gd name="T3" fmla="*/ 13 h 101"/>
                <a:gd name="T4" fmla="*/ 161 w 276"/>
                <a:gd name="T5" fmla="*/ 21 h 101"/>
                <a:gd name="T6" fmla="*/ 222 w 276"/>
                <a:gd name="T7" fmla="*/ 44 h 101"/>
                <a:gd name="T8" fmla="*/ 276 w 276"/>
                <a:gd name="T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01">
                  <a:moveTo>
                    <a:pt x="276" y="51"/>
                  </a:moveTo>
                  <a:cubicBezTo>
                    <a:pt x="173" y="101"/>
                    <a:pt x="103" y="18"/>
                    <a:pt x="0" y="13"/>
                  </a:cubicBezTo>
                  <a:cubicBezTo>
                    <a:pt x="44" y="0"/>
                    <a:pt x="118" y="3"/>
                    <a:pt x="161" y="21"/>
                  </a:cubicBezTo>
                  <a:cubicBezTo>
                    <a:pt x="181" y="30"/>
                    <a:pt x="200" y="41"/>
                    <a:pt x="222" y="44"/>
                  </a:cubicBezTo>
                  <a:cubicBezTo>
                    <a:pt x="242" y="47"/>
                    <a:pt x="268" y="36"/>
                    <a:pt x="276" y="51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7" name="Freeform 101"/>
            <p:cNvSpPr/>
            <p:nvPr/>
          </p:nvSpPr>
          <p:spPr bwMode="auto">
            <a:xfrm>
              <a:off x="2001838" y="3870325"/>
              <a:ext cx="503238" cy="228600"/>
            </a:xfrm>
            <a:custGeom>
              <a:avLst/>
              <a:gdLst>
                <a:gd name="T0" fmla="*/ 397 w 403"/>
                <a:gd name="T1" fmla="*/ 3 h 184"/>
                <a:gd name="T2" fmla="*/ 3 w 403"/>
                <a:gd name="T3" fmla="*/ 177 h 184"/>
                <a:gd name="T4" fmla="*/ 8 w 403"/>
                <a:gd name="T5" fmla="*/ 181 h 184"/>
                <a:gd name="T6" fmla="*/ 400 w 403"/>
                <a:gd name="T7" fmla="*/ 8 h 184"/>
                <a:gd name="T8" fmla="*/ 397 w 403"/>
                <a:gd name="T9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184">
                  <a:moveTo>
                    <a:pt x="397" y="3"/>
                  </a:moveTo>
                  <a:cubicBezTo>
                    <a:pt x="279" y="90"/>
                    <a:pt x="107" y="66"/>
                    <a:pt x="3" y="177"/>
                  </a:cubicBezTo>
                  <a:cubicBezTo>
                    <a:pt x="0" y="179"/>
                    <a:pt x="5" y="184"/>
                    <a:pt x="8" y="181"/>
                  </a:cubicBezTo>
                  <a:cubicBezTo>
                    <a:pt x="111" y="71"/>
                    <a:pt x="283" y="95"/>
                    <a:pt x="400" y="8"/>
                  </a:cubicBezTo>
                  <a:cubicBezTo>
                    <a:pt x="403" y="6"/>
                    <a:pt x="400" y="0"/>
                    <a:pt x="397" y="3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8" name="Freeform 102"/>
            <p:cNvSpPr/>
            <p:nvPr/>
          </p:nvSpPr>
          <p:spPr bwMode="auto">
            <a:xfrm>
              <a:off x="1960563" y="4094163"/>
              <a:ext cx="46038" cy="46038"/>
            </a:xfrm>
            <a:custGeom>
              <a:avLst/>
              <a:gdLst>
                <a:gd name="T0" fmla="*/ 11 w 36"/>
                <a:gd name="T1" fmla="*/ 3 h 36"/>
                <a:gd name="T2" fmla="*/ 3 w 36"/>
                <a:gd name="T3" fmla="*/ 24 h 36"/>
                <a:gd name="T4" fmla="*/ 24 w 36"/>
                <a:gd name="T5" fmla="*/ 32 h 36"/>
                <a:gd name="T6" fmla="*/ 32 w 36"/>
                <a:gd name="T7" fmla="*/ 11 h 36"/>
                <a:gd name="T8" fmla="*/ 11 w 36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1" y="3"/>
                  </a:moveTo>
                  <a:cubicBezTo>
                    <a:pt x="3" y="7"/>
                    <a:pt x="0" y="16"/>
                    <a:pt x="3" y="24"/>
                  </a:cubicBezTo>
                  <a:cubicBezTo>
                    <a:pt x="7" y="32"/>
                    <a:pt x="16" y="36"/>
                    <a:pt x="24" y="32"/>
                  </a:cubicBezTo>
                  <a:cubicBezTo>
                    <a:pt x="32" y="29"/>
                    <a:pt x="36" y="19"/>
                    <a:pt x="32" y="11"/>
                  </a:cubicBezTo>
                  <a:cubicBezTo>
                    <a:pt x="28" y="3"/>
                    <a:pt x="19" y="0"/>
                    <a:pt x="11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103"/>
            <p:cNvSpPr/>
            <p:nvPr/>
          </p:nvSpPr>
          <p:spPr bwMode="auto">
            <a:xfrm>
              <a:off x="2011363" y="4090988"/>
              <a:ext cx="44450" cy="44450"/>
            </a:xfrm>
            <a:custGeom>
              <a:avLst/>
              <a:gdLst>
                <a:gd name="T0" fmla="*/ 11 w 35"/>
                <a:gd name="T1" fmla="*/ 4 h 36"/>
                <a:gd name="T2" fmla="*/ 3 w 35"/>
                <a:gd name="T3" fmla="*/ 24 h 36"/>
                <a:gd name="T4" fmla="*/ 24 w 35"/>
                <a:gd name="T5" fmla="*/ 32 h 36"/>
                <a:gd name="T6" fmla="*/ 32 w 35"/>
                <a:gd name="T7" fmla="*/ 12 h 36"/>
                <a:gd name="T8" fmla="*/ 11 w 35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11" y="4"/>
                  </a:moveTo>
                  <a:cubicBezTo>
                    <a:pt x="3" y="7"/>
                    <a:pt x="0" y="16"/>
                    <a:pt x="3" y="24"/>
                  </a:cubicBezTo>
                  <a:cubicBezTo>
                    <a:pt x="7" y="32"/>
                    <a:pt x="16" y="36"/>
                    <a:pt x="24" y="32"/>
                  </a:cubicBezTo>
                  <a:cubicBezTo>
                    <a:pt x="32" y="29"/>
                    <a:pt x="35" y="20"/>
                    <a:pt x="32" y="12"/>
                  </a:cubicBezTo>
                  <a:cubicBezTo>
                    <a:pt x="28" y="4"/>
                    <a:pt x="19" y="0"/>
                    <a:pt x="11" y="4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0" name="Freeform 104"/>
            <p:cNvSpPr/>
            <p:nvPr/>
          </p:nvSpPr>
          <p:spPr bwMode="auto">
            <a:xfrm>
              <a:off x="1971676" y="4038600"/>
              <a:ext cx="46038" cy="44450"/>
            </a:xfrm>
            <a:custGeom>
              <a:avLst/>
              <a:gdLst>
                <a:gd name="T0" fmla="*/ 12 w 36"/>
                <a:gd name="T1" fmla="*/ 4 h 36"/>
                <a:gd name="T2" fmla="*/ 4 w 36"/>
                <a:gd name="T3" fmla="*/ 25 h 36"/>
                <a:gd name="T4" fmla="*/ 24 w 36"/>
                <a:gd name="T5" fmla="*/ 33 h 36"/>
                <a:gd name="T6" fmla="*/ 32 w 36"/>
                <a:gd name="T7" fmla="*/ 12 h 36"/>
                <a:gd name="T8" fmla="*/ 12 w 36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2" y="4"/>
                  </a:moveTo>
                  <a:cubicBezTo>
                    <a:pt x="4" y="7"/>
                    <a:pt x="0" y="17"/>
                    <a:pt x="4" y="25"/>
                  </a:cubicBezTo>
                  <a:cubicBezTo>
                    <a:pt x="7" y="33"/>
                    <a:pt x="16" y="36"/>
                    <a:pt x="24" y="33"/>
                  </a:cubicBezTo>
                  <a:cubicBezTo>
                    <a:pt x="32" y="29"/>
                    <a:pt x="36" y="20"/>
                    <a:pt x="32" y="12"/>
                  </a:cubicBezTo>
                  <a:cubicBezTo>
                    <a:pt x="29" y="4"/>
                    <a:pt x="20" y="0"/>
                    <a:pt x="12" y="4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1" name="Freeform 105"/>
            <p:cNvSpPr/>
            <p:nvPr/>
          </p:nvSpPr>
          <p:spPr bwMode="auto">
            <a:xfrm>
              <a:off x="2052638" y="4057650"/>
              <a:ext cx="44450" cy="46038"/>
            </a:xfrm>
            <a:custGeom>
              <a:avLst/>
              <a:gdLst>
                <a:gd name="T0" fmla="*/ 12 w 36"/>
                <a:gd name="T1" fmla="*/ 4 h 36"/>
                <a:gd name="T2" fmla="*/ 4 w 36"/>
                <a:gd name="T3" fmla="*/ 24 h 36"/>
                <a:gd name="T4" fmla="*/ 24 w 36"/>
                <a:gd name="T5" fmla="*/ 32 h 36"/>
                <a:gd name="T6" fmla="*/ 32 w 36"/>
                <a:gd name="T7" fmla="*/ 12 h 36"/>
                <a:gd name="T8" fmla="*/ 12 w 36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2" y="4"/>
                  </a:moveTo>
                  <a:cubicBezTo>
                    <a:pt x="4" y="7"/>
                    <a:pt x="0" y="16"/>
                    <a:pt x="4" y="24"/>
                  </a:cubicBezTo>
                  <a:cubicBezTo>
                    <a:pt x="7" y="32"/>
                    <a:pt x="17" y="36"/>
                    <a:pt x="24" y="32"/>
                  </a:cubicBezTo>
                  <a:cubicBezTo>
                    <a:pt x="32" y="29"/>
                    <a:pt x="36" y="19"/>
                    <a:pt x="32" y="12"/>
                  </a:cubicBezTo>
                  <a:cubicBezTo>
                    <a:pt x="29" y="4"/>
                    <a:pt x="20" y="0"/>
                    <a:pt x="12" y="4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2" name="Freeform 106"/>
            <p:cNvSpPr/>
            <p:nvPr/>
          </p:nvSpPr>
          <p:spPr bwMode="auto">
            <a:xfrm>
              <a:off x="2009776" y="4005263"/>
              <a:ext cx="44450" cy="42863"/>
            </a:xfrm>
            <a:custGeom>
              <a:avLst/>
              <a:gdLst>
                <a:gd name="T0" fmla="*/ 12 w 36"/>
                <a:gd name="T1" fmla="*/ 3 h 35"/>
                <a:gd name="T2" fmla="*/ 4 w 36"/>
                <a:gd name="T3" fmla="*/ 24 h 35"/>
                <a:gd name="T4" fmla="*/ 25 w 36"/>
                <a:gd name="T5" fmla="*/ 32 h 35"/>
                <a:gd name="T6" fmla="*/ 32 w 36"/>
                <a:gd name="T7" fmla="*/ 11 h 35"/>
                <a:gd name="T8" fmla="*/ 12 w 36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2" y="3"/>
                  </a:moveTo>
                  <a:cubicBezTo>
                    <a:pt x="4" y="7"/>
                    <a:pt x="0" y="16"/>
                    <a:pt x="4" y="24"/>
                  </a:cubicBezTo>
                  <a:cubicBezTo>
                    <a:pt x="7" y="32"/>
                    <a:pt x="17" y="35"/>
                    <a:pt x="25" y="32"/>
                  </a:cubicBezTo>
                  <a:cubicBezTo>
                    <a:pt x="32" y="28"/>
                    <a:pt x="36" y="19"/>
                    <a:pt x="32" y="11"/>
                  </a:cubicBezTo>
                  <a:cubicBezTo>
                    <a:pt x="29" y="3"/>
                    <a:pt x="20" y="0"/>
                    <a:pt x="12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3" name="Freeform 107"/>
            <p:cNvSpPr/>
            <p:nvPr/>
          </p:nvSpPr>
          <p:spPr bwMode="auto">
            <a:xfrm>
              <a:off x="2063751" y="3981450"/>
              <a:ext cx="39688" cy="36513"/>
            </a:xfrm>
            <a:custGeom>
              <a:avLst/>
              <a:gdLst>
                <a:gd name="T0" fmla="*/ 10 w 31"/>
                <a:gd name="T1" fmla="*/ 3 h 30"/>
                <a:gd name="T2" fmla="*/ 3 w 31"/>
                <a:gd name="T3" fmla="*/ 20 h 30"/>
                <a:gd name="T4" fmla="*/ 21 w 31"/>
                <a:gd name="T5" fmla="*/ 27 h 30"/>
                <a:gd name="T6" fmla="*/ 28 w 31"/>
                <a:gd name="T7" fmla="*/ 9 h 30"/>
                <a:gd name="T8" fmla="*/ 10 w 31"/>
                <a:gd name="T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3"/>
                  </a:moveTo>
                  <a:cubicBezTo>
                    <a:pt x="3" y="6"/>
                    <a:pt x="0" y="14"/>
                    <a:pt x="3" y="20"/>
                  </a:cubicBezTo>
                  <a:cubicBezTo>
                    <a:pt x="6" y="27"/>
                    <a:pt x="14" y="30"/>
                    <a:pt x="21" y="27"/>
                  </a:cubicBezTo>
                  <a:cubicBezTo>
                    <a:pt x="28" y="24"/>
                    <a:pt x="31" y="16"/>
                    <a:pt x="28" y="9"/>
                  </a:cubicBezTo>
                  <a:cubicBezTo>
                    <a:pt x="25" y="3"/>
                    <a:pt x="17" y="0"/>
                    <a:pt x="10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4" name="Freeform 108"/>
            <p:cNvSpPr/>
            <p:nvPr/>
          </p:nvSpPr>
          <p:spPr bwMode="auto">
            <a:xfrm>
              <a:off x="2098676" y="4032250"/>
              <a:ext cx="38100" cy="36513"/>
            </a:xfrm>
            <a:custGeom>
              <a:avLst/>
              <a:gdLst>
                <a:gd name="T0" fmla="*/ 10 w 31"/>
                <a:gd name="T1" fmla="*/ 3 h 30"/>
                <a:gd name="T2" fmla="*/ 3 w 31"/>
                <a:gd name="T3" fmla="*/ 21 h 30"/>
                <a:gd name="T4" fmla="*/ 21 w 31"/>
                <a:gd name="T5" fmla="*/ 27 h 30"/>
                <a:gd name="T6" fmla="*/ 28 w 31"/>
                <a:gd name="T7" fmla="*/ 10 h 30"/>
                <a:gd name="T8" fmla="*/ 10 w 31"/>
                <a:gd name="T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3"/>
                  </a:moveTo>
                  <a:cubicBezTo>
                    <a:pt x="3" y="6"/>
                    <a:pt x="0" y="14"/>
                    <a:pt x="3" y="21"/>
                  </a:cubicBezTo>
                  <a:cubicBezTo>
                    <a:pt x="6" y="27"/>
                    <a:pt x="14" y="30"/>
                    <a:pt x="21" y="27"/>
                  </a:cubicBezTo>
                  <a:cubicBezTo>
                    <a:pt x="28" y="25"/>
                    <a:pt x="31" y="17"/>
                    <a:pt x="28" y="10"/>
                  </a:cubicBezTo>
                  <a:cubicBezTo>
                    <a:pt x="25" y="3"/>
                    <a:pt x="17" y="0"/>
                    <a:pt x="10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5" name="Freeform 109"/>
            <p:cNvSpPr/>
            <p:nvPr/>
          </p:nvSpPr>
          <p:spPr bwMode="auto">
            <a:xfrm>
              <a:off x="2141538" y="4011613"/>
              <a:ext cx="31750" cy="31750"/>
            </a:xfrm>
            <a:custGeom>
              <a:avLst/>
              <a:gdLst>
                <a:gd name="T0" fmla="*/ 9 w 25"/>
                <a:gd name="T1" fmla="*/ 3 h 25"/>
                <a:gd name="T2" fmla="*/ 3 w 25"/>
                <a:gd name="T3" fmla="*/ 17 h 25"/>
                <a:gd name="T4" fmla="*/ 17 w 25"/>
                <a:gd name="T5" fmla="*/ 23 h 25"/>
                <a:gd name="T6" fmla="*/ 23 w 25"/>
                <a:gd name="T7" fmla="*/ 8 h 25"/>
                <a:gd name="T8" fmla="*/ 9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9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3"/>
                    <a:pt x="12" y="25"/>
                    <a:pt x="17" y="23"/>
                  </a:cubicBezTo>
                  <a:cubicBezTo>
                    <a:pt x="23" y="20"/>
                    <a:pt x="25" y="14"/>
                    <a:pt x="23" y="8"/>
                  </a:cubicBezTo>
                  <a:cubicBezTo>
                    <a:pt x="21" y="3"/>
                    <a:pt x="14" y="0"/>
                    <a:pt x="9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6" name="Freeform 110"/>
            <p:cNvSpPr/>
            <p:nvPr/>
          </p:nvSpPr>
          <p:spPr bwMode="auto">
            <a:xfrm>
              <a:off x="2116138" y="3968750"/>
              <a:ext cx="30163" cy="301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3 h 25"/>
                <a:gd name="T6" fmla="*/ 23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3"/>
                    <a:pt x="12" y="25"/>
                    <a:pt x="17" y="23"/>
                  </a:cubicBezTo>
                  <a:cubicBezTo>
                    <a:pt x="23" y="20"/>
                    <a:pt x="25" y="14"/>
                    <a:pt x="23" y="8"/>
                  </a:cubicBezTo>
                  <a:cubicBezTo>
                    <a:pt x="20" y="3"/>
                    <a:pt x="14" y="0"/>
                    <a:pt x="8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7" name="Freeform 111"/>
            <p:cNvSpPr/>
            <p:nvPr/>
          </p:nvSpPr>
          <p:spPr bwMode="auto">
            <a:xfrm>
              <a:off x="1852613" y="3881438"/>
              <a:ext cx="638175" cy="63500"/>
            </a:xfrm>
            <a:custGeom>
              <a:avLst/>
              <a:gdLst>
                <a:gd name="T0" fmla="*/ 506 w 511"/>
                <a:gd name="T1" fmla="*/ 1 h 50"/>
                <a:gd name="T2" fmla="*/ 265 w 511"/>
                <a:gd name="T3" fmla="*/ 22 h 50"/>
                <a:gd name="T4" fmla="*/ 156 w 511"/>
                <a:gd name="T5" fmla="*/ 38 h 50"/>
                <a:gd name="T6" fmla="*/ 5 w 511"/>
                <a:gd name="T7" fmla="*/ 24 h 50"/>
                <a:gd name="T8" fmla="*/ 3 w 511"/>
                <a:gd name="T9" fmla="*/ 30 h 50"/>
                <a:gd name="T10" fmla="*/ 149 w 511"/>
                <a:gd name="T11" fmla="*/ 45 h 50"/>
                <a:gd name="T12" fmla="*/ 265 w 511"/>
                <a:gd name="T13" fmla="*/ 28 h 50"/>
                <a:gd name="T14" fmla="*/ 368 w 511"/>
                <a:gd name="T15" fmla="*/ 25 h 50"/>
                <a:gd name="T16" fmla="*/ 507 w 511"/>
                <a:gd name="T17" fmla="*/ 7 h 50"/>
                <a:gd name="T18" fmla="*/ 506 w 511"/>
                <a:gd name="T1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1" h="50">
                  <a:moveTo>
                    <a:pt x="506" y="1"/>
                  </a:moveTo>
                  <a:cubicBezTo>
                    <a:pt x="425" y="18"/>
                    <a:pt x="346" y="18"/>
                    <a:pt x="265" y="22"/>
                  </a:cubicBezTo>
                  <a:cubicBezTo>
                    <a:pt x="228" y="24"/>
                    <a:pt x="192" y="33"/>
                    <a:pt x="156" y="38"/>
                  </a:cubicBezTo>
                  <a:cubicBezTo>
                    <a:pt x="105" y="44"/>
                    <a:pt x="53" y="43"/>
                    <a:pt x="5" y="24"/>
                  </a:cubicBezTo>
                  <a:cubicBezTo>
                    <a:pt x="1" y="23"/>
                    <a:pt x="0" y="29"/>
                    <a:pt x="3" y="30"/>
                  </a:cubicBezTo>
                  <a:cubicBezTo>
                    <a:pt x="50" y="48"/>
                    <a:pt x="99" y="50"/>
                    <a:pt x="149" y="45"/>
                  </a:cubicBezTo>
                  <a:cubicBezTo>
                    <a:pt x="188" y="41"/>
                    <a:pt x="226" y="31"/>
                    <a:pt x="265" y="28"/>
                  </a:cubicBezTo>
                  <a:cubicBezTo>
                    <a:pt x="299" y="27"/>
                    <a:pt x="334" y="27"/>
                    <a:pt x="368" y="25"/>
                  </a:cubicBezTo>
                  <a:cubicBezTo>
                    <a:pt x="415" y="23"/>
                    <a:pt x="461" y="17"/>
                    <a:pt x="507" y="7"/>
                  </a:cubicBezTo>
                  <a:cubicBezTo>
                    <a:pt x="511" y="6"/>
                    <a:pt x="510" y="0"/>
                    <a:pt x="506" y="1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8" name="Freeform 112"/>
            <p:cNvSpPr/>
            <p:nvPr/>
          </p:nvSpPr>
          <p:spPr bwMode="auto">
            <a:xfrm>
              <a:off x="1803401" y="3886200"/>
              <a:ext cx="39688" cy="39688"/>
            </a:xfrm>
            <a:custGeom>
              <a:avLst/>
              <a:gdLst>
                <a:gd name="T0" fmla="*/ 17 w 32"/>
                <a:gd name="T1" fmla="*/ 31 h 32"/>
                <a:gd name="T2" fmla="*/ 1 w 32"/>
                <a:gd name="T3" fmla="*/ 16 h 32"/>
                <a:gd name="T4" fmla="*/ 16 w 32"/>
                <a:gd name="T5" fmla="*/ 0 h 32"/>
                <a:gd name="T6" fmla="*/ 32 w 32"/>
                <a:gd name="T7" fmla="*/ 15 h 32"/>
                <a:gd name="T8" fmla="*/ 17 w 32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7" y="31"/>
                  </a:moveTo>
                  <a:cubicBezTo>
                    <a:pt x="8" y="32"/>
                    <a:pt x="1" y="25"/>
                    <a:pt x="1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cubicBezTo>
                    <a:pt x="32" y="24"/>
                    <a:pt x="25" y="31"/>
                    <a:pt x="17" y="3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9" name="Freeform 113"/>
            <p:cNvSpPr/>
            <p:nvPr/>
          </p:nvSpPr>
          <p:spPr bwMode="auto">
            <a:xfrm>
              <a:off x="1851026" y="3867150"/>
              <a:ext cx="39688" cy="39688"/>
            </a:xfrm>
            <a:custGeom>
              <a:avLst/>
              <a:gdLst>
                <a:gd name="T0" fmla="*/ 17 w 32"/>
                <a:gd name="T1" fmla="*/ 31 h 32"/>
                <a:gd name="T2" fmla="*/ 1 w 32"/>
                <a:gd name="T3" fmla="*/ 16 h 32"/>
                <a:gd name="T4" fmla="*/ 16 w 32"/>
                <a:gd name="T5" fmla="*/ 0 h 32"/>
                <a:gd name="T6" fmla="*/ 32 w 32"/>
                <a:gd name="T7" fmla="*/ 15 h 32"/>
                <a:gd name="T8" fmla="*/ 17 w 32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7" y="31"/>
                  </a:moveTo>
                  <a:cubicBezTo>
                    <a:pt x="8" y="32"/>
                    <a:pt x="1" y="25"/>
                    <a:pt x="1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cubicBezTo>
                    <a:pt x="32" y="24"/>
                    <a:pt x="25" y="31"/>
                    <a:pt x="17" y="3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0" name="Freeform 114"/>
            <p:cNvSpPr/>
            <p:nvPr/>
          </p:nvSpPr>
          <p:spPr bwMode="auto">
            <a:xfrm>
              <a:off x="1838326" y="3930650"/>
              <a:ext cx="39688" cy="396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8"/>
                    <a:pt x="7" y="1"/>
                    <a:pt x="16" y="0"/>
                  </a:cubicBezTo>
                  <a:cubicBezTo>
                    <a:pt x="24" y="0"/>
                    <a:pt x="31" y="7"/>
                    <a:pt x="32" y="16"/>
                  </a:cubicBezTo>
                  <a:cubicBezTo>
                    <a:pt x="32" y="24"/>
                    <a:pt x="25" y="31"/>
                    <a:pt x="16" y="3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1" name="Freeform 115"/>
            <p:cNvSpPr/>
            <p:nvPr/>
          </p:nvSpPr>
          <p:spPr bwMode="auto">
            <a:xfrm>
              <a:off x="1901826" y="3878263"/>
              <a:ext cx="39688" cy="396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7 h 32"/>
                <a:gd name="T4" fmla="*/ 16 w 32"/>
                <a:gd name="T5" fmla="*/ 1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1" y="25"/>
                    <a:pt x="0" y="17"/>
                  </a:cubicBezTo>
                  <a:cubicBezTo>
                    <a:pt x="0" y="8"/>
                    <a:pt x="7" y="1"/>
                    <a:pt x="16" y="1"/>
                  </a:cubicBezTo>
                  <a:cubicBezTo>
                    <a:pt x="24" y="0"/>
                    <a:pt x="31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2" name="Freeform 116"/>
            <p:cNvSpPr/>
            <p:nvPr/>
          </p:nvSpPr>
          <p:spPr bwMode="auto">
            <a:xfrm>
              <a:off x="1887538" y="3946525"/>
              <a:ext cx="39688" cy="396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1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1" y="7"/>
                    <a:pt x="32" y="16"/>
                  </a:cubicBezTo>
                  <a:cubicBezTo>
                    <a:pt x="32" y="24"/>
                    <a:pt x="25" y="31"/>
                    <a:pt x="16" y="3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3" name="Freeform 117"/>
            <p:cNvSpPr/>
            <p:nvPr/>
          </p:nvSpPr>
          <p:spPr bwMode="auto">
            <a:xfrm>
              <a:off x="1947863" y="3951288"/>
              <a:ext cx="34925" cy="33338"/>
            </a:xfrm>
            <a:custGeom>
              <a:avLst/>
              <a:gdLst>
                <a:gd name="T0" fmla="*/ 14 w 27"/>
                <a:gd name="T1" fmla="*/ 27 h 27"/>
                <a:gd name="T2" fmla="*/ 0 w 27"/>
                <a:gd name="T3" fmla="*/ 14 h 27"/>
                <a:gd name="T4" fmla="*/ 13 w 27"/>
                <a:gd name="T5" fmla="*/ 1 h 27"/>
                <a:gd name="T6" fmla="*/ 27 w 27"/>
                <a:gd name="T7" fmla="*/ 14 h 27"/>
                <a:gd name="T8" fmla="*/ 14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7" y="27"/>
                    <a:pt x="1" y="22"/>
                    <a:pt x="0" y="14"/>
                  </a:cubicBezTo>
                  <a:cubicBezTo>
                    <a:pt x="0" y="7"/>
                    <a:pt x="6" y="1"/>
                    <a:pt x="13" y="1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7" y="21"/>
                    <a:pt x="21" y="27"/>
                    <a:pt x="14" y="2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4" name="Freeform 118"/>
            <p:cNvSpPr/>
            <p:nvPr/>
          </p:nvSpPr>
          <p:spPr bwMode="auto">
            <a:xfrm>
              <a:off x="1957388" y="3889375"/>
              <a:ext cx="33338" cy="33338"/>
            </a:xfrm>
            <a:custGeom>
              <a:avLst/>
              <a:gdLst>
                <a:gd name="T0" fmla="*/ 14 w 27"/>
                <a:gd name="T1" fmla="*/ 27 h 27"/>
                <a:gd name="T2" fmla="*/ 0 w 27"/>
                <a:gd name="T3" fmla="*/ 14 h 27"/>
                <a:gd name="T4" fmla="*/ 13 w 27"/>
                <a:gd name="T5" fmla="*/ 0 h 27"/>
                <a:gd name="T6" fmla="*/ 27 w 27"/>
                <a:gd name="T7" fmla="*/ 13 h 27"/>
                <a:gd name="T8" fmla="*/ 14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6" y="1"/>
                    <a:pt x="13" y="0"/>
                  </a:cubicBezTo>
                  <a:cubicBezTo>
                    <a:pt x="20" y="0"/>
                    <a:pt x="26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5" name="Freeform 119"/>
            <p:cNvSpPr/>
            <p:nvPr/>
          </p:nvSpPr>
          <p:spPr bwMode="auto">
            <a:xfrm>
              <a:off x="2006601" y="3892550"/>
              <a:ext cx="26988" cy="26988"/>
            </a:xfrm>
            <a:custGeom>
              <a:avLst/>
              <a:gdLst>
                <a:gd name="T0" fmla="*/ 11 w 22"/>
                <a:gd name="T1" fmla="*/ 22 h 22"/>
                <a:gd name="T2" fmla="*/ 0 w 22"/>
                <a:gd name="T3" fmla="*/ 11 h 22"/>
                <a:gd name="T4" fmla="*/ 11 w 22"/>
                <a:gd name="T5" fmla="*/ 0 h 22"/>
                <a:gd name="T6" fmla="*/ 22 w 22"/>
                <a:gd name="T7" fmla="*/ 11 h 22"/>
                <a:gd name="T8" fmla="*/ 11 w 2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8" y="22"/>
                    <a:pt x="11" y="2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6" name="Freeform 120"/>
            <p:cNvSpPr/>
            <p:nvPr/>
          </p:nvSpPr>
          <p:spPr bwMode="auto">
            <a:xfrm>
              <a:off x="2000251" y="3946525"/>
              <a:ext cx="28575" cy="28575"/>
            </a:xfrm>
            <a:custGeom>
              <a:avLst/>
              <a:gdLst>
                <a:gd name="T0" fmla="*/ 12 w 23"/>
                <a:gd name="T1" fmla="*/ 22 h 22"/>
                <a:gd name="T2" fmla="*/ 1 w 23"/>
                <a:gd name="T3" fmla="*/ 11 h 22"/>
                <a:gd name="T4" fmla="*/ 11 w 23"/>
                <a:gd name="T5" fmla="*/ 0 h 22"/>
                <a:gd name="T6" fmla="*/ 22 w 23"/>
                <a:gd name="T7" fmla="*/ 11 h 22"/>
                <a:gd name="T8" fmla="*/ 12 w 23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2">
                  <a:moveTo>
                    <a:pt x="12" y="22"/>
                  </a:moveTo>
                  <a:cubicBezTo>
                    <a:pt x="6" y="22"/>
                    <a:pt x="1" y="17"/>
                    <a:pt x="1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3" y="17"/>
                    <a:pt x="18" y="22"/>
                    <a:pt x="12" y="2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1" name="组合 250"/>
          <p:cNvGrpSpPr/>
          <p:nvPr/>
        </p:nvGrpSpPr>
        <p:grpSpPr>
          <a:xfrm>
            <a:off x="3634291" y="1050925"/>
            <a:ext cx="303213" cy="482601"/>
            <a:chOff x="3586163" y="1050925"/>
            <a:chExt cx="303213" cy="482601"/>
          </a:xfrm>
        </p:grpSpPr>
        <p:sp>
          <p:nvSpPr>
            <p:cNvPr id="167" name="Freeform 121"/>
            <p:cNvSpPr/>
            <p:nvPr/>
          </p:nvSpPr>
          <p:spPr bwMode="auto">
            <a:xfrm>
              <a:off x="3748088" y="1227138"/>
              <a:ext cx="96838" cy="306388"/>
            </a:xfrm>
            <a:custGeom>
              <a:avLst/>
              <a:gdLst>
                <a:gd name="T0" fmla="*/ 75 w 78"/>
                <a:gd name="T1" fmla="*/ 237 h 245"/>
                <a:gd name="T2" fmla="*/ 8 w 78"/>
                <a:gd name="T3" fmla="*/ 5 h 245"/>
                <a:gd name="T4" fmla="*/ 0 w 78"/>
                <a:gd name="T5" fmla="*/ 5 h 245"/>
                <a:gd name="T6" fmla="*/ 68 w 78"/>
                <a:gd name="T7" fmla="*/ 241 h 245"/>
                <a:gd name="T8" fmla="*/ 75 w 78"/>
                <a:gd name="T9" fmla="*/ 23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45">
                  <a:moveTo>
                    <a:pt x="75" y="237"/>
                  </a:moveTo>
                  <a:cubicBezTo>
                    <a:pt x="35" y="166"/>
                    <a:pt x="12" y="87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4" y="88"/>
                    <a:pt x="27" y="168"/>
                    <a:pt x="68" y="241"/>
                  </a:cubicBezTo>
                  <a:cubicBezTo>
                    <a:pt x="71" y="245"/>
                    <a:pt x="78" y="241"/>
                    <a:pt x="75" y="237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8" name="Freeform 122"/>
            <p:cNvSpPr/>
            <p:nvPr/>
          </p:nvSpPr>
          <p:spPr bwMode="auto">
            <a:xfrm>
              <a:off x="3586163" y="1050925"/>
              <a:ext cx="280988" cy="277813"/>
            </a:xfrm>
            <a:custGeom>
              <a:avLst/>
              <a:gdLst>
                <a:gd name="T0" fmla="*/ 116 w 226"/>
                <a:gd name="T1" fmla="*/ 81 h 222"/>
                <a:gd name="T2" fmla="*/ 64 w 226"/>
                <a:gd name="T3" fmla="*/ 7 h 222"/>
                <a:gd name="T4" fmla="*/ 49 w 226"/>
                <a:gd name="T5" fmla="*/ 66 h 222"/>
                <a:gd name="T6" fmla="*/ 81 w 226"/>
                <a:gd name="T7" fmla="*/ 96 h 222"/>
                <a:gd name="T8" fmla="*/ 9 w 226"/>
                <a:gd name="T9" fmla="*/ 143 h 222"/>
                <a:gd name="T10" fmla="*/ 85 w 226"/>
                <a:gd name="T11" fmla="*/ 143 h 222"/>
                <a:gd name="T12" fmla="*/ 106 w 226"/>
                <a:gd name="T13" fmla="*/ 217 h 222"/>
                <a:gd name="T14" fmla="*/ 142 w 226"/>
                <a:gd name="T15" fmla="*/ 151 h 222"/>
                <a:gd name="T16" fmla="*/ 221 w 226"/>
                <a:gd name="T17" fmla="*/ 152 h 222"/>
                <a:gd name="T18" fmla="*/ 168 w 226"/>
                <a:gd name="T19" fmla="*/ 102 h 222"/>
                <a:gd name="T20" fmla="*/ 198 w 226"/>
                <a:gd name="T21" fmla="*/ 37 h 222"/>
                <a:gd name="T22" fmla="*/ 153 w 226"/>
                <a:gd name="T23" fmla="*/ 12 h 222"/>
                <a:gd name="T24" fmla="*/ 122 w 226"/>
                <a:gd name="T25" fmla="*/ 48 h 222"/>
                <a:gd name="T26" fmla="*/ 116 w 226"/>
                <a:gd name="T27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222">
                  <a:moveTo>
                    <a:pt x="116" y="81"/>
                  </a:moveTo>
                  <a:cubicBezTo>
                    <a:pt x="112" y="55"/>
                    <a:pt x="101" y="0"/>
                    <a:pt x="64" y="7"/>
                  </a:cubicBezTo>
                  <a:cubicBezTo>
                    <a:pt x="35" y="13"/>
                    <a:pt x="39" y="47"/>
                    <a:pt x="49" y="66"/>
                  </a:cubicBezTo>
                  <a:cubicBezTo>
                    <a:pt x="57" y="80"/>
                    <a:pt x="70" y="88"/>
                    <a:pt x="81" y="96"/>
                  </a:cubicBezTo>
                  <a:cubicBezTo>
                    <a:pt x="56" y="92"/>
                    <a:pt x="0" y="107"/>
                    <a:pt x="9" y="143"/>
                  </a:cubicBezTo>
                  <a:cubicBezTo>
                    <a:pt x="19" y="176"/>
                    <a:pt x="68" y="162"/>
                    <a:pt x="85" y="143"/>
                  </a:cubicBezTo>
                  <a:cubicBezTo>
                    <a:pt x="69" y="163"/>
                    <a:pt x="76" y="213"/>
                    <a:pt x="106" y="217"/>
                  </a:cubicBezTo>
                  <a:cubicBezTo>
                    <a:pt x="148" y="222"/>
                    <a:pt x="144" y="177"/>
                    <a:pt x="142" y="151"/>
                  </a:cubicBezTo>
                  <a:cubicBezTo>
                    <a:pt x="153" y="183"/>
                    <a:pt x="215" y="194"/>
                    <a:pt x="221" y="152"/>
                  </a:cubicBezTo>
                  <a:cubicBezTo>
                    <a:pt x="226" y="119"/>
                    <a:pt x="193" y="102"/>
                    <a:pt x="168" y="102"/>
                  </a:cubicBezTo>
                  <a:cubicBezTo>
                    <a:pt x="186" y="86"/>
                    <a:pt x="206" y="65"/>
                    <a:pt x="198" y="37"/>
                  </a:cubicBezTo>
                  <a:cubicBezTo>
                    <a:pt x="192" y="19"/>
                    <a:pt x="171" y="7"/>
                    <a:pt x="153" y="12"/>
                  </a:cubicBezTo>
                  <a:cubicBezTo>
                    <a:pt x="136" y="18"/>
                    <a:pt x="129" y="31"/>
                    <a:pt x="122" y="48"/>
                  </a:cubicBezTo>
                  <a:cubicBezTo>
                    <a:pt x="118" y="58"/>
                    <a:pt x="117" y="66"/>
                    <a:pt x="116" y="81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9" name="Freeform 123"/>
            <p:cNvSpPr/>
            <p:nvPr/>
          </p:nvSpPr>
          <p:spPr bwMode="auto">
            <a:xfrm>
              <a:off x="3698876" y="1160463"/>
              <a:ext cx="71438" cy="71438"/>
            </a:xfrm>
            <a:custGeom>
              <a:avLst/>
              <a:gdLst>
                <a:gd name="T0" fmla="*/ 52 w 57"/>
                <a:gd name="T1" fmla="*/ 20 h 57"/>
                <a:gd name="T2" fmla="*/ 21 w 57"/>
                <a:gd name="T3" fmla="*/ 4 h 57"/>
                <a:gd name="T4" fmla="*/ 5 w 57"/>
                <a:gd name="T5" fmla="*/ 36 h 57"/>
                <a:gd name="T6" fmla="*/ 37 w 57"/>
                <a:gd name="T7" fmla="*/ 52 h 57"/>
                <a:gd name="T8" fmla="*/ 52 w 57"/>
                <a:gd name="T9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52" y="20"/>
                  </a:moveTo>
                  <a:cubicBezTo>
                    <a:pt x="48" y="7"/>
                    <a:pt x="34" y="0"/>
                    <a:pt x="21" y="4"/>
                  </a:cubicBezTo>
                  <a:cubicBezTo>
                    <a:pt x="7" y="9"/>
                    <a:pt x="0" y="23"/>
                    <a:pt x="5" y="36"/>
                  </a:cubicBezTo>
                  <a:cubicBezTo>
                    <a:pt x="9" y="49"/>
                    <a:pt x="23" y="57"/>
                    <a:pt x="37" y="52"/>
                  </a:cubicBezTo>
                  <a:cubicBezTo>
                    <a:pt x="50" y="48"/>
                    <a:pt x="57" y="33"/>
                    <a:pt x="5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0" name="Freeform 124"/>
            <p:cNvSpPr/>
            <p:nvPr/>
          </p:nvSpPr>
          <p:spPr bwMode="auto">
            <a:xfrm>
              <a:off x="3635376" y="1358900"/>
              <a:ext cx="165100" cy="107950"/>
            </a:xfrm>
            <a:custGeom>
              <a:avLst/>
              <a:gdLst>
                <a:gd name="T0" fmla="*/ 132 w 132"/>
                <a:gd name="T1" fmla="*/ 76 h 86"/>
                <a:gd name="T2" fmla="*/ 68 w 132"/>
                <a:gd name="T3" fmla="*/ 9 h 86"/>
                <a:gd name="T4" fmla="*/ 0 w 132"/>
                <a:gd name="T5" fmla="*/ 4 h 86"/>
                <a:gd name="T6" fmla="*/ 25 w 132"/>
                <a:gd name="T7" fmla="*/ 50 h 86"/>
                <a:gd name="T8" fmla="*/ 72 w 132"/>
                <a:gd name="T9" fmla="*/ 78 h 86"/>
                <a:gd name="T10" fmla="*/ 132 w 132"/>
                <a:gd name="T11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86">
                  <a:moveTo>
                    <a:pt x="132" y="76"/>
                  </a:moveTo>
                  <a:cubicBezTo>
                    <a:pt x="122" y="46"/>
                    <a:pt x="97" y="21"/>
                    <a:pt x="68" y="9"/>
                  </a:cubicBezTo>
                  <a:cubicBezTo>
                    <a:pt x="46" y="0"/>
                    <a:pt x="22" y="1"/>
                    <a:pt x="0" y="4"/>
                  </a:cubicBezTo>
                  <a:cubicBezTo>
                    <a:pt x="5" y="20"/>
                    <a:pt x="14" y="37"/>
                    <a:pt x="25" y="50"/>
                  </a:cubicBezTo>
                  <a:cubicBezTo>
                    <a:pt x="37" y="65"/>
                    <a:pt x="53" y="73"/>
                    <a:pt x="72" y="78"/>
                  </a:cubicBezTo>
                  <a:cubicBezTo>
                    <a:pt x="99" y="86"/>
                    <a:pt x="128" y="80"/>
                    <a:pt x="132" y="76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1" name="Freeform 125"/>
            <p:cNvSpPr/>
            <p:nvPr/>
          </p:nvSpPr>
          <p:spPr bwMode="auto">
            <a:xfrm>
              <a:off x="3802063" y="1325563"/>
              <a:ext cx="87313" cy="146050"/>
            </a:xfrm>
            <a:custGeom>
              <a:avLst/>
              <a:gdLst>
                <a:gd name="T0" fmla="*/ 8 w 69"/>
                <a:gd name="T1" fmla="*/ 118 h 118"/>
                <a:gd name="T2" fmla="*/ 18 w 69"/>
                <a:gd name="T3" fmla="*/ 38 h 118"/>
                <a:gd name="T4" fmla="*/ 62 w 69"/>
                <a:gd name="T5" fmla="*/ 0 h 118"/>
                <a:gd name="T6" fmla="*/ 68 w 69"/>
                <a:gd name="T7" fmla="*/ 44 h 118"/>
                <a:gd name="T8" fmla="*/ 51 w 69"/>
                <a:gd name="T9" fmla="*/ 88 h 118"/>
                <a:gd name="T10" fmla="*/ 8 w 69"/>
                <a:gd name="T11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18">
                  <a:moveTo>
                    <a:pt x="8" y="118"/>
                  </a:moveTo>
                  <a:cubicBezTo>
                    <a:pt x="0" y="92"/>
                    <a:pt x="4" y="62"/>
                    <a:pt x="18" y="38"/>
                  </a:cubicBezTo>
                  <a:cubicBezTo>
                    <a:pt x="28" y="21"/>
                    <a:pt x="45" y="9"/>
                    <a:pt x="62" y="0"/>
                  </a:cubicBezTo>
                  <a:cubicBezTo>
                    <a:pt x="66" y="14"/>
                    <a:pt x="69" y="30"/>
                    <a:pt x="68" y="44"/>
                  </a:cubicBezTo>
                  <a:cubicBezTo>
                    <a:pt x="68" y="61"/>
                    <a:pt x="61" y="75"/>
                    <a:pt x="51" y="88"/>
                  </a:cubicBezTo>
                  <a:cubicBezTo>
                    <a:pt x="36" y="107"/>
                    <a:pt x="14" y="118"/>
                    <a:pt x="8" y="118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9" name="组合 258"/>
          <p:cNvGrpSpPr/>
          <p:nvPr/>
        </p:nvGrpSpPr>
        <p:grpSpPr>
          <a:xfrm>
            <a:off x="3743829" y="5389563"/>
            <a:ext cx="341312" cy="528638"/>
            <a:chOff x="3695701" y="5389563"/>
            <a:chExt cx="341312" cy="528638"/>
          </a:xfrm>
        </p:grpSpPr>
        <p:sp>
          <p:nvSpPr>
            <p:cNvPr id="172" name="Freeform 126"/>
            <p:cNvSpPr/>
            <p:nvPr/>
          </p:nvSpPr>
          <p:spPr bwMode="auto">
            <a:xfrm>
              <a:off x="3849688" y="5389563"/>
              <a:ext cx="111125" cy="301625"/>
            </a:xfrm>
            <a:custGeom>
              <a:avLst/>
              <a:gdLst>
                <a:gd name="T0" fmla="*/ 81 w 90"/>
                <a:gd name="T1" fmla="*/ 5 h 242"/>
                <a:gd name="T2" fmla="*/ 3 w 90"/>
                <a:gd name="T3" fmla="*/ 234 h 242"/>
                <a:gd name="T4" fmla="*/ 10 w 90"/>
                <a:gd name="T5" fmla="*/ 238 h 242"/>
                <a:gd name="T6" fmla="*/ 89 w 90"/>
                <a:gd name="T7" fmla="*/ 5 h 242"/>
                <a:gd name="T8" fmla="*/ 81 w 90"/>
                <a:gd name="T9" fmla="*/ 5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0" h="242">
                  <a:moveTo>
                    <a:pt x="81" y="5"/>
                  </a:moveTo>
                  <a:cubicBezTo>
                    <a:pt x="73" y="86"/>
                    <a:pt x="47" y="164"/>
                    <a:pt x="3" y="234"/>
                  </a:cubicBezTo>
                  <a:cubicBezTo>
                    <a:pt x="0" y="238"/>
                    <a:pt x="7" y="242"/>
                    <a:pt x="10" y="238"/>
                  </a:cubicBezTo>
                  <a:cubicBezTo>
                    <a:pt x="54" y="167"/>
                    <a:pt x="81" y="88"/>
                    <a:pt x="89" y="5"/>
                  </a:cubicBezTo>
                  <a:cubicBezTo>
                    <a:pt x="90" y="0"/>
                    <a:pt x="82" y="0"/>
                    <a:pt x="81" y="5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3" name="Freeform 127"/>
            <p:cNvSpPr/>
            <p:nvPr/>
          </p:nvSpPr>
          <p:spPr bwMode="auto">
            <a:xfrm>
              <a:off x="3695701" y="5602288"/>
              <a:ext cx="288925" cy="315913"/>
            </a:xfrm>
            <a:custGeom>
              <a:avLst/>
              <a:gdLst>
                <a:gd name="T0" fmla="*/ 97 w 231"/>
                <a:gd name="T1" fmla="*/ 150 h 252"/>
                <a:gd name="T2" fmla="*/ 97 w 231"/>
                <a:gd name="T3" fmla="*/ 240 h 252"/>
                <a:gd name="T4" fmla="*/ 143 w 231"/>
                <a:gd name="T5" fmla="*/ 200 h 252"/>
                <a:gd name="T6" fmla="*/ 134 w 231"/>
                <a:gd name="T7" fmla="*/ 157 h 252"/>
                <a:gd name="T8" fmla="*/ 220 w 231"/>
                <a:gd name="T9" fmla="*/ 160 h 252"/>
                <a:gd name="T10" fmla="*/ 158 w 231"/>
                <a:gd name="T11" fmla="*/ 117 h 252"/>
                <a:gd name="T12" fmla="*/ 183 w 231"/>
                <a:gd name="T13" fmla="*/ 44 h 252"/>
                <a:gd name="T14" fmla="*/ 116 w 231"/>
                <a:gd name="T15" fmla="*/ 78 h 252"/>
                <a:gd name="T16" fmla="*/ 52 w 231"/>
                <a:gd name="T17" fmla="*/ 31 h 252"/>
                <a:gd name="T18" fmla="*/ 67 w 231"/>
                <a:gd name="T19" fmla="*/ 103 h 252"/>
                <a:gd name="T20" fmla="*/ 5 w 231"/>
                <a:gd name="T21" fmla="*/ 139 h 252"/>
                <a:gd name="T22" fmla="*/ 28 w 231"/>
                <a:gd name="T23" fmla="*/ 185 h 252"/>
                <a:gd name="T24" fmla="*/ 73 w 231"/>
                <a:gd name="T25" fmla="*/ 173 h 252"/>
                <a:gd name="T26" fmla="*/ 97 w 231"/>
                <a:gd name="T27" fmla="*/ 15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1" h="252">
                  <a:moveTo>
                    <a:pt x="97" y="150"/>
                  </a:moveTo>
                  <a:cubicBezTo>
                    <a:pt x="85" y="173"/>
                    <a:pt x="63" y="224"/>
                    <a:pt x="97" y="240"/>
                  </a:cubicBezTo>
                  <a:cubicBezTo>
                    <a:pt x="125" y="252"/>
                    <a:pt x="141" y="222"/>
                    <a:pt x="143" y="200"/>
                  </a:cubicBezTo>
                  <a:cubicBezTo>
                    <a:pt x="145" y="184"/>
                    <a:pt x="139" y="170"/>
                    <a:pt x="134" y="157"/>
                  </a:cubicBezTo>
                  <a:cubicBezTo>
                    <a:pt x="152" y="175"/>
                    <a:pt x="207" y="195"/>
                    <a:pt x="220" y="160"/>
                  </a:cubicBezTo>
                  <a:cubicBezTo>
                    <a:pt x="231" y="127"/>
                    <a:pt x="182" y="111"/>
                    <a:pt x="158" y="117"/>
                  </a:cubicBezTo>
                  <a:cubicBezTo>
                    <a:pt x="182" y="109"/>
                    <a:pt x="206" y="64"/>
                    <a:pt x="183" y="44"/>
                  </a:cubicBezTo>
                  <a:cubicBezTo>
                    <a:pt x="152" y="16"/>
                    <a:pt x="129" y="55"/>
                    <a:pt x="116" y="78"/>
                  </a:cubicBezTo>
                  <a:cubicBezTo>
                    <a:pt x="125" y="45"/>
                    <a:pt x="81" y="0"/>
                    <a:pt x="52" y="31"/>
                  </a:cubicBezTo>
                  <a:cubicBezTo>
                    <a:pt x="29" y="55"/>
                    <a:pt x="46" y="88"/>
                    <a:pt x="67" y="103"/>
                  </a:cubicBezTo>
                  <a:cubicBezTo>
                    <a:pt x="42" y="106"/>
                    <a:pt x="13" y="111"/>
                    <a:pt x="5" y="139"/>
                  </a:cubicBezTo>
                  <a:cubicBezTo>
                    <a:pt x="0" y="157"/>
                    <a:pt x="10" y="179"/>
                    <a:pt x="28" y="185"/>
                  </a:cubicBezTo>
                  <a:cubicBezTo>
                    <a:pt x="44" y="190"/>
                    <a:pt x="58" y="183"/>
                    <a:pt x="73" y="173"/>
                  </a:cubicBezTo>
                  <a:cubicBezTo>
                    <a:pt x="82" y="168"/>
                    <a:pt x="87" y="161"/>
                    <a:pt x="97" y="150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4" name="Freeform 128"/>
            <p:cNvSpPr/>
            <p:nvPr/>
          </p:nvSpPr>
          <p:spPr bwMode="auto">
            <a:xfrm>
              <a:off x="3802063" y="5718175"/>
              <a:ext cx="71438" cy="69850"/>
            </a:xfrm>
            <a:custGeom>
              <a:avLst/>
              <a:gdLst>
                <a:gd name="T0" fmla="*/ 4 w 56"/>
                <a:gd name="T1" fmla="*/ 21 h 56"/>
                <a:gd name="T2" fmla="*/ 21 w 56"/>
                <a:gd name="T3" fmla="*/ 52 h 56"/>
                <a:gd name="T4" fmla="*/ 52 w 56"/>
                <a:gd name="T5" fmla="*/ 35 h 56"/>
                <a:gd name="T6" fmla="*/ 35 w 56"/>
                <a:gd name="T7" fmla="*/ 3 h 56"/>
                <a:gd name="T8" fmla="*/ 4 w 56"/>
                <a:gd name="T9" fmla="*/ 2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" y="21"/>
                  </a:moveTo>
                  <a:cubicBezTo>
                    <a:pt x="0" y="34"/>
                    <a:pt x="7" y="48"/>
                    <a:pt x="21" y="52"/>
                  </a:cubicBezTo>
                  <a:cubicBezTo>
                    <a:pt x="34" y="56"/>
                    <a:pt x="48" y="48"/>
                    <a:pt x="52" y="35"/>
                  </a:cubicBezTo>
                  <a:cubicBezTo>
                    <a:pt x="56" y="21"/>
                    <a:pt x="48" y="7"/>
                    <a:pt x="35" y="3"/>
                  </a:cubicBezTo>
                  <a:cubicBezTo>
                    <a:pt x="22" y="0"/>
                    <a:pt x="8" y="7"/>
                    <a:pt x="4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129"/>
            <p:cNvSpPr/>
            <p:nvPr/>
          </p:nvSpPr>
          <p:spPr bwMode="auto">
            <a:xfrm>
              <a:off x="3932238" y="5473700"/>
              <a:ext cx="104775" cy="169863"/>
            </a:xfrm>
            <a:custGeom>
              <a:avLst/>
              <a:gdLst>
                <a:gd name="T0" fmla="*/ 9 w 83"/>
                <a:gd name="T1" fmla="*/ 1 h 136"/>
                <a:gd name="T2" fmla="*/ 23 w 83"/>
                <a:gd name="T3" fmla="*/ 93 h 136"/>
                <a:gd name="T4" fmla="*/ 76 w 83"/>
                <a:gd name="T5" fmla="*/ 136 h 136"/>
                <a:gd name="T6" fmla="*/ 82 w 83"/>
                <a:gd name="T7" fmla="*/ 84 h 136"/>
                <a:gd name="T8" fmla="*/ 60 w 83"/>
                <a:gd name="T9" fmla="*/ 34 h 136"/>
                <a:gd name="T10" fmla="*/ 9 w 83"/>
                <a:gd name="T11" fmla="*/ 1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136">
                  <a:moveTo>
                    <a:pt x="9" y="1"/>
                  </a:moveTo>
                  <a:cubicBezTo>
                    <a:pt x="0" y="32"/>
                    <a:pt x="6" y="66"/>
                    <a:pt x="23" y="93"/>
                  </a:cubicBezTo>
                  <a:cubicBezTo>
                    <a:pt x="36" y="113"/>
                    <a:pt x="57" y="126"/>
                    <a:pt x="76" y="136"/>
                  </a:cubicBezTo>
                  <a:cubicBezTo>
                    <a:pt x="81" y="120"/>
                    <a:pt x="83" y="101"/>
                    <a:pt x="82" y="84"/>
                  </a:cubicBezTo>
                  <a:cubicBezTo>
                    <a:pt x="81" y="65"/>
                    <a:pt x="73" y="49"/>
                    <a:pt x="60" y="34"/>
                  </a:cubicBezTo>
                  <a:cubicBezTo>
                    <a:pt x="42" y="13"/>
                    <a:pt x="15" y="0"/>
                    <a:pt x="9" y="1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130"/>
            <p:cNvSpPr/>
            <p:nvPr/>
          </p:nvSpPr>
          <p:spPr bwMode="auto">
            <a:xfrm>
              <a:off x="3805238" y="5443538"/>
              <a:ext cx="138113" cy="93663"/>
            </a:xfrm>
            <a:custGeom>
              <a:avLst/>
              <a:gdLst>
                <a:gd name="T0" fmla="*/ 111 w 111"/>
                <a:gd name="T1" fmla="*/ 7 h 75"/>
                <a:gd name="T2" fmla="*/ 58 w 111"/>
                <a:gd name="T3" fmla="*/ 67 h 75"/>
                <a:gd name="T4" fmla="*/ 0 w 111"/>
                <a:gd name="T5" fmla="*/ 73 h 75"/>
                <a:gd name="T6" fmla="*/ 20 w 111"/>
                <a:gd name="T7" fmla="*/ 33 h 75"/>
                <a:gd name="T8" fmla="*/ 59 w 111"/>
                <a:gd name="T9" fmla="*/ 7 h 75"/>
                <a:gd name="T10" fmla="*/ 111 w 111"/>
                <a:gd name="T11" fmla="*/ 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1" h="75">
                  <a:moveTo>
                    <a:pt x="111" y="7"/>
                  </a:moveTo>
                  <a:cubicBezTo>
                    <a:pt x="103" y="33"/>
                    <a:pt x="83" y="56"/>
                    <a:pt x="58" y="67"/>
                  </a:cubicBezTo>
                  <a:cubicBezTo>
                    <a:pt x="40" y="75"/>
                    <a:pt x="19" y="75"/>
                    <a:pt x="0" y="73"/>
                  </a:cubicBezTo>
                  <a:cubicBezTo>
                    <a:pt x="4" y="59"/>
                    <a:pt x="11" y="45"/>
                    <a:pt x="20" y="33"/>
                  </a:cubicBezTo>
                  <a:cubicBezTo>
                    <a:pt x="30" y="20"/>
                    <a:pt x="43" y="12"/>
                    <a:pt x="59" y="7"/>
                  </a:cubicBezTo>
                  <a:cubicBezTo>
                    <a:pt x="82" y="0"/>
                    <a:pt x="107" y="4"/>
                    <a:pt x="111" y="7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62" name="组合 261"/>
          <p:cNvGrpSpPr/>
          <p:nvPr/>
        </p:nvGrpSpPr>
        <p:grpSpPr>
          <a:xfrm>
            <a:off x="6180641" y="1917700"/>
            <a:ext cx="434975" cy="357188"/>
            <a:chOff x="6132513" y="1917700"/>
            <a:chExt cx="434975" cy="357188"/>
          </a:xfrm>
        </p:grpSpPr>
        <p:sp>
          <p:nvSpPr>
            <p:cNvPr id="177" name="Freeform 131"/>
            <p:cNvSpPr/>
            <p:nvPr/>
          </p:nvSpPr>
          <p:spPr bwMode="auto">
            <a:xfrm>
              <a:off x="6132513" y="2085975"/>
              <a:ext cx="263525" cy="188913"/>
            </a:xfrm>
            <a:custGeom>
              <a:avLst/>
              <a:gdLst>
                <a:gd name="T0" fmla="*/ 9 w 211"/>
                <a:gd name="T1" fmla="*/ 148 h 152"/>
                <a:gd name="T2" fmla="*/ 207 w 211"/>
                <a:gd name="T3" fmla="*/ 9 h 152"/>
                <a:gd name="T4" fmla="*/ 205 w 211"/>
                <a:gd name="T5" fmla="*/ 2 h 152"/>
                <a:gd name="T6" fmla="*/ 3 w 211"/>
                <a:gd name="T7" fmla="*/ 143 h 152"/>
                <a:gd name="T8" fmla="*/ 9 w 211"/>
                <a:gd name="T9" fmla="*/ 14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52">
                  <a:moveTo>
                    <a:pt x="9" y="148"/>
                  </a:moveTo>
                  <a:cubicBezTo>
                    <a:pt x="63" y="87"/>
                    <a:pt x="131" y="39"/>
                    <a:pt x="207" y="9"/>
                  </a:cubicBezTo>
                  <a:cubicBezTo>
                    <a:pt x="211" y="7"/>
                    <a:pt x="209" y="0"/>
                    <a:pt x="205" y="2"/>
                  </a:cubicBezTo>
                  <a:cubicBezTo>
                    <a:pt x="127" y="32"/>
                    <a:pt x="59" y="80"/>
                    <a:pt x="3" y="143"/>
                  </a:cubicBezTo>
                  <a:cubicBezTo>
                    <a:pt x="0" y="146"/>
                    <a:pt x="6" y="152"/>
                    <a:pt x="9" y="148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132"/>
            <p:cNvSpPr/>
            <p:nvPr/>
          </p:nvSpPr>
          <p:spPr bwMode="auto">
            <a:xfrm>
              <a:off x="6284913" y="1917700"/>
              <a:ext cx="282575" cy="290513"/>
            </a:xfrm>
            <a:custGeom>
              <a:avLst/>
              <a:gdLst>
                <a:gd name="T0" fmla="*/ 138 w 226"/>
                <a:gd name="T1" fmla="*/ 101 h 232"/>
                <a:gd name="T2" fmla="*/ 191 w 226"/>
                <a:gd name="T3" fmla="*/ 29 h 232"/>
                <a:gd name="T4" fmla="*/ 131 w 226"/>
                <a:gd name="T5" fmla="*/ 33 h 232"/>
                <a:gd name="T6" fmla="*/ 112 w 226"/>
                <a:gd name="T7" fmla="*/ 74 h 232"/>
                <a:gd name="T8" fmla="*/ 45 w 226"/>
                <a:gd name="T9" fmla="*/ 21 h 232"/>
                <a:gd name="T10" fmla="*/ 69 w 226"/>
                <a:gd name="T11" fmla="*/ 92 h 232"/>
                <a:gd name="T12" fmla="*/ 6 w 226"/>
                <a:gd name="T13" fmla="*/ 136 h 232"/>
                <a:gd name="T14" fmla="*/ 81 w 226"/>
                <a:gd name="T15" fmla="*/ 149 h 232"/>
                <a:gd name="T16" fmla="*/ 105 w 226"/>
                <a:gd name="T17" fmla="*/ 224 h 232"/>
                <a:gd name="T18" fmla="*/ 135 w 226"/>
                <a:gd name="T19" fmla="*/ 158 h 232"/>
                <a:gd name="T20" fmla="*/ 206 w 226"/>
                <a:gd name="T21" fmla="*/ 164 h 232"/>
                <a:gd name="T22" fmla="*/ 215 w 226"/>
                <a:gd name="T23" fmla="*/ 114 h 232"/>
                <a:gd name="T24" fmla="*/ 171 w 226"/>
                <a:gd name="T25" fmla="*/ 96 h 232"/>
                <a:gd name="T26" fmla="*/ 138 w 226"/>
                <a:gd name="T27" fmla="*/ 10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232">
                  <a:moveTo>
                    <a:pt x="138" y="101"/>
                  </a:moveTo>
                  <a:cubicBezTo>
                    <a:pt x="162" y="90"/>
                    <a:pt x="210" y="62"/>
                    <a:pt x="191" y="29"/>
                  </a:cubicBezTo>
                  <a:cubicBezTo>
                    <a:pt x="177" y="2"/>
                    <a:pt x="145" y="17"/>
                    <a:pt x="131" y="33"/>
                  </a:cubicBezTo>
                  <a:cubicBezTo>
                    <a:pt x="120" y="46"/>
                    <a:pt x="117" y="60"/>
                    <a:pt x="112" y="74"/>
                  </a:cubicBezTo>
                  <a:cubicBezTo>
                    <a:pt x="109" y="48"/>
                    <a:pt x="76" y="0"/>
                    <a:pt x="45" y="21"/>
                  </a:cubicBezTo>
                  <a:cubicBezTo>
                    <a:pt x="16" y="41"/>
                    <a:pt x="47" y="83"/>
                    <a:pt x="69" y="92"/>
                  </a:cubicBezTo>
                  <a:cubicBezTo>
                    <a:pt x="45" y="84"/>
                    <a:pt x="0" y="106"/>
                    <a:pt x="6" y="136"/>
                  </a:cubicBezTo>
                  <a:cubicBezTo>
                    <a:pt x="15" y="177"/>
                    <a:pt x="57" y="159"/>
                    <a:pt x="81" y="149"/>
                  </a:cubicBezTo>
                  <a:cubicBezTo>
                    <a:pt x="54" y="170"/>
                    <a:pt x="63" y="232"/>
                    <a:pt x="105" y="224"/>
                  </a:cubicBezTo>
                  <a:cubicBezTo>
                    <a:pt x="138" y="218"/>
                    <a:pt x="143" y="182"/>
                    <a:pt x="135" y="158"/>
                  </a:cubicBezTo>
                  <a:cubicBezTo>
                    <a:pt x="156" y="169"/>
                    <a:pt x="183" y="182"/>
                    <a:pt x="206" y="164"/>
                  </a:cubicBezTo>
                  <a:cubicBezTo>
                    <a:pt x="221" y="153"/>
                    <a:pt x="226" y="130"/>
                    <a:pt x="215" y="114"/>
                  </a:cubicBezTo>
                  <a:cubicBezTo>
                    <a:pt x="205" y="100"/>
                    <a:pt x="189" y="97"/>
                    <a:pt x="171" y="96"/>
                  </a:cubicBezTo>
                  <a:cubicBezTo>
                    <a:pt x="161" y="96"/>
                    <a:pt x="153" y="98"/>
                    <a:pt x="138" y="10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133"/>
            <p:cNvSpPr/>
            <p:nvPr/>
          </p:nvSpPr>
          <p:spPr bwMode="auto">
            <a:xfrm>
              <a:off x="6383338" y="2028825"/>
              <a:ext cx="71438" cy="69850"/>
            </a:xfrm>
            <a:custGeom>
              <a:avLst/>
              <a:gdLst>
                <a:gd name="T0" fmla="*/ 43 w 56"/>
                <a:gd name="T1" fmla="*/ 48 h 56"/>
                <a:gd name="T2" fmla="*/ 48 w 56"/>
                <a:gd name="T3" fmla="*/ 13 h 56"/>
                <a:gd name="T4" fmla="*/ 13 w 56"/>
                <a:gd name="T5" fmla="*/ 8 h 56"/>
                <a:gd name="T6" fmla="*/ 8 w 56"/>
                <a:gd name="T7" fmla="*/ 43 h 56"/>
                <a:gd name="T8" fmla="*/ 43 w 56"/>
                <a:gd name="T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3" y="48"/>
                  </a:moveTo>
                  <a:cubicBezTo>
                    <a:pt x="54" y="40"/>
                    <a:pt x="56" y="24"/>
                    <a:pt x="48" y="13"/>
                  </a:cubicBezTo>
                  <a:cubicBezTo>
                    <a:pt x="39" y="2"/>
                    <a:pt x="24" y="0"/>
                    <a:pt x="13" y="8"/>
                  </a:cubicBezTo>
                  <a:cubicBezTo>
                    <a:pt x="2" y="17"/>
                    <a:pt x="0" y="32"/>
                    <a:pt x="8" y="43"/>
                  </a:cubicBezTo>
                  <a:cubicBezTo>
                    <a:pt x="16" y="54"/>
                    <a:pt x="32" y="56"/>
                    <a:pt x="43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134"/>
            <p:cNvSpPr/>
            <p:nvPr/>
          </p:nvSpPr>
          <p:spPr bwMode="auto">
            <a:xfrm>
              <a:off x="6167438" y="2024063"/>
              <a:ext cx="84138" cy="185738"/>
            </a:xfrm>
            <a:custGeom>
              <a:avLst/>
              <a:gdLst>
                <a:gd name="T0" fmla="*/ 24 w 68"/>
                <a:gd name="T1" fmla="*/ 148 h 148"/>
                <a:gd name="T2" fmla="*/ 66 w 68"/>
                <a:gd name="T3" fmla="*/ 65 h 148"/>
                <a:gd name="T4" fmla="*/ 48 w 68"/>
                <a:gd name="T5" fmla="*/ 0 h 148"/>
                <a:gd name="T6" fmla="*/ 13 w 68"/>
                <a:gd name="T7" fmla="*/ 38 h 148"/>
                <a:gd name="T8" fmla="*/ 2 w 68"/>
                <a:gd name="T9" fmla="*/ 91 h 148"/>
                <a:gd name="T10" fmla="*/ 24 w 68"/>
                <a:gd name="T1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48">
                  <a:moveTo>
                    <a:pt x="24" y="148"/>
                  </a:moveTo>
                  <a:cubicBezTo>
                    <a:pt x="49" y="128"/>
                    <a:pt x="65" y="97"/>
                    <a:pt x="66" y="65"/>
                  </a:cubicBezTo>
                  <a:cubicBezTo>
                    <a:pt x="68" y="42"/>
                    <a:pt x="58" y="19"/>
                    <a:pt x="48" y="0"/>
                  </a:cubicBezTo>
                  <a:cubicBezTo>
                    <a:pt x="35" y="10"/>
                    <a:pt x="22" y="23"/>
                    <a:pt x="13" y="38"/>
                  </a:cubicBezTo>
                  <a:cubicBezTo>
                    <a:pt x="3" y="54"/>
                    <a:pt x="0" y="72"/>
                    <a:pt x="2" y="91"/>
                  </a:cubicBezTo>
                  <a:cubicBezTo>
                    <a:pt x="3" y="119"/>
                    <a:pt x="18" y="145"/>
                    <a:pt x="24" y="148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135"/>
            <p:cNvSpPr/>
            <p:nvPr/>
          </p:nvSpPr>
          <p:spPr bwMode="auto">
            <a:xfrm>
              <a:off x="6183313" y="2198688"/>
              <a:ext cx="158750" cy="74613"/>
            </a:xfrm>
            <a:custGeom>
              <a:avLst/>
              <a:gdLst>
                <a:gd name="T0" fmla="*/ 0 w 128"/>
                <a:gd name="T1" fmla="*/ 22 h 60"/>
                <a:gd name="T2" fmla="*/ 78 w 128"/>
                <a:gd name="T3" fmla="*/ 5 h 60"/>
                <a:gd name="T4" fmla="*/ 128 w 128"/>
                <a:gd name="T5" fmla="*/ 34 h 60"/>
                <a:gd name="T6" fmla="*/ 89 w 128"/>
                <a:gd name="T7" fmla="*/ 55 h 60"/>
                <a:gd name="T8" fmla="*/ 42 w 128"/>
                <a:gd name="T9" fmla="*/ 53 h 60"/>
                <a:gd name="T10" fmla="*/ 0 w 128"/>
                <a:gd name="T1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60">
                  <a:moveTo>
                    <a:pt x="0" y="22"/>
                  </a:moveTo>
                  <a:cubicBezTo>
                    <a:pt x="22" y="6"/>
                    <a:pt x="51" y="0"/>
                    <a:pt x="78" y="5"/>
                  </a:cubicBezTo>
                  <a:cubicBezTo>
                    <a:pt x="97" y="9"/>
                    <a:pt x="114" y="22"/>
                    <a:pt x="128" y="34"/>
                  </a:cubicBezTo>
                  <a:cubicBezTo>
                    <a:pt x="117" y="43"/>
                    <a:pt x="103" y="51"/>
                    <a:pt x="89" y="55"/>
                  </a:cubicBezTo>
                  <a:cubicBezTo>
                    <a:pt x="73" y="60"/>
                    <a:pt x="58" y="58"/>
                    <a:pt x="42" y="53"/>
                  </a:cubicBezTo>
                  <a:cubicBezTo>
                    <a:pt x="19" y="45"/>
                    <a:pt x="1" y="27"/>
                    <a:pt x="0" y="22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8" name="组合 257"/>
          <p:cNvGrpSpPr/>
          <p:nvPr/>
        </p:nvGrpSpPr>
        <p:grpSpPr>
          <a:xfrm>
            <a:off x="5793291" y="5033963"/>
            <a:ext cx="368300" cy="427038"/>
            <a:chOff x="5745163" y="5033963"/>
            <a:chExt cx="368300" cy="427038"/>
          </a:xfrm>
        </p:grpSpPr>
        <p:sp>
          <p:nvSpPr>
            <p:cNvPr id="182" name="Freeform 136"/>
            <p:cNvSpPr/>
            <p:nvPr/>
          </p:nvSpPr>
          <p:spPr bwMode="auto">
            <a:xfrm>
              <a:off x="5745163" y="5033963"/>
              <a:ext cx="200025" cy="257175"/>
            </a:xfrm>
            <a:custGeom>
              <a:avLst/>
              <a:gdLst>
                <a:gd name="T0" fmla="*/ 4 w 160"/>
                <a:gd name="T1" fmla="*/ 9 h 207"/>
                <a:gd name="T2" fmla="*/ 151 w 160"/>
                <a:gd name="T3" fmla="*/ 203 h 207"/>
                <a:gd name="T4" fmla="*/ 158 w 160"/>
                <a:gd name="T5" fmla="*/ 198 h 207"/>
                <a:gd name="T6" fmla="*/ 10 w 160"/>
                <a:gd name="T7" fmla="*/ 3 h 207"/>
                <a:gd name="T8" fmla="*/ 4 w 160"/>
                <a:gd name="T9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07">
                  <a:moveTo>
                    <a:pt x="4" y="9"/>
                  </a:moveTo>
                  <a:cubicBezTo>
                    <a:pt x="68" y="61"/>
                    <a:pt x="118" y="127"/>
                    <a:pt x="151" y="203"/>
                  </a:cubicBezTo>
                  <a:cubicBezTo>
                    <a:pt x="153" y="207"/>
                    <a:pt x="160" y="203"/>
                    <a:pt x="158" y="198"/>
                  </a:cubicBezTo>
                  <a:cubicBezTo>
                    <a:pt x="125" y="123"/>
                    <a:pt x="74" y="56"/>
                    <a:pt x="10" y="3"/>
                  </a:cubicBezTo>
                  <a:cubicBezTo>
                    <a:pt x="6" y="0"/>
                    <a:pt x="0" y="6"/>
                    <a:pt x="4" y="9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137"/>
            <p:cNvSpPr/>
            <p:nvPr/>
          </p:nvSpPr>
          <p:spPr bwMode="auto">
            <a:xfrm>
              <a:off x="5821363" y="5180013"/>
              <a:ext cx="292100" cy="280988"/>
            </a:xfrm>
            <a:custGeom>
              <a:avLst/>
              <a:gdLst>
                <a:gd name="T0" fmla="*/ 133 w 234"/>
                <a:gd name="T1" fmla="*/ 137 h 226"/>
                <a:gd name="T2" fmla="*/ 208 w 234"/>
                <a:gd name="T3" fmla="*/ 188 h 226"/>
                <a:gd name="T4" fmla="*/ 201 w 234"/>
                <a:gd name="T5" fmla="*/ 128 h 226"/>
                <a:gd name="T6" fmla="*/ 160 w 234"/>
                <a:gd name="T7" fmla="*/ 111 h 226"/>
                <a:gd name="T8" fmla="*/ 211 w 234"/>
                <a:gd name="T9" fmla="*/ 42 h 226"/>
                <a:gd name="T10" fmla="*/ 140 w 234"/>
                <a:gd name="T11" fmla="*/ 69 h 226"/>
                <a:gd name="T12" fmla="*/ 94 w 234"/>
                <a:gd name="T13" fmla="*/ 7 h 226"/>
                <a:gd name="T14" fmla="*/ 84 w 234"/>
                <a:gd name="T15" fmla="*/ 82 h 226"/>
                <a:gd name="T16" fmla="*/ 9 w 234"/>
                <a:gd name="T17" fmla="*/ 109 h 226"/>
                <a:gd name="T18" fmla="*/ 77 w 234"/>
                <a:gd name="T19" fmla="*/ 137 h 226"/>
                <a:gd name="T20" fmla="*/ 73 w 234"/>
                <a:gd name="T21" fmla="*/ 208 h 226"/>
                <a:gd name="T22" fmla="*/ 123 w 234"/>
                <a:gd name="T23" fmla="*/ 215 h 226"/>
                <a:gd name="T24" fmla="*/ 139 w 234"/>
                <a:gd name="T25" fmla="*/ 170 h 226"/>
                <a:gd name="T26" fmla="*/ 133 w 234"/>
                <a:gd name="T27" fmla="*/ 13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4" h="226">
                  <a:moveTo>
                    <a:pt x="133" y="137"/>
                  </a:moveTo>
                  <a:cubicBezTo>
                    <a:pt x="146" y="161"/>
                    <a:pt x="176" y="208"/>
                    <a:pt x="208" y="188"/>
                  </a:cubicBezTo>
                  <a:cubicBezTo>
                    <a:pt x="234" y="172"/>
                    <a:pt x="218" y="142"/>
                    <a:pt x="201" y="128"/>
                  </a:cubicBezTo>
                  <a:cubicBezTo>
                    <a:pt x="188" y="117"/>
                    <a:pt x="174" y="114"/>
                    <a:pt x="160" y="111"/>
                  </a:cubicBezTo>
                  <a:cubicBezTo>
                    <a:pt x="185" y="106"/>
                    <a:pt x="233" y="72"/>
                    <a:pt x="211" y="42"/>
                  </a:cubicBezTo>
                  <a:cubicBezTo>
                    <a:pt x="190" y="14"/>
                    <a:pt x="149" y="45"/>
                    <a:pt x="140" y="69"/>
                  </a:cubicBezTo>
                  <a:cubicBezTo>
                    <a:pt x="147" y="44"/>
                    <a:pt x="123" y="0"/>
                    <a:pt x="94" y="7"/>
                  </a:cubicBezTo>
                  <a:cubicBezTo>
                    <a:pt x="53" y="18"/>
                    <a:pt x="72" y="58"/>
                    <a:pt x="84" y="82"/>
                  </a:cubicBezTo>
                  <a:cubicBezTo>
                    <a:pt x="62" y="56"/>
                    <a:pt x="0" y="68"/>
                    <a:pt x="9" y="109"/>
                  </a:cubicBezTo>
                  <a:cubicBezTo>
                    <a:pt x="16" y="141"/>
                    <a:pt x="53" y="146"/>
                    <a:pt x="77" y="137"/>
                  </a:cubicBezTo>
                  <a:cubicBezTo>
                    <a:pt x="66" y="158"/>
                    <a:pt x="55" y="185"/>
                    <a:pt x="73" y="208"/>
                  </a:cubicBezTo>
                  <a:cubicBezTo>
                    <a:pt x="85" y="222"/>
                    <a:pt x="108" y="226"/>
                    <a:pt x="123" y="215"/>
                  </a:cubicBezTo>
                  <a:cubicBezTo>
                    <a:pt x="137" y="204"/>
                    <a:pt x="139" y="189"/>
                    <a:pt x="139" y="170"/>
                  </a:cubicBezTo>
                  <a:cubicBezTo>
                    <a:pt x="140" y="160"/>
                    <a:pt x="137" y="152"/>
                    <a:pt x="133" y="137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138"/>
            <p:cNvSpPr/>
            <p:nvPr/>
          </p:nvSpPr>
          <p:spPr bwMode="auto">
            <a:xfrm>
              <a:off x="5932488" y="5278438"/>
              <a:ext cx="71438" cy="69850"/>
            </a:xfrm>
            <a:custGeom>
              <a:avLst/>
              <a:gdLst>
                <a:gd name="T0" fmla="*/ 9 w 57"/>
                <a:gd name="T1" fmla="*/ 44 h 56"/>
                <a:gd name="T2" fmla="*/ 45 w 57"/>
                <a:gd name="T3" fmla="*/ 47 h 56"/>
                <a:gd name="T4" fmla="*/ 48 w 57"/>
                <a:gd name="T5" fmla="*/ 12 h 56"/>
                <a:gd name="T6" fmla="*/ 13 w 57"/>
                <a:gd name="T7" fmla="*/ 9 h 56"/>
                <a:gd name="T8" fmla="*/ 9 w 57"/>
                <a:gd name="T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9" y="44"/>
                  </a:moveTo>
                  <a:cubicBezTo>
                    <a:pt x="18" y="55"/>
                    <a:pt x="34" y="56"/>
                    <a:pt x="45" y="47"/>
                  </a:cubicBezTo>
                  <a:cubicBezTo>
                    <a:pt x="55" y="38"/>
                    <a:pt x="57" y="23"/>
                    <a:pt x="48" y="12"/>
                  </a:cubicBezTo>
                  <a:cubicBezTo>
                    <a:pt x="39" y="1"/>
                    <a:pt x="23" y="0"/>
                    <a:pt x="13" y="9"/>
                  </a:cubicBezTo>
                  <a:cubicBezTo>
                    <a:pt x="2" y="17"/>
                    <a:pt x="0" y="33"/>
                    <a:pt x="9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139"/>
            <p:cNvSpPr/>
            <p:nvPr/>
          </p:nvSpPr>
          <p:spPr bwMode="auto">
            <a:xfrm>
              <a:off x="5813426" y="5064125"/>
              <a:ext cx="185738" cy="80963"/>
            </a:xfrm>
            <a:custGeom>
              <a:avLst/>
              <a:gdLst>
                <a:gd name="T0" fmla="*/ 0 w 149"/>
                <a:gd name="T1" fmla="*/ 26 h 66"/>
                <a:gd name="T2" fmla="*/ 85 w 149"/>
                <a:gd name="T3" fmla="*/ 66 h 66"/>
                <a:gd name="T4" fmla="*/ 149 w 149"/>
                <a:gd name="T5" fmla="*/ 45 h 66"/>
                <a:gd name="T6" fmla="*/ 110 w 149"/>
                <a:gd name="T7" fmla="*/ 12 h 66"/>
                <a:gd name="T8" fmla="*/ 56 w 149"/>
                <a:gd name="T9" fmla="*/ 2 h 66"/>
                <a:gd name="T10" fmla="*/ 0 w 149"/>
                <a:gd name="T11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66">
                  <a:moveTo>
                    <a:pt x="0" y="26"/>
                  </a:moveTo>
                  <a:cubicBezTo>
                    <a:pt x="21" y="50"/>
                    <a:pt x="53" y="65"/>
                    <a:pt x="85" y="66"/>
                  </a:cubicBezTo>
                  <a:cubicBezTo>
                    <a:pt x="108" y="66"/>
                    <a:pt x="130" y="56"/>
                    <a:pt x="149" y="45"/>
                  </a:cubicBezTo>
                  <a:cubicBezTo>
                    <a:pt x="139" y="32"/>
                    <a:pt x="125" y="20"/>
                    <a:pt x="110" y="12"/>
                  </a:cubicBezTo>
                  <a:cubicBezTo>
                    <a:pt x="93" y="2"/>
                    <a:pt x="75" y="0"/>
                    <a:pt x="56" y="2"/>
                  </a:cubicBezTo>
                  <a:cubicBezTo>
                    <a:pt x="28" y="5"/>
                    <a:pt x="3" y="20"/>
                    <a:pt x="0" y="26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140"/>
            <p:cNvSpPr/>
            <p:nvPr/>
          </p:nvSpPr>
          <p:spPr bwMode="auto">
            <a:xfrm>
              <a:off x="5751513" y="5083175"/>
              <a:ext cx="74613" cy="160338"/>
            </a:xfrm>
            <a:custGeom>
              <a:avLst/>
              <a:gdLst>
                <a:gd name="T0" fmla="*/ 35 w 59"/>
                <a:gd name="T1" fmla="*/ 0 h 128"/>
                <a:gd name="T2" fmla="*/ 54 w 59"/>
                <a:gd name="T3" fmla="*/ 77 h 128"/>
                <a:gd name="T4" fmla="*/ 27 w 59"/>
                <a:gd name="T5" fmla="*/ 128 h 128"/>
                <a:gd name="T6" fmla="*/ 5 w 59"/>
                <a:gd name="T7" fmla="*/ 90 h 128"/>
                <a:gd name="T8" fmla="*/ 5 w 59"/>
                <a:gd name="T9" fmla="*/ 43 h 128"/>
                <a:gd name="T10" fmla="*/ 35 w 59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28">
                  <a:moveTo>
                    <a:pt x="35" y="0"/>
                  </a:moveTo>
                  <a:cubicBezTo>
                    <a:pt x="52" y="21"/>
                    <a:pt x="59" y="50"/>
                    <a:pt x="54" y="77"/>
                  </a:cubicBezTo>
                  <a:cubicBezTo>
                    <a:pt x="51" y="97"/>
                    <a:pt x="39" y="114"/>
                    <a:pt x="27" y="128"/>
                  </a:cubicBezTo>
                  <a:cubicBezTo>
                    <a:pt x="18" y="117"/>
                    <a:pt x="10" y="104"/>
                    <a:pt x="5" y="90"/>
                  </a:cubicBezTo>
                  <a:cubicBezTo>
                    <a:pt x="0" y="74"/>
                    <a:pt x="1" y="59"/>
                    <a:pt x="5" y="43"/>
                  </a:cubicBezTo>
                  <a:cubicBezTo>
                    <a:pt x="12" y="20"/>
                    <a:pt x="29" y="1"/>
                    <a:pt x="35" y="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6" name="组合 255"/>
          <p:cNvGrpSpPr/>
          <p:nvPr/>
        </p:nvGrpSpPr>
        <p:grpSpPr>
          <a:xfrm>
            <a:off x="2680204" y="4738688"/>
            <a:ext cx="477838" cy="522288"/>
            <a:chOff x="2632076" y="4738688"/>
            <a:chExt cx="477838" cy="522288"/>
          </a:xfrm>
        </p:grpSpPr>
        <p:sp>
          <p:nvSpPr>
            <p:cNvPr id="203" name="Freeform 157"/>
            <p:cNvSpPr/>
            <p:nvPr/>
          </p:nvSpPr>
          <p:spPr bwMode="auto">
            <a:xfrm>
              <a:off x="2701926" y="4738688"/>
              <a:ext cx="407988" cy="414338"/>
            </a:xfrm>
            <a:custGeom>
              <a:avLst/>
              <a:gdLst>
                <a:gd name="T0" fmla="*/ 318 w 327"/>
                <a:gd name="T1" fmla="*/ 5 h 332"/>
                <a:gd name="T2" fmla="*/ 2 w 327"/>
                <a:gd name="T3" fmla="*/ 326 h 332"/>
                <a:gd name="T4" fmla="*/ 10 w 327"/>
                <a:gd name="T5" fmla="*/ 328 h 332"/>
                <a:gd name="T6" fmla="*/ 325 w 327"/>
                <a:gd name="T7" fmla="*/ 9 h 332"/>
                <a:gd name="T8" fmla="*/ 318 w 327"/>
                <a:gd name="T9" fmla="*/ 5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2">
                  <a:moveTo>
                    <a:pt x="318" y="5"/>
                  </a:moveTo>
                  <a:cubicBezTo>
                    <a:pt x="244" y="141"/>
                    <a:pt x="62" y="178"/>
                    <a:pt x="2" y="326"/>
                  </a:cubicBezTo>
                  <a:cubicBezTo>
                    <a:pt x="0" y="330"/>
                    <a:pt x="8" y="332"/>
                    <a:pt x="10" y="328"/>
                  </a:cubicBezTo>
                  <a:cubicBezTo>
                    <a:pt x="69" y="182"/>
                    <a:pt x="251" y="145"/>
                    <a:pt x="325" y="9"/>
                  </a:cubicBezTo>
                  <a:cubicBezTo>
                    <a:pt x="327" y="4"/>
                    <a:pt x="320" y="0"/>
                    <a:pt x="318" y="5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58"/>
            <p:cNvSpPr/>
            <p:nvPr/>
          </p:nvSpPr>
          <p:spPr bwMode="auto">
            <a:xfrm>
              <a:off x="2641601" y="5087938"/>
              <a:ext cx="169863" cy="173038"/>
            </a:xfrm>
            <a:custGeom>
              <a:avLst/>
              <a:gdLst>
                <a:gd name="T0" fmla="*/ 72 w 136"/>
                <a:gd name="T1" fmla="*/ 8 h 138"/>
                <a:gd name="T2" fmla="*/ 14 w 136"/>
                <a:gd name="T3" fmla="*/ 138 h 138"/>
                <a:gd name="T4" fmla="*/ 8 w 136"/>
                <a:gd name="T5" fmla="*/ 54 h 138"/>
                <a:gd name="T6" fmla="*/ 72 w 136"/>
                <a:gd name="T7" fmla="*/ 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38">
                  <a:moveTo>
                    <a:pt x="72" y="8"/>
                  </a:moveTo>
                  <a:cubicBezTo>
                    <a:pt x="136" y="57"/>
                    <a:pt x="48" y="112"/>
                    <a:pt x="14" y="138"/>
                  </a:cubicBezTo>
                  <a:cubicBezTo>
                    <a:pt x="1" y="118"/>
                    <a:pt x="0" y="77"/>
                    <a:pt x="8" y="54"/>
                  </a:cubicBezTo>
                  <a:cubicBezTo>
                    <a:pt x="19" y="22"/>
                    <a:pt x="39" y="0"/>
                    <a:pt x="72" y="8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59"/>
            <p:cNvSpPr/>
            <p:nvPr/>
          </p:nvSpPr>
          <p:spPr bwMode="auto">
            <a:xfrm>
              <a:off x="2784476" y="5024438"/>
              <a:ext cx="93663" cy="161925"/>
            </a:xfrm>
            <a:custGeom>
              <a:avLst/>
              <a:gdLst>
                <a:gd name="T0" fmla="*/ 18 w 74"/>
                <a:gd name="T1" fmla="*/ 0 h 129"/>
                <a:gd name="T2" fmla="*/ 36 w 74"/>
                <a:gd name="T3" fmla="*/ 129 h 129"/>
                <a:gd name="T4" fmla="*/ 18 w 74"/>
                <a:gd name="T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29">
                  <a:moveTo>
                    <a:pt x="18" y="0"/>
                  </a:moveTo>
                  <a:cubicBezTo>
                    <a:pt x="0" y="40"/>
                    <a:pt x="4" y="97"/>
                    <a:pt x="36" y="129"/>
                  </a:cubicBezTo>
                  <a:cubicBezTo>
                    <a:pt x="74" y="93"/>
                    <a:pt x="74" y="18"/>
                    <a:pt x="18" y="0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60"/>
            <p:cNvSpPr/>
            <p:nvPr/>
          </p:nvSpPr>
          <p:spPr bwMode="auto">
            <a:xfrm>
              <a:off x="2632076" y="4970463"/>
              <a:ext cx="166688" cy="69850"/>
            </a:xfrm>
            <a:custGeom>
              <a:avLst/>
              <a:gdLst>
                <a:gd name="T0" fmla="*/ 133 w 133"/>
                <a:gd name="T1" fmla="*/ 38 h 55"/>
                <a:gd name="T2" fmla="*/ 52 w 133"/>
                <a:gd name="T3" fmla="*/ 52 h 55"/>
                <a:gd name="T4" fmla="*/ 0 w 133"/>
                <a:gd name="T5" fmla="*/ 36 h 55"/>
                <a:gd name="T6" fmla="*/ 79 w 133"/>
                <a:gd name="T7" fmla="*/ 1 h 55"/>
                <a:gd name="T8" fmla="*/ 133 w 133"/>
                <a:gd name="T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55">
                  <a:moveTo>
                    <a:pt x="133" y="38"/>
                  </a:moveTo>
                  <a:cubicBezTo>
                    <a:pt x="118" y="55"/>
                    <a:pt x="72" y="54"/>
                    <a:pt x="52" y="52"/>
                  </a:cubicBezTo>
                  <a:cubicBezTo>
                    <a:pt x="35" y="50"/>
                    <a:pt x="14" y="46"/>
                    <a:pt x="0" y="36"/>
                  </a:cubicBezTo>
                  <a:cubicBezTo>
                    <a:pt x="13" y="11"/>
                    <a:pt x="53" y="0"/>
                    <a:pt x="79" y="1"/>
                  </a:cubicBezTo>
                  <a:cubicBezTo>
                    <a:pt x="95" y="2"/>
                    <a:pt x="131" y="12"/>
                    <a:pt x="133" y="38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61"/>
            <p:cNvSpPr/>
            <p:nvPr/>
          </p:nvSpPr>
          <p:spPr bwMode="auto">
            <a:xfrm>
              <a:off x="2889251" y="4935538"/>
              <a:ext cx="80963" cy="161925"/>
            </a:xfrm>
            <a:custGeom>
              <a:avLst/>
              <a:gdLst>
                <a:gd name="T0" fmla="*/ 20 w 64"/>
                <a:gd name="T1" fmla="*/ 0 h 130"/>
                <a:gd name="T2" fmla="*/ 4 w 64"/>
                <a:gd name="T3" fmla="*/ 69 h 130"/>
                <a:gd name="T4" fmla="*/ 44 w 64"/>
                <a:gd name="T5" fmla="*/ 130 h 130"/>
                <a:gd name="T6" fmla="*/ 55 w 64"/>
                <a:gd name="T7" fmla="*/ 51 h 130"/>
                <a:gd name="T8" fmla="*/ 20 w 64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30">
                  <a:moveTo>
                    <a:pt x="20" y="0"/>
                  </a:moveTo>
                  <a:cubicBezTo>
                    <a:pt x="0" y="7"/>
                    <a:pt x="0" y="53"/>
                    <a:pt x="4" y="69"/>
                  </a:cubicBezTo>
                  <a:cubicBezTo>
                    <a:pt x="11" y="94"/>
                    <a:pt x="31" y="110"/>
                    <a:pt x="44" y="130"/>
                  </a:cubicBezTo>
                  <a:cubicBezTo>
                    <a:pt x="50" y="105"/>
                    <a:pt x="64" y="78"/>
                    <a:pt x="55" y="51"/>
                  </a:cubicBezTo>
                  <a:cubicBezTo>
                    <a:pt x="49" y="31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62"/>
            <p:cNvSpPr/>
            <p:nvPr/>
          </p:nvSpPr>
          <p:spPr bwMode="auto">
            <a:xfrm>
              <a:off x="2747963" y="4868863"/>
              <a:ext cx="163513" cy="77788"/>
            </a:xfrm>
            <a:custGeom>
              <a:avLst/>
              <a:gdLst>
                <a:gd name="T0" fmla="*/ 131 w 131"/>
                <a:gd name="T1" fmla="*/ 52 h 63"/>
                <a:gd name="T2" fmla="*/ 90 w 131"/>
                <a:gd name="T3" fmla="*/ 62 h 63"/>
                <a:gd name="T4" fmla="*/ 51 w 131"/>
                <a:gd name="T5" fmla="*/ 54 h 63"/>
                <a:gd name="T6" fmla="*/ 0 w 131"/>
                <a:gd name="T7" fmla="*/ 22 h 63"/>
                <a:gd name="T8" fmla="*/ 35 w 131"/>
                <a:gd name="T9" fmla="*/ 5 h 63"/>
                <a:gd name="T10" fmla="*/ 84 w 131"/>
                <a:gd name="T11" fmla="*/ 8 h 63"/>
                <a:gd name="T12" fmla="*/ 131 w 131"/>
                <a:gd name="T13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63">
                  <a:moveTo>
                    <a:pt x="131" y="52"/>
                  </a:moveTo>
                  <a:cubicBezTo>
                    <a:pt x="128" y="59"/>
                    <a:pt x="99" y="62"/>
                    <a:pt x="90" y="62"/>
                  </a:cubicBezTo>
                  <a:cubicBezTo>
                    <a:pt x="77" y="63"/>
                    <a:pt x="63" y="60"/>
                    <a:pt x="51" y="54"/>
                  </a:cubicBezTo>
                  <a:cubicBezTo>
                    <a:pt x="33" y="45"/>
                    <a:pt x="15" y="34"/>
                    <a:pt x="0" y="22"/>
                  </a:cubicBezTo>
                  <a:cubicBezTo>
                    <a:pt x="7" y="13"/>
                    <a:pt x="25" y="7"/>
                    <a:pt x="35" y="5"/>
                  </a:cubicBezTo>
                  <a:cubicBezTo>
                    <a:pt x="52" y="0"/>
                    <a:pt x="69" y="1"/>
                    <a:pt x="84" y="8"/>
                  </a:cubicBezTo>
                  <a:cubicBezTo>
                    <a:pt x="103" y="16"/>
                    <a:pt x="122" y="36"/>
                    <a:pt x="131" y="5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7" name="组合 256"/>
          <p:cNvGrpSpPr/>
          <p:nvPr/>
        </p:nvGrpSpPr>
        <p:grpSpPr>
          <a:xfrm>
            <a:off x="4797929" y="5380038"/>
            <a:ext cx="311150" cy="666750"/>
            <a:chOff x="4749801" y="5380038"/>
            <a:chExt cx="311150" cy="666750"/>
          </a:xfrm>
        </p:grpSpPr>
        <p:sp>
          <p:nvSpPr>
            <p:cNvPr id="209" name="Freeform 163"/>
            <p:cNvSpPr/>
            <p:nvPr/>
          </p:nvSpPr>
          <p:spPr bwMode="auto">
            <a:xfrm>
              <a:off x="4848226" y="5380038"/>
              <a:ext cx="119063" cy="566738"/>
            </a:xfrm>
            <a:custGeom>
              <a:avLst/>
              <a:gdLst>
                <a:gd name="T0" fmla="*/ 8 w 95"/>
                <a:gd name="T1" fmla="*/ 8 h 455"/>
                <a:gd name="T2" fmla="*/ 85 w 95"/>
                <a:gd name="T3" fmla="*/ 451 h 455"/>
                <a:gd name="T4" fmla="*/ 92 w 95"/>
                <a:gd name="T5" fmla="*/ 447 h 455"/>
                <a:gd name="T6" fmla="*/ 15 w 95"/>
                <a:gd name="T7" fmla="*/ 4 h 455"/>
                <a:gd name="T8" fmla="*/ 8 w 95"/>
                <a:gd name="T9" fmla="*/ 8 h 4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" h="455">
                  <a:moveTo>
                    <a:pt x="8" y="8"/>
                  </a:moveTo>
                  <a:cubicBezTo>
                    <a:pt x="76" y="147"/>
                    <a:pt x="0" y="317"/>
                    <a:pt x="85" y="451"/>
                  </a:cubicBezTo>
                  <a:cubicBezTo>
                    <a:pt x="88" y="455"/>
                    <a:pt x="95" y="451"/>
                    <a:pt x="92" y="447"/>
                  </a:cubicBezTo>
                  <a:cubicBezTo>
                    <a:pt x="8" y="313"/>
                    <a:pt x="83" y="143"/>
                    <a:pt x="15" y="4"/>
                  </a:cubicBezTo>
                  <a:cubicBezTo>
                    <a:pt x="13" y="0"/>
                    <a:pt x="6" y="4"/>
                    <a:pt x="8" y="8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64"/>
            <p:cNvSpPr/>
            <p:nvPr/>
          </p:nvSpPr>
          <p:spPr bwMode="auto">
            <a:xfrm>
              <a:off x="4900613" y="5864225"/>
              <a:ext cx="127000" cy="182563"/>
            </a:xfrm>
            <a:custGeom>
              <a:avLst/>
              <a:gdLst>
                <a:gd name="T0" fmla="*/ 26 w 102"/>
                <a:gd name="T1" fmla="*/ 24 h 147"/>
                <a:gd name="T2" fmla="*/ 97 w 102"/>
                <a:gd name="T3" fmla="*/ 147 h 147"/>
                <a:gd name="T4" fmla="*/ 26 w 102"/>
                <a:gd name="T5" fmla="*/ 103 h 147"/>
                <a:gd name="T6" fmla="*/ 26 w 102"/>
                <a:gd name="T7" fmla="*/ 24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2" h="147">
                  <a:moveTo>
                    <a:pt x="26" y="24"/>
                  </a:moveTo>
                  <a:cubicBezTo>
                    <a:pt x="102" y="0"/>
                    <a:pt x="97" y="104"/>
                    <a:pt x="97" y="147"/>
                  </a:cubicBezTo>
                  <a:cubicBezTo>
                    <a:pt x="73" y="145"/>
                    <a:pt x="39" y="122"/>
                    <a:pt x="26" y="103"/>
                  </a:cubicBezTo>
                  <a:cubicBezTo>
                    <a:pt x="6" y="75"/>
                    <a:pt x="0" y="46"/>
                    <a:pt x="26" y="24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65"/>
            <p:cNvSpPr/>
            <p:nvPr/>
          </p:nvSpPr>
          <p:spPr bwMode="auto">
            <a:xfrm>
              <a:off x="4916488" y="5745163"/>
              <a:ext cx="144463" cy="127000"/>
            </a:xfrm>
            <a:custGeom>
              <a:avLst/>
              <a:gdLst>
                <a:gd name="T0" fmla="*/ 0 w 115"/>
                <a:gd name="T1" fmla="*/ 35 h 102"/>
                <a:gd name="T2" fmla="*/ 115 w 115"/>
                <a:gd name="T3" fmla="*/ 96 h 102"/>
                <a:gd name="T4" fmla="*/ 0 w 115"/>
                <a:gd name="T5" fmla="*/ 3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" h="102">
                  <a:moveTo>
                    <a:pt x="0" y="35"/>
                  </a:moveTo>
                  <a:cubicBezTo>
                    <a:pt x="22" y="73"/>
                    <a:pt x="71" y="102"/>
                    <a:pt x="115" y="96"/>
                  </a:cubicBezTo>
                  <a:cubicBezTo>
                    <a:pt x="108" y="44"/>
                    <a:pt x="46" y="0"/>
                    <a:pt x="0" y="35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66"/>
            <p:cNvSpPr/>
            <p:nvPr/>
          </p:nvSpPr>
          <p:spPr bwMode="auto">
            <a:xfrm>
              <a:off x="4791076" y="5775325"/>
              <a:ext cx="122238" cy="150813"/>
            </a:xfrm>
            <a:custGeom>
              <a:avLst/>
              <a:gdLst>
                <a:gd name="T0" fmla="*/ 91 w 97"/>
                <a:gd name="T1" fmla="*/ 14 h 121"/>
                <a:gd name="T2" fmla="*/ 56 w 97"/>
                <a:gd name="T3" fmla="*/ 87 h 121"/>
                <a:gd name="T4" fmla="*/ 13 w 97"/>
                <a:gd name="T5" fmla="*/ 121 h 121"/>
                <a:gd name="T6" fmla="*/ 30 w 97"/>
                <a:gd name="T7" fmla="*/ 36 h 121"/>
                <a:gd name="T8" fmla="*/ 91 w 97"/>
                <a:gd name="T9" fmla="*/ 14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7" h="121">
                  <a:moveTo>
                    <a:pt x="91" y="14"/>
                  </a:moveTo>
                  <a:cubicBezTo>
                    <a:pt x="97" y="36"/>
                    <a:pt x="69" y="72"/>
                    <a:pt x="56" y="87"/>
                  </a:cubicBezTo>
                  <a:cubicBezTo>
                    <a:pt x="45" y="100"/>
                    <a:pt x="29" y="115"/>
                    <a:pt x="13" y="121"/>
                  </a:cubicBezTo>
                  <a:cubicBezTo>
                    <a:pt x="0" y="96"/>
                    <a:pt x="15" y="57"/>
                    <a:pt x="30" y="36"/>
                  </a:cubicBezTo>
                  <a:cubicBezTo>
                    <a:pt x="40" y="23"/>
                    <a:pt x="70" y="0"/>
                    <a:pt x="91" y="14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67"/>
            <p:cNvSpPr/>
            <p:nvPr/>
          </p:nvSpPr>
          <p:spPr bwMode="auto">
            <a:xfrm>
              <a:off x="4899026" y="5643563"/>
              <a:ext cx="155575" cy="82550"/>
            </a:xfrm>
            <a:custGeom>
              <a:avLst/>
              <a:gdLst>
                <a:gd name="T0" fmla="*/ 6 w 125"/>
                <a:gd name="T1" fmla="*/ 5 h 67"/>
                <a:gd name="T2" fmla="*/ 53 w 125"/>
                <a:gd name="T3" fmla="*/ 58 h 67"/>
                <a:gd name="T4" fmla="*/ 125 w 125"/>
                <a:gd name="T5" fmla="*/ 61 h 67"/>
                <a:gd name="T6" fmla="*/ 67 w 125"/>
                <a:gd name="T7" fmla="*/ 6 h 67"/>
                <a:gd name="T8" fmla="*/ 6 w 125"/>
                <a:gd name="T9" fmla="*/ 5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" h="67">
                  <a:moveTo>
                    <a:pt x="6" y="5"/>
                  </a:moveTo>
                  <a:cubicBezTo>
                    <a:pt x="0" y="25"/>
                    <a:pt x="37" y="52"/>
                    <a:pt x="53" y="58"/>
                  </a:cubicBezTo>
                  <a:cubicBezTo>
                    <a:pt x="76" y="67"/>
                    <a:pt x="101" y="60"/>
                    <a:pt x="125" y="61"/>
                  </a:cubicBezTo>
                  <a:cubicBezTo>
                    <a:pt x="108" y="42"/>
                    <a:pt x="94" y="15"/>
                    <a:pt x="67" y="6"/>
                  </a:cubicBezTo>
                  <a:cubicBezTo>
                    <a:pt x="48" y="0"/>
                    <a:pt x="27" y="1"/>
                    <a:pt x="6" y="5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68"/>
            <p:cNvSpPr/>
            <p:nvPr/>
          </p:nvSpPr>
          <p:spPr bwMode="auto">
            <a:xfrm>
              <a:off x="4772026" y="5648325"/>
              <a:ext cx="136525" cy="114300"/>
            </a:xfrm>
            <a:custGeom>
              <a:avLst/>
              <a:gdLst>
                <a:gd name="T0" fmla="*/ 105 w 109"/>
                <a:gd name="T1" fmla="*/ 2 h 91"/>
                <a:gd name="T2" fmla="*/ 89 w 109"/>
                <a:gd name="T3" fmla="*/ 41 h 91"/>
                <a:gd name="T4" fmla="*/ 60 w 109"/>
                <a:gd name="T5" fmla="*/ 68 h 91"/>
                <a:gd name="T6" fmla="*/ 4 w 109"/>
                <a:gd name="T7" fmla="*/ 91 h 91"/>
                <a:gd name="T8" fmla="*/ 11 w 109"/>
                <a:gd name="T9" fmla="*/ 52 h 91"/>
                <a:gd name="T10" fmla="*/ 42 w 109"/>
                <a:gd name="T11" fmla="*/ 14 h 91"/>
                <a:gd name="T12" fmla="*/ 105 w 109"/>
                <a:gd name="T13" fmla="*/ 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9" h="91">
                  <a:moveTo>
                    <a:pt x="105" y="2"/>
                  </a:moveTo>
                  <a:cubicBezTo>
                    <a:pt x="109" y="8"/>
                    <a:pt x="94" y="34"/>
                    <a:pt x="89" y="41"/>
                  </a:cubicBezTo>
                  <a:cubicBezTo>
                    <a:pt x="82" y="52"/>
                    <a:pt x="72" y="61"/>
                    <a:pt x="60" y="68"/>
                  </a:cubicBezTo>
                  <a:cubicBezTo>
                    <a:pt x="42" y="77"/>
                    <a:pt x="23" y="86"/>
                    <a:pt x="4" y="91"/>
                  </a:cubicBezTo>
                  <a:cubicBezTo>
                    <a:pt x="0" y="80"/>
                    <a:pt x="7" y="62"/>
                    <a:pt x="11" y="52"/>
                  </a:cubicBezTo>
                  <a:cubicBezTo>
                    <a:pt x="17" y="36"/>
                    <a:pt x="28" y="23"/>
                    <a:pt x="42" y="14"/>
                  </a:cubicBezTo>
                  <a:cubicBezTo>
                    <a:pt x="59" y="4"/>
                    <a:pt x="86" y="0"/>
                    <a:pt x="105" y="2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69"/>
            <p:cNvSpPr/>
            <p:nvPr/>
          </p:nvSpPr>
          <p:spPr bwMode="auto">
            <a:xfrm>
              <a:off x="4899026" y="5489575"/>
              <a:ext cx="131763" cy="123825"/>
            </a:xfrm>
            <a:custGeom>
              <a:avLst/>
              <a:gdLst>
                <a:gd name="T0" fmla="*/ 0 w 105"/>
                <a:gd name="T1" fmla="*/ 12 h 99"/>
                <a:gd name="T2" fmla="*/ 46 w 105"/>
                <a:gd name="T3" fmla="*/ 81 h 99"/>
                <a:gd name="T4" fmla="*/ 105 w 105"/>
                <a:gd name="T5" fmla="*/ 94 h 99"/>
                <a:gd name="T6" fmla="*/ 0 w 105"/>
                <a:gd name="T7" fmla="*/ 12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5" h="99">
                  <a:moveTo>
                    <a:pt x="0" y="12"/>
                  </a:moveTo>
                  <a:cubicBezTo>
                    <a:pt x="6" y="39"/>
                    <a:pt x="21" y="67"/>
                    <a:pt x="46" y="81"/>
                  </a:cubicBezTo>
                  <a:cubicBezTo>
                    <a:pt x="59" y="88"/>
                    <a:pt x="89" y="99"/>
                    <a:pt x="105" y="94"/>
                  </a:cubicBezTo>
                  <a:cubicBezTo>
                    <a:pt x="98" y="48"/>
                    <a:pt x="48" y="0"/>
                    <a:pt x="0" y="12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70"/>
            <p:cNvSpPr/>
            <p:nvPr/>
          </p:nvSpPr>
          <p:spPr bwMode="auto">
            <a:xfrm>
              <a:off x="4749801" y="5500688"/>
              <a:ext cx="141288" cy="128588"/>
            </a:xfrm>
            <a:custGeom>
              <a:avLst/>
              <a:gdLst>
                <a:gd name="T0" fmla="*/ 114 w 114"/>
                <a:gd name="T1" fmla="*/ 6 h 103"/>
                <a:gd name="T2" fmla="*/ 78 w 114"/>
                <a:gd name="T3" fmla="*/ 67 h 103"/>
                <a:gd name="T4" fmla="*/ 11 w 114"/>
                <a:gd name="T5" fmla="*/ 103 h 103"/>
                <a:gd name="T6" fmla="*/ 43 w 114"/>
                <a:gd name="T7" fmla="*/ 18 h 103"/>
                <a:gd name="T8" fmla="*/ 114 w 114"/>
                <a:gd name="T9" fmla="*/ 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103">
                  <a:moveTo>
                    <a:pt x="114" y="6"/>
                  </a:moveTo>
                  <a:cubicBezTo>
                    <a:pt x="113" y="30"/>
                    <a:pt x="96" y="51"/>
                    <a:pt x="78" y="67"/>
                  </a:cubicBezTo>
                  <a:cubicBezTo>
                    <a:pt x="58" y="84"/>
                    <a:pt x="34" y="90"/>
                    <a:pt x="11" y="103"/>
                  </a:cubicBezTo>
                  <a:cubicBezTo>
                    <a:pt x="0" y="75"/>
                    <a:pt x="21" y="35"/>
                    <a:pt x="43" y="18"/>
                  </a:cubicBezTo>
                  <a:cubicBezTo>
                    <a:pt x="67" y="1"/>
                    <a:pt x="88" y="0"/>
                    <a:pt x="114" y="6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17" name="Freeform 171"/>
          <p:cNvSpPr/>
          <p:nvPr/>
        </p:nvSpPr>
        <p:spPr bwMode="auto">
          <a:xfrm>
            <a:off x="6517191" y="3122613"/>
            <a:ext cx="576263" cy="146050"/>
          </a:xfrm>
          <a:custGeom>
            <a:avLst/>
            <a:gdLst>
              <a:gd name="T0" fmla="*/ 7 w 461"/>
              <a:gd name="T1" fmla="*/ 45 h 117"/>
              <a:gd name="T2" fmla="*/ 456 w 461"/>
              <a:gd name="T3" fmla="*/ 62 h 117"/>
              <a:gd name="T4" fmla="*/ 454 w 461"/>
              <a:gd name="T5" fmla="*/ 54 h 117"/>
              <a:gd name="T6" fmla="*/ 5 w 461"/>
              <a:gd name="T7" fmla="*/ 38 h 117"/>
              <a:gd name="T8" fmla="*/ 7 w 461"/>
              <a:gd name="T9" fmla="*/ 45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61" h="117">
                <a:moveTo>
                  <a:pt x="7" y="45"/>
                </a:moveTo>
                <a:cubicBezTo>
                  <a:pt x="158" y="8"/>
                  <a:pt x="307" y="117"/>
                  <a:pt x="456" y="62"/>
                </a:cubicBezTo>
                <a:cubicBezTo>
                  <a:pt x="461" y="60"/>
                  <a:pt x="459" y="52"/>
                  <a:pt x="454" y="54"/>
                </a:cubicBezTo>
                <a:cubicBezTo>
                  <a:pt x="306" y="109"/>
                  <a:pt x="156" y="0"/>
                  <a:pt x="5" y="38"/>
                </a:cubicBezTo>
                <a:cubicBezTo>
                  <a:pt x="0" y="39"/>
                  <a:pt x="2" y="47"/>
                  <a:pt x="7" y="45"/>
                </a:cubicBezTo>
                <a:close/>
              </a:path>
            </a:pathLst>
          </a:custGeom>
          <a:solidFill>
            <a:srgbClr val="77AB39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grpSp>
        <p:nvGrpSpPr>
          <p:cNvPr id="261" name="组合 260"/>
          <p:cNvGrpSpPr/>
          <p:nvPr/>
        </p:nvGrpSpPr>
        <p:grpSpPr>
          <a:xfrm>
            <a:off x="6631491" y="3051175"/>
            <a:ext cx="573088" cy="298450"/>
            <a:chOff x="6583363" y="3051175"/>
            <a:chExt cx="573088" cy="298450"/>
          </a:xfrm>
        </p:grpSpPr>
        <p:sp>
          <p:nvSpPr>
            <p:cNvPr id="218" name="Freeform 172"/>
            <p:cNvSpPr/>
            <p:nvPr/>
          </p:nvSpPr>
          <p:spPr bwMode="auto">
            <a:xfrm>
              <a:off x="6977063" y="3111500"/>
              <a:ext cx="179388" cy="138113"/>
            </a:xfrm>
            <a:custGeom>
              <a:avLst/>
              <a:gdLst>
                <a:gd name="T0" fmla="*/ 8 w 143"/>
                <a:gd name="T1" fmla="*/ 80 h 110"/>
                <a:gd name="T2" fmla="*/ 143 w 143"/>
                <a:gd name="T3" fmla="*/ 36 h 110"/>
                <a:gd name="T4" fmla="*/ 85 w 143"/>
                <a:gd name="T5" fmla="*/ 96 h 110"/>
                <a:gd name="T6" fmla="*/ 8 w 143"/>
                <a:gd name="T7" fmla="*/ 80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3" h="110">
                  <a:moveTo>
                    <a:pt x="8" y="80"/>
                  </a:moveTo>
                  <a:cubicBezTo>
                    <a:pt x="0" y="0"/>
                    <a:pt x="101" y="27"/>
                    <a:pt x="143" y="36"/>
                  </a:cubicBezTo>
                  <a:cubicBezTo>
                    <a:pt x="136" y="58"/>
                    <a:pt x="107" y="87"/>
                    <a:pt x="85" y="96"/>
                  </a:cubicBezTo>
                  <a:cubicBezTo>
                    <a:pt x="54" y="110"/>
                    <a:pt x="24" y="110"/>
                    <a:pt x="8" y="8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9" name="Freeform 173"/>
            <p:cNvSpPr/>
            <p:nvPr/>
          </p:nvSpPr>
          <p:spPr bwMode="auto">
            <a:xfrm>
              <a:off x="6850063" y="3074988"/>
              <a:ext cx="134938" cy="130175"/>
            </a:xfrm>
            <a:custGeom>
              <a:avLst/>
              <a:gdLst>
                <a:gd name="T0" fmla="*/ 25 w 108"/>
                <a:gd name="T1" fmla="*/ 104 h 104"/>
                <a:gd name="T2" fmla="*/ 108 w 108"/>
                <a:gd name="T3" fmla="*/ 4 h 104"/>
                <a:gd name="T4" fmla="*/ 25 w 108"/>
                <a:gd name="T5" fmla="*/ 10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8" h="104">
                  <a:moveTo>
                    <a:pt x="25" y="104"/>
                  </a:moveTo>
                  <a:cubicBezTo>
                    <a:pt x="67" y="90"/>
                    <a:pt x="106" y="48"/>
                    <a:pt x="108" y="4"/>
                  </a:cubicBezTo>
                  <a:cubicBezTo>
                    <a:pt x="56" y="0"/>
                    <a:pt x="0" y="51"/>
                    <a:pt x="25" y="104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0" name="Freeform 174"/>
            <p:cNvSpPr/>
            <p:nvPr/>
          </p:nvSpPr>
          <p:spPr bwMode="auto">
            <a:xfrm>
              <a:off x="6861176" y="3216275"/>
              <a:ext cx="131763" cy="133350"/>
            </a:xfrm>
            <a:custGeom>
              <a:avLst/>
              <a:gdLst>
                <a:gd name="T0" fmla="*/ 17 w 105"/>
                <a:gd name="T1" fmla="*/ 1 h 107"/>
                <a:gd name="T2" fmla="*/ 82 w 105"/>
                <a:gd name="T3" fmla="*/ 51 h 107"/>
                <a:gd name="T4" fmla="*/ 105 w 105"/>
                <a:gd name="T5" fmla="*/ 100 h 107"/>
                <a:gd name="T6" fmla="*/ 26 w 105"/>
                <a:gd name="T7" fmla="*/ 65 h 107"/>
                <a:gd name="T8" fmla="*/ 17 w 105"/>
                <a:gd name="T9" fmla="*/ 1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7">
                  <a:moveTo>
                    <a:pt x="17" y="1"/>
                  </a:moveTo>
                  <a:cubicBezTo>
                    <a:pt x="40" y="0"/>
                    <a:pt x="70" y="35"/>
                    <a:pt x="82" y="51"/>
                  </a:cubicBezTo>
                  <a:cubicBezTo>
                    <a:pt x="92" y="64"/>
                    <a:pt x="103" y="83"/>
                    <a:pt x="105" y="100"/>
                  </a:cubicBezTo>
                  <a:cubicBezTo>
                    <a:pt x="78" y="107"/>
                    <a:pt x="43" y="85"/>
                    <a:pt x="26" y="65"/>
                  </a:cubicBezTo>
                  <a:cubicBezTo>
                    <a:pt x="16" y="53"/>
                    <a:pt x="0" y="19"/>
                    <a:pt x="17" y="1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1" name="Freeform 175"/>
            <p:cNvSpPr/>
            <p:nvPr/>
          </p:nvSpPr>
          <p:spPr bwMode="auto">
            <a:xfrm>
              <a:off x="6742113" y="3054350"/>
              <a:ext cx="98425" cy="144463"/>
            </a:xfrm>
            <a:custGeom>
              <a:avLst/>
              <a:gdLst>
                <a:gd name="T0" fmla="*/ 0 w 79"/>
                <a:gd name="T1" fmla="*/ 106 h 116"/>
                <a:gd name="T2" fmla="*/ 62 w 79"/>
                <a:gd name="T3" fmla="*/ 71 h 116"/>
                <a:gd name="T4" fmla="*/ 79 w 79"/>
                <a:gd name="T5" fmla="*/ 0 h 116"/>
                <a:gd name="T6" fmla="*/ 14 w 79"/>
                <a:gd name="T7" fmla="*/ 45 h 116"/>
                <a:gd name="T8" fmla="*/ 0 w 79"/>
                <a:gd name="T9" fmla="*/ 106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116">
                  <a:moveTo>
                    <a:pt x="0" y="106"/>
                  </a:moveTo>
                  <a:cubicBezTo>
                    <a:pt x="18" y="116"/>
                    <a:pt x="52" y="85"/>
                    <a:pt x="62" y="71"/>
                  </a:cubicBezTo>
                  <a:cubicBezTo>
                    <a:pt x="75" y="49"/>
                    <a:pt x="74" y="24"/>
                    <a:pt x="79" y="0"/>
                  </a:cubicBezTo>
                  <a:cubicBezTo>
                    <a:pt x="57" y="13"/>
                    <a:pt x="28" y="21"/>
                    <a:pt x="14" y="45"/>
                  </a:cubicBezTo>
                  <a:cubicBezTo>
                    <a:pt x="3" y="63"/>
                    <a:pt x="0" y="84"/>
                    <a:pt x="0" y="106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2" name="Freeform 176"/>
            <p:cNvSpPr/>
            <p:nvPr/>
          </p:nvSpPr>
          <p:spPr bwMode="auto">
            <a:xfrm>
              <a:off x="6734176" y="3186113"/>
              <a:ext cx="92075" cy="152400"/>
            </a:xfrm>
            <a:custGeom>
              <a:avLst/>
              <a:gdLst>
                <a:gd name="T0" fmla="*/ 7 w 73"/>
                <a:gd name="T1" fmla="*/ 3 h 121"/>
                <a:gd name="T2" fmla="*/ 42 w 73"/>
                <a:gd name="T3" fmla="*/ 26 h 121"/>
                <a:gd name="T4" fmla="*/ 62 w 73"/>
                <a:gd name="T5" fmla="*/ 61 h 121"/>
                <a:gd name="T6" fmla="*/ 73 w 73"/>
                <a:gd name="T7" fmla="*/ 119 h 121"/>
                <a:gd name="T8" fmla="*/ 37 w 73"/>
                <a:gd name="T9" fmla="*/ 105 h 121"/>
                <a:gd name="T10" fmla="*/ 6 w 73"/>
                <a:gd name="T11" fmla="*/ 67 h 121"/>
                <a:gd name="T12" fmla="*/ 7 w 73"/>
                <a:gd name="T13" fmla="*/ 3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3" h="121">
                  <a:moveTo>
                    <a:pt x="7" y="3"/>
                  </a:moveTo>
                  <a:cubicBezTo>
                    <a:pt x="14" y="0"/>
                    <a:pt x="36" y="20"/>
                    <a:pt x="42" y="26"/>
                  </a:cubicBezTo>
                  <a:cubicBezTo>
                    <a:pt x="52" y="36"/>
                    <a:pt x="58" y="47"/>
                    <a:pt x="62" y="61"/>
                  </a:cubicBezTo>
                  <a:cubicBezTo>
                    <a:pt x="68" y="79"/>
                    <a:pt x="72" y="100"/>
                    <a:pt x="73" y="119"/>
                  </a:cubicBezTo>
                  <a:cubicBezTo>
                    <a:pt x="62" y="121"/>
                    <a:pt x="46" y="111"/>
                    <a:pt x="37" y="105"/>
                  </a:cubicBezTo>
                  <a:cubicBezTo>
                    <a:pt x="22" y="96"/>
                    <a:pt x="12" y="83"/>
                    <a:pt x="6" y="67"/>
                  </a:cubicBezTo>
                  <a:cubicBezTo>
                    <a:pt x="0" y="48"/>
                    <a:pt x="1" y="21"/>
                    <a:pt x="7" y="3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3" name="Freeform 177"/>
            <p:cNvSpPr/>
            <p:nvPr/>
          </p:nvSpPr>
          <p:spPr bwMode="auto">
            <a:xfrm>
              <a:off x="6596063" y="3051175"/>
              <a:ext cx="133350" cy="111125"/>
            </a:xfrm>
            <a:custGeom>
              <a:avLst/>
              <a:gdLst>
                <a:gd name="T0" fmla="*/ 2 w 106"/>
                <a:gd name="T1" fmla="*/ 89 h 89"/>
                <a:gd name="T2" fmla="*/ 79 w 106"/>
                <a:gd name="T3" fmla="*/ 58 h 89"/>
                <a:gd name="T4" fmla="*/ 104 w 106"/>
                <a:gd name="T5" fmla="*/ 4 h 89"/>
                <a:gd name="T6" fmla="*/ 2 w 106"/>
                <a:gd name="T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6" h="89">
                  <a:moveTo>
                    <a:pt x="2" y="89"/>
                  </a:moveTo>
                  <a:cubicBezTo>
                    <a:pt x="30" y="89"/>
                    <a:pt x="60" y="80"/>
                    <a:pt x="79" y="58"/>
                  </a:cubicBezTo>
                  <a:cubicBezTo>
                    <a:pt x="89" y="47"/>
                    <a:pt x="106" y="20"/>
                    <a:pt x="104" y="4"/>
                  </a:cubicBezTo>
                  <a:cubicBezTo>
                    <a:pt x="58" y="0"/>
                    <a:pt x="0" y="39"/>
                    <a:pt x="2" y="89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4" name="Freeform 178"/>
            <p:cNvSpPr/>
            <p:nvPr/>
          </p:nvSpPr>
          <p:spPr bwMode="auto">
            <a:xfrm>
              <a:off x="6583363" y="3171825"/>
              <a:ext cx="109538" cy="155575"/>
            </a:xfrm>
            <a:custGeom>
              <a:avLst/>
              <a:gdLst>
                <a:gd name="T0" fmla="*/ 15 w 88"/>
                <a:gd name="T1" fmla="*/ 0 h 125"/>
                <a:gd name="T2" fmla="*/ 67 w 88"/>
                <a:gd name="T3" fmla="*/ 47 h 125"/>
                <a:gd name="T4" fmla="*/ 88 w 88"/>
                <a:gd name="T5" fmla="*/ 120 h 125"/>
                <a:gd name="T6" fmla="*/ 12 w 88"/>
                <a:gd name="T7" fmla="*/ 72 h 125"/>
                <a:gd name="T8" fmla="*/ 15 w 88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8" h="125">
                  <a:moveTo>
                    <a:pt x="15" y="0"/>
                  </a:moveTo>
                  <a:cubicBezTo>
                    <a:pt x="38" y="6"/>
                    <a:pt x="56" y="26"/>
                    <a:pt x="67" y="47"/>
                  </a:cubicBezTo>
                  <a:cubicBezTo>
                    <a:pt x="79" y="71"/>
                    <a:pt x="81" y="96"/>
                    <a:pt x="88" y="120"/>
                  </a:cubicBezTo>
                  <a:cubicBezTo>
                    <a:pt x="59" y="125"/>
                    <a:pt x="24" y="97"/>
                    <a:pt x="12" y="72"/>
                  </a:cubicBezTo>
                  <a:cubicBezTo>
                    <a:pt x="0" y="44"/>
                    <a:pt x="4" y="24"/>
                    <a:pt x="15" y="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3" name="组合 252"/>
          <p:cNvGrpSpPr/>
          <p:nvPr/>
        </p:nvGrpSpPr>
        <p:grpSpPr>
          <a:xfrm>
            <a:off x="2481766" y="1658938"/>
            <a:ext cx="569913" cy="442913"/>
            <a:chOff x="2433638" y="1658938"/>
            <a:chExt cx="569913" cy="442913"/>
          </a:xfrm>
        </p:grpSpPr>
        <p:sp>
          <p:nvSpPr>
            <p:cNvPr id="187" name="Freeform 141"/>
            <p:cNvSpPr/>
            <p:nvPr/>
          </p:nvSpPr>
          <p:spPr bwMode="auto">
            <a:xfrm>
              <a:off x="2544763" y="1744663"/>
              <a:ext cx="458788" cy="357188"/>
            </a:xfrm>
            <a:custGeom>
              <a:avLst/>
              <a:gdLst>
                <a:gd name="T0" fmla="*/ 362 w 367"/>
                <a:gd name="T1" fmla="*/ 277 h 286"/>
                <a:gd name="T2" fmla="*/ 7 w 367"/>
                <a:gd name="T3" fmla="*/ 1 h 286"/>
                <a:gd name="T4" fmla="*/ 5 w 367"/>
                <a:gd name="T5" fmla="*/ 9 h 286"/>
                <a:gd name="T6" fmla="*/ 360 w 367"/>
                <a:gd name="T7" fmla="*/ 284 h 286"/>
                <a:gd name="T8" fmla="*/ 362 w 367"/>
                <a:gd name="T9" fmla="*/ 27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86">
                  <a:moveTo>
                    <a:pt x="362" y="277"/>
                  </a:moveTo>
                  <a:cubicBezTo>
                    <a:pt x="218" y="219"/>
                    <a:pt x="160" y="43"/>
                    <a:pt x="7" y="1"/>
                  </a:cubicBezTo>
                  <a:cubicBezTo>
                    <a:pt x="2" y="0"/>
                    <a:pt x="0" y="7"/>
                    <a:pt x="5" y="9"/>
                  </a:cubicBezTo>
                  <a:cubicBezTo>
                    <a:pt x="158" y="51"/>
                    <a:pt x="216" y="227"/>
                    <a:pt x="360" y="284"/>
                  </a:cubicBezTo>
                  <a:cubicBezTo>
                    <a:pt x="365" y="286"/>
                    <a:pt x="367" y="278"/>
                    <a:pt x="362" y="277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142"/>
            <p:cNvSpPr/>
            <p:nvPr/>
          </p:nvSpPr>
          <p:spPr bwMode="auto">
            <a:xfrm>
              <a:off x="2433638" y="1689100"/>
              <a:ext cx="174625" cy="165100"/>
            </a:xfrm>
            <a:custGeom>
              <a:avLst/>
              <a:gdLst>
                <a:gd name="T0" fmla="*/ 136 w 140"/>
                <a:gd name="T1" fmla="*/ 63 h 133"/>
                <a:gd name="T2" fmla="*/ 0 w 140"/>
                <a:gd name="T3" fmla="*/ 20 h 133"/>
                <a:gd name="T4" fmla="*/ 83 w 140"/>
                <a:gd name="T5" fmla="*/ 5 h 133"/>
                <a:gd name="T6" fmla="*/ 136 w 140"/>
                <a:gd name="T7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33">
                  <a:moveTo>
                    <a:pt x="136" y="63"/>
                  </a:moveTo>
                  <a:cubicBezTo>
                    <a:pt x="95" y="133"/>
                    <a:pt x="29" y="52"/>
                    <a:pt x="0" y="20"/>
                  </a:cubicBezTo>
                  <a:cubicBezTo>
                    <a:pt x="19" y="5"/>
                    <a:pt x="59" y="0"/>
                    <a:pt x="83" y="5"/>
                  </a:cubicBezTo>
                  <a:cubicBezTo>
                    <a:pt x="116" y="12"/>
                    <a:pt x="140" y="29"/>
                    <a:pt x="136" y="63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143"/>
            <p:cNvSpPr/>
            <p:nvPr/>
          </p:nvSpPr>
          <p:spPr bwMode="auto">
            <a:xfrm>
              <a:off x="2527301" y="1817688"/>
              <a:ext cx="157163" cy="100013"/>
            </a:xfrm>
            <a:custGeom>
              <a:avLst/>
              <a:gdLst>
                <a:gd name="T0" fmla="*/ 126 w 126"/>
                <a:gd name="T1" fmla="*/ 13 h 79"/>
                <a:gd name="T2" fmla="*/ 0 w 126"/>
                <a:gd name="T3" fmla="*/ 45 h 79"/>
                <a:gd name="T4" fmla="*/ 126 w 126"/>
                <a:gd name="T5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79">
                  <a:moveTo>
                    <a:pt x="126" y="13"/>
                  </a:moveTo>
                  <a:cubicBezTo>
                    <a:pt x="84" y="0"/>
                    <a:pt x="28" y="11"/>
                    <a:pt x="0" y="45"/>
                  </a:cubicBezTo>
                  <a:cubicBezTo>
                    <a:pt x="41" y="79"/>
                    <a:pt x="116" y="70"/>
                    <a:pt x="126" y="13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144"/>
            <p:cNvSpPr/>
            <p:nvPr/>
          </p:nvSpPr>
          <p:spPr bwMode="auto">
            <a:xfrm>
              <a:off x="2662238" y="1658938"/>
              <a:ext cx="68263" cy="165100"/>
            </a:xfrm>
            <a:custGeom>
              <a:avLst/>
              <a:gdLst>
                <a:gd name="T0" fmla="*/ 24 w 55"/>
                <a:gd name="T1" fmla="*/ 132 h 132"/>
                <a:gd name="T2" fmla="*/ 0 w 55"/>
                <a:gd name="T3" fmla="*/ 54 h 132"/>
                <a:gd name="T4" fmla="*/ 10 w 55"/>
                <a:gd name="T5" fmla="*/ 0 h 132"/>
                <a:gd name="T6" fmla="*/ 54 w 55"/>
                <a:gd name="T7" fmla="*/ 74 h 132"/>
                <a:gd name="T8" fmla="*/ 24 w 55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32">
                  <a:moveTo>
                    <a:pt x="24" y="132"/>
                  </a:moveTo>
                  <a:cubicBezTo>
                    <a:pt x="5" y="119"/>
                    <a:pt x="1" y="74"/>
                    <a:pt x="0" y="54"/>
                  </a:cubicBezTo>
                  <a:cubicBezTo>
                    <a:pt x="0" y="37"/>
                    <a:pt x="2" y="15"/>
                    <a:pt x="10" y="0"/>
                  </a:cubicBezTo>
                  <a:cubicBezTo>
                    <a:pt x="36" y="10"/>
                    <a:pt x="52" y="49"/>
                    <a:pt x="54" y="74"/>
                  </a:cubicBezTo>
                  <a:cubicBezTo>
                    <a:pt x="55" y="90"/>
                    <a:pt x="49" y="127"/>
                    <a:pt x="24" y="132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145"/>
            <p:cNvSpPr/>
            <p:nvPr/>
          </p:nvSpPr>
          <p:spPr bwMode="auto">
            <a:xfrm>
              <a:off x="2630488" y="1906588"/>
              <a:ext cx="157163" cy="88900"/>
            </a:xfrm>
            <a:custGeom>
              <a:avLst/>
              <a:gdLst>
                <a:gd name="T0" fmla="*/ 126 w 126"/>
                <a:gd name="T1" fmla="*/ 19 h 71"/>
                <a:gd name="T2" fmla="*/ 55 w 126"/>
                <a:gd name="T3" fmla="*/ 11 h 71"/>
                <a:gd name="T4" fmla="*/ 0 w 126"/>
                <a:gd name="T5" fmla="*/ 58 h 71"/>
                <a:gd name="T6" fmla="*/ 79 w 126"/>
                <a:gd name="T7" fmla="*/ 60 h 71"/>
                <a:gd name="T8" fmla="*/ 126 w 126"/>
                <a:gd name="T9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71">
                  <a:moveTo>
                    <a:pt x="126" y="19"/>
                  </a:moveTo>
                  <a:cubicBezTo>
                    <a:pt x="117" y="0"/>
                    <a:pt x="71" y="5"/>
                    <a:pt x="55" y="11"/>
                  </a:cubicBezTo>
                  <a:cubicBezTo>
                    <a:pt x="32" y="21"/>
                    <a:pt x="18" y="42"/>
                    <a:pt x="0" y="58"/>
                  </a:cubicBezTo>
                  <a:cubicBezTo>
                    <a:pt x="26" y="61"/>
                    <a:pt x="54" y="71"/>
                    <a:pt x="79" y="60"/>
                  </a:cubicBezTo>
                  <a:cubicBezTo>
                    <a:pt x="98" y="51"/>
                    <a:pt x="113" y="36"/>
                    <a:pt x="126" y="19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146"/>
            <p:cNvSpPr/>
            <p:nvPr/>
          </p:nvSpPr>
          <p:spPr bwMode="auto">
            <a:xfrm>
              <a:off x="2767013" y="1758950"/>
              <a:ext cx="76200" cy="168275"/>
            </a:xfrm>
            <a:custGeom>
              <a:avLst/>
              <a:gdLst>
                <a:gd name="T0" fmla="*/ 17 w 60"/>
                <a:gd name="T1" fmla="*/ 134 h 134"/>
                <a:gd name="T2" fmla="*/ 2 w 60"/>
                <a:gd name="T3" fmla="*/ 95 h 134"/>
                <a:gd name="T4" fmla="*/ 6 w 60"/>
                <a:gd name="T5" fmla="*/ 54 h 134"/>
                <a:gd name="T6" fmla="*/ 31 w 60"/>
                <a:gd name="T7" fmla="*/ 0 h 134"/>
                <a:gd name="T8" fmla="*/ 53 w 60"/>
                <a:gd name="T9" fmla="*/ 33 h 134"/>
                <a:gd name="T10" fmla="*/ 55 w 60"/>
                <a:gd name="T11" fmla="*/ 82 h 134"/>
                <a:gd name="T12" fmla="*/ 17 w 60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34">
                  <a:moveTo>
                    <a:pt x="17" y="134"/>
                  </a:moveTo>
                  <a:cubicBezTo>
                    <a:pt x="9" y="132"/>
                    <a:pt x="3" y="103"/>
                    <a:pt x="2" y="95"/>
                  </a:cubicBezTo>
                  <a:cubicBezTo>
                    <a:pt x="0" y="81"/>
                    <a:pt x="1" y="67"/>
                    <a:pt x="6" y="54"/>
                  </a:cubicBezTo>
                  <a:cubicBezTo>
                    <a:pt x="12" y="36"/>
                    <a:pt x="21" y="16"/>
                    <a:pt x="31" y="0"/>
                  </a:cubicBezTo>
                  <a:cubicBezTo>
                    <a:pt x="41" y="5"/>
                    <a:pt x="48" y="23"/>
                    <a:pt x="53" y="33"/>
                  </a:cubicBezTo>
                  <a:cubicBezTo>
                    <a:pt x="59" y="49"/>
                    <a:pt x="60" y="66"/>
                    <a:pt x="55" y="82"/>
                  </a:cubicBezTo>
                  <a:cubicBezTo>
                    <a:pt x="49" y="102"/>
                    <a:pt x="32" y="123"/>
                    <a:pt x="17" y="134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147"/>
            <p:cNvSpPr/>
            <p:nvPr/>
          </p:nvSpPr>
          <p:spPr bwMode="auto">
            <a:xfrm>
              <a:off x="2724151" y="2000250"/>
              <a:ext cx="165100" cy="84138"/>
            </a:xfrm>
            <a:custGeom>
              <a:avLst/>
              <a:gdLst>
                <a:gd name="T0" fmla="*/ 133 w 133"/>
                <a:gd name="T1" fmla="*/ 26 h 67"/>
                <a:gd name="T2" fmla="*/ 53 w 133"/>
                <a:gd name="T3" fmla="*/ 6 h 67"/>
                <a:gd name="T4" fmla="*/ 0 w 133"/>
                <a:gd name="T5" fmla="*/ 36 h 67"/>
                <a:gd name="T6" fmla="*/ 133 w 133"/>
                <a:gd name="T7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133" y="26"/>
                  </a:moveTo>
                  <a:cubicBezTo>
                    <a:pt x="110" y="10"/>
                    <a:pt x="81" y="0"/>
                    <a:pt x="53" y="6"/>
                  </a:cubicBezTo>
                  <a:cubicBezTo>
                    <a:pt x="38" y="10"/>
                    <a:pt x="8" y="21"/>
                    <a:pt x="0" y="36"/>
                  </a:cubicBezTo>
                  <a:cubicBezTo>
                    <a:pt x="36" y="65"/>
                    <a:pt x="105" y="67"/>
                    <a:pt x="133" y="26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148"/>
            <p:cNvSpPr/>
            <p:nvPr/>
          </p:nvSpPr>
          <p:spPr bwMode="auto">
            <a:xfrm>
              <a:off x="2871788" y="1849438"/>
              <a:ext cx="82550" cy="176213"/>
            </a:xfrm>
            <a:custGeom>
              <a:avLst/>
              <a:gdLst>
                <a:gd name="T0" fmla="*/ 17 w 67"/>
                <a:gd name="T1" fmla="*/ 141 h 141"/>
                <a:gd name="T2" fmla="*/ 3 w 67"/>
                <a:gd name="T3" fmla="*/ 72 h 141"/>
                <a:gd name="T4" fmla="*/ 28 w 67"/>
                <a:gd name="T5" fmla="*/ 0 h 141"/>
                <a:gd name="T6" fmla="*/ 62 w 67"/>
                <a:gd name="T7" fmla="*/ 84 h 141"/>
                <a:gd name="T8" fmla="*/ 17 w 67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41">
                  <a:moveTo>
                    <a:pt x="17" y="141"/>
                  </a:moveTo>
                  <a:cubicBezTo>
                    <a:pt x="2" y="122"/>
                    <a:pt x="0" y="95"/>
                    <a:pt x="3" y="72"/>
                  </a:cubicBezTo>
                  <a:cubicBezTo>
                    <a:pt x="7" y="45"/>
                    <a:pt x="20" y="24"/>
                    <a:pt x="28" y="0"/>
                  </a:cubicBezTo>
                  <a:cubicBezTo>
                    <a:pt x="55" y="13"/>
                    <a:pt x="67" y="57"/>
                    <a:pt x="62" y="84"/>
                  </a:cubicBezTo>
                  <a:cubicBezTo>
                    <a:pt x="56" y="113"/>
                    <a:pt x="41" y="127"/>
                    <a:pt x="17" y="141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6" name="Freeform 180"/>
            <p:cNvSpPr/>
            <p:nvPr/>
          </p:nvSpPr>
          <p:spPr bwMode="auto">
            <a:xfrm>
              <a:off x="2981326" y="2046288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>
            <a:off x="2088066" y="2527300"/>
            <a:ext cx="573088" cy="280988"/>
            <a:chOff x="2039938" y="2527300"/>
            <a:chExt cx="573088" cy="280988"/>
          </a:xfrm>
        </p:grpSpPr>
        <p:sp>
          <p:nvSpPr>
            <p:cNvPr id="195" name="Freeform 149"/>
            <p:cNvSpPr/>
            <p:nvPr/>
          </p:nvSpPr>
          <p:spPr bwMode="auto">
            <a:xfrm>
              <a:off x="2122488" y="2605088"/>
              <a:ext cx="490538" cy="119063"/>
            </a:xfrm>
            <a:custGeom>
              <a:avLst/>
              <a:gdLst>
                <a:gd name="T0" fmla="*/ 388 w 392"/>
                <a:gd name="T1" fmla="*/ 88 h 96"/>
                <a:gd name="T2" fmla="*/ 7 w 392"/>
                <a:gd name="T3" fmla="*/ 3 h 96"/>
                <a:gd name="T4" fmla="*/ 3 w 392"/>
                <a:gd name="T5" fmla="*/ 9 h 96"/>
                <a:gd name="T6" fmla="*/ 384 w 392"/>
                <a:gd name="T7" fmla="*/ 94 h 96"/>
                <a:gd name="T8" fmla="*/ 388 w 392"/>
                <a:gd name="T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96">
                  <a:moveTo>
                    <a:pt x="388" y="88"/>
                  </a:moveTo>
                  <a:cubicBezTo>
                    <a:pt x="269" y="24"/>
                    <a:pt x="120" y="82"/>
                    <a:pt x="7" y="3"/>
                  </a:cubicBezTo>
                  <a:cubicBezTo>
                    <a:pt x="3" y="0"/>
                    <a:pt x="0" y="7"/>
                    <a:pt x="3" y="9"/>
                  </a:cubicBezTo>
                  <a:cubicBezTo>
                    <a:pt x="116" y="88"/>
                    <a:pt x="266" y="30"/>
                    <a:pt x="384" y="94"/>
                  </a:cubicBezTo>
                  <a:cubicBezTo>
                    <a:pt x="388" y="96"/>
                    <a:pt x="392" y="90"/>
                    <a:pt x="388" y="88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6" name="Freeform 150"/>
            <p:cNvSpPr/>
            <p:nvPr/>
          </p:nvSpPr>
          <p:spPr bwMode="auto">
            <a:xfrm>
              <a:off x="2039938" y="2554288"/>
              <a:ext cx="158750" cy="109538"/>
            </a:xfrm>
            <a:custGeom>
              <a:avLst/>
              <a:gdLst>
                <a:gd name="T0" fmla="*/ 104 w 127"/>
                <a:gd name="T1" fmla="*/ 67 h 88"/>
                <a:gd name="T2" fmla="*/ 0 w 127"/>
                <a:gd name="T3" fmla="*/ 0 h 88"/>
                <a:gd name="T4" fmla="*/ 35 w 127"/>
                <a:gd name="T5" fmla="*/ 64 h 88"/>
                <a:gd name="T6" fmla="*/ 104 w 127"/>
                <a:gd name="T7" fmla="*/ 6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88">
                  <a:moveTo>
                    <a:pt x="104" y="67"/>
                  </a:moveTo>
                  <a:cubicBezTo>
                    <a:pt x="127" y="1"/>
                    <a:pt x="37" y="2"/>
                    <a:pt x="0" y="0"/>
                  </a:cubicBezTo>
                  <a:cubicBezTo>
                    <a:pt x="0" y="20"/>
                    <a:pt x="19" y="51"/>
                    <a:pt x="35" y="64"/>
                  </a:cubicBezTo>
                  <a:cubicBezTo>
                    <a:pt x="58" y="82"/>
                    <a:pt x="83" y="88"/>
                    <a:pt x="104" y="6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7" name="Freeform 151"/>
            <p:cNvSpPr/>
            <p:nvPr/>
          </p:nvSpPr>
          <p:spPr bwMode="auto">
            <a:xfrm>
              <a:off x="2189163" y="2527300"/>
              <a:ext cx="109538" cy="127000"/>
            </a:xfrm>
            <a:custGeom>
              <a:avLst/>
              <a:gdLst>
                <a:gd name="T0" fmla="*/ 55 w 88"/>
                <a:gd name="T1" fmla="*/ 102 h 102"/>
                <a:gd name="T2" fmla="*/ 8 w 88"/>
                <a:gd name="T3" fmla="*/ 0 h 102"/>
                <a:gd name="T4" fmla="*/ 55 w 88"/>
                <a:gd name="T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102">
                  <a:moveTo>
                    <a:pt x="55" y="102"/>
                  </a:moveTo>
                  <a:cubicBezTo>
                    <a:pt x="24" y="81"/>
                    <a:pt x="0" y="38"/>
                    <a:pt x="8" y="0"/>
                  </a:cubicBezTo>
                  <a:cubicBezTo>
                    <a:pt x="52" y="8"/>
                    <a:pt x="88" y="63"/>
                    <a:pt x="55" y="102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52"/>
            <p:cNvSpPr/>
            <p:nvPr/>
          </p:nvSpPr>
          <p:spPr bwMode="auto">
            <a:xfrm>
              <a:off x="2135188" y="2657475"/>
              <a:ext cx="133350" cy="101600"/>
            </a:xfrm>
            <a:custGeom>
              <a:avLst/>
              <a:gdLst>
                <a:gd name="T0" fmla="*/ 96 w 106"/>
                <a:gd name="T1" fmla="*/ 5 h 81"/>
                <a:gd name="T2" fmla="*/ 30 w 106"/>
                <a:gd name="T3" fmla="*/ 33 h 81"/>
                <a:gd name="T4" fmla="*/ 0 w 106"/>
                <a:gd name="T5" fmla="*/ 69 h 81"/>
                <a:gd name="T6" fmla="*/ 74 w 106"/>
                <a:gd name="T7" fmla="*/ 58 h 81"/>
                <a:gd name="T8" fmla="*/ 96 w 106"/>
                <a:gd name="T9" fmla="*/ 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1">
                  <a:moveTo>
                    <a:pt x="96" y="5"/>
                  </a:moveTo>
                  <a:cubicBezTo>
                    <a:pt x="77" y="0"/>
                    <a:pt x="44" y="22"/>
                    <a:pt x="30" y="33"/>
                  </a:cubicBezTo>
                  <a:cubicBezTo>
                    <a:pt x="19" y="42"/>
                    <a:pt x="5" y="55"/>
                    <a:pt x="0" y="69"/>
                  </a:cubicBezTo>
                  <a:cubicBezTo>
                    <a:pt x="21" y="81"/>
                    <a:pt x="55" y="70"/>
                    <a:pt x="74" y="58"/>
                  </a:cubicBezTo>
                  <a:cubicBezTo>
                    <a:pt x="85" y="50"/>
                    <a:pt x="106" y="25"/>
                    <a:pt x="96" y="5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53"/>
            <p:cNvSpPr/>
            <p:nvPr/>
          </p:nvSpPr>
          <p:spPr bwMode="auto">
            <a:xfrm>
              <a:off x="2316163" y="2536825"/>
              <a:ext cx="71438" cy="138113"/>
            </a:xfrm>
            <a:custGeom>
              <a:avLst/>
              <a:gdLst>
                <a:gd name="T0" fmla="*/ 51 w 58"/>
                <a:gd name="T1" fmla="*/ 106 h 110"/>
                <a:gd name="T2" fmla="*/ 7 w 58"/>
                <a:gd name="T3" fmla="*/ 63 h 110"/>
                <a:gd name="T4" fmla="*/ 8 w 58"/>
                <a:gd name="T5" fmla="*/ 0 h 110"/>
                <a:gd name="T6" fmla="*/ 53 w 58"/>
                <a:gd name="T7" fmla="*/ 52 h 110"/>
                <a:gd name="T8" fmla="*/ 51 w 58"/>
                <a:gd name="T9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0">
                  <a:moveTo>
                    <a:pt x="51" y="106"/>
                  </a:moveTo>
                  <a:cubicBezTo>
                    <a:pt x="34" y="110"/>
                    <a:pt x="12" y="77"/>
                    <a:pt x="7" y="63"/>
                  </a:cubicBezTo>
                  <a:cubicBezTo>
                    <a:pt x="0" y="42"/>
                    <a:pt x="7" y="21"/>
                    <a:pt x="8" y="0"/>
                  </a:cubicBezTo>
                  <a:cubicBezTo>
                    <a:pt x="24" y="16"/>
                    <a:pt x="47" y="29"/>
                    <a:pt x="53" y="52"/>
                  </a:cubicBezTo>
                  <a:cubicBezTo>
                    <a:pt x="58" y="70"/>
                    <a:pt x="56" y="87"/>
                    <a:pt x="51" y="106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54"/>
            <p:cNvSpPr/>
            <p:nvPr/>
          </p:nvSpPr>
          <p:spPr bwMode="auto">
            <a:xfrm>
              <a:off x="2274888" y="2667000"/>
              <a:ext cx="104775" cy="115888"/>
            </a:xfrm>
            <a:custGeom>
              <a:avLst/>
              <a:gdLst>
                <a:gd name="T0" fmla="*/ 82 w 83"/>
                <a:gd name="T1" fmla="*/ 4 h 92"/>
                <a:gd name="T2" fmla="*/ 47 w 83"/>
                <a:gd name="T3" fmla="*/ 16 h 92"/>
                <a:gd name="T4" fmla="*/ 22 w 83"/>
                <a:gd name="T5" fmla="*/ 41 h 92"/>
                <a:gd name="T6" fmla="*/ 0 w 83"/>
                <a:gd name="T7" fmla="*/ 88 h 92"/>
                <a:gd name="T8" fmla="*/ 34 w 83"/>
                <a:gd name="T9" fmla="*/ 84 h 92"/>
                <a:gd name="T10" fmla="*/ 68 w 83"/>
                <a:gd name="T11" fmla="*/ 58 h 92"/>
                <a:gd name="T12" fmla="*/ 82 w 83"/>
                <a:gd name="T1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92">
                  <a:moveTo>
                    <a:pt x="82" y="4"/>
                  </a:moveTo>
                  <a:cubicBezTo>
                    <a:pt x="76" y="0"/>
                    <a:pt x="53" y="12"/>
                    <a:pt x="47" y="16"/>
                  </a:cubicBezTo>
                  <a:cubicBezTo>
                    <a:pt x="37" y="22"/>
                    <a:pt x="29" y="31"/>
                    <a:pt x="22" y="41"/>
                  </a:cubicBezTo>
                  <a:cubicBezTo>
                    <a:pt x="14" y="55"/>
                    <a:pt x="5" y="72"/>
                    <a:pt x="0" y="88"/>
                  </a:cubicBezTo>
                  <a:cubicBezTo>
                    <a:pt x="9" y="92"/>
                    <a:pt x="25" y="87"/>
                    <a:pt x="34" y="84"/>
                  </a:cubicBezTo>
                  <a:cubicBezTo>
                    <a:pt x="48" y="80"/>
                    <a:pt x="60" y="71"/>
                    <a:pt x="68" y="58"/>
                  </a:cubicBezTo>
                  <a:cubicBezTo>
                    <a:pt x="78" y="44"/>
                    <a:pt x="83" y="21"/>
                    <a:pt x="82" y="4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55"/>
            <p:cNvSpPr/>
            <p:nvPr/>
          </p:nvSpPr>
          <p:spPr bwMode="auto">
            <a:xfrm>
              <a:off x="2416176" y="2563813"/>
              <a:ext cx="104775" cy="117475"/>
            </a:xfrm>
            <a:custGeom>
              <a:avLst/>
              <a:gdLst>
                <a:gd name="T0" fmla="*/ 72 w 84"/>
                <a:gd name="T1" fmla="*/ 94 h 94"/>
                <a:gd name="T2" fmla="*/ 14 w 84"/>
                <a:gd name="T3" fmla="*/ 52 h 94"/>
                <a:gd name="T4" fmla="*/ 5 w 84"/>
                <a:gd name="T5" fmla="*/ 0 h 94"/>
                <a:gd name="T6" fmla="*/ 72 w 84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94">
                  <a:moveTo>
                    <a:pt x="72" y="94"/>
                  </a:moveTo>
                  <a:cubicBezTo>
                    <a:pt x="48" y="88"/>
                    <a:pt x="25" y="74"/>
                    <a:pt x="14" y="52"/>
                  </a:cubicBezTo>
                  <a:cubicBezTo>
                    <a:pt x="8" y="40"/>
                    <a:pt x="0" y="14"/>
                    <a:pt x="5" y="0"/>
                  </a:cubicBezTo>
                  <a:cubicBezTo>
                    <a:pt x="44" y="8"/>
                    <a:pt x="84" y="53"/>
                    <a:pt x="72" y="94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56"/>
            <p:cNvSpPr/>
            <p:nvPr/>
          </p:nvSpPr>
          <p:spPr bwMode="auto">
            <a:xfrm>
              <a:off x="2392363" y="2689225"/>
              <a:ext cx="114300" cy="119063"/>
            </a:xfrm>
            <a:custGeom>
              <a:avLst/>
              <a:gdLst>
                <a:gd name="T0" fmla="*/ 88 w 92"/>
                <a:gd name="T1" fmla="*/ 0 h 96"/>
                <a:gd name="T2" fmla="*/ 34 w 92"/>
                <a:gd name="T3" fmla="*/ 28 h 96"/>
                <a:gd name="T4" fmla="*/ 0 w 92"/>
                <a:gd name="T5" fmla="*/ 85 h 96"/>
                <a:gd name="T6" fmla="*/ 74 w 92"/>
                <a:gd name="T7" fmla="*/ 61 h 96"/>
                <a:gd name="T8" fmla="*/ 88 w 92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6">
                  <a:moveTo>
                    <a:pt x="88" y="0"/>
                  </a:moveTo>
                  <a:cubicBezTo>
                    <a:pt x="67" y="0"/>
                    <a:pt x="48" y="13"/>
                    <a:pt x="34" y="28"/>
                  </a:cubicBezTo>
                  <a:cubicBezTo>
                    <a:pt x="18" y="45"/>
                    <a:pt x="11" y="66"/>
                    <a:pt x="0" y="85"/>
                  </a:cubicBezTo>
                  <a:cubicBezTo>
                    <a:pt x="23" y="96"/>
                    <a:pt x="59" y="79"/>
                    <a:pt x="74" y="61"/>
                  </a:cubicBezTo>
                  <a:cubicBezTo>
                    <a:pt x="91" y="41"/>
                    <a:pt x="92" y="23"/>
                    <a:pt x="88" y="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220"/>
            <p:cNvSpPr/>
            <p:nvPr/>
          </p:nvSpPr>
          <p:spPr bwMode="auto">
            <a:xfrm>
              <a:off x="2584450" y="2632075"/>
              <a:ext cx="25400" cy="26988"/>
            </a:xfrm>
            <a:custGeom>
              <a:avLst/>
              <a:gdLst>
                <a:gd name="T0" fmla="*/ 21 w 21"/>
                <a:gd name="T1" fmla="*/ 17 h 21"/>
                <a:gd name="T2" fmla="*/ 7 w 21"/>
                <a:gd name="T3" fmla="*/ 0 h 21"/>
                <a:gd name="T4" fmla="*/ 0 w 21"/>
                <a:gd name="T5" fmla="*/ 16 h 21"/>
                <a:gd name="T6" fmla="*/ 19 w 21"/>
                <a:gd name="T7" fmla="*/ 21 h 21"/>
                <a:gd name="T8" fmla="*/ 21 w 21"/>
                <a:gd name="T9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1">
                  <a:moveTo>
                    <a:pt x="21" y="17"/>
                  </a:moveTo>
                  <a:cubicBezTo>
                    <a:pt x="20" y="6"/>
                    <a:pt x="14" y="3"/>
                    <a:pt x="7" y="0"/>
                  </a:cubicBezTo>
                  <a:cubicBezTo>
                    <a:pt x="4" y="5"/>
                    <a:pt x="2" y="11"/>
                    <a:pt x="0" y="16"/>
                  </a:cubicBezTo>
                  <a:cubicBezTo>
                    <a:pt x="5" y="19"/>
                    <a:pt x="12" y="21"/>
                    <a:pt x="19" y="21"/>
                  </a:cubicBezTo>
                  <a:cubicBezTo>
                    <a:pt x="20" y="19"/>
                    <a:pt x="20" y="18"/>
                    <a:pt x="21" y="17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75" name="组合 274"/>
          <p:cNvGrpSpPr/>
          <p:nvPr/>
        </p:nvGrpSpPr>
        <p:grpSpPr>
          <a:xfrm>
            <a:off x="2412869" y="1443038"/>
            <a:ext cx="4183062" cy="4113212"/>
            <a:chOff x="2438401" y="1379538"/>
            <a:chExt cx="4183062" cy="4113212"/>
          </a:xfrm>
        </p:grpSpPr>
        <p:sp>
          <p:nvSpPr>
            <p:cNvPr id="225" name="Oval 179"/>
            <p:cNvSpPr>
              <a:spLocks noChangeArrowheads="1"/>
            </p:cNvSpPr>
            <p:nvPr/>
          </p:nvSpPr>
          <p:spPr bwMode="auto">
            <a:xfrm>
              <a:off x="2438401" y="1390650"/>
              <a:ext cx="4103688" cy="4102100"/>
            </a:xfrm>
            <a:prstGeom prst="ellipse">
              <a:avLst/>
            </a:pr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81"/>
            <p:cNvSpPr/>
            <p:nvPr/>
          </p:nvSpPr>
          <p:spPr bwMode="auto">
            <a:xfrm>
              <a:off x="4716463" y="1501775"/>
              <a:ext cx="0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0 w 1"/>
                <a:gd name="T5" fmla="*/ 0 h 1"/>
                <a:gd name="T6" fmla="*/ 0 w 1"/>
                <a:gd name="T7" fmla="*/ 1 h 1"/>
                <a:gd name="T8" fmla="*/ 1 w 1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82"/>
            <p:cNvSpPr/>
            <p:nvPr/>
          </p:nvSpPr>
          <p:spPr bwMode="auto">
            <a:xfrm>
              <a:off x="5889626" y="2682875"/>
              <a:ext cx="7938" cy="4763"/>
            </a:xfrm>
            <a:custGeom>
              <a:avLst/>
              <a:gdLst>
                <a:gd name="T0" fmla="*/ 4 w 6"/>
                <a:gd name="T1" fmla="*/ 1 h 4"/>
                <a:gd name="T2" fmla="*/ 1 w 6"/>
                <a:gd name="T3" fmla="*/ 0 h 4"/>
                <a:gd name="T4" fmla="*/ 0 w 6"/>
                <a:gd name="T5" fmla="*/ 2 h 4"/>
                <a:gd name="T6" fmla="*/ 5 w 6"/>
                <a:gd name="T7" fmla="*/ 4 h 4"/>
                <a:gd name="T8" fmla="*/ 6 w 6"/>
                <a:gd name="T9" fmla="*/ 4 h 4"/>
                <a:gd name="T10" fmla="*/ 4 w 6"/>
                <a:gd name="T1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4">
                  <a:moveTo>
                    <a:pt x="4" y="1"/>
                  </a:moveTo>
                  <a:cubicBezTo>
                    <a:pt x="3" y="1"/>
                    <a:pt x="2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2" y="2"/>
                    <a:pt x="3" y="3"/>
                    <a:pt x="5" y="4"/>
                  </a:cubicBezTo>
                  <a:cubicBezTo>
                    <a:pt x="5" y="4"/>
                    <a:pt x="6" y="4"/>
                    <a:pt x="6" y="4"/>
                  </a:cubicBezTo>
                  <a:cubicBezTo>
                    <a:pt x="5" y="2"/>
                    <a:pt x="5" y="2"/>
                    <a:pt x="4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83"/>
            <p:cNvSpPr/>
            <p:nvPr/>
          </p:nvSpPr>
          <p:spPr bwMode="auto">
            <a:xfrm>
              <a:off x="6383338" y="2976563"/>
              <a:ext cx="225425" cy="166688"/>
            </a:xfrm>
            <a:custGeom>
              <a:avLst/>
              <a:gdLst>
                <a:gd name="T0" fmla="*/ 144 w 180"/>
                <a:gd name="T1" fmla="*/ 72 h 133"/>
                <a:gd name="T2" fmla="*/ 131 w 180"/>
                <a:gd name="T3" fmla="*/ 83 h 133"/>
                <a:gd name="T4" fmla="*/ 119 w 180"/>
                <a:gd name="T5" fmla="*/ 76 h 133"/>
                <a:gd name="T6" fmla="*/ 97 w 180"/>
                <a:gd name="T7" fmla="*/ 70 h 133"/>
                <a:gd name="T8" fmla="*/ 88 w 180"/>
                <a:gd name="T9" fmla="*/ 59 h 133"/>
                <a:gd name="T10" fmla="*/ 69 w 180"/>
                <a:gd name="T11" fmla="*/ 50 h 133"/>
                <a:gd name="T12" fmla="*/ 57 w 180"/>
                <a:gd name="T13" fmla="*/ 28 h 133"/>
                <a:gd name="T14" fmla="*/ 57 w 180"/>
                <a:gd name="T15" fmla="*/ 22 h 133"/>
                <a:gd name="T16" fmla="*/ 46 w 180"/>
                <a:gd name="T17" fmla="*/ 9 h 133"/>
                <a:gd name="T18" fmla="*/ 30 w 180"/>
                <a:gd name="T19" fmla="*/ 6 h 133"/>
                <a:gd name="T20" fmla="*/ 29 w 180"/>
                <a:gd name="T21" fmla="*/ 0 h 133"/>
                <a:gd name="T22" fmla="*/ 28 w 180"/>
                <a:gd name="T23" fmla="*/ 0 h 133"/>
                <a:gd name="T24" fmla="*/ 20 w 180"/>
                <a:gd name="T25" fmla="*/ 10 h 133"/>
                <a:gd name="T26" fmla="*/ 5 w 180"/>
                <a:gd name="T27" fmla="*/ 13 h 133"/>
                <a:gd name="T28" fmla="*/ 6 w 180"/>
                <a:gd name="T29" fmla="*/ 20 h 133"/>
                <a:gd name="T30" fmla="*/ 4 w 180"/>
                <a:gd name="T31" fmla="*/ 20 h 133"/>
                <a:gd name="T32" fmla="*/ 0 w 180"/>
                <a:gd name="T33" fmla="*/ 25 h 133"/>
                <a:gd name="T34" fmla="*/ 2 w 180"/>
                <a:gd name="T35" fmla="*/ 26 h 133"/>
                <a:gd name="T36" fmla="*/ 9 w 180"/>
                <a:gd name="T37" fmla="*/ 25 h 133"/>
                <a:gd name="T38" fmla="*/ 22 w 180"/>
                <a:gd name="T39" fmla="*/ 60 h 133"/>
                <a:gd name="T40" fmla="*/ 29 w 180"/>
                <a:gd name="T41" fmla="*/ 61 h 133"/>
                <a:gd name="T42" fmla="*/ 30 w 180"/>
                <a:gd name="T43" fmla="*/ 65 h 133"/>
                <a:gd name="T44" fmla="*/ 46 w 180"/>
                <a:gd name="T45" fmla="*/ 76 h 133"/>
                <a:gd name="T46" fmla="*/ 43 w 180"/>
                <a:gd name="T47" fmla="*/ 80 h 133"/>
                <a:gd name="T48" fmla="*/ 45 w 180"/>
                <a:gd name="T49" fmla="*/ 84 h 133"/>
                <a:gd name="T50" fmla="*/ 46 w 180"/>
                <a:gd name="T51" fmla="*/ 99 h 133"/>
                <a:gd name="T52" fmla="*/ 51 w 180"/>
                <a:gd name="T53" fmla="*/ 101 h 133"/>
                <a:gd name="T54" fmla="*/ 58 w 180"/>
                <a:gd name="T55" fmla="*/ 121 h 133"/>
                <a:gd name="T56" fmla="*/ 61 w 180"/>
                <a:gd name="T57" fmla="*/ 115 h 133"/>
                <a:gd name="T58" fmla="*/ 66 w 180"/>
                <a:gd name="T59" fmla="*/ 89 h 133"/>
                <a:gd name="T60" fmla="*/ 69 w 180"/>
                <a:gd name="T61" fmla="*/ 90 h 133"/>
                <a:gd name="T62" fmla="*/ 72 w 180"/>
                <a:gd name="T63" fmla="*/ 93 h 133"/>
                <a:gd name="T64" fmla="*/ 74 w 180"/>
                <a:gd name="T65" fmla="*/ 111 h 133"/>
                <a:gd name="T66" fmla="*/ 69 w 180"/>
                <a:gd name="T67" fmla="*/ 125 h 133"/>
                <a:gd name="T68" fmla="*/ 73 w 180"/>
                <a:gd name="T69" fmla="*/ 130 h 133"/>
                <a:gd name="T70" fmla="*/ 86 w 180"/>
                <a:gd name="T71" fmla="*/ 130 h 133"/>
                <a:gd name="T72" fmla="*/ 88 w 180"/>
                <a:gd name="T73" fmla="*/ 127 h 133"/>
                <a:gd name="T74" fmla="*/ 118 w 180"/>
                <a:gd name="T75" fmla="*/ 129 h 133"/>
                <a:gd name="T76" fmla="*/ 118 w 180"/>
                <a:gd name="T77" fmla="*/ 126 h 133"/>
                <a:gd name="T78" fmla="*/ 124 w 180"/>
                <a:gd name="T79" fmla="*/ 127 h 133"/>
                <a:gd name="T80" fmla="*/ 129 w 180"/>
                <a:gd name="T81" fmla="*/ 122 h 133"/>
                <a:gd name="T82" fmla="*/ 133 w 180"/>
                <a:gd name="T83" fmla="*/ 114 h 133"/>
                <a:gd name="T84" fmla="*/ 153 w 180"/>
                <a:gd name="T85" fmla="*/ 97 h 133"/>
                <a:gd name="T86" fmla="*/ 162 w 180"/>
                <a:gd name="T87" fmla="*/ 86 h 133"/>
                <a:gd name="T88" fmla="*/ 162 w 180"/>
                <a:gd name="T89" fmla="*/ 86 h 133"/>
                <a:gd name="T90" fmla="*/ 158 w 180"/>
                <a:gd name="T91" fmla="*/ 101 h 133"/>
                <a:gd name="T92" fmla="*/ 162 w 180"/>
                <a:gd name="T93" fmla="*/ 102 h 133"/>
                <a:gd name="T94" fmla="*/ 163 w 180"/>
                <a:gd name="T95" fmla="*/ 115 h 133"/>
                <a:gd name="T96" fmla="*/ 176 w 180"/>
                <a:gd name="T97" fmla="*/ 131 h 133"/>
                <a:gd name="T98" fmla="*/ 180 w 180"/>
                <a:gd name="T99" fmla="*/ 133 h 133"/>
                <a:gd name="T100" fmla="*/ 169 w 180"/>
                <a:gd name="T101" fmla="*/ 71 h 133"/>
                <a:gd name="T102" fmla="*/ 164 w 180"/>
                <a:gd name="T103" fmla="*/ 69 h 133"/>
                <a:gd name="T104" fmla="*/ 144 w 180"/>
                <a:gd name="T105" fmla="*/ 72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0" h="133">
                  <a:moveTo>
                    <a:pt x="144" y="72"/>
                  </a:moveTo>
                  <a:cubicBezTo>
                    <a:pt x="143" y="75"/>
                    <a:pt x="134" y="80"/>
                    <a:pt x="131" y="83"/>
                  </a:cubicBezTo>
                  <a:cubicBezTo>
                    <a:pt x="126" y="82"/>
                    <a:pt x="123" y="78"/>
                    <a:pt x="119" y="76"/>
                  </a:cubicBezTo>
                  <a:cubicBezTo>
                    <a:pt x="111" y="74"/>
                    <a:pt x="104" y="74"/>
                    <a:pt x="97" y="70"/>
                  </a:cubicBezTo>
                  <a:cubicBezTo>
                    <a:pt x="94" y="66"/>
                    <a:pt x="91" y="63"/>
                    <a:pt x="88" y="59"/>
                  </a:cubicBezTo>
                  <a:cubicBezTo>
                    <a:pt x="83" y="55"/>
                    <a:pt x="73" y="55"/>
                    <a:pt x="69" y="50"/>
                  </a:cubicBezTo>
                  <a:cubicBezTo>
                    <a:pt x="65" y="45"/>
                    <a:pt x="59" y="34"/>
                    <a:pt x="57" y="28"/>
                  </a:cubicBezTo>
                  <a:cubicBezTo>
                    <a:pt x="57" y="26"/>
                    <a:pt x="57" y="24"/>
                    <a:pt x="57" y="22"/>
                  </a:cubicBezTo>
                  <a:cubicBezTo>
                    <a:pt x="55" y="18"/>
                    <a:pt x="48" y="13"/>
                    <a:pt x="46" y="9"/>
                  </a:cubicBezTo>
                  <a:cubicBezTo>
                    <a:pt x="41" y="10"/>
                    <a:pt x="33" y="11"/>
                    <a:pt x="30" y="6"/>
                  </a:cubicBezTo>
                  <a:cubicBezTo>
                    <a:pt x="29" y="5"/>
                    <a:pt x="29" y="3"/>
                    <a:pt x="29" y="0"/>
                  </a:cubicBezTo>
                  <a:cubicBezTo>
                    <a:pt x="29" y="0"/>
                    <a:pt x="28" y="0"/>
                    <a:pt x="28" y="0"/>
                  </a:cubicBezTo>
                  <a:cubicBezTo>
                    <a:pt x="23" y="3"/>
                    <a:pt x="23" y="7"/>
                    <a:pt x="20" y="10"/>
                  </a:cubicBezTo>
                  <a:cubicBezTo>
                    <a:pt x="16" y="10"/>
                    <a:pt x="7" y="10"/>
                    <a:pt x="5" y="13"/>
                  </a:cubicBezTo>
                  <a:cubicBezTo>
                    <a:pt x="5" y="15"/>
                    <a:pt x="6" y="18"/>
                    <a:pt x="6" y="20"/>
                  </a:cubicBezTo>
                  <a:cubicBezTo>
                    <a:pt x="6" y="20"/>
                    <a:pt x="5" y="20"/>
                    <a:pt x="4" y="20"/>
                  </a:cubicBezTo>
                  <a:cubicBezTo>
                    <a:pt x="2" y="22"/>
                    <a:pt x="1" y="23"/>
                    <a:pt x="0" y="25"/>
                  </a:cubicBezTo>
                  <a:cubicBezTo>
                    <a:pt x="0" y="25"/>
                    <a:pt x="1" y="26"/>
                    <a:pt x="2" y="26"/>
                  </a:cubicBezTo>
                  <a:cubicBezTo>
                    <a:pt x="4" y="26"/>
                    <a:pt x="7" y="25"/>
                    <a:pt x="9" y="25"/>
                  </a:cubicBezTo>
                  <a:cubicBezTo>
                    <a:pt x="12" y="37"/>
                    <a:pt x="18" y="48"/>
                    <a:pt x="22" y="60"/>
                  </a:cubicBezTo>
                  <a:cubicBezTo>
                    <a:pt x="26" y="60"/>
                    <a:pt x="27" y="59"/>
                    <a:pt x="29" y="61"/>
                  </a:cubicBezTo>
                  <a:cubicBezTo>
                    <a:pt x="28" y="63"/>
                    <a:pt x="28" y="63"/>
                    <a:pt x="30" y="65"/>
                  </a:cubicBezTo>
                  <a:cubicBezTo>
                    <a:pt x="33" y="71"/>
                    <a:pt x="42" y="70"/>
                    <a:pt x="46" y="76"/>
                  </a:cubicBezTo>
                  <a:cubicBezTo>
                    <a:pt x="45" y="79"/>
                    <a:pt x="44" y="79"/>
                    <a:pt x="43" y="80"/>
                  </a:cubicBezTo>
                  <a:cubicBezTo>
                    <a:pt x="44" y="82"/>
                    <a:pt x="44" y="83"/>
                    <a:pt x="45" y="84"/>
                  </a:cubicBezTo>
                  <a:cubicBezTo>
                    <a:pt x="42" y="92"/>
                    <a:pt x="44" y="92"/>
                    <a:pt x="46" y="99"/>
                  </a:cubicBezTo>
                  <a:cubicBezTo>
                    <a:pt x="49" y="99"/>
                    <a:pt x="49" y="99"/>
                    <a:pt x="51" y="101"/>
                  </a:cubicBezTo>
                  <a:cubicBezTo>
                    <a:pt x="51" y="107"/>
                    <a:pt x="55" y="117"/>
                    <a:pt x="58" y="121"/>
                  </a:cubicBezTo>
                  <a:cubicBezTo>
                    <a:pt x="62" y="121"/>
                    <a:pt x="62" y="120"/>
                    <a:pt x="61" y="115"/>
                  </a:cubicBezTo>
                  <a:cubicBezTo>
                    <a:pt x="58" y="108"/>
                    <a:pt x="61" y="93"/>
                    <a:pt x="66" y="89"/>
                  </a:cubicBezTo>
                  <a:cubicBezTo>
                    <a:pt x="67" y="89"/>
                    <a:pt x="68" y="90"/>
                    <a:pt x="69" y="90"/>
                  </a:cubicBezTo>
                  <a:cubicBezTo>
                    <a:pt x="70" y="92"/>
                    <a:pt x="71" y="92"/>
                    <a:pt x="72" y="93"/>
                  </a:cubicBezTo>
                  <a:cubicBezTo>
                    <a:pt x="72" y="94"/>
                    <a:pt x="74" y="109"/>
                    <a:pt x="74" y="111"/>
                  </a:cubicBezTo>
                  <a:cubicBezTo>
                    <a:pt x="73" y="117"/>
                    <a:pt x="66" y="119"/>
                    <a:pt x="69" y="125"/>
                  </a:cubicBezTo>
                  <a:cubicBezTo>
                    <a:pt x="72" y="126"/>
                    <a:pt x="74" y="126"/>
                    <a:pt x="73" y="130"/>
                  </a:cubicBezTo>
                  <a:cubicBezTo>
                    <a:pt x="77" y="130"/>
                    <a:pt x="81" y="131"/>
                    <a:pt x="86" y="130"/>
                  </a:cubicBezTo>
                  <a:cubicBezTo>
                    <a:pt x="86" y="128"/>
                    <a:pt x="86" y="128"/>
                    <a:pt x="88" y="127"/>
                  </a:cubicBezTo>
                  <a:cubicBezTo>
                    <a:pt x="93" y="130"/>
                    <a:pt x="113" y="130"/>
                    <a:pt x="118" y="129"/>
                  </a:cubicBezTo>
                  <a:cubicBezTo>
                    <a:pt x="118" y="128"/>
                    <a:pt x="118" y="127"/>
                    <a:pt x="118" y="126"/>
                  </a:cubicBezTo>
                  <a:cubicBezTo>
                    <a:pt x="121" y="128"/>
                    <a:pt x="122" y="128"/>
                    <a:pt x="124" y="127"/>
                  </a:cubicBezTo>
                  <a:cubicBezTo>
                    <a:pt x="126" y="124"/>
                    <a:pt x="127" y="124"/>
                    <a:pt x="129" y="122"/>
                  </a:cubicBezTo>
                  <a:cubicBezTo>
                    <a:pt x="130" y="120"/>
                    <a:pt x="132" y="117"/>
                    <a:pt x="133" y="114"/>
                  </a:cubicBezTo>
                  <a:cubicBezTo>
                    <a:pt x="140" y="106"/>
                    <a:pt x="146" y="103"/>
                    <a:pt x="153" y="97"/>
                  </a:cubicBezTo>
                  <a:cubicBezTo>
                    <a:pt x="156" y="93"/>
                    <a:pt x="159" y="90"/>
                    <a:pt x="162" y="86"/>
                  </a:cubicBezTo>
                  <a:cubicBezTo>
                    <a:pt x="162" y="86"/>
                    <a:pt x="162" y="86"/>
                    <a:pt x="162" y="86"/>
                  </a:cubicBezTo>
                  <a:cubicBezTo>
                    <a:pt x="163" y="93"/>
                    <a:pt x="161" y="96"/>
                    <a:pt x="158" y="101"/>
                  </a:cubicBezTo>
                  <a:cubicBezTo>
                    <a:pt x="161" y="101"/>
                    <a:pt x="161" y="101"/>
                    <a:pt x="162" y="102"/>
                  </a:cubicBezTo>
                  <a:cubicBezTo>
                    <a:pt x="164" y="105"/>
                    <a:pt x="162" y="111"/>
                    <a:pt x="163" y="115"/>
                  </a:cubicBezTo>
                  <a:cubicBezTo>
                    <a:pt x="165" y="120"/>
                    <a:pt x="172" y="127"/>
                    <a:pt x="176" y="131"/>
                  </a:cubicBezTo>
                  <a:cubicBezTo>
                    <a:pt x="178" y="131"/>
                    <a:pt x="179" y="132"/>
                    <a:pt x="180" y="133"/>
                  </a:cubicBezTo>
                  <a:cubicBezTo>
                    <a:pt x="177" y="112"/>
                    <a:pt x="173" y="91"/>
                    <a:pt x="169" y="71"/>
                  </a:cubicBezTo>
                  <a:cubicBezTo>
                    <a:pt x="167" y="70"/>
                    <a:pt x="167" y="69"/>
                    <a:pt x="164" y="69"/>
                  </a:cubicBezTo>
                  <a:cubicBezTo>
                    <a:pt x="157" y="67"/>
                    <a:pt x="150" y="69"/>
                    <a:pt x="144" y="72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84"/>
            <p:cNvSpPr/>
            <p:nvPr/>
          </p:nvSpPr>
          <p:spPr bwMode="auto">
            <a:xfrm>
              <a:off x="6364288" y="2551113"/>
              <a:ext cx="163513" cy="274638"/>
            </a:xfrm>
            <a:custGeom>
              <a:avLst/>
              <a:gdLst>
                <a:gd name="T0" fmla="*/ 36 w 131"/>
                <a:gd name="T1" fmla="*/ 7 h 220"/>
                <a:gd name="T2" fmla="*/ 33 w 131"/>
                <a:gd name="T3" fmla="*/ 6 h 220"/>
                <a:gd name="T4" fmla="*/ 16 w 131"/>
                <a:gd name="T5" fmla="*/ 10 h 220"/>
                <a:gd name="T6" fmla="*/ 15 w 131"/>
                <a:gd name="T7" fmla="*/ 12 h 220"/>
                <a:gd name="T8" fmla="*/ 7 w 131"/>
                <a:gd name="T9" fmla="*/ 30 h 220"/>
                <a:gd name="T10" fmla="*/ 0 w 131"/>
                <a:gd name="T11" fmla="*/ 38 h 220"/>
                <a:gd name="T12" fmla="*/ 0 w 131"/>
                <a:gd name="T13" fmla="*/ 40 h 220"/>
                <a:gd name="T14" fmla="*/ 5 w 131"/>
                <a:gd name="T15" fmla="*/ 43 h 220"/>
                <a:gd name="T16" fmla="*/ 13 w 131"/>
                <a:gd name="T17" fmla="*/ 61 h 220"/>
                <a:gd name="T18" fmla="*/ 13 w 131"/>
                <a:gd name="T19" fmla="*/ 61 h 220"/>
                <a:gd name="T20" fmla="*/ 15 w 131"/>
                <a:gd name="T21" fmla="*/ 54 h 220"/>
                <a:gd name="T22" fmla="*/ 17 w 131"/>
                <a:gd name="T23" fmla="*/ 54 h 220"/>
                <a:gd name="T24" fmla="*/ 17 w 131"/>
                <a:gd name="T25" fmla="*/ 55 h 220"/>
                <a:gd name="T26" fmla="*/ 16 w 131"/>
                <a:gd name="T27" fmla="*/ 75 h 220"/>
                <a:gd name="T28" fmla="*/ 18 w 131"/>
                <a:gd name="T29" fmla="*/ 82 h 220"/>
                <a:gd name="T30" fmla="*/ 21 w 131"/>
                <a:gd name="T31" fmla="*/ 82 h 220"/>
                <a:gd name="T32" fmla="*/ 30 w 131"/>
                <a:gd name="T33" fmla="*/ 96 h 220"/>
                <a:gd name="T34" fmla="*/ 34 w 131"/>
                <a:gd name="T35" fmla="*/ 97 h 220"/>
                <a:gd name="T36" fmla="*/ 44 w 131"/>
                <a:gd name="T37" fmla="*/ 109 h 220"/>
                <a:gd name="T38" fmla="*/ 46 w 131"/>
                <a:gd name="T39" fmla="*/ 117 h 220"/>
                <a:gd name="T40" fmla="*/ 52 w 131"/>
                <a:gd name="T41" fmla="*/ 126 h 220"/>
                <a:gd name="T42" fmla="*/ 68 w 131"/>
                <a:gd name="T43" fmla="*/ 133 h 220"/>
                <a:gd name="T44" fmla="*/ 68 w 131"/>
                <a:gd name="T45" fmla="*/ 135 h 220"/>
                <a:gd name="T46" fmla="*/ 68 w 131"/>
                <a:gd name="T47" fmla="*/ 135 h 220"/>
                <a:gd name="T48" fmla="*/ 50 w 131"/>
                <a:gd name="T49" fmla="*/ 156 h 220"/>
                <a:gd name="T50" fmla="*/ 47 w 131"/>
                <a:gd name="T51" fmla="*/ 156 h 220"/>
                <a:gd name="T52" fmla="*/ 46 w 131"/>
                <a:gd name="T53" fmla="*/ 162 h 220"/>
                <a:gd name="T54" fmla="*/ 45 w 131"/>
                <a:gd name="T55" fmla="*/ 161 h 220"/>
                <a:gd name="T56" fmla="*/ 43 w 131"/>
                <a:gd name="T57" fmla="*/ 158 h 220"/>
                <a:gd name="T58" fmla="*/ 42 w 131"/>
                <a:gd name="T59" fmla="*/ 159 h 220"/>
                <a:gd name="T60" fmla="*/ 38 w 131"/>
                <a:gd name="T61" fmla="*/ 195 h 220"/>
                <a:gd name="T62" fmla="*/ 60 w 131"/>
                <a:gd name="T63" fmla="*/ 201 h 220"/>
                <a:gd name="T64" fmla="*/ 115 w 131"/>
                <a:gd name="T65" fmla="*/ 213 h 220"/>
                <a:gd name="T66" fmla="*/ 131 w 131"/>
                <a:gd name="T67" fmla="*/ 211 h 220"/>
                <a:gd name="T68" fmla="*/ 42 w 131"/>
                <a:gd name="T69" fmla="*/ 0 h 220"/>
                <a:gd name="T70" fmla="*/ 37 w 131"/>
                <a:gd name="T71" fmla="*/ 3 h 220"/>
                <a:gd name="T72" fmla="*/ 36 w 131"/>
                <a:gd name="T73" fmla="*/ 7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1" h="220">
                  <a:moveTo>
                    <a:pt x="36" y="7"/>
                  </a:moveTo>
                  <a:cubicBezTo>
                    <a:pt x="35" y="7"/>
                    <a:pt x="34" y="6"/>
                    <a:pt x="33" y="6"/>
                  </a:cubicBezTo>
                  <a:cubicBezTo>
                    <a:pt x="28" y="8"/>
                    <a:pt x="22" y="14"/>
                    <a:pt x="16" y="10"/>
                  </a:cubicBezTo>
                  <a:cubicBezTo>
                    <a:pt x="15" y="11"/>
                    <a:pt x="15" y="11"/>
                    <a:pt x="15" y="12"/>
                  </a:cubicBezTo>
                  <a:cubicBezTo>
                    <a:pt x="13" y="17"/>
                    <a:pt x="11" y="24"/>
                    <a:pt x="7" y="30"/>
                  </a:cubicBezTo>
                  <a:cubicBezTo>
                    <a:pt x="5" y="33"/>
                    <a:pt x="0" y="33"/>
                    <a:pt x="0" y="38"/>
                  </a:cubicBezTo>
                  <a:cubicBezTo>
                    <a:pt x="0" y="39"/>
                    <a:pt x="0" y="39"/>
                    <a:pt x="0" y="40"/>
                  </a:cubicBezTo>
                  <a:cubicBezTo>
                    <a:pt x="1" y="42"/>
                    <a:pt x="3" y="42"/>
                    <a:pt x="5" y="43"/>
                  </a:cubicBezTo>
                  <a:cubicBezTo>
                    <a:pt x="12" y="47"/>
                    <a:pt x="13" y="54"/>
                    <a:pt x="13" y="61"/>
                  </a:cubicBezTo>
                  <a:cubicBezTo>
                    <a:pt x="13" y="61"/>
                    <a:pt x="13" y="61"/>
                    <a:pt x="13" y="61"/>
                  </a:cubicBezTo>
                  <a:cubicBezTo>
                    <a:pt x="14" y="58"/>
                    <a:pt x="15" y="56"/>
                    <a:pt x="15" y="54"/>
                  </a:cubicBezTo>
                  <a:cubicBezTo>
                    <a:pt x="16" y="54"/>
                    <a:pt x="16" y="54"/>
                    <a:pt x="17" y="54"/>
                  </a:cubicBezTo>
                  <a:cubicBezTo>
                    <a:pt x="17" y="54"/>
                    <a:pt x="17" y="54"/>
                    <a:pt x="17" y="55"/>
                  </a:cubicBezTo>
                  <a:cubicBezTo>
                    <a:pt x="14" y="61"/>
                    <a:pt x="12" y="70"/>
                    <a:pt x="16" y="75"/>
                  </a:cubicBezTo>
                  <a:cubicBezTo>
                    <a:pt x="19" y="76"/>
                    <a:pt x="16" y="79"/>
                    <a:pt x="18" y="82"/>
                  </a:cubicBezTo>
                  <a:cubicBezTo>
                    <a:pt x="19" y="82"/>
                    <a:pt x="20" y="82"/>
                    <a:pt x="21" y="82"/>
                  </a:cubicBezTo>
                  <a:cubicBezTo>
                    <a:pt x="25" y="86"/>
                    <a:pt x="27" y="92"/>
                    <a:pt x="30" y="96"/>
                  </a:cubicBezTo>
                  <a:cubicBezTo>
                    <a:pt x="31" y="96"/>
                    <a:pt x="33" y="97"/>
                    <a:pt x="34" y="97"/>
                  </a:cubicBezTo>
                  <a:cubicBezTo>
                    <a:pt x="37" y="100"/>
                    <a:pt x="41" y="106"/>
                    <a:pt x="44" y="109"/>
                  </a:cubicBezTo>
                  <a:cubicBezTo>
                    <a:pt x="46" y="111"/>
                    <a:pt x="45" y="114"/>
                    <a:pt x="46" y="117"/>
                  </a:cubicBezTo>
                  <a:cubicBezTo>
                    <a:pt x="47" y="120"/>
                    <a:pt x="50" y="123"/>
                    <a:pt x="52" y="126"/>
                  </a:cubicBezTo>
                  <a:cubicBezTo>
                    <a:pt x="56" y="130"/>
                    <a:pt x="64" y="124"/>
                    <a:pt x="68" y="133"/>
                  </a:cubicBezTo>
                  <a:cubicBezTo>
                    <a:pt x="68" y="133"/>
                    <a:pt x="68" y="134"/>
                    <a:pt x="68" y="135"/>
                  </a:cubicBezTo>
                  <a:cubicBezTo>
                    <a:pt x="68" y="135"/>
                    <a:pt x="68" y="135"/>
                    <a:pt x="68" y="135"/>
                  </a:cubicBezTo>
                  <a:cubicBezTo>
                    <a:pt x="51" y="127"/>
                    <a:pt x="49" y="145"/>
                    <a:pt x="50" y="156"/>
                  </a:cubicBezTo>
                  <a:cubicBezTo>
                    <a:pt x="48" y="156"/>
                    <a:pt x="48" y="156"/>
                    <a:pt x="47" y="156"/>
                  </a:cubicBezTo>
                  <a:cubicBezTo>
                    <a:pt x="47" y="158"/>
                    <a:pt x="46" y="160"/>
                    <a:pt x="46" y="162"/>
                  </a:cubicBezTo>
                  <a:cubicBezTo>
                    <a:pt x="45" y="162"/>
                    <a:pt x="45" y="161"/>
                    <a:pt x="45" y="161"/>
                  </a:cubicBezTo>
                  <a:cubicBezTo>
                    <a:pt x="44" y="159"/>
                    <a:pt x="44" y="159"/>
                    <a:pt x="43" y="158"/>
                  </a:cubicBezTo>
                  <a:cubicBezTo>
                    <a:pt x="43" y="159"/>
                    <a:pt x="42" y="159"/>
                    <a:pt x="42" y="159"/>
                  </a:cubicBezTo>
                  <a:cubicBezTo>
                    <a:pt x="42" y="170"/>
                    <a:pt x="35" y="182"/>
                    <a:pt x="38" y="195"/>
                  </a:cubicBezTo>
                  <a:cubicBezTo>
                    <a:pt x="44" y="197"/>
                    <a:pt x="53" y="199"/>
                    <a:pt x="60" y="201"/>
                  </a:cubicBezTo>
                  <a:cubicBezTo>
                    <a:pt x="67" y="220"/>
                    <a:pt x="95" y="218"/>
                    <a:pt x="115" y="213"/>
                  </a:cubicBezTo>
                  <a:cubicBezTo>
                    <a:pt x="120" y="212"/>
                    <a:pt x="126" y="213"/>
                    <a:pt x="131" y="211"/>
                  </a:cubicBezTo>
                  <a:cubicBezTo>
                    <a:pt x="106" y="139"/>
                    <a:pt x="76" y="68"/>
                    <a:pt x="42" y="0"/>
                  </a:cubicBezTo>
                  <a:cubicBezTo>
                    <a:pt x="41" y="1"/>
                    <a:pt x="39" y="2"/>
                    <a:pt x="37" y="3"/>
                  </a:cubicBezTo>
                  <a:cubicBezTo>
                    <a:pt x="37" y="5"/>
                    <a:pt x="37" y="6"/>
                    <a:pt x="36" y="7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1" name="Freeform 185"/>
            <p:cNvSpPr/>
            <p:nvPr/>
          </p:nvSpPr>
          <p:spPr bwMode="auto">
            <a:xfrm>
              <a:off x="3457576" y="2074863"/>
              <a:ext cx="158750" cy="100013"/>
            </a:xfrm>
            <a:custGeom>
              <a:avLst/>
              <a:gdLst>
                <a:gd name="T0" fmla="*/ 97 w 128"/>
                <a:gd name="T1" fmla="*/ 57 h 80"/>
                <a:gd name="T2" fmla="*/ 74 w 128"/>
                <a:gd name="T3" fmla="*/ 31 h 80"/>
                <a:gd name="T4" fmla="*/ 50 w 128"/>
                <a:gd name="T5" fmla="*/ 15 h 80"/>
                <a:gd name="T6" fmla="*/ 46 w 128"/>
                <a:gd name="T7" fmla="*/ 21 h 80"/>
                <a:gd name="T8" fmla="*/ 36 w 128"/>
                <a:gd name="T9" fmla="*/ 16 h 80"/>
                <a:gd name="T10" fmla="*/ 38 w 128"/>
                <a:gd name="T11" fmla="*/ 8 h 80"/>
                <a:gd name="T12" fmla="*/ 28 w 128"/>
                <a:gd name="T13" fmla="*/ 0 h 80"/>
                <a:gd name="T14" fmla="*/ 19 w 128"/>
                <a:gd name="T15" fmla="*/ 52 h 80"/>
                <a:gd name="T16" fmla="*/ 0 w 128"/>
                <a:gd name="T17" fmla="*/ 68 h 80"/>
                <a:gd name="T18" fmla="*/ 0 w 128"/>
                <a:gd name="T19" fmla="*/ 70 h 80"/>
                <a:gd name="T20" fmla="*/ 28 w 128"/>
                <a:gd name="T21" fmla="*/ 64 h 80"/>
                <a:gd name="T22" fmla="*/ 30 w 128"/>
                <a:gd name="T23" fmla="*/ 80 h 80"/>
                <a:gd name="T24" fmla="*/ 67 w 128"/>
                <a:gd name="T25" fmla="*/ 64 h 80"/>
                <a:gd name="T26" fmla="*/ 68 w 128"/>
                <a:gd name="T27" fmla="*/ 63 h 80"/>
                <a:gd name="T28" fmla="*/ 66 w 128"/>
                <a:gd name="T29" fmla="*/ 55 h 80"/>
                <a:gd name="T30" fmla="*/ 68 w 128"/>
                <a:gd name="T31" fmla="*/ 51 h 80"/>
                <a:gd name="T32" fmla="*/ 91 w 128"/>
                <a:gd name="T33" fmla="*/ 66 h 80"/>
                <a:gd name="T34" fmla="*/ 119 w 128"/>
                <a:gd name="T35" fmla="*/ 72 h 80"/>
                <a:gd name="T36" fmla="*/ 128 w 128"/>
                <a:gd name="T37" fmla="*/ 65 h 80"/>
                <a:gd name="T38" fmla="*/ 128 w 128"/>
                <a:gd name="T39" fmla="*/ 64 h 80"/>
                <a:gd name="T40" fmla="*/ 120 w 128"/>
                <a:gd name="T41" fmla="*/ 59 h 80"/>
                <a:gd name="T42" fmla="*/ 97 w 128"/>
                <a:gd name="T43" fmla="*/ 57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8" h="80">
                  <a:moveTo>
                    <a:pt x="97" y="57"/>
                  </a:moveTo>
                  <a:cubicBezTo>
                    <a:pt x="99" y="32"/>
                    <a:pt x="89" y="39"/>
                    <a:pt x="74" y="31"/>
                  </a:cubicBezTo>
                  <a:cubicBezTo>
                    <a:pt x="66" y="26"/>
                    <a:pt x="61" y="19"/>
                    <a:pt x="50" y="15"/>
                  </a:cubicBezTo>
                  <a:cubicBezTo>
                    <a:pt x="49" y="17"/>
                    <a:pt x="48" y="19"/>
                    <a:pt x="46" y="21"/>
                  </a:cubicBezTo>
                  <a:cubicBezTo>
                    <a:pt x="41" y="20"/>
                    <a:pt x="39" y="18"/>
                    <a:pt x="36" y="16"/>
                  </a:cubicBezTo>
                  <a:cubicBezTo>
                    <a:pt x="36" y="13"/>
                    <a:pt x="37" y="11"/>
                    <a:pt x="38" y="8"/>
                  </a:cubicBezTo>
                  <a:cubicBezTo>
                    <a:pt x="35" y="6"/>
                    <a:pt x="31" y="3"/>
                    <a:pt x="28" y="0"/>
                  </a:cubicBezTo>
                  <a:cubicBezTo>
                    <a:pt x="23" y="15"/>
                    <a:pt x="11" y="35"/>
                    <a:pt x="19" y="52"/>
                  </a:cubicBezTo>
                  <a:cubicBezTo>
                    <a:pt x="11" y="56"/>
                    <a:pt x="3" y="59"/>
                    <a:pt x="0" y="68"/>
                  </a:cubicBezTo>
                  <a:cubicBezTo>
                    <a:pt x="0" y="69"/>
                    <a:pt x="0" y="69"/>
                    <a:pt x="0" y="70"/>
                  </a:cubicBezTo>
                  <a:cubicBezTo>
                    <a:pt x="9" y="68"/>
                    <a:pt x="19" y="66"/>
                    <a:pt x="28" y="64"/>
                  </a:cubicBezTo>
                  <a:cubicBezTo>
                    <a:pt x="30" y="69"/>
                    <a:pt x="30" y="73"/>
                    <a:pt x="30" y="80"/>
                  </a:cubicBezTo>
                  <a:cubicBezTo>
                    <a:pt x="48" y="80"/>
                    <a:pt x="50" y="66"/>
                    <a:pt x="67" y="64"/>
                  </a:cubicBezTo>
                  <a:cubicBezTo>
                    <a:pt x="67" y="64"/>
                    <a:pt x="67" y="64"/>
                    <a:pt x="68" y="63"/>
                  </a:cubicBezTo>
                  <a:cubicBezTo>
                    <a:pt x="67" y="61"/>
                    <a:pt x="67" y="58"/>
                    <a:pt x="66" y="55"/>
                  </a:cubicBezTo>
                  <a:cubicBezTo>
                    <a:pt x="67" y="54"/>
                    <a:pt x="68" y="53"/>
                    <a:pt x="68" y="51"/>
                  </a:cubicBezTo>
                  <a:cubicBezTo>
                    <a:pt x="85" y="52"/>
                    <a:pt x="82" y="60"/>
                    <a:pt x="91" y="66"/>
                  </a:cubicBezTo>
                  <a:cubicBezTo>
                    <a:pt x="98" y="71"/>
                    <a:pt x="110" y="69"/>
                    <a:pt x="119" y="72"/>
                  </a:cubicBezTo>
                  <a:cubicBezTo>
                    <a:pt x="121" y="68"/>
                    <a:pt x="124" y="67"/>
                    <a:pt x="128" y="65"/>
                  </a:cubicBezTo>
                  <a:cubicBezTo>
                    <a:pt x="128" y="65"/>
                    <a:pt x="128" y="65"/>
                    <a:pt x="128" y="64"/>
                  </a:cubicBezTo>
                  <a:cubicBezTo>
                    <a:pt x="125" y="63"/>
                    <a:pt x="123" y="61"/>
                    <a:pt x="120" y="59"/>
                  </a:cubicBezTo>
                  <a:cubicBezTo>
                    <a:pt x="113" y="56"/>
                    <a:pt x="105" y="58"/>
                    <a:pt x="97" y="57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2" name="Freeform 186"/>
            <p:cNvSpPr/>
            <p:nvPr/>
          </p:nvSpPr>
          <p:spPr bwMode="auto">
            <a:xfrm>
              <a:off x="3913188" y="3443288"/>
              <a:ext cx="34925" cy="17463"/>
            </a:xfrm>
            <a:custGeom>
              <a:avLst/>
              <a:gdLst>
                <a:gd name="T0" fmla="*/ 0 w 28"/>
                <a:gd name="T1" fmla="*/ 3 h 13"/>
                <a:gd name="T2" fmla="*/ 1 w 28"/>
                <a:gd name="T3" fmla="*/ 11 h 13"/>
                <a:gd name="T4" fmla="*/ 14 w 28"/>
                <a:gd name="T5" fmla="*/ 10 h 13"/>
                <a:gd name="T6" fmla="*/ 28 w 28"/>
                <a:gd name="T7" fmla="*/ 4 h 13"/>
                <a:gd name="T8" fmla="*/ 2 w 28"/>
                <a:gd name="T9" fmla="*/ 1 h 13"/>
                <a:gd name="T10" fmla="*/ 0 w 28"/>
                <a:gd name="T11" fmla="*/ 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3">
                  <a:moveTo>
                    <a:pt x="0" y="3"/>
                  </a:moveTo>
                  <a:cubicBezTo>
                    <a:pt x="1" y="5"/>
                    <a:pt x="1" y="8"/>
                    <a:pt x="1" y="11"/>
                  </a:cubicBezTo>
                  <a:cubicBezTo>
                    <a:pt x="7" y="13"/>
                    <a:pt x="8" y="10"/>
                    <a:pt x="14" y="10"/>
                  </a:cubicBezTo>
                  <a:cubicBezTo>
                    <a:pt x="21" y="10"/>
                    <a:pt x="26" y="12"/>
                    <a:pt x="28" y="4"/>
                  </a:cubicBezTo>
                  <a:cubicBezTo>
                    <a:pt x="23" y="0"/>
                    <a:pt x="10" y="1"/>
                    <a:pt x="2" y="1"/>
                  </a:cubicBezTo>
                  <a:cubicBezTo>
                    <a:pt x="2" y="1"/>
                    <a:pt x="1" y="2"/>
                    <a:pt x="0" y="3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87"/>
            <p:cNvSpPr/>
            <p:nvPr/>
          </p:nvSpPr>
          <p:spPr bwMode="auto">
            <a:xfrm>
              <a:off x="3744913" y="3411538"/>
              <a:ext cx="141288" cy="53975"/>
            </a:xfrm>
            <a:custGeom>
              <a:avLst/>
              <a:gdLst>
                <a:gd name="T0" fmla="*/ 83 w 113"/>
                <a:gd name="T1" fmla="*/ 5 h 43"/>
                <a:gd name="T2" fmla="*/ 66 w 113"/>
                <a:gd name="T3" fmla="*/ 0 h 43"/>
                <a:gd name="T4" fmla="*/ 61 w 113"/>
                <a:gd name="T5" fmla="*/ 2 h 43"/>
                <a:gd name="T6" fmla="*/ 53 w 113"/>
                <a:gd name="T7" fmla="*/ 1 h 43"/>
                <a:gd name="T8" fmla="*/ 45 w 113"/>
                <a:gd name="T9" fmla="*/ 3 h 43"/>
                <a:gd name="T10" fmla="*/ 24 w 113"/>
                <a:gd name="T11" fmla="*/ 0 h 43"/>
                <a:gd name="T12" fmla="*/ 19 w 113"/>
                <a:gd name="T13" fmla="*/ 0 h 43"/>
                <a:gd name="T14" fmla="*/ 18 w 113"/>
                <a:gd name="T15" fmla="*/ 2 h 43"/>
                <a:gd name="T16" fmla="*/ 18 w 113"/>
                <a:gd name="T17" fmla="*/ 4 h 43"/>
                <a:gd name="T18" fmla="*/ 32 w 113"/>
                <a:gd name="T19" fmla="*/ 10 h 43"/>
                <a:gd name="T20" fmla="*/ 39 w 113"/>
                <a:gd name="T21" fmla="*/ 23 h 43"/>
                <a:gd name="T22" fmla="*/ 39 w 113"/>
                <a:gd name="T23" fmla="*/ 24 h 43"/>
                <a:gd name="T24" fmla="*/ 3 w 113"/>
                <a:gd name="T25" fmla="*/ 23 h 43"/>
                <a:gd name="T26" fmla="*/ 0 w 113"/>
                <a:gd name="T27" fmla="*/ 26 h 43"/>
                <a:gd name="T28" fmla="*/ 0 w 113"/>
                <a:gd name="T29" fmla="*/ 27 h 43"/>
                <a:gd name="T30" fmla="*/ 10 w 113"/>
                <a:gd name="T31" fmla="*/ 35 h 43"/>
                <a:gd name="T32" fmla="*/ 16 w 113"/>
                <a:gd name="T33" fmla="*/ 31 h 43"/>
                <a:gd name="T34" fmla="*/ 31 w 113"/>
                <a:gd name="T35" fmla="*/ 33 h 43"/>
                <a:gd name="T36" fmla="*/ 46 w 113"/>
                <a:gd name="T37" fmla="*/ 32 h 43"/>
                <a:gd name="T38" fmla="*/ 57 w 113"/>
                <a:gd name="T39" fmla="*/ 43 h 43"/>
                <a:gd name="T40" fmla="*/ 70 w 113"/>
                <a:gd name="T41" fmla="*/ 27 h 43"/>
                <a:gd name="T42" fmla="*/ 74 w 113"/>
                <a:gd name="T43" fmla="*/ 32 h 43"/>
                <a:gd name="T44" fmla="*/ 85 w 113"/>
                <a:gd name="T45" fmla="*/ 27 h 43"/>
                <a:gd name="T46" fmla="*/ 92 w 113"/>
                <a:gd name="T47" fmla="*/ 28 h 43"/>
                <a:gd name="T48" fmla="*/ 107 w 113"/>
                <a:gd name="T49" fmla="*/ 33 h 43"/>
                <a:gd name="T50" fmla="*/ 113 w 113"/>
                <a:gd name="T51" fmla="*/ 26 h 43"/>
                <a:gd name="T52" fmla="*/ 83 w 113"/>
                <a:gd name="T53" fmla="*/ 5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3" h="43">
                  <a:moveTo>
                    <a:pt x="83" y="5"/>
                  </a:moveTo>
                  <a:cubicBezTo>
                    <a:pt x="77" y="4"/>
                    <a:pt x="69" y="5"/>
                    <a:pt x="66" y="0"/>
                  </a:cubicBezTo>
                  <a:cubicBezTo>
                    <a:pt x="64" y="0"/>
                    <a:pt x="63" y="1"/>
                    <a:pt x="61" y="2"/>
                  </a:cubicBezTo>
                  <a:cubicBezTo>
                    <a:pt x="58" y="1"/>
                    <a:pt x="56" y="1"/>
                    <a:pt x="53" y="1"/>
                  </a:cubicBezTo>
                  <a:cubicBezTo>
                    <a:pt x="51" y="1"/>
                    <a:pt x="49" y="4"/>
                    <a:pt x="45" y="3"/>
                  </a:cubicBezTo>
                  <a:cubicBezTo>
                    <a:pt x="38" y="2"/>
                    <a:pt x="33" y="0"/>
                    <a:pt x="24" y="0"/>
                  </a:cubicBezTo>
                  <a:cubicBezTo>
                    <a:pt x="23" y="0"/>
                    <a:pt x="21" y="0"/>
                    <a:pt x="19" y="0"/>
                  </a:cubicBezTo>
                  <a:cubicBezTo>
                    <a:pt x="19" y="1"/>
                    <a:pt x="18" y="1"/>
                    <a:pt x="18" y="2"/>
                  </a:cubicBezTo>
                  <a:cubicBezTo>
                    <a:pt x="18" y="3"/>
                    <a:pt x="18" y="3"/>
                    <a:pt x="18" y="4"/>
                  </a:cubicBezTo>
                  <a:cubicBezTo>
                    <a:pt x="22" y="6"/>
                    <a:pt x="30" y="6"/>
                    <a:pt x="32" y="10"/>
                  </a:cubicBezTo>
                  <a:cubicBezTo>
                    <a:pt x="35" y="15"/>
                    <a:pt x="28" y="19"/>
                    <a:pt x="39" y="23"/>
                  </a:cubicBezTo>
                  <a:cubicBezTo>
                    <a:pt x="39" y="23"/>
                    <a:pt x="39" y="24"/>
                    <a:pt x="39" y="24"/>
                  </a:cubicBezTo>
                  <a:cubicBezTo>
                    <a:pt x="31" y="30"/>
                    <a:pt x="13" y="27"/>
                    <a:pt x="3" y="23"/>
                  </a:cubicBezTo>
                  <a:cubicBezTo>
                    <a:pt x="2" y="24"/>
                    <a:pt x="1" y="25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31"/>
                    <a:pt x="6" y="32"/>
                    <a:pt x="10" y="35"/>
                  </a:cubicBezTo>
                  <a:cubicBezTo>
                    <a:pt x="13" y="34"/>
                    <a:pt x="13" y="32"/>
                    <a:pt x="16" y="31"/>
                  </a:cubicBezTo>
                  <a:cubicBezTo>
                    <a:pt x="21" y="32"/>
                    <a:pt x="26" y="32"/>
                    <a:pt x="31" y="33"/>
                  </a:cubicBezTo>
                  <a:cubicBezTo>
                    <a:pt x="36" y="33"/>
                    <a:pt x="41" y="32"/>
                    <a:pt x="46" y="32"/>
                  </a:cubicBezTo>
                  <a:cubicBezTo>
                    <a:pt x="49" y="35"/>
                    <a:pt x="53" y="42"/>
                    <a:pt x="57" y="43"/>
                  </a:cubicBezTo>
                  <a:cubicBezTo>
                    <a:pt x="60" y="36"/>
                    <a:pt x="63" y="30"/>
                    <a:pt x="70" y="27"/>
                  </a:cubicBezTo>
                  <a:cubicBezTo>
                    <a:pt x="71" y="29"/>
                    <a:pt x="73" y="30"/>
                    <a:pt x="74" y="32"/>
                  </a:cubicBezTo>
                  <a:cubicBezTo>
                    <a:pt x="79" y="34"/>
                    <a:pt x="81" y="28"/>
                    <a:pt x="85" y="27"/>
                  </a:cubicBezTo>
                  <a:cubicBezTo>
                    <a:pt x="88" y="26"/>
                    <a:pt x="90" y="27"/>
                    <a:pt x="92" y="28"/>
                  </a:cubicBezTo>
                  <a:cubicBezTo>
                    <a:pt x="100" y="24"/>
                    <a:pt x="103" y="31"/>
                    <a:pt x="107" y="33"/>
                  </a:cubicBezTo>
                  <a:cubicBezTo>
                    <a:pt x="110" y="31"/>
                    <a:pt x="111" y="28"/>
                    <a:pt x="113" y="26"/>
                  </a:cubicBezTo>
                  <a:cubicBezTo>
                    <a:pt x="106" y="16"/>
                    <a:pt x="87" y="16"/>
                    <a:pt x="83" y="5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88"/>
            <p:cNvSpPr/>
            <p:nvPr/>
          </p:nvSpPr>
          <p:spPr bwMode="auto">
            <a:xfrm>
              <a:off x="4049713" y="2697163"/>
              <a:ext cx="39688" cy="50800"/>
            </a:xfrm>
            <a:custGeom>
              <a:avLst/>
              <a:gdLst>
                <a:gd name="T0" fmla="*/ 12 w 32"/>
                <a:gd name="T1" fmla="*/ 30 h 40"/>
                <a:gd name="T2" fmla="*/ 9 w 32"/>
                <a:gd name="T3" fmla="*/ 27 h 40"/>
                <a:gd name="T4" fmla="*/ 17 w 32"/>
                <a:gd name="T5" fmla="*/ 18 h 40"/>
                <a:gd name="T6" fmla="*/ 23 w 32"/>
                <a:gd name="T7" fmla="*/ 5 h 40"/>
                <a:gd name="T8" fmla="*/ 16 w 32"/>
                <a:gd name="T9" fmla="*/ 0 h 40"/>
                <a:gd name="T10" fmla="*/ 2 w 32"/>
                <a:gd name="T11" fmla="*/ 26 h 40"/>
                <a:gd name="T12" fmla="*/ 32 w 32"/>
                <a:gd name="T13" fmla="*/ 25 h 40"/>
                <a:gd name="T14" fmla="*/ 12 w 32"/>
                <a:gd name="T15" fmla="*/ 3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40">
                  <a:moveTo>
                    <a:pt x="12" y="30"/>
                  </a:moveTo>
                  <a:cubicBezTo>
                    <a:pt x="11" y="29"/>
                    <a:pt x="10" y="28"/>
                    <a:pt x="9" y="27"/>
                  </a:cubicBezTo>
                  <a:cubicBezTo>
                    <a:pt x="8" y="21"/>
                    <a:pt x="14" y="22"/>
                    <a:pt x="17" y="18"/>
                  </a:cubicBezTo>
                  <a:cubicBezTo>
                    <a:pt x="20" y="15"/>
                    <a:pt x="21" y="8"/>
                    <a:pt x="23" y="5"/>
                  </a:cubicBezTo>
                  <a:cubicBezTo>
                    <a:pt x="21" y="4"/>
                    <a:pt x="18" y="2"/>
                    <a:pt x="16" y="0"/>
                  </a:cubicBezTo>
                  <a:cubicBezTo>
                    <a:pt x="13" y="7"/>
                    <a:pt x="0" y="17"/>
                    <a:pt x="2" y="26"/>
                  </a:cubicBezTo>
                  <a:cubicBezTo>
                    <a:pt x="5" y="40"/>
                    <a:pt x="29" y="35"/>
                    <a:pt x="32" y="25"/>
                  </a:cubicBezTo>
                  <a:cubicBezTo>
                    <a:pt x="23" y="12"/>
                    <a:pt x="20" y="27"/>
                    <a:pt x="12" y="3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89"/>
            <p:cNvSpPr/>
            <p:nvPr/>
          </p:nvSpPr>
          <p:spPr bwMode="auto">
            <a:xfrm>
              <a:off x="3916363" y="3727450"/>
              <a:ext cx="22225" cy="19050"/>
            </a:xfrm>
            <a:custGeom>
              <a:avLst/>
              <a:gdLst>
                <a:gd name="T0" fmla="*/ 4 w 18"/>
                <a:gd name="T1" fmla="*/ 2 h 15"/>
                <a:gd name="T2" fmla="*/ 3 w 18"/>
                <a:gd name="T3" fmla="*/ 3 h 15"/>
                <a:gd name="T4" fmla="*/ 7 w 18"/>
                <a:gd name="T5" fmla="*/ 5 h 15"/>
                <a:gd name="T6" fmla="*/ 7 w 18"/>
                <a:gd name="T7" fmla="*/ 11 h 15"/>
                <a:gd name="T8" fmla="*/ 1 w 18"/>
                <a:gd name="T9" fmla="*/ 13 h 15"/>
                <a:gd name="T10" fmla="*/ 0 w 18"/>
                <a:gd name="T11" fmla="*/ 15 h 15"/>
                <a:gd name="T12" fmla="*/ 0 w 18"/>
                <a:gd name="T13" fmla="*/ 15 h 15"/>
                <a:gd name="T14" fmla="*/ 15 w 18"/>
                <a:gd name="T15" fmla="*/ 14 h 15"/>
                <a:gd name="T16" fmla="*/ 18 w 18"/>
                <a:gd name="T17" fmla="*/ 0 h 15"/>
                <a:gd name="T18" fmla="*/ 18 w 18"/>
                <a:gd name="T19" fmla="*/ 0 h 15"/>
                <a:gd name="T20" fmla="*/ 15 w 18"/>
                <a:gd name="T21" fmla="*/ 0 h 15"/>
                <a:gd name="T22" fmla="*/ 4 w 18"/>
                <a:gd name="T23" fmla="*/ 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8" h="15">
                  <a:moveTo>
                    <a:pt x="4" y="2"/>
                  </a:moveTo>
                  <a:cubicBezTo>
                    <a:pt x="4" y="2"/>
                    <a:pt x="4" y="3"/>
                    <a:pt x="3" y="3"/>
                  </a:cubicBezTo>
                  <a:cubicBezTo>
                    <a:pt x="6" y="3"/>
                    <a:pt x="6" y="4"/>
                    <a:pt x="7" y="5"/>
                  </a:cubicBezTo>
                  <a:cubicBezTo>
                    <a:pt x="7" y="7"/>
                    <a:pt x="7" y="8"/>
                    <a:pt x="7" y="11"/>
                  </a:cubicBezTo>
                  <a:cubicBezTo>
                    <a:pt x="5" y="11"/>
                    <a:pt x="3" y="12"/>
                    <a:pt x="1" y="13"/>
                  </a:cubicBezTo>
                  <a:cubicBezTo>
                    <a:pt x="1" y="14"/>
                    <a:pt x="0" y="14"/>
                    <a:pt x="0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6" y="15"/>
                    <a:pt x="11" y="15"/>
                    <a:pt x="15" y="14"/>
                  </a:cubicBezTo>
                  <a:cubicBezTo>
                    <a:pt x="17" y="9"/>
                    <a:pt x="15" y="4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6" y="0"/>
                    <a:pt x="15" y="0"/>
                  </a:cubicBezTo>
                  <a:cubicBezTo>
                    <a:pt x="12" y="2"/>
                    <a:pt x="8" y="2"/>
                    <a:pt x="4" y="2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90"/>
            <p:cNvSpPr/>
            <p:nvPr/>
          </p:nvSpPr>
          <p:spPr bwMode="auto">
            <a:xfrm>
              <a:off x="4179888" y="3983038"/>
              <a:ext cx="52388" cy="38100"/>
            </a:xfrm>
            <a:custGeom>
              <a:avLst/>
              <a:gdLst>
                <a:gd name="T0" fmla="*/ 5 w 42"/>
                <a:gd name="T1" fmla="*/ 1 h 30"/>
                <a:gd name="T2" fmla="*/ 4 w 42"/>
                <a:gd name="T3" fmla="*/ 28 h 30"/>
                <a:gd name="T4" fmla="*/ 36 w 42"/>
                <a:gd name="T5" fmla="*/ 21 h 30"/>
                <a:gd name="T6" fmla="*/ 42 w 42"/>
                <a:gd name="T7" fmla="*/ 4 h 30"/>
                <a:gd name="T8" fmla="*/ 5 w 42"/>
                <a:gd name="T9" fmla="*/ 1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30">
                  <a:moveTo>
                    <a:pt x="5" y="1"/>
                  </a:moveTo>
                  <a:cubicBezTo>
                    <a:pt x="0" y="9"/>
                    <a:pt x="1" y="22"/>
                    <a:pt x="4" y="28"/>
                  </a:cubicBezTo>
                  <a:cubicBezTo>
                    <a:pt x="13" y="30"/>
                    <a:pt x="31" y="27"/>
                    <a:pt x="36" y="21"/>
                  </a:cubicBezTo>
                  <a:cubicBezTo>
                    <a:pt x="39" y="18"/>
                    <a:pt x="40" y="8"/>
                    <a:pt x="42" y="4"/>
                  </a:cubicBezTo>
                  <a:cubicBezTo>
                    <a:pt x="39" y="1"/>
                    <a:pt x="14" y="0"/>
                    <a:pt x="5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7" name="Freeform 191"/>
            <p:cNvSpPr/>
            <p:nvPr/>
          </p:nvSpPr>
          <p:spPr bwMode="auto">
            <a:xfrm>
              <a:off x="4370388" y="2174875"/>
              <a:ext cx="11113" cy="7938"/>
            </a:xfrm>
            <a:custGeom>
              <a:avLst/>
              <a:gdLst>
                <a:gd name="T0" fmla="*/ 7 w 10"/>
                <a:gd name="T1" fmla="*/ 0 h 6"/>
                <a:gd name="T2" fmla="*/ 0 w 10"/>
                <a:gd name="T3" fmla="*/ 6 h 6"/>
                <a:gd name="T4" fmla="*/ 0 w 10"/>
                <a:gd name="T5" fmla="*/ 6 h 6"/>
                <a:gd name="T6" fmla="*/ 10 w 10"/>
                <a:gd name="T7" fmla="*/ 2 h 6"/>
                <a:gd name="T8" fmla="*/ 9 w 10"/>
                <a:gd name="T9" fmla="*/ 0 h 6"/>
                <a:gd name="T10" fmla="*/ 7 w 10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6">
                  <a:moveTo>
                    <a:pt x="7" y="0"/>
                  </a:moveTo>
                  <a:cubicBezTo>
                    <a:pt x="6" y="2"/>
                    <a:pt x="1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5" y="5"/>
                    <a:pt x="8" y="4"/>
                    <a:pt x="10" y="2"/>
                  </a:cubicBezTo>
                  <a:cubicBezTo>
                    <a:pt x="10" y="1"/>
                    <a:pt x="10" y="1"/>
                    <a:pt x="9" y="0"/>
                  </a:cubicBezTo>
                  <a:cubicBezTo>
                    <a:pt x="9" y="0"/>
                    <a:pt x="8" y="0"/>
                    <a:pt x="7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8" name="Freeform 192"/>
            <p:cNvSpPr/>
            <p:nvPr/>
          </p:nvSpPr>
          <p:spPr bwMode="auto">
            <a:xfrm>
              <a:off x="4100513" y="2565400"/>
              <a:ext cx="153988" cy="142875"/>
            </a:xfrm>
            <a:custGeom>
              <a:avLst/>
              <a:gdLst>
                <a:gd name="T0" fmla="*/ 116 w 124"/>
                <a:gd name="T1" fmla="*/ 89 h 115"/>
                <a:gd name="T2" fmla="*/ 115 w 124"/>
                <a:gd name="T3" fmla="*/ 88 h 115"/>
                <a:gd name="T4" fmla="*/ 111 w 124"/>
                <a:gd name="T5" fmla="*/ 87 h 115"/>
                <a:gd name="T6" fmla="*/ 108 w 124"/>
                <a:gd name="T7" fmla="*/ 92 h 115"/>
                <a:gd name="T8" fmla="*/ 107 w 124"/>
                <a:gd name="T9" fmla="*/ 92 h 115"/>
                <a:gd name="T10" fmla="*/ 102 w 124"/>
                <a:gd name="T11" fmla="*/ 81 h 115"/>
                <a:gd name="T12" fmla="*/ 102 w 124"/>
                <a:gd name="T13" fmla="*/ 81 h 115"/>
                <a:gd name="T14" fmla="*/ 116 w 124"/>
                <a:gd name="T15" fmla="*/ 74 h 115"/>
                <a:gd name="T16" fmla="*/ 116 w 124"/>
                <a:gd name="T17" fmla="*/ 72 h 115"/>
                <a:gd name="T18" fmla="*/ 113 w 124"/>
                <a:gd name="T19" fmla="*/ 71 h 115"/>
                <a:gd name="T20" fmla="*/ 104 w 124"/>
                <a:gd name="T21" fmla="*/ 73 h 115"/>
                <a:gd name="T22" fmla="*/ 98 w 124"/>
                <a:gd name="T23" fmla="*/ 67 h 115"/>
                <a:gd name="T24" fmla="*/ 97 w 124"/>
                <a:gd name="T25" fmla="*/ 66 h 115"/>
                <a:gd name="T26" fmla="*/ 106 w 124"/>
                <a:gd name="T27" fmla="*/ 58 h 115"/>
                <a:gd name="T28" fmla="*/ 109 w 124"/>
                <a:gd name="T29" fmla="*/ 56 h 115"/>
                <a:gd name="T30" fmla="*/ 88 w 124"/>
                <a:gd name="T31" fmla="*/ 50 h 115"/>
                <a:gd name="T32" fmla="*/ 85 w 124"/>
                <a:gd name="T33" fmla="*/ 55 h 115"/>
                <a:gd name="T34" fmla="*/ 63 w 124"/>
                <a:gd name="T35" fmla="*/ 47 h 115"/>
                <a:gd name="T36" fmla="*/ 63 w 124"/>
                <a:gd name="T37" fmla="*/ 46 h 115"/>
                <a:gd name="T38" fmla="*/ 63 w 124"/>
                <a:gd name="T39" fmla="*/ 45 h 115"/>
                <a:gd name="T40" fmla="*/ 70 w 124"/>
                <a:gd name="T41" fmla="*/ 39 h 115"/>
                <a:gd name="T42" fmla="*/ 62 w 124"/>
                <a:gd name="T43" fmla="*/ 35 h 115"/>
                <a:gd name="T44" fmla="*/ 48 w 124"/>
                <a:gd name="T45" fmla="*/ 45 h 115"/>
                <a:gd name="T46" fmla="*/ 64 w 124"/>
                <a:gd name="T47" fmla="*/ 7 h 115"/>
                <a:gd name="T48" fmla="*/ 73 w 124"/>
                <a:gd name="T49" fmla="*/ 4 h 115"/>
                <a:gd name="T50" fmla="*/ 73 w 124"/>
                <a:gd name="T51" fmla="*/ 3 h 115"/>
                <a:gd name="T52" fmla="*/ 72 w 124"/>
                <a:gd name="T53" fmla="*/ 1 h 115"/>
                <a:gd name="T54" fmla="*/ 70 w 124"/>
                <a:gd name="T55" fmla="*/ 0 h 115"/>
                <a:gd name="T56" fmla="*/ 55 w 124"/>
                <a:gd name="T57" fmla="*/ 4 h 115"/>
                <a:gd name="T58" fmla="*/ 23 w 124"/>
                <a:gd name="T59" fmla="*/ 50 h 115"/>
                <a:gd name="T60" fmla="*/ 29 w 124"/>
                <a:gd name="T61" fmla="*/ 57 h 115"/>
                <a:gd name="T62" fmla="*/ 14 w 124"/>
                <a:gd name="T63" fmla="*/ 68 h 115"/>
                <a:gd name="T64" fmla="*/ 13 w 124"/>
                <a:gd name="T65" fmla="*/ 69 h 115"/>
                <a:gd name="T66" fmla="*/ 22 w 124"/>
                <a:gd name="T67" fmla="*/ 72 h 115"/>
                <a:gd name="T68" fmla="*/ 2 w 124"/>
                <a:gd name="T69" fmla="*/ 86 h 115"/>
                <a:gd name="T70" fmla="*/ 3 w 124"/>
                <a:gd name="T71" fmla="*/ 94 h 115"/>
                <a:gd name="T72" fmla="*/ 22 w 124"/>
                <a:gd name="T73" fmla="*/ 92 h 115"/>
                <a:gd name="T74" fmla="*/ 45 w 124"/>
                <a:gd name="T75" fmla="*/ 95 h 115"/>
                <a:gd name="T76" fmla="*/ 60 w 124"/>
                <a:gd name="T77" fmla="*/ 90 h 115"/>
                <a:gd name="T78" fmla="*/ 67 w 124"/>
                <a:gd name="T79" fmla="*/ 89 h 115"/>
                <a:gd name="T80" fmla="*/ 67 w 124"/>
                <a:gd name="T81" fmla="*/ 95 h 115"/>
                <a:gd name="T82" fmla="*/ 68 w 124"/>
                <a:gd name="T83" fmla="*/ 96 h 115"/>
                <a:gd name="T84" fmla="*/ 70 w 124"/>
                <a:gd name="T85" fmla="*/ 96 h 115"/>
                <a:gd name="T86" fmla="*/ 73 w 124"/>
                <a:gd name="T87" fmla="*/ 91 h 115"/>
                <a:gd name="T88" fmla="*/ 84 w 124"/>
                <a:gd name="T89" fmla="*/ 92 h 115"/>
                <a:gd name="T90" fmla="*/ 84 w 124"/>
                <a:gd name="T91" fmla="*/ 93 h 115"/>
                <a:gd name="T92" fmla="*/ 65 w 124"/>
                <a:gd name="T93" fmla="*/ 106 h 115"/>
                <a:gd name="T94" fmla="*/ 65 w 124"/>
                <a:gd name="T95" fmla="*/ 109 h 115"/>
                <a:gd name="T96" fmla="*/ 73 w 124"/>
                <a:gd name="T97" fmla="*/ 111 h 115"/>
                <a:gd name="T98" fmla="*/ 95 w 124"/>
                <a:gd name="T99" fmla="*/ 91 h 115"/>
                <a:gd name="T100" fmla="*/ 97 w 124"/>
                <a:gd name="T101" fmla="*/ 92 h 115"/>
                <a:gd name="T102" fmla="*/ 101 w 124"/>
                <a:gd name="T103" fmla="*/ 97 h 115"/>
                <a:gd name="T104" fmla="*/ 97 w 124"/>
                <a:gd name="T105" fmla="*/ 106 h 115"/>
                <a:gd name="T106" fmla="*/ 98 w 124"/>
                <a:gd name="T107" fmla="*/ 109 h 115"/>
                <a:gd name="T108" fmla="*/ 101 w 124"/>
                <a:gd name="T109" fmla="*/ 110 h 115"/>
                <a:gd name="T110" fmla="*/ 106 w 124"/>
                <a:gd name="T111" fmla="*/ 106 h 115"/>
                <a:gd name="T112" fmla="*/ 107 w 124"/>
                <a:gd name="T113" fmla="*/ 113 h 115"/>
                <a:gd name="T114" fmla="*/ 117 w 124"/>
                <a:gd name="T115" fmla="*/ 115 h 115"/>
                <a:gd name="T116" fmla="*/ 123 w 124"/>
                <a:gd name="T117" fmla="*/ 96 h 115"/>
                <a:gd name="T118" fmla="*/ 116 w 124"/>
                <a:gd name="T119" fmla="*/ 89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24" h="115">
                  <a:moveTo>
                    <a:pt x="116" y="89"/>
                  </a:moveTo>
                  <a:cubicBezTo>
                    <a:pt x="116" y="89"/>
                    <a:pt x="116" y="89"/>
                    <a:pt x="115" y="88"/>
                  </a:cubicBezTo>
                  <a:cubicBezTo>
                    <a:pt x="114" y="88"/>
                    <a:pt x="113" y="87"/>
                    <a:pt x="111" y="87"/>
                  </a:cubicBezTo>
                  <a:cubicBezTo>
                    <a:pt x="110" y="88"/>
                    <a:pt x="109" y="89"/>
                    <a:pt x="108" y="92"/>
                  </a:cubicBezTo>
                  <a:cubicBezTo>
                    <a:pt x="107" y="92"/>
                    <a:pt x="107" y="92"/>
                    <a:pt x="107" y="92"/>
                  </a:cubicBezTo>
                  <a:cubicBezTo>
                    <a:pt x="105" y="89"/>
                    <a:pt x="103" y="85"/>
                    <a:pt x="102" y="81"/>
                  </a:cubicBezTo>
                  <a:cubicBezTo>
                    <a:pt x="102" y="81"/>
                    <a:pt x="102" y="81"/>
                    <a:pt x="102" y="81"/>
                  </a:cubicBezTo>
                  <a:cubicBezTo>
                    <a:pt x="110" y="77"/>
                    <a:pt x="110" y="79"/>
                    <a:pt x="116" y="74"/>
                  </a:cubicBezTo>
                  <a:cubicBezTo>
                    <a:pt x="116" y="73"/>
                    <a:pt x="116" y="72"/>
                    <a:pt x="116" y="72"/>
                  </a:cubicBezTo>
                  <a:cubicBezTo>
                    <a:pt x="115" y="71"/>
                    <a:pt x="114" y="71"/>
                    <a:pt x="113" y="71"/>
                  </a:cubicBezTo>
                  <a:cubicBezTo>
                    <a:pt x="110" y="72"/>
                    <a:pt x="108" y="73"/>
                    <a:pt x="104" y="73"/>
                  </a:cubicBezTo>
                  <a:cubicBezTo>
                    <a:pt x="102" y="72"/>
                    <a:pt x="99" y="70"/>
                    <a:pt x="98" y="67"/>
                  </a:cubicBezTo>
                  <a:cubicBezTo>
                    <a:pt x="98" y="67"/>
                    <a:pt x="97" y="66"/>
                    <a:pt x="97" y="66"/>
                  </a:cubicBezTo>
                  <a:cubicBezTo>
                    <a:pt x="100" y="63"/>
                    <a:pt x="103" y="61"/>
                    <a:pt x="106" y="58"/>
                  </a:cubicBezTo>
                  <a:cubicBezTo>
                    <a:pt x="107" y="57"/>
                    <a:pt x="108" y="57"/>
                    <a:pt x="109" y="56"/>
                  </a:cubicBezTo>
                  <a:cubicBezTo>
                    <a:pt x="103" y="52"/>
                    <a:pt x="96" y="49"/>
                    <a:pt x="88" y="50"/>
                  </a:cubicBezTo>
                  <a:cubicBezTo>
                    <a:pt x="87" y="52"/>
                    <a:pt x="86" y="53"/>
                    <a:pt x="85" y="55"/>
                  </a:cubicBezTo>
                  <a:cubicBezTo>
                    <a:pt x="76" y="57"/>
                    <a:pt x="69" y="51"/>
                    <a:pt x="63" y="47"/>
                  </a:cubicBezTo>
                  <a:cubicBezTo>
                    <a:pt x="63" y="46"/>
                    <a:pt x="63" y="46"/>
                    <a:pt x="63" y="46"/>
                  </a:cubicBezTo>
                  <a:cubicBezTo>
                    <a:pt x="63" y="46"/>
                    <a:pt x="63" y="46"/>
                    <a:pt x="63" y="45"/>
                  </a:cubicBezTo>
                  <a:cubicBezTo>
                    <a:pt x="66" y="43"/>
                    <a:pt x="68" y="41"/>
                    <a:pt x="70" y="39"/>
                  </a:cubicBezTo>
                  <a:cubicBezTo>
                    <a:pt x="67" y="37"/>
                    <a:pt x="65" y="36"/>
                    <a:pt x="62" y="35"/>
                  </a:cubicBezTo>
                  <a:cubicBezTo>
                    <a:pt x="55" y="37"/>
                    <a:pt x="55" y="44"/>
                    <a:pt x="48" y="45"/>
                  </a:cubicBezTo>
                  <a:cubicBezTo>
                    <a:pt x="48" y="30"/>
                    <a:pt x="70" y="20"/>
                    <a:pt x="64" y="7"/>
                  </a:cubicBezTo>
                  <a:cubicBezTo>
                    <a:pt x="67" y="6"/>
                    <a:pt x="70" y="5"/>
                    <a:pt x="73" y="4"/>
                  </a:cubicBezTo>
                  <a:cubicBezTo>
                    <a:pt x="73" y="4"/>
                    <a:pt x="73" y="3"/>
                    <a:pt x="73" y="3"/>
                  </a:cubicBezTo>
                  <a:cubicBezTo>
                    <a:pt x="73" y="2"/>
                    <a:pt x="73" y="1"/>
                    <a:pt x="72" y="1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65" y="1"/>
                    <a:pt x="60" y="2"/>
                    <a:pt x="55" y="4"/>
                  </a:cubicBezTo>
                  <a:cubicBezTo>
                    <a:pt x="43" y="12"/>
                    <a:pt x="28" y="35"/>
                    <a:pt x="23" y="50"/>
                  </a:cubicBezTo>
                  <a:cubicBezTo>
                    <a:pt x="25" y="52"/>
                    <a:pt x="27" y="55"/>
                    <a:pt x="29" y="57"/>
                  </a:cubicBezTo>
                  <a:cubicBezTo>
                    <a:pt x="23" y="63"/>
                    <a:pt x="17" y="57"/>
                    <a:pt x="14" y="68"/>
                  </a:cubicBezTo>
                  <a:cubicBezTo>
                    <a:pt x="13" y="68"/>
                    <a:pt x="13" y="69"/>
                    <a:pt x="13" y="69"/>
                  </a:cubicBezTo>
                  <a:cubicBezTo>
                    <a:pt x="16" y="70"/>
                    <a:pt x="19" y="71"/>
                    <a:pt x="22" y="72"/>
                  </a:cubicBezTo>
                  <a:cubicBezTo>
                    <a:pt x="16" y="77"/>
                    <a:pt x="5" y="79"/>
                    <a:pt x="2" y="86"/>
                  </a:cubicBezTo>
                  <a:cubicBezTo>
                    <a:pt x="0" y="88"/>
                    <a:pt x="2" y="91"/>
                    <a:pt x="3" y="94"/>
                  </a:cubicBezTo>
                  <a:cubicBezTo>
                    <a:pt x="9" y="93"/>
                    <a:pt x="16" y="92"/>
                    <a:pt x="22" y="92"/>
                  </a:cubicBezTo>
                  <a:cubicBezTo>
                    <a:pt x="29" y="93"/>
                    <a:pt x="37" y="94"/>
                    <a:pt x="45" y="95"/>
                  </a:cubicBezTo>
                  <a:cubicBezTo>
                    <a:pt x="52" y="96"/>
                    <a:pt x="59" y="95"/>
                    <a:pt x="60" y="90"/>
                  </a:cubicBezTo>
                  <a:cubicBezTo>
                    <a:pt x="63" y="89"/>
                    <a:pt x="65" y="89"/>
                    <a:pt x="67" y="89"/>
                  </a:cubicBezTo>
                  <a:cubicBezTo>
                    <a:pt x="67" y="91"/>
                    <a:pt x="67" y="93"/>
                    <a:pt x="67" y="95"/>
                  </a:cubicBezTo>
                  <a:cubicBezTo>
                    <a:pt x="67" y="95"/>
                    <a:pt x="68" y="96"/>
                    <a:pt x="68" y="96"/>
                  </a:cubicBezTo>
                  <a:cubicBezTo>
                    <a:pt x="69" y="96"/>
                    <a:pt x="69" y="96"/>
                    <a:pt x="70" y="96"/>
                  </a:cubicBezTo>
                  <a:cubicBezTo>
                    <a:pt x="72" y="95"/>
                    <a:pt x="73" y="93"/>
                    <a:pt x="73" y="91"/>
                  </a:cubicBezTo>
                  <a:cubicBezTo>
                    <a:pt x="77" y="92"/>
                    <a:pt x="81" y="92"/>
                    <a:pt x="84" y="92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77" y="97"/>
                    <a:pt x="75" y="104"/>
                    <a:pt x="65" y="106"/>
                  </a:cubicBezTo>
                  <a:cubicBezTo>
                    <a:pt x="64" y="108"/>
                    <a:pt x="65" y="108"/>
                    <a:pt x="65" y="109"/>
                  </a:cubicBezTo>
                  <a:cubicBezTo>
                    <a:pt x="67" y="110"/>
                    <a:pt x="70" y="111"/>
                    <a:pt x="73" y="111"/>
                  </a:cubicBezTo>
                  <a:cubicBezTo>
                    <a:pt x="80" y="104"/>
                    <a:pt x="91" y="98"/>
                    <a:pt x="95" y="91"/>
                  </a:cubicBezTo>
                  <a:cubicBezTo>
                    <a:pt x="96" y="91"/>
                    <a:pt x="97" y="91"/>
                    <a:pt x="97" y="92"/>
                  </a:cubicBezTo>
                  <a:cubicBezTo>
                    <a:pt x="99" y="93"/>
                    <a:pt x="100" y="95"/>
                    <a:pt x="101" y="97"/>
                  </a:cubicBezTo>
                  <a:cubicBezTo>
                    <a:pt x="101" y="101"/>
                    <a:pt x="99" y="104"/>
                    <a:pt x="97" y="106"/>
                  </a:cubicBezTo>
                  <a:cubicBezTo>
                    <a:pt x="97" y="107"/>
                    <a:pt x="98" y="108"/>
                    <a:pt x="98" y="109"/>
                  </a:cubicBezTo>
                  <a:cubicBezTo>
                    <a:pt x="99" y="109"/>
                    <a:pt x="100" y="110"/>
                    <a:pt x="101" y="110"/>
                  </a:cubicBezTo>
                  <a:cubicBezTo>
                    <a:pt x="103" y="108"/>
                    <a:pt x="104" y="107"/>
                    <a:pt x="106" y="106"/>
                  </a:cubicBezTo>
                  <a:cubicBezTo>
                    <a:pt x="106" y="108"/>
                    <a:pt x="106" y="110"/>
                    <a:pt x="107" y="113"/>
                  </a:cubicBezTo>
                  <a:cubicBezTo>
                    <a:pt x="110" y="114"/>
                    <a:pt x="113" y="114"/>
                    <a:pt x="117" y="115"/>
                  </a:cubicBezTo>
                  <a:cubicBezTo>
                    <a:pt x="119" y="109"/>
                    <a:pt x="124" y="103"/>
                    <a:pt x="123" y="96"/>
                  </a:cubicBezTo>
                  <a:cubicBezTo>
                    <a:pt x="115" y="97"/>
                    <a:pt x="114" y="95"/>
                    <a:pt x="116" y="89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93"/>
            <p:cNvSpPr/>
            <p:nvPr/>
          </p:nvSpPr>
          <p:spPr bwMode="auto">
            <a:xfrm>
              <a:off x="3632201" y="5013325"/>
              <a:ext cx="19050" cy="44450"/>
            </a:xfrm>
            <a:custGeom>
              <a:avLst/>
              <a:gdLst>
                <a:gd name="T0" fmla="*/ 10 w 16"/>
                <a:gd name="T1" fmla="*/ 35 h 35"/>
                <a:gd name="T2" fmla="*/ 11 w 16"/>
                <a:gd name="T3" fmla="*/ 34 h 35"/>
                <a:gd name="T4" fmla="*/ 14 w 16"/>
                <a:gd name="T5" fmla="*/ 20 h 35"/>
                <a:gd name="T6" fmla="*/ 9 w 16"/>
                <a:gd name="T7" fmla="*/ 13 h 35"/>
                <a:gd name="T8" fmla="*/ 16 w 16"/>
                <a:gd name="T9" fmla="*/ 6 h 35"/>
                <a:gd name="T10" fmla="*/ 14 w 16"/>
                <a:gd name="T11" fmla="*/ 1 h 35"/>
                <a:gd name="T12" fmla="*/ 11 w 16"/>
                <a:gd name="T13" fmla="*/ 0 h 35"/>
                <a:gd name="T14" fmla="*/ 6 w 16"/>
                <a:gd name="T15" fmla="*/ 1 h 35"/>
                <a:gd name="T16" fmla="*/ 0 w 16"/>
                <a:gd name="T17" fmla="*/ 29 h 35"/>
                <a:gd name="T18" fmla="*/ 10 w 16"/>
                <a:gd name="T1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35">
                  <a:moveTo>
                    <a:pt x="10" y="35"/>
                  </a:moveTo>
                  <a:cubicBezTo>
                    <a:pt x="10" y="34"/>
                    <a:pt x="11" y="34"/>
                    <a:pt x="11" y="34"/>
                  </a:cubicBezTo>
                  <a:cubicBezTo>
                    <a:pt x="12" y="30"/>
                    <a:pt x="13" y="25"/>
                    <a:pt x="14" y="20"/>
                  </a:cubicBezTo>
                  <a:cubicBezTo>
                    <a:pt x="12" y="18"/>
                    <a:pt x="11" y="15"/>
                    <a:pt x="9" y="13"/>
                  </a:cubicBezTo>
                  <a:cubicBezTo>
                    <a:pt x="12" y="11"/>
                    <a:pt x="14" y="8"/>
                    <a:pt x="16" y="6"/>
                  </a:cubicBezTo>
                  <a:cubicBezTo>
                    <a:pt x="16" y="3"/>
                    <a:pt x="15" y="2"/>
                    <a:pt x="14" y="1"/>
                  </a:cubicBezTo>
                  <a:cubicBezTo>
                    <a:pt x="13" y="0"/>
                    <a:pt x="13" y="0"/>
                    <a:pt x="11" y="0"/>
                  </a:cubicBezTo>
                  <a:cubicBezTo>
                    <a:pt x="9" y="0"/>
                    <a:pt x="8" y="0"/>
                    <a:pt x="6" y="1"/>
                  </a:cubicBezTo>
                  <a:cubicBezTo>
                    <a:pt x="3" y="8"/>
                    <a:pt x="4" y="21"/>
                    <a:pt x="0" y="29"/>
                  </a:cubicBezTo>
                  <a:cubicBezTo>
                    <a:pt x="2" y="33"/>
                    <a:pt x="5" y="33"/>
                    <a:pt x="10" y="35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94"/>
            <p:cNvSpPr/>
            <p:nvPr/>
          </p:nvSpPr>
          <p:spPr bwMode="auto">
            <a:xfrm>
              <a:off x="4121151" y="1782763"/>
              <a:ext cx="76200" cy="50800"/>
            </a:xfrm>
            <a:custGeom>
              <a:avLst/>
              <a:gdLst>
                <a:gd name="T0" fmla="*/ 24 w 61"/>
                <a:gd name="T1" fmla="*/ 39 h 40"/>
                <a:gd name="T2" fmla="*/ 33 w 61"/>
                <a:gd name="T3" fmla="*/ 36 h 40"/>
                <a:gd name="T4" fmla="*/ 43 w 61"/>
                <a:gd name="T5" fmla="*/ 34 h 40"/>
                <a:gd name="T6" fmla="*/ 57 w 61"/>
                <a:gd name="T7" fmla="*/ 24 h 40"/>
                <a:gd name="T8" fmla="*/ 45 w 61"/>
                <a:gd name="T9" fmla="*/ 14 h 40"/>
                <a:gd name="T10" fmla="*/ 36 w 61"/>
                <a:gd name="T11" fmla="*/ 8 h 40"/>
                <a:gd name="T12" fmla="*/ 12 w 61"/>
                <a:gd name="T13" fmla="*/ 3 h 40"/>
                <a:gd name="T14" fmla="*/ 3 w 61"/>
                <a:gd name="T15" fmla="*/ 10 h 40"/>
                <a:gd name="T16" fmla="*/ 8 w 61"/>
                <a:gd name="T17" fmla="*/ 14 h 40"/>
                <a:gd name="T18" fmla="*/ 4 w 61"/>
                <a:gd name="T19" fmla="*/ 14 h 40"/>
                <a:gd name="T20" fmla="*/ 1 w 61"/>
                <a:gd name="T21" fmla="*/ 17 h 40"/>
                <a:gd name="T22" fmla="*/ 9 w 61"/>
                <a:gd name="T23" fmla="*/ 23 h 40"/>
                <a:gd name="T24" fmla="*/ 0 w 61"/>
                <a:gd name="T25" fmla="*/ 24 h 40"/>
                <a:gd name="T26" fmla="*/ 1 w 61"/>
                <a:gd name="T27" fmla="*/ 25 h 40"/>
                <a:gd name="T28" fmla="*/ 6 w 61"/>
                <a:gd name="T29" fmla="*/ 26 h 40"/>
                <a:gd name="T30" fmla="*/ 14 w 61"/>
                <a:gd name="T31" fmla="*/ 28 h 40"/>
                <a:gd name="T32" fmla="*/ 18 w 61"/>
                <a:gd name="T33" fmla="*/ 27 h 40"/>
                <a:gd name="T34" fmla="*/ 19 w 61"/>
                <a:gd name="T35" fmla="*/ 27 h 40"/>
                <a:gd name="T36" fmla="*/ 19 w 61"/>
                <a:gd name="T37" fmla="*/ 28 h 40"/>
                <a:gd name="T38" fmla="*/ 24 w 61"/>
                <a:gd name="T39" fmla="*/ 28 h 40"/>
                <a:gd name="T40" fmla="*/ 25 w 61"/>
                <a:gd name="T41" fmla="*/ 29 h 40"/>
                <a:gd name="T42" fmla="*/ 18 w 61"/>
                <a:gd name="T43" fmla="*/ 30 h 40"/>
                <a:gd name="T44" fmla="*/ 13 w 61"/>
                <a:gd name="T45" fmla="*/ 33 h 40"/>
                <a:gd name="T46" fmla="*/ 24 w 61"/>
                <a:gd name="T47" fmla="*/ 3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1" h="40">
                  <a:moveTo>
                    <a:pt x="24" y="39"/>
                  </a:moveTo>
                  <a:cubicBezTo>
                    <a:pt x="27" y="38"/>
                    <a:pt x="30" y="37"/>
                    <a:pt x="33" y="36"/>
                  </a:cubicBezTo>
                  <a:cubicBezTo>
                    <a:pt x="37" y="34"/>
                    <a:pt x="39" y="35"/>
                    <a:pt x="43" y="34"/>
                  </a:cubicBezTo>
                  <a:cubicBezTo>
                    <a:pt x="49" y="32"/>
                    <a:pt x="55" y="28"/>
                    <a:pt x="57" y="24"/>
                  </a:cubicBezTo>
                  <a:cubicBezTo>
                    <a:pt x="61" y="19"/>
                    <a:pt x="50" y="16"/>
                    <a:pt x="45" y="14"/>
                  </a:cubicBezTo>
                  <a:cubicBezTo>
                    <a:pt x="41" y="13"/>
                    <a:pt x="39" y="11"/>
                    <a:pt x="36" y="8"/>
                  </a:cubicBezTo>
                  <a:cubicBezTo>
                    <a:pt x="31" y="4"/>
                    <a:pt x="23" y="0"/>
                    <a:pt x="12" y="3"/>
                  </a:cubicBezTo>
                  <a:cubicBezTo>
                    <a:pt x="8" y="5"/>
                    <a:pt x="4" y="7"/>
                    <a:pt x="3" y="10"/>
                  </a:cubicBezTo>
                  <a:cubicBezTo>
                    <a:pt x="3" y="12"/>
                    <a:pt x="7" y="11"/>
                    <a:pt x="8" y="14"/>
                  </a:cubicBezTo>
                  <a:cubicBezTo>
                    <a:pt x="7" y="14"/>
                    <a:pt x="5" y="14"/>
                    <a:pt x="4" y="14"/>
                  </a:cubicBezTo>
                  <a:cubicBezTo>
                    <a:pt x="2" y="15"/>
                    <a:pt x="1" y="15"/>
                    <a:pt x="1" y="17"/>
                  </a:cubicBezTo>
                  <a:cubicBezTo>
                    <a:pt x="3" y="19"/>
                    <a:pt x="7" y="20"/>
                    <a:pt x="9" y="23"/>
                  </a:cubicBezTo>
                  <a:cubicBezTo>
                    <a:pt x="6" y="22"/>
                    <a:pt x="3" y="22"/>
                    <a:pt x="0" y="24"/>
                  </a:cubicBezTo>
                  <a:cubicBezTo>
                    <a:pt x="0" y="24"/>
                    <a:pt x="0" y="24"/>
                    <a:pt x="1" y="25"/>
                  </a:cubicBezTo>
                  <a:cubicBezTo>
                    <a:pt x="2" y="25"/>
                    <a:pt x="4" y="25"/>
                    <a:pt x="6" y="26"/>
                  </a:cubicBezTo>
                  <a:cubicBezTo>
                    <a:pt x="9" y="26"/>
                    <a:pt x="11" y="27"/>
                    <a:pt x="14" y="28"/>
                  </a:cubicBezTo>
                  <a:cubicBezTo>
                    <a:pt x="15" y="28"/>
                    <a:pt x="17" y="27"/>
                    <a:pt x="18" y="27"/>
                  </a:cubicBezTo>
                  <a:cubicBezTo>
                    <a:pt x="18" y="27"/>
                    <a:pt x="19" y="27"/>
                    <a:pt x="19" y="27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21" y="29"/>
                    <a:pt x="23" y="29"/>
                    <a:pt x="24" y="28"/>
                  </a:cubicBezTo>
                  <a:cubicBezTo>
                    <a:pt x="24" y="29"/>
                    <a:pt x="25" y="29"/>
                    <a:pt x="25" y="29"/>
                  </a:cubicBezTo>
                  <a:cubicBezTo>
                    <a:pt x="22" y="30"/>
                    <a:pt x="21" y="30"/>
                    <a:pt x="18" y="30"/>
                  </a:cubicBezTo>
                  <a:cubicBezTo>
                    <a:pt x="17" y="30"/>
                    <a:pt x="13" y="32"/>
                    <a:pt x="13" y="33"/>
                  </a:cubicBezTo>
                  <a:cubicBezTo>
                    <a:pt x="12" y="35"/>
                    <a:pt x="21" y="40"/>
                    <a:pt x="24" y="39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95"/>
            <p:cNvSpPr/>
            <p:nvPr/>
          </p:nvSpPr>
          <p:spPr bwMode="auto">
            <a:xfrm>
              <a:off x="4089401" y="1647825"/>
              <a:ext cx="11113" cy="11113"/>
            </a:xfrm>
            <a:custGeom>
              <a:avLst/>
              <a:gdLst>
                <a:gd name="T0" fmla="*/ 5 w 9"/>
                <a:gd name="T1" fmla="*/ 0 h 10"/>
                <a:gd name="T2" fmla="*/ 0 w 9"/>
                <a:gd name="T3" fmla="*/ 7 h 10"/>
                <a:gd name="T4" fmla="*/ 8 w 9"/>
                <a:gd name="T5" fmla="*/ 10 h 10"/>
                <a:gd name="T6" fmla="*/ 5 w 9"/>
                <a:gd name="T7" fmla="*/ 0 h 10"/>
                <a:gd name="T8" fmla="*/ 5 w 9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5" y="0"/>
                  </a:moveTo>
                  <a:cubicBezTo>
                    <a:pt x="2" y="2"/>
                    <a:pt x="1" y="4"/>
                    <a:pt x="0" y="7"/>
                  </a:cubicBezTo>
                  <a:cubicBezTo>
                    <a:pt x="1" y="9"/>
                    <a:pt x="5" y="10"/>
                    <a:pt x="8" y="10"/>
                  </a:cubicBezTo>
                  <a:cubicBezTo>
                    <a:pt x="9" y="6"/>
                    <a:pt x="8" y="4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96"/>
            <p:cNvSpPr/>
            <p:nvPr/>
          </p:nvSpPr>
          <p:spPr bwMode="auto">
            <a:xfrm>
              <a:off x="3717926" y="2994025"/>
              <a:ext cx="1588" cy="4763"/>
            </a:xfrm>
            <a:custGeom>
              <a:avLst/>
              <a:gdLst>
                <a:gd name="T0" fmla="*/ 1 w 1"/>
                <a:gd name="T1" fmla="*/ 3 h 3"/>
                <a:gd name="T2" fmla="*/ 1 w 1"/>
                <a:gd name="T3" fmla="*/ 3 h 3"/>
                <a:gd name="T4" fmla="*/ 0 w 1"/>
                <a:gd name="T5" fmla="*/ 0 h 3"/>
                <a:gd name="T6" fmla="*/ 1 w 1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1"/>
                    <a:pt x="1" y="2"/>
                    <a:pt x="1" y="3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97"/>
            <p:cNvSpPr/>
            <p:nvPr/>
          </p:nvSpPr>
          <p:spPr bwMode="auto">
            <a:xfrm>
              <a:off x="3676651" y="1979613"/>
              <a:ext cx="57150" cy="49213"/>
            </a:xfrm>
            <a:custGeom>
              <a:avLst/>
              <a:gdLst>
                <a:gd name="T0" fmla="*/ 46 w 46"/>
                <a:gd name="T1" fmla="*/ 24 h 40"/>
                <a:gd name="T2" fmla="*/ 46 w 46"/>
                <a:gd name="T3" fmla="*/ 7 h 40"/>
                <a:gd name="T4" fmla="*/ 31 w 46"/>
                <a:gd name="T5" fmla="*/ 0 h 40"/>
                <a:gd name="T6" fmla="*/ 19 w 46"/>
                <a:gd name="T7" fmla="*/ 2 h 40"/>
                <a:gd name="T8" fmla="*/ 11 w 46"/>
                <a:gd name="T9" fmla="*/ 32 h 40"/>
                <a:gd name="T10" fmla="*/ 46 w 46"/>
                <a:gd name="T11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40">
                  <a:moveTo>
                    <a:pt x="46" y="24"/>
                  </a:moveTo>
                  <a:cubicBezTo>
                    <a:pt x="46" y="18"/>
                    <a:pt x="46" y="13"/>
                    <a:pt x="46" y="7"/>
                  </a:cubicBezTo>
                  <a:cubicBezTo>
                    <a:pt x="43" y="4"/>
                    <a:pt x="37" y="0"/>
                    <a:pt x="31" y="0"/>
                  </a:cubicBezTo>
                  <a:cubicBezTo>
                    <a:pt x="27" y="0"/>
                    <a:pt x="23" y="1"/>
                    <a:pt x="19" y="2"/>
                  </a:cubicBezTo>
                  <a:cubicBezTo>
                    <a:pt x="12" y="6"/>
                    <a:pt x="0" y="25"/>
                    <a:pt x="11" y="32"/>
                  </a:cubicBezTo>
                  <a:cubicBezTo>
                    <a:pt x="21" y="40"/>
                    <a:pt x="43" y="32"/>
                    <a:pt x="46" y="24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4" name="Freeform 198"/>
            <p:cNvSpPr/>
            <p:nvPr/>
          </p:nvSpPr>
          <p:spPr bwMode="auto">
            <a:xfrm>
              <a:off x="3656013" y="3444875"/>
              <a:ext cx="46038" cy="17463"/>
            </a:xfrm>
            <a:custGeom>
              <a:avLst/>
              <a:gdLst>
                <a:gd name="T0" fmla="*/ 5 w 37"/>
                <a:gd name="T1" fmla="*/ 1 h 14"/>
                <a:gd name="T2" fmla="*/ 0 w 37"/>
                <a:gd name="T3" fmla="*/ 4 h 14"/>
                <a:gd name="T4" fmla="*/ 20 w 37"/>
                <a:gd name="T5" fmla="*/ 13 h 14"/>
                <a:gd name="T6" fmla="*/ 29 w 37"/>
                <a:gd name="T7" fmla="*/ 10 h 14"/>
                <a:gd name="T8" fmla="*/ 37 w 37"/>
                <a:gd name="T9" fmla="*/ 12 h 14"/>
                <a:gd name="T10" fmla="*/ 37 w 37"/>
                <a:gd name="T11" fmla="*/ 10 h 14"/>
                <a:gd name="T12" fmla="*/ 5 w 37"/>
                <a:gd name="T13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7" h="14">
                  <a:moveTo>
                    <a:pt x="5" y="1"/>
                  </a:moveTo>
                  <a:cubicBezTo>
                    <a:pt x="3" y="2"/>
                    <a:pt x="2" y="3"/>
                    <a:pt x="0" y="4"/>
                  </a:cubicBezTo>
                  <a:cubicBezTo>
                    <a:pt x="1" y="5"/>
                    <a:pt x="16" y="14"/>
                    <a:pt x="20" y="13"/>
                  </a:cubicBezTo>
                  <a:cubicBezTo>
                    <a:pt x="23" y="13"/>
                    <a:pt x="24" y="9"/>
                    <a:pt x="29" y="10"/>
                  </a:cubicBezTo>
                  <a:cubicBezTo>
                    <a:pt x="32" y="11"/>
                    <a:pt x="33" y="12"/>
                    <a:pt x="37" y="12"/>
                  </a:cubicBezTo>
                  <a:cubicBezTo>
                    <a:pt x="37" y="11"/>
                    <a:pt x="37" y="11"/>
                    <a:pt x="37" y="10"/>
                  </a:cubicBezTo>
                  <a:cubicBezTo>
                    <a:pt x="33" y="3"/>
                    <a:pt x="16" y="0"/>
                    <a:pt x="5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5" name="Freeform 199"/>
            <p:cNvSpPr/>
            <p:nvPr/>
          </p:nvSpPr>
          <p:spPr bwMode="auto">
            <a:xfrm>
              <a:off x="3717926" y="2994025"/>
              <a:ext cx="0" cy="0"/>
            </a:xfrm>
            <a:custGeom>
              <a:avLst/>
              <a:gdLst>
                <a:gd name="T0" fmla="*/ 1 h 1"/>
                <a:gd name="T1" fmla="*/ 1 h 1"/>
                <a:gd name="T2" fmla="*/ 0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200"/>
            <p:cNvSpPr/>
            <p:nvPr/>
          </p:nvSpPr>
          <p:spPr bwMode="auto">
            <a:xfrm>
              <a:off x="3508376" y="3333750"/>
              <a:ext cx="242888" cy="79375"/>
            </a:xfrm>
            <a:custGeom>
              <a:avLst/>
              <a:gdLst>
                <a:gd name="T0" fmla="*/ 195 w 195"/>
                <a:gd name="T1" fmla="*/ 57 h 63"/>
                <a:gd name="T2" fmla="*/ 167 w 195"/>
                <a:gd name="T3" fmla="*/ 47 h 63"/>
                <a:gd name="T4" fmla="*/ 166 w 195"/>
                <a:gd name="T5" fmla="*/ 46 h 63"/>
                <a:gd name="T6" fmla="*/ 169 w 195"/>
                <a:gd name="T7" fmla="*/ 41 h 63"/>
                <a:gd name="T8" fmla="*/ 138 w 195"/>
                <a:gd name="T9" fmla="*/ 32 h 63"/>
                <a:gd name="T10" fmla="*/ 130 w 195"/>
                <a:gd name="T11" fmla="*/ 24 h 63"/>
                <a:gd name="T12" fmla="*/ 100 w 195"/>
                <a:gd name="T13" fmla="*/ 14 h 63"/>
                <a:gd name="T14" fmla="*/ 88 w 195"/>
                <a:gd name="T15" fmla="*/ 4 h 63"/>
                <a:gd name="T16" fmla="*/ 83 w 195"/>
                <a:gd name="T17" fmla="*/ 4 h 63"/>
                <a:gd name="T18" fmla="*/ 47 w 195"/>
                <a:gd name="T19" fmla="*/ 0 h 63"/>
                <a:gd name="T20" fmla="*/ 31 w 195"/>
                <a:gd name="T21" fmla="*/ 1 h 63"/>
                <a:gd name="T22" fmla="*/ 7 w 195"/>
                <a:gd name="T23" fmla="*/ 11 h 63"/>
                <a:gd name="T24" fmla="*/ 6 w 195"/>
                <a:gd name="T25" fmla="*/ 20 h 63"/>
                <a:gd name="T26" fmla="*/ 2 w 195"/>
                <a:gd name="T27" fmla="*/ 24 h 63"/>
                <a:gd name="T28" fmla="*/ 0 w 195"/>
                <a:gd name="T29" fmla="*/ 26 h 63"/>
                <a:gd name="T30" fmla="*/ 14 w 195"/>
                <a:gd name="T31" fmla="*/ 19 h 63"/>
                <a:gd name="T32" fmla="*/ 24 w 195"/>
                <a:gd name="T33" fmla="*/ 17 h 63"/>
                <a:gd name="T34" fmla="*/ 54 w 195"/>
                <a:gd name="T35" fmla="*/ 9 h 63"/>
                <a:gd name="T36" fmla="*/ 56 w 195"/>
                <a:gd name="T37" fmla="*/ 11 h 63"/>
                <a:gd name="T38" fmla="*/ 56 w 195"/>
                <a:gd name="T39" fmla="*/ 12 h 63"/>
                <a:gd name="T40" fmla="*/ 47 w 195"/>
                <a:gd name="T41" fmla="*/ 14 h 63"/>
                <a:gd name="T42" fmla="*/ 73 w 195"/>
                <a:gd name="T43" fmla="*/ 20 h 63"/>
                <a:gd name="T44" fmla="*/ 95 w 195"/>
                <a:gd name="T45" fmla="*/ 29 h 63"/>
                <a:gd name="T46" fmla="*/ 111 w 195"/>
                <a:gd name="T47" fmla="*/ 30 h 63"/>
                <a:gd name="T48" fmla="*/ 116 w 195"/>
                <a:gd name="T49" fmla="*/ 42 h 63"/>
                <a:gd name="T50" fmla="*/ 140 w 195"/>
                <a:gd name="T51" fmla="*/ 50 h 63"/>
                <a:gd name="T52" fmla="*/ 134 w 195"/>
                <a:gd name="T53" fmla="*/ 58 h 63"/>
                <a:gd name="T54" fmla="*/ 130 w 195"/>
                <a:gd name="T55" fmla="*/ 62 h 63"/>
                <a:gd name="T56" fmla="*/ 130 w 195"/>
                <a:gd name="T57" fmla="*/ 62 h 63"/>
                <a:gd name="T58" fmla="*/ 155 w 195"/>
                <a:gd name="T59" fmla="*/ 60 h 63"/>
                <a:gd name="T60" fmla="*/ 174 w 195"/>
                <a:gd name="T61" fmla="*/ 62 h 63"/>
                <a:gd name="T62" fmla="*/ 195 w 195"/>
                <a:gd name="T63" fmla="*/ 58 h 63"/>
                <a:gd name="T64" fmla="*/ 195 w 195"/>
                <a:gd name="T65" fmla="*/ 57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95" h="63">
                  <a:moveTo>
                    <a:pt x="195" y="57"/>
                  </a:moveTo>
                  <a:cubicBezTo>
                    <a:pt x="187" y="51"/>
                    <a:pt x="182" y="47"/>
                    <a:pt x="167" y="47"/>
                  </a:cubicBezTo>
                  <a:cubicBezTo>
                    <a:pt x="167" y="47"/>
                    <a:pt x="167" y="47"/>
                    <a:pt x="166" y="46"/>
                  </a:cubicBezTo>
                  <a:cubicBezTo>
                    <a:pt x="167" y="44"/>
                    <a:pt x="168" y="43"/>
                    <a:pt x="169" y="41"/>
                  </a:cubicBezTo>
                  <a:cubicBezTo>
                    <a:pt x="164" y="36"/>
                    <a:pt x="146" y="35"/>
                    <a:pt x="138" y="32"/>
                  </a:cubicBezTo>
                  <a:cubicBezTo>
                    <a:pt x="135" y="29"/>
                    <a:pt x="133" y="26"/>
                    <a:pt x="130" y="24"/>
                  </a:cubicBezTo>
                  <a:cubicBezTo>
                    <a:pt x="122" y="18"/>
                    <a:pt x="110" y="19"/>
                    <a:pt x="100" y="14"/>
                  </a:cubicBezTo>
                  <a:cubicBezTo>
                    <a:pt x="96" y="11"/>
                    <a:pt x="92" y="8"/>
                    <a:pt x="88" y="4"/>
                  </a:cubicBezTo>
                  <a:cubicBezTo>
                    <a:pt x="86" y="4"/>
                    <a:pt x="84" y="4"/>
                    <a:pt x="83" y="4"/>
                  </a:cubicBezTo>
                  <a:cubicBezTo>
                    <a:pt x="72" y="2"/>
                    <a:pt x="61" y="0"/>
                    <a:pt x="47" y="0"/>
                  </a:cubicBezTo>
                  <a:cubicBezTo>
                    <a:pt x="42" y="0"/>
                    <a:pt x="37" y="1"/>
                    <a:pt x="31" y="1"/>
                  </a:cubicBezTo>
                  <a:cubicBezTo>
                    <a:pt x="22" y="3"/>
                    <a:pt x="15" y="9"/>
                    <a:pt x="7" y="11"/>
                  </a:cubicBezTo>
                  <a:cubicBezTo>
                    <a:pt x="5" y="14"/>
                    <a:pt x="5" y="16"/>
                    <a:pt x="6" y="20"/>
                  </a:cubicBezTo>
                  <a:cubicBezTo>
                    <a:pt x="4" y="22"/>
                    <a:pt x="3" y="23"/>
                    <a:pt x="2" y="24"/>
                  </a:cubicBezTo>
                  <a:cubicBezTo>
                    <a:pt x="1" y="25"/>
                    <a:pt x="1" y="25"/>
                    <a:pt x="0" y="26"/>
                  </a:cubicBezTo>
                  <a:cubicBezTo>
                    <a:pt x="6" y="29"/>
                    <a:pt x="13" y="24"/>
                    <a:pt x="14" y="19"/>
                  </a:cubicBezTo>
                  <a:cubicBezTo>
                    <a:pt x="16" y="17"/>
                    <a:pt x="21" y="19"/>
                    <a:pt x="24" y="17"/>
                  </a:cubicBezTo>
                  <a:cubicBezTo>
                    <a:pt x="35" y="12"/>
                    <a:pt x="35" y="5"/>
                    <a:pt x="54" y="9"/>
                  </a:cubicBezTo>
                  <a:cubicBezTo>
                    <a:pt x="55" y="10"/>
                    <a:pt x="55" y="11"/>
                    <a:pt x="56" y="11"/>
                  </a:cubicBezTo>
                  <a:cubicBezTo>
                    <a:pt x="56" y="12"/>
                    <a:pt x="56" y="12"/>
                    <a:pt x="56" y="12"/>
                  </a:cubicBezTo>
                  <a:cubicBezTo>
                    <a:pt x="53" y="13"/>
                    <a:pt x="50" y="14"/>
                    <a:pt x="47" y="14"/>
                  </a:cubicBezTo>
                  <a:cubicBezTo>
                    <a:pt x="53" y="20"/>
                    <a:pt x="63" y="17"/>
                    <a:pt x="73" y="20"/>
                  </a:cubicBezTo>
                  <a:cubicBezTo>
                    <a:pt x="81" y="22"/>
                    <a:pt x="87" y="27"/>
                    <a:pt x="95" y="29"/>
                  </a:cubicBezTo>
                  <a:cubicBezTo>
                    <a:pt x="99" y="30"/>
                    <a:pt x="108" y="28"/>
                    <a:pt x="111" y="30"/>
                  </a:cubicBezTo>
                  <a:cubicBezTo>
                    <a:pt x="114" y="32"/>
                    <a:pt x="115" y="38"/>
                    <a:pt x="116" y="42"/>
                  </a:cubicBezTo>
                  <a:cubicBezTo>
                    <a:pt x="122" y="46"/>
                    <a:pt x="135" y="46"/>
                    <a:pt x="140" y="50"/>
                  </a:cubicBezTo>
                  <a:cubicBezTo>
                    <a:pt x="140" y="54"/>
                    <a:pt x="137" y="57"/>
                    <a:pt x="134" y="58"/>
                  </a:cubicBezTo>
                  <a:cubicBezTo>
                    <a:pt x="133" y="59"/>
                    <a:pt x="131" y="61"/>
                    <a:pt x="130" y="62"/>
                  </a:cubicBezTo>
                  <a:cubicBezTo>
                    <a:pt x="130" y="62"/>
                    <a:pt x="130" y="62"/>
                    <a:pt x="130" y="62"/>
                  </a:cubicBezTo>
                  <a:cubicBezTo>
                    <a:pt x="139" y="63"/>
                    <a:pt x="147" y="59"/>
                    <a:pt x="155" y="60"/>
                  </a:cubicBezTo>
                  <a:cubicBezTo>
                    <a:pt x="162" y="61"/>
                    <a:pt x="168" y="61"/>
                    <a:pt x="174" y="62"/>
                  </a:cubicBezTo>
                  <a:cubicBezTo>
                    <a:pt x="181" y="61"/>
                    <a:pt x="187" y="58"/>
                    <a:pt x="195" y="58"/>
                  </a:cubicBezTo>
                  <a:cubicBezTo>
                    <a:pt x="195" y="57"/>
                    <a:pt x="195" y="57"/>
                    <a:pt x="195" y="57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201"/>
            <p:cNvSpPr/>
            <p:nvPr/>
          </p:nvSpPr>
          <p:spPr bwMode="auto">
            <a:xfrm>
              <a:off x="3719513" y="2998788"/>
              <a:ext cx="6350" cy="12700"/>
            </a:xfrm>
            <a:custGeom>
              <a:avLst/>
              <a:gdLst>
                <a:gd name="T0" fmla="*/ 5 w 5"/>
                <a:gd name="T1" fmla="*/ 10 h 10"/>
                <a:gd name="T2" fmla="*/ 0 w 5"/>
                <a:gd name="T3" fmla="*/ 0 h 10"/>
                <a:gd name="T4" fmla="*/ 3 w 5"/>
                <a:gd name="T5" fmla="*/ 9 h 10"/>
                <a:gd name="T6" fmla="*/ 5 w 5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5" y="10"/>
                  </a:moveTo>
                  <a:cubicBezTo>
                    <a:pt x="3" y="6"/>
                    <a:pt x="2" y="3"/>
                    <a:pt x="0" y="0"/>
                  </a:cubicBezTo>
                  <a:cubicBezTo>
                    <a:pt x="1" y="4"/>
                    <a:pt x="2" y="6"/>
                    <a:pt x="3" y="9"/>
                  </a:cubicBezTo>
                  <a:cubicBezTo>
                    <a:pt x="4" y="9"/>
                    <a:pt x="4" y="9"/>
                    <a:pt x="5" y="1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202"/>
            <p:cNvSpPr/>
            <p:nvPr/>
          </p:nvSpPr>
          <p:spPr bwMode="auto">
            <a:xfrm>
              <a:off x="5033963" y="2278063"/>
              <a:ext cx="112713" cy="119063"/>
            </a:xfrm>
            <a:custGeom>
              <a:avLst/>
              <a:gdLst>
                <a:gd name="T0" fmla="*/ 9 w 90"/>
                <a:gd name="T1" fmla="*/ 81 h 96"/>
                <a:gd name="T2" fmla="*/ 5 w 90"/>
                <a:gd name="T3" fmla="*/ 82 h 96"/>
                <a:gd name="T4" fmla="*/ 5 w 90"/>
                <a:gd name="T5" fmla="*/ 88 h 96"/>
                <a:gd name="T6" fmla="*/ 12 w 90"/>
                <a:gd name="T7" fmla="*/ 87 h 96"/>
                <a:gd name="T8" fmla="*/ 13 w 90"/>
                <a:gd name="T9" fmla="*/ 96 h 96"/>
                <a:gd name="T10" fmla="*/ 30 w 90"/>
                <a:gd name="T11" fmla="*/ 92 h 96"/>
                <a:gd name="T12" fmla="*/ 37 w 90"/>
                <a:gd name="T13" fmla="*/ 92 h 96"/>
                <a:gd name="T14" fmla="*/ 51 w 90"/>
                <a:gd name="T15" fmla="*/ 81 h 96"/>
                <a:gd name="T16" fmla="*/ 66 w 90"/>
                <a:gd name="T17" fmla="*/ 80 h 96"/>
                <a:gd name="T18" fmla="*/ 67 w 90"/>
                <a:gd name="T19" fmla="*/ 77 h 96"/>
                <a:gd name="T20" fmla="*/ 77 w 90"/>
                <a:gd name="T21" fmla="*/ 77 h 96"/>
                <a:gd name="T22" fmla="*/ 83 w 90"/>
                <a:gd name="T23" fmla="*/ 62 h 96"/>
                <a:gd name="T24" fmla="*/ 75 w 90"/>
                <a:gd name="T25" fmla="*/ 35 h 96"/>
                <a:gd name="T26" fmla="*/ 90 w 90"/>
                <a:gd name="T27" fmla="*/ 24 h 96"/>
                <a:gd name="T28" fmla="*/ 83 w 90"/>
                <a:gd name="T29" fmla="*/ 4 h 96"/>
                <a:gd name="T30" fmla="*/ 58 w 90"/>
                <a:gd name="T31" fmla="*/ 5 h 96"/>
                <a:gd name="T32" fmla="*/ 51 w 90"/>
                <a:gd name="T33" fmla="*/ 0 h 96"/>
                <a:gd name="T34" fmla="*/ 37 w 90"/>
                <a:gd name="T35" fmla="*/ 13 h 96"/>
                <a:gd name="T36" fmla="*/ 32 w 90"/>
                <a:gd name="T37" fmla="*/ 14 h 96"/>
                <a:gd name="T38" fmla="*/ 31 w 90"/>
                <a:gd name="T39" fmla="*/ 16 h 96"/>
                <a:gd name="T40" fmla="*/ 43 w 90"/>
                <a:gd name="T41" fmla="*/ 16 h 96"/>
                <a:gd name="T42" fmla="*/ 34 w 90"/>
                <a:gd name="T43" fmla="*/ 22 h 96"/>
                <a:gd name="T44" fmla="*/ 35 w 90"/>
                <a:gd name="T45" fmla="*/ 27 h 96"/>
                <a:gd name="T46" fmla="*/ 11 w 90"/>
                <a:gd name="T47" fmla="*/ 23 h 96"/>
                <a:gd name="T48" fmla="*/ 6 w 90"/>
                <a:gd name="T49" fmla="*/ 32 h 96"/>
                <a:gd name="T50" fmla="*/ 6 w 90"/>
                <a:gd name="T51" fmla="*/ 34 h 96"/>
                <a:gd name="T52" fmla="*/ 14 w 90"/>
                <a:gd name="T53" fmla="*/ 35 h 96"/>
                <a:gd name="T54" fmla="*/ 15 w 90"/>
                <a:gd name="T55" fmla="*/ 35 h 96"/>
                <a:gd name="T56" fmla="*/ 13 w 90"/>
                <a:gd name="T57" fmla="*/ 41 h 96"/>
                <a:gd name="T58" fmla="*/ 7 w 90"/>
                <a:gd name="T59" fmla="*/ 43 h 96"/>
                <a:gd name="T60" fmla="*/ 9 w 90"/>
                <a:gd name="T61" fmla="*/ 44 h 96"/>
                <a:gd name="T62" fmla="*/ 6 w 90"/>
                <a:gd name="T63" fmla="*/ 47 h 96"/>
                <a:gd name="T64" fmla="*/ 28 w 90"/>
                <a:gd name="T65" fmla="*/ 50 h 96"/>
                <a:gd name="T66" fmla="*/ 29 w 90"/>
                <a:gd name="T67" fmla="*/ 53 h 96"/>
                <a:gd name="T68" fmla="*/ 19 w 90"/>
                <a:gd name="T69" fmla="*/ 59 h 96"/>
                <a:gd name="T70" fmla="*/ 20 w 90"/>
                <a:gd name="T71" fmla="*/ 62 h 96"/>
                <a:gd name="T72" fmla="*/ 17 w 90"/>
                <a:gd name="T73" fmla="*/ 65 h 96"/>
                <a:gd name="T74" fmla="*/ 16 w 90"/>
                <a:gd name="T75" fmla="*/ 66 h 96"/>
                <a:gd name="T76" fmla="*/ 25 w 90"/>
                <a:gd name="T77" fmla="*/ 65 h 96"/>
                <a:gd name="T78" fmla="*/ 15 w 90"/>
                <a:gd name="T79" fmla="*/ 70 h 96"/>
                <a:gd name="T80" fmla="*/ 12 w 90"/>
                <a:gd name="T81" fmla="*/ 76 h 96"/>
                <a:gd name="T82" fmla="*/ 0 w 90"/>
                <a:gd name="T83" fmla="*/ 77 h 96"/>
                <a:gd name="T84" fmla="*/ 0 w 90"/>
                <a:gd name="T85" fmla="*/ 80 h 96"/>
                <a:gd name="T86" fmla="*/ 9 w 90"/>
                <a:gd name="T87" fmla="*/ 80 h 96"/>
                <a:gd name="T88" fmla="*/ 9 w 90"/>
                <a:gd name="T89" fmla="*/ 81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0" h="96">
                  <a:moveTo>
                    <a:pt x="9" y="81"/>
                  </a:moveTo>
                  <a:cubicBezTo>
                    <a:pt x="7" y="81"/>
                    <a:pt x="6" y="82"/>
                    <a:pt x="5" y="82"/>
                  </a:cubicBezTo>
                  <a:cubicBezTo>
                    <a:pt x="4" y="84"/>
                    <a:pt x="5" y="86"/>
                    <a:pt x="5" y="88"/>
                  </a:cubicBezTo>
                  <a:cubicBezTo>
                    <a:pt x="8" y="88"/>
                    <a:pt x="10" y="87"/>
                    <a:pt x="12" y="87"/>
                  </a:cubicBezTo>
                  <a:cubicBezTo>
                    <a:pt x="13" y="90"/>
                    <a:pt x="13" y="93"/>
                    <a:pt x="13" y="96"/>
                  </a:cubicBezTo>
                  <a:cubicBezTo>
                    <a:pt x="21" y="96"/>
                    <a:pt x="25" y="94"/>
                    <a:pt x="30" y="92"/>
                  </a:cubicBezTo>
                  <a:cubicBezTo>
                    <a:pt x="33" y="92"/>
                    <a:pt x="35" y="92"/>
                    <a:pt x="37" y="92"/>
                  </a:cubicBezTo>
                  <a:cubicBezTo>
                    <a:pt x="42" y="88"/>
                    <a:pt x="47" y="85"/>
                    <a:pt x="51" y="81"/>
                  </a:cubicBezTo>
                  <a:cubicBezTo>
                    <a:pt x="56" y="81"/>
                    <a:pt x="61" y="80"/>
                    <a:pt x="66" y="80"/>
                  </a:cubicBezTo>
                  <a:cubicBezTo>
                    <a:pt x="66" y="79"/>
                    <a:pt x="67" y="78"/>
                    <a:pt x="67" y="77"/>
                  </a:cubicBezTo>
                  <a:cubicBezTo>
                    <a:pt x="70" y="77"/>
                    <a:pt x="73" y="77"/>
                    <a:pt x="77" y="77"/>
                  </a:cubicBezTo>
                  <a:cubicBezTo>
                    <a:pt x="78" y="70"/>
                    <a:pt x="82" y="67"/>
                    <a:pt x="83" y="62"/>
                  </a:cubicBezTo>
                  <a:cubicBezTo>
                    <a:pt x="85" y="55"/>
                    <a:pt x="79" y="39"/>
                    <a:pt x="75" y="35"/>
                  </a:cubicBezTo>
                  <a:cubicBezTo>
                    <a:pt x="83" y="32"/>
                    <a:pt x="86" y="31"/>
                    <a:pt x="90" y="24"/>
                  </a:cubicBezTo>
                  <a:cubicBezTo>
                    <a:pt x="89" y="17"/>
                    <a:pt x="86" y="11"/>
                    <a:pt x="83" y="4"/>
                  </a:cubicBezTo>
                  <a:cubicBezTo>
                    <a:pt x="77" y="0"/>
                    <a:pt x="65" y="2"/>
                    <a:pt x="58" y="5"/>
                  </a:cubicBezTo>
                  <a:cubicBezTo>
                    <a:pt x="54" y="5"/>
                    <a:pt x="52" y="3"/>
                    <a:pt x="51" y="0"/>
                  </a:cubicBezTo>
                  <a:cubicBezTo>
                    <a:pt x="42" y="1"/>
                    <a:pt x="39" y="5"/>
                    <a:pt x="37" y="13"/>
                  </a:cubicBezTo>
                  <a:cubicBezTo>
                    <a:pt x="35" y="13"/>
                    <a:pt x="34" y="14"/>
                    <a:pt x="32" y="14"/>
                  </a:cubicBezTo>
                  <a:cubicBezTo>
                    <a:pt x="32" y="14"/>
                    <a:pt x="31" y="15"/>
                    <a:pt x="31" y="16"/>
                  </a:cubicBezTo>
                  <a:cubicBezTo>
                    <a:pt x="35" y="16"/>
                    <a:pt x="39" y="16"/>
                    <a:pt x="43" y="16"/>
                  </a:cubicBezTo>
                  <a:cubicBezTo>
                    <a:pt x="41" y="20"/>
                    <a:pt x="38" y="21"/>
                    <a:pt x="34" y="22"/>
                  </a:cubicBezTo>
                  <a:cubicBezTo>
                    <a:pt x="34" y="24"/>
                    <a:pt x="35" y="25"/>
                    <a:pt x="35" y="27"/>
                  </a:cubicBezTo>
                  <a:cubicBezTo>
                    <a:pt x="27" y="26"/>
                    <a:pt x="18" y="26"/>
                    <a:pt x="11" y="23"/>
                  </a:cubicBezTo>
                  <a:cubicBezTo>
                    <a:pt x="9" y="26"/>
                    <a:pt x="7" y="28"/>
                    <a:pt x="6" y="32"/>
                  </a:cubicBezTo>
                  <a:cubicBezTo>
                    <a:pt x="6" y="33"/>
                    <a:pt x="6" y="33"/>
                    <a:pt x="6" y="34"/>
                  </a:cubicBezTo>
                  <a:cubicBezTo>
                    <a:pt x="10" y="33"/>
                    <a:pt x="12" y="33"/>
                    <a:pt x="14" y="35"/>
                  </a:cubicBezTo>
                  <a:cubicBezTo>
                    <a:pt x="15" y="35"/>
                    <a:pt x="15" y="35"/>
                    <a:pt x="15" y="35"/>
                  </a:cubicBezTo>
                  <a:cubicBezTo>
                    <a:pt x="13" y="38"/>
                    <a:pt x="12" y="37"/>
                    <a:pt x="13" y="41"/>
                  </a:cubicBezTo>
                  <a:cubicBezTo>
                    <a:pt x="11" y="42"/>
                    <a:pt x="9" y="42"/>
                    <a:pt x="7" y="43"/>
                  </a:cubicBezTo>
                  <a:cubicBezTo>
                    <a:pt x="7" y="43"/>
                    <a:pt x="8" y="44"/>
                    <a:pt x="9" y="44"/>
                  </a:cubicBezTo>
                  <a:cubicBezTo>
                    <a:pt x="8" y="45"/>
                    <a:pt x="7" y="46"/>
                    <a:pt x="6" y="47"/>
                  </a:cubicBezTo>
                  <a:cubicBezTo>
                    <a:pt x="9" y="49"/>
                    <a:pt x="25" y="52"/>
                    <a:pt x="28" y="50"/>
                  </a:cubicBezTo>
                  <a:cubicBezTo>
                    <a:pt x="28" y="51"/>
                    <a:pt x="29" y="52"/>
                    <a:pt x="29" y="53"/>
                  </a:cubicBezTo>
                  <a:cubicBezTo>
                    <a:pt x="24" y="55"/>
                    <a:pt x="21" y="54"/>
                    <a:pt x="19" y="59"/>
                  </a:cubicBezTo>
                  <a:cubicBezTo>
                    <a:pt x="18" y="61"/>
                    <a:pt x="18" y="60"/>
                    <a:pt x="20" y="62"/>
                  </a:cubicBezTo>
                  <a:cubicBezTo>
                    <a:pt x="19" y="63"/>
                    <a:pt x="18" y="64"/>
                    <a:pt x="17" y="65"/>
                  </a:cubicBezTo>
                  <a:cubicBezTo>
                    <a:pt x="17" y="66"/>
                    <a:pt x="17" y="66"/>
                    <a:pt x="16" y="66"/>
                  </a:cubicBezTo>
                  <a:cubicBezTo>
                    <a:pt x="19" y="66"/>
                    <a:pt x="22" y="65"/>
                    <a:pt x="25" y="65"/>
                  </a:cubicBezTo>
                  <a:cubicBezTo>
                    <a:pt x="24" y="69"/>
                    <a:pt x="19" y="69"/>
                    <a:pt x="15" y="70"/>
                  </a:cubicBezTo>
                  <a:cubicBezTo>
                    <a:pt x="14" y="71"/>
                    <a:pt x="14" y="75"/>
                    <a:pt x="12" y="76"/>
                  </a:cubicBezTo>
                  <a:cubicBezTo>
                    <a:pt x="10" y="78"/>
                    <a:pt x="4" y="77"/>
                    <a:pt x="0" y="77"/>
                  </a:cubicBezTo>
                  <a:cubicBezTo>
                    <a:pt x="0" y="78"/>
                    <a:pt x="0" y="79"/>
                    <a:pt x="0" y="80"/>
                  </a:cubicBezTo>
                  <a:cubicBezTo>
                    <a:pt x="3" y="80"/>
                    <a:pt x="6" y="80"/>
                    <a:pt x="9" y="80"/>
                  </a:cubicBezTo>
                  <a:cubicBezTo>
                    <a:pt x="9" y="80"/>
                    <a:pt x="9" y="81"/>
                    <a:pt x="9" y="8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203"/>
            <p:cNvSpPr/>
            <p:nvPr/>
          </p:nvSpPr>
          <p:spPr bwMode="auto">
            <a:xfrm>
              <a:off x="5143501" y="2263775"/>
              <a:ext cx="6350" cy="11113"/>
            </a:xfrm>
            <a:custGeom>
              <a:avLst/>
              <a:gdLst>
                <a:gd name="T0" fmla="*/ 1 w 5"/>
                <a:gd name="T1" fmla="*/ 1 h 9"/>
                <a:gd name="T2" fmla="*/ 1 w 5"/>
                <a:gd name="T3" fmla="*/ 8 h 9"/>
                <a:gd name="T4" fmla="*/ 3 w 5"/>
                <a:gd name="T5" fmla="*/ 9 h 9"/>
                <a:gd name="T6" fmla="*/ 5 w 5"/>
                <a:gd name="T7" fmla="*/ 6 h 9"/>
                <a:gd name="T8" fmla="*/ 4 w 5"/>
                <a:gd name="T9" fmla="*/ 0 h 9"/>
                <a:gd name="T10" fmla="*/ 1 w 5"/>
                <a:gd name="T1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9">
                  <a:moveTo>
                    <a:pt x="1" y="1"/>
                  </a:moveTo>
                  <a:cubicBezTo>
                    <a:pt x="1" y="4"/>
                    <a:pt x="0" y="5"/>
                    <a:pt x="1" y="8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4" y="8"/>
                    <a:pt x="4" y="7"/>
                    <a:pt x="5" y="6"/>
                  </a:cubicBezTo>
                  <a:cubicBezTo>
                    <a:pt x="5" y="4"/>
                    <a:pt x="5" y="2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204"/>
            <p:cNvSpPr/>
            <p:nvPr/>
          </p:nvSpPr>
          <p:spPr bwMode="auto">
            <a:xfrm>
              <a:off x="4716463" y="1881188"/>
              <a:ext cx="250825" cy="122238"/>
            </a:xfrm>
            <a:custGeom>
              <a:avLst/>
              <a:gdLst>
                <a:gd name="T0" fmla="*/ 166 w 200"/>
                <a:gd name="T1" fmla="*/ 67 h 97"/>
                <a:gd name="T2" fmla="*/ 183 w 200"/>
                <a:gd name="T3" fmla="*/ 59 h 97"/>
                <a:gd name="T4" fmla="*/ 183 w 200"/>
                <a:gd name="T5" fmla="*/ 55 h 97"/>
                <a:gd name="T6" fmla="*/ 195 w 200"/>
                <a:gd name="T7" fmla="*/ 52 h 97"/>
                <a:gd name="T8" fmla="*/ 196 w 200"/>
                <a:gd name="T9" fmla="*/ 30 h 97"/>
                <a:gd name="T10" fmla="*/ 182 w 200"/>
                <a:gd name="T11" fmla="*/ 28 h 97"/>
                <a:gd name="T12" fmla="*/ 176 w 200"/>
                <a:gd name="T13" fmla="*/ 25 h 97"/>
                <a:gd name="T14" fmla="*/ 177 w 200"/>
                <a:gd name="T15" fmla="*/ 16 h 97"/>
                <a:gd name="T16" fmla="*/ 176 w 200"/>
                <a:gd name="T17" fmla="*/ 13 h 97"/>
                <a:gd name="T18" fmla="*/ 156 w 200"/>
                <a:gd name="T19" fmla="*/ 2 h 97"/>
                <a:gd name="T20" fmla="*/ 145 w 200"/>
                <a:gd name="T21" fmla="*/ 0 h 97"/>
                <a:gd name="T22" fmla="*/ 145 w 200"/>
                <a:gd name="T23" fmla="*/ 10 h 97"/>
                <a:gd name="T24" fmla="*/ 114 w 200"/>
                <a:gd name="T25" fmla="*/ 12 h 97"/>
                <a:gd name="T26" fmla="*/ 117 w 200"/>
                <a:gd name="T27" fmla="*/ 21 h 97"/>
                <a:gd name="T28" fmla="*/ 105 w 200"/>
                <a:gd name="T29" fmla="*/ 14 h 97"/>
                <a:gd name="T30" fmla="*/ 91 w 200"/>
                <a:gd name="T31" fmla="*/ 16 h 97"/>
                <a:gd name="T32" fmla="*/ 93 w 200"/>
                <a:gd name="T33" fmla="*/ 23 h 97"/>
                <a:gd name="T34" fmla="*/ 93 w 200"/>
                <a:gd name="T35" fmla="*/ 23 h 97"/>
                <a:gd name="T36" fmla="*/ 90 w 200"/>
                <a:gd name="T37" fmla="*/ 24 h 97"/>
                <a:gd name="T38" fmla="*/ 79 w 200"/>
                <a:gd name="T39" fmla="*/ 11 h 97"/>
                <a:gd name="T40" fmla="*/ 78 w 200"/>
                <a:gd name="T41" fmla="*/ 11 h 97"/>
                <a:gd name="T42" fmla="*/ 75 w 200"/>
                <a:gd name="T43" fmla="*/ 13 h 97"/>
                <a:gd name="T44" fmla="*/ 75 w 200"/>
                <a:gd name="T45" fmla="*/ 27 h 97"/>
                <a:gd name="T46" fmla="*/ 64 w 200"/>
                <a:gd name="T47" fmla="*/ 32 h 97"/>
                <a:gd name="T48" fmla="*/ 58 w 200"/>
                <a:gd name="T49" fmla="*/ 38 h 97"/>
                <a:gd name="T50" fmla="*/ 51 w 200"/>
                <a:gd name="T51" fmla="*/ 29 h 97"/>
                <a:gd name="T52" fmla="*/ 55 w 200"/>
                <a:gd name="T53" fmla="*/ 17 h 97"/>
                <a:gd name="T54" fmla="*/ 28 w 200"/>
                <a:gd name="T55" fmla="*/ 2 h 97"/>
                <a:gd name="T56" fmla="*/ 26 w 200"/>
                <a:gd name="T57" fmla="*/ 5 h 97"/>
                <a:gd name="T58" fmla="*/ 25 w 200"/>
                <a:gd name="T59" fmla="*/ 6 h 97"/>
                <a:gd name="T60" fmla="*/ 31 w 200"/>
                <a:gd name="T61" fmla="*/ 14 h 97"/>
                <a:gd name="T62" fmla="*/ 31 w 200"/>
                <a:gd name="T63" fmla="*/ 15 h 97"/>
                <a:gd name="T64" fmla="*/ 11 w 200"/>
                <a:gd name="T65" fmla="*/ 15 h 97"/>
                <a:gd name="T66" fmla="*/ 16 w 200"/>
                <a:gd name="T67" fmla="*/ 21 h 97"/>
                <a:gd name="T68" fmla="*/ 17 w 200"/>
                <a:gd name="T69" fmla="*/ 23 h 97"/>
                <a:gd name="T70" fmla="*/ 0 w 200"/>
                <a:gd name="T71" fmla="*/ 26 h 97"/>
                <a:gd name="T72" fmla="*/ 1 w 200"/>
                <a:gd name="T73" fmla="*/ 30 h 97"/>
                <a:gd name="T74" fmla="*/ 29 w 200"/>
                <a:gd name="T75" fmla="*/ 31 h 97"/>
                <a:gd name="T76" fmla="*/ 45 w 200"/>
                <a:gd name="T77" fmla="*/ 36 h 97"/>
                <a:gd name="T78" fmla="*/ 46 w 200"/>
                <a:gd name="T79" fmla="*/ 40 h 97"/>
                <a:gd name="T80" fmla="*/ 44 w 200"/>
                <a:gd name="T81" fmla="*/ 43 h 97"/>
                <a:gd name="T82" fmla="*/ 10 w 200"/>
                <a:gd name="T83" fmla="*/ 54 h 97"/>
                <a:gd name="T84" fmla="*/ 10 w 200"/>
                <a:gd name="T85" fmla="*/ 55 h 97"/>
                <a:gd name="T86" fmla="*/ 12 w 200"/>
                <a:gd name="T87" fmla="*/ 57 h 97"/>
                <a:gd name="T88" fmla="*/ 34 w 200"/>
                <a:gd name="T89" fmla="*/ 55 h 97"/>
                <a:gd name="T90" fmla="*/ 50 w 200"/>
                <a:gd name="T91" fmla="*/ 64 h 97"/>
                <a:gd name="T92" fmla="*/ 31 w 200"/>
                <a:gd name="T93" fmla="*/ 79 h 97"/>
                <a:gd name="T94" fmla="*/ 71 w 200"/>
                <a:gd name="T95" fmla="*/ 83 h 97"/>
                <a:gd name="T96" fmla="*/ 80 w 200"/>
                <a:gd name="T97" fmla="*/ 90 h 97"/>
                <a:gd name="T98" fmla="*/ 100 w 200"/>
                <a:gd name="T99" fmla="*/ 95 h 97"/>
                <a:gd name="T100" fmla="*/ 123 w 200"/>
                <a:gd name="T101" fmla="*/ 84 h 97"/>
                <a:gd name="T102" fmla="*/ 143 w 200"/>
                <a:gd name="T103" fmla="*/ 81 h 97"/>
                <a:gd name="T104" fmla="*/ 166 w 200"/>
                <a:gd name="T105" fmla="*/ 6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00" h="97">
                  <a:moveTo>
                    <a:pt x="166" y="67"/>
                  </a:moveTo>
                  <a:cubicBezTo>
                    <a:pt x="174" y="70"/>
                    <a:pt x="181" y="67"/>
                    <a:pt x="183" y="59"/>
                  </a:cubicBezTo>
                  <a:cubicBezTo>
                    <a:pt x="183" y="58"/>
                    <a:pt x="183" y="56"/>
                    <a:pt x="183" y="55"/>
                  </a:cubicBezTo>
                  <a:cubicBezTo>
                    <a:pt x="187" y="54"/>
                    <a:pt x="191" y="53"/>
                    <a:pt x="195" y="52"/>
                  </a:cubicBezTo>
                  <a:cubicBezTo>
                    <a:pt x="197" y="47"/>
                    <a:pt x="200" y="36"/>
                    <a:pt x="196" y="30"/>
                  </a:cubicBezTo>
                  <a:cubicBezTo>
                    <a:pt x="193" y="27"/>
                    <a:pt x="186" y="29"/>
                    <a:pt x="182" y="28"/>
                  </a:cubicBezTo>
                  <a:cubicBezTo>
                    <a:pt x="180" y="27"/>
                    <a:pt x="178" y="26"/>
                    <a:pt x="176" y="25"/>
                  </a:cubicBezTo>
                  <a:cubicBezTo>
                    <a:pt x="175" y="22"/>
                    <a:pt x="176" y="19"/>
                    <a:pt x="177" y="16"/>
                  </a:cubicBezTo>
                  <a:cubicBezTo>
                    <a:pt x="177" y="15"/>
                    <a:pt x="176" y="14"/>
                    <a:pt x="176" y="13"/>
                  </a:cubicBezTo>
                  <a:cubicBezTo>
                    <a:pt x="167" y="9"/>
                    <a:pt x="160" y="11"/>
                    <a:pt x="156" y="2"/>
                  </a:cubicBezTo>
                  <a:cubicBezTo>
                    <a:pt x="153" y="1"/>
                    <a:pt x="149" y="0"/>
                    <a:pt x="145" y="0"/>
                  </a:cubicBezTo>
                  <a:cubicBezTo>
                    <a:pt x="145" y="4"/>
                    <a:pt x="145" y="7"/>
                    <a:pt x="145" y="10"/>
                  </a:cubicBezTo>
                  <a:cubicBezTo>
                    <a:pt x="137" y="16"/>
                    <a:pt x="125" y="13"/>
                    <a:pt x="114" y="12"/>
                  </a:cubicBezTo>
                  <a:cubicBezTo>
                    <a:pt x="116" y="15"/>
                    <a:pt x="117" y="18"/>
                    <a:pt x="117" y="21"/>
                  </a:cubicBezTo>
                  <a:cubicBezTo>
                    <a:pt x="111" y="21"/>
                    <a:pt x="107" y="18"/>
                    <a:pt x="105" y="14"/>
                  </a:cubicBezTo>
                  <a:cubicBezTo>
                    <a:pt x="101" y="11"/>
                    <a:pt x="96" y="13"/>
                    <a:pt x="91" y="16"/>
                  </a:cubicBezTo>
                  <a:cubicBezTo>
                    <a:pt x="92" y="18"/>
                    <a:pt x="92" y="20"/>
                    <a:pt x="93" y="23"/>
                  </a:cubicBezTo>
                  <a:cubicBezTo>
                    <a:pt x="93" y="23"/>
                    <a:pt x="93" y="23"/>
                    <a:pt x="93" y="23"/>
                  </a:cubicBezTo>
                  <a:cubicBezTo>
                    <a:pt x="92" y="23"/>
                    <a:pt x="91" y="24"/>
                    <a:pt x="90" y="24"/>
                  </a:cubicBezTo>
                  <a:cubicBezTo>
                    <a:pt x="85" y="21"/>
                    <a:pt x="81" y="16"/>
                    <a:pt x="79" y="11"/>
                  </a:cubicBezTo>
                  <a:cubicBezTo>
                    <a:pt x="79" y="11"/>
                    <a:pt x="78" y="11"/>
                    <a:pt x="78" y="11"/>
                  </a:cubicBezTo>
                  <a:cubicBezTo>
                    <a:pt x="77" y="12"/>
                    <a:pt x="76" y="12"/>
                    <a:pt x="75" y="13"/>
                  </a:cubicBezTo>
                  <a:cubicBezTo>
                    <a:pt x="73" y="16"/>
                    <a:pt x="75" y="22"/>
                    <a:pt x="75" y="27"/>
                  </a:cubicBezTo>
                  <a:cubicBezTo>
                    <a:pt x="72" y="30"/>
                    <a:pt x="68" y="30"/>
                    <a:pt x="64" y="32"/>
                  </a:cubicBezTo>
                  <a:cubicBezTo>
                    <a:pt x="62" y="34"/>
                    <a:pt x="60" y="36"/>
                    <a:pt x="58" y="38"/>
                  </a:cubicBezTo>
                  <a:cubicBezTo>
                    <a:pt x="56" y="35"/>
                    <a:pt x="53" y="32"/>
                    <a:pt x="51" y="29"/>
                  </a:cubicBezTo>
                  <a:cubicBezTo>
                    <a:pt x="50" y="26"/>
                    <a:pt x="56" y="22"/>
                    <a:pt x="55" y="17"/>
                  </a:cubicBezTo>
                  <a:cubicBezTo>
                    <a:pt x="53" y="7"/>
                    <a:pt x="38" y="5"/>
                    <a:pt x="28" y="2"/>
                  </a:cubicBezTo>
                  <a:cubicBezTo>
                    <a:pt x="28" y="3"/>
                    <a:pt x="27" y="4"/>
                    <a:pt x="26" y="5"/>
                  </a:cubicBezTo>
                  <a:cubicBezTo>
                    <a:pt x="25" y="5"/>
                    <a:pt x="25" y="6"/>
                    <a:pt x="25" y="6"/>
                  </a:cubicBezTo>
                  <a:cubicBezTo>
                    <a:pt x="28" y="8"/>
                    <a:pt x="30" y="10"/>
                    <a:pt x="31" y="14"/>
                  </a:cubicBezTo>
                  <a:cubicBezTo>
                    <a:pt x="31" y="14"/>
                    <a:pt x="31" y="14"/>
                    <a:pt x="31" y="15"/>
                  </a:cubicBezTo>
                  <a:cubicBezTo>
                    <a:pt x="23" y="21"/>
                    <a:pt x="16" y="4"/>
                    <a:pt x="11" y="15"/>
                  </a:cubicBezTo>
                  <a:cubicBezTo>
                    <a:pt x="12" y="17"/>
                    <a:pt x="14" y="19"/>
                    <a:pt x="16" y="21"/>
                  </a:cubicBezTo>
                  <a:cubicBezTo>
                    <a:pt x="16" y="22"/>
                    <a:pt x="16" y="22"/>
                    <a:pt x="17" y="23"/>
                  </a:cubicBezTo>
                  <a:cubicBezTo>
                    <a:pt x="12" y="24"/>
                    <a:pt x="4" y="24"/>
                    <a:pt x="0" y="26"/>
                  </a:cubicBezTo>
                  <a:cubicBezTo>
                    <a:pt x="0" y="28"/>
                    <a:pt x="0" y="29"/>
                    <a:pt x="1" y="30"/>
                  </a:cubicBezTo>
                  <a:cubicBezTo>
                    <a:pt x="7" y="41"/>
                    <a:pt x="18" y="29"/>
                    <a:pt x="29" y="31"/>
                  </a:cubicBezTo>
                  <a:cubicBezTo>
                    <a:pt x="36" y="32"/>
                    <a:pt x="40" y="34"/>
                    <a:pt x="45" y="36"/>
                  </a:cubicBezTo>
                  <a:cubicBezTo>
                    <a:pt x="45" y="37"/>
                    <a:pt x="45" y="38"/>
                    <a:pt x="46" y="40"/>
                  </a:cubicBezTo>
                  <a:cubicBezTo>
                    <a:pt x="45" y="41"/>
                    <a:pt x="45" y="42"/>
                    <a:pt x="44" y="43"/>
                  </a:cubicBezTo>
                  <a:cubicBezTo>
                    <a:pt x="37" y="48"/>
                    <a:pt x="14" y="48"/>
                    <a:pt x="10" y="54"/>
                  </a:cubicBezTo>
                  <a:cubicBezTo>
                    <a:pt x="10" y="54"/>
                    <a:pt x="10" y="55"/>
                    <a:pt x="10" y="55"/>
                  </a:cubicBezTo>
                  <a:cubicBezTo>
                    <a:pt x="10" y="56"/>
                    <a:pt x="11" y="57"/>
                    <a:pt x="12" y="57"/>
                  </a:cubicBezTo>
                  <a:cubicBezTo>
                    <a:pt x="17" y="59"/>
                    <a:pt x="28" y="56"/>
                    <a:pt x="34" y="55"/>
                  </a:cubicBezTo>
                  <a:cubicBezTo>
                    <a:pt x="38" y="60"/>
                    <a:pt x="40" y="63"/>
                    <a:pt x="50" y="64"/>
                  </a:cubicBezTo>
                  <a:cubicBezTo>
                    <a:pt x="44" y="72"/>
                    <a:pt x="37" y="72"/>
                    <a:pt x="31" y="79"/>
                  </a:cubicBezTo>
                  <a:cubicBezTo>
                    <a:pt x="38" y="87"/>
                    <a:pt x="61" y="80"/>
                    <a:pt x="71" y="83"/>
                  </a:cubicBezTo>
                  <a:cubicBezTo>
                    <a:pt x="74" y="85"/>
                    <a:pt x="77" y="88"/>
                    <a:pt x="80" y="90"/>
                  </a:cubicBezTo>
                  <a:cubicBezTo>
                    <a:pt x="85" y="93"/>
                    <a:pt x="93" y="93"/>
                    <a:pt x="100" y="95"/>
                  </a:cubicBezTo>
                  <a:cubicBezTo>
                    <a:pt x="117" y="97"/>
                    <a:pt x="116" y="86"/>
                    <a:pt x="123" y="84"/>
                  </a:cubicBezTo>
                  <a:cubicBezTo>
                    <a:pt x="130" y="83"/>
                    <a:pt x="136" y="82"/>
                    <a:pt x="143" y="81"/>
                  </a:cubicBezTo>
                  <a:cubicBezTo>
                    <a:pt x="151" y="78"/>
                    <a:pt x="159" y="72"/>
                    <a:pt x="166" y="67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" name="Freeform 206"/>
            <p:cNvSpPr/>
            <p:nvPr/>
          </p:nvSpPr>
          <p:spPr bwMode="auto">
            <a:xfrm>
              <a:off x="5470525" y="3622675"/>
              <a:ext cx="12700" cy="14288"/>
            </a:xfrm>
            <a:custGeom>
              <a:avLst/>
              <a:gdLst>
                <a:gd name="T0" fmla="*/ 6 w 10"/>
                <a:gd name="T1" fmla="*/ 0 h 11"/>
                <a:gd name="T2" fmla="*/ 0 w 10"/>
                <a:gd name="T3" fmla="*/ 7 h 11"/>
                <a:gd name="T4" fmla="*/ 0 w 10"/>
                <a:gd name="T5" fmla="*/ 10 h 11"/>
                <a:gd name="T6" fmla="*/ 2 w 10"/>
                <a:gd name="T7" fmla="*/ 11 h 11"/>
                <a:gd name="T8" fmla="*/ 10 w 10"/>
                <a:gd name="T9" fmla="*/ 3 h 11"/>
                <a:gd name="T10" fmla="*/ 6 w 10"/>
                <a:gd name="T1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1">
                  <a:moveTo>
                    <a:pt x="6" y="0"/>
                  </a:moveTo>
                  <a:cubicBezTo>
                    <a:pt x="4" y="2"/>
                    <a:pt x="3" y="6"/>
                    <a:pt x="0" y="7"/>
                  </a:cubicBezTo>
                  <a:cubicBezTo>
                    <a:pt x="0" y="8"/>
                    <a:pt x="0" y="9"/>
                    <a:pt x="0" y="10"/>
                  </a:cubicBezTo>
                  <a:cubicBezTo>
                    <a:pt x="1" y="11"/>
                    <a:pt x="2" y="11"/>
                    <a:pt x="2" y="11"/>
                  </a:cubicBezTo>
                  <a:cubicBezTo>
                    <a:pt x="8" y="11"/>
                    <a:pt x="7" y="5"/>
                    <a:pt x="10" y="3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" name="Freeform 207"/>
            <p:cNvSpPr/>
            <p:nvPr/>
          </p:nvSpPr>
          <p:spPr bwMode="auto">
            <a:xfrm>
              <a:off x="5137150" y="2165350"/>
              <a:ext cx="179388" cy="277813"/>
            </a:xfrm>
            <a:custGeom>
              <a:avLst/>
              <a:gdLst>
                <a:gd name="T0" fmla="*/ 9 w 143"/>
                <a:gd name="T1" fmla="*/ 54 h 222"/>
                <a:gd name="T2" fmla="*/ 14 w 143"/>
                <a:gd name="T3" fmla="*/ 57 h 222"/>
                <a:gd name="T4" fmla="*/ 8 w 143"/>
                <a:gd name="T5" fmla="*/ 77 h 222"/>
                <a:gd name="T6" fmla="*/ 25 w 143"/>
                <a:gd name="T7" fmla="*/ 67 h 222"/>
                <a:gd name="T8" fmla="*/ 21 w 143"/>
                <a:gd name="T9" fmla="*/ 76 h 222"/>
                <a:gd name="T10" fmla="*/ 17 w 143"/>
                <a:gd name="T11" fmla="*/ 102 h 222"/>
                <a:gd name="T12" fmla="*/ 29 w 143"/>
                <a:gd name="T13" fmla="*/ 100 h 222"/>
                <a:gd name="T14" fmla="*/ 53 w 143"/>
                <a:gd name="T15" fmla="*/ 100 h 222"/>
                <a:gd name="T16" fmla="*/ 51 w 143"/>
                <a:gd name="T17" fmla="*/ 119 h 222"/>
                <a:gd name="T18" fmla="*/ 59 w 143"/>
                <a:gd name="T19" fmla="*/ 117 h 222"/>
                <a:gd name="T20" fmla="*/ 58 w 143"/>
                <a:gd name="T21" fmla="*/ 140 h 222"/>
                <a:gd name="T22" fmla="*/ 27 w 143"/>
                <a:gd name="T23" fmla="*/ 152 h 222"/>
                <a:gd name="T24" fmla="*/ 35 w 143"/>
                <a:gd name="T25" fmla="*/ 152 h 222"/>
                <a:gd name="T26" fmla="*/ 17 w 143"/>
                <a:gd name="T27" fmla="*/ 174 h 222"/>
                <a:gd name="T28" fmla="*/ 19 w 143"/>
                <a:gd name="T29" fmla="*/ 180 h 222"/>
                <a:gd name="T30" fmla="*/ 47 w 143"/>
                <a:gd name="T31" fmla="*/ 186 h 222"/>
                <a:gd name="T32" fmla="*/ 48 w 143"/>
                <a:gd name="T33" fmla="*/ 186 h 222"/>
                <a:gd name="T34" fmla="*/ 55 w 143"/>
                <a:gd name="T35" fmla="*/ 192 h 222"/>
                <a:gd name="T36" fmla="*/ 27 w 143"/>
                <a:gd name="T37" fmla="*/ 197 h 222"/>
                <a:gd name="T38" fmla="*/ 5 w 143"/>
                <a:gd name="T39" fmla="*/ 218 h 222"/>
                <a:gd name="T40" fmla="*/ 14 w 143"/>
                <a:gd name="T41" fmla="*/ 222 h 222"/>
                <a:gd name="T42" fmla="*/ 34 w 143"/>
                <a:gd name="T43" fmla="*/ 212 h 222"/>
                <a:gd name="T44" fmla="*/ 75 w 143"/>
                <a:gd name="T45" fmla="*/ 207 h 222"/>
                <a:gd name="T46" fmla="*/ 90 w 143"/>
                <a:gd name="T47" fmla="*/ 202 h 222"/>
                <a:gd name="T48" fmla="*/ 104 w 143"/>
                <a:gd name="T49" fmla="*/ 202 h 222"/>
                <a:gd name="T50" fmla="*/ 129 w 143"/>
                <a:gd name="T51" fmla="*/ 199 h 222"/>
                <a:gd name="T52" fmla="*/ 137 w 143"/>
                <a:gd name="T53" fmla="*/ 188 h 222"/>
                <a:gd name="T54" fmla="*/ 118 w 143"/>
                <a:gd name="T55" fmla="*/ 186 h 222"/>
                <a:gd name="T56" fmla="*/ 143 w 143"/>
                <a:gd name="T57" fmla="*/ 167 h 222"/>
                <a:gd name="T58" fmla="*/ 118 w 143"/>
                <a:gd name="T59" fmla="*/ 154 h 222"/>
                <a:gd name="T60" fmla="*/ 107 w 143"/>
                <a:gd name="T61" fmla="*/ 133 h 222"/>
                <a:gd name="T62" fmla="*/ 96 w 143"/>
                <a:gd name="T63" fmla="*/ 108 h 222"/>
                <a:gd name="T64" fmla="*/ 80 w 143"/>
                <a:gd name="T65" fmla="*/ 85 h 222"/>
                <a:gd name="T66" fmla="*/ 41 w 143"/>
                <a:gd name="T67" fmla="*/ 72 h 222"/>
                <a:gd name="T68" fmla="*/ 60 w 143"/>
                <a:gd name="T69" fmla="*/ 66 h 222"/>
                <a:gd name="T70" fmla="*/ 54 w 143"/>
                <a:gd name="T71" fmla="*/ 62 h 222"/>
                <a:gd name="T72" fmla="*/ 75 w 143"/>
                <a:gd name="T73" fmla="*/ 34 h 222"/>
                <a:gd name="T74" fmla="*/ 35 w 143"/>
                <a:gd name="T75" fmla="*/ 29 h 222"/>
                <a:gd name="T76" fmla="*/ 54 w 143"/>
                <a:gd name="T77" fmla="*/ 8 h 222"/>
                <a:gd name="T78" fmla="*/ 28 w 143"/>
                <a:gd name="T79" fmla="*/ 6 h 222"/>
                <a:gd name="T80" fmla="*/ 17 w 143"/>
                <a:gd name="T81" fmla="*/ 7 h 222"/>
                <a:gd name="T82" fmla="*/ 13 w 143"/>
                <a:gd name="T83" fmla="*/ 15 h 222"/>
                <a:gd name="T84" fmla="*/ 10 w 143"/>
                <a:gd name="T85" fmla="*/ 23 h 222"/>
                <a:gd name="T86" fmla="*/ 11 w 143"/>
                <a:gd name="T87" fmla="*/ 34 h 222"/>
                <a:gd name="T88" fmla="*/ 7 w 143"/>
                <a:gd name="T89" fmla="*/ 45 h 222"/>
                <a:gd name="T90" fmla="*/ 4 w 143"/>
                <a:gd name="T91" fmla="*/ 59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43" h="222">
                  <a:moveTo>
                    <a:pt x="4" y="59"/>
                  </a:moveTo>
                  <a:cubicBezTo>
                    <a:pt x="6" y="58"/>
                    <a:pt x="7" y="56"/>
                    <a:pt x="9" y="54"/>
                  </a:cubicBezTo>
                  <a:cubicBezTo>
                    <a:pt x="9" y="54"/>
                    <a:pt x="9" y="54"/>
                    <a:pt x="9" y="53"/>
                  </a:cubicBezTo>
                  <a:cubicBezTo>
                    <a:pt x="11" y="55"/>
                    <a:pt x="12" y="56"/>
                    <a:pt x="14" y="57"/>
                  </a:cubicBezTo>
                  <a:cubicBezTo>
                    <a:pt x="12" y="62"/>
                    <a:pt x="5" y="70"/>
                    <a:pt x="8" y="76"/>
                  </a:cubicBezTo>
                  <a:cubicBezTo>
                    <a:pt x="8" y="76"/>
                    <a:pt x="8" y="77"/>
                    <a:pt x="8" y="77"/>
                  </a:cubicBezTo>
                  <a:cubicBezTo>
                    <a:pt x="14" y="74"/>
                    <a:pt x="19" y="71"/>
                    <a:pt x="23" y="67"/>
                  </a:cubicBezTo>
                  <a:cubicBezTo>
                    <a:pt x="24" y="67"/>
                    <a:pt x="24" y="67"/>
                    <a:pt x="25" y="67"/>
                  </a:cubicBezTo>
                  <a:cubicBezTo>
                    <a:pt x="25" y="69"/>
                    <a:pt x="26" y="71"/>
                    <a:pt x="26" y="72"/>
                  </a:cubicBezTo>
                  <a:cubicBezTo>
                    <a:pt x="25" y="74"/>
                    <a:pt x="24" y="75"/>
                    <a:pt x="21" y="76"/>
                  </a:cubicBezTo>
                  <a:cubicBezTo>
                    <a:pt x="21" y="80"/>
                    <a:pt x="22" y="83"/>
                    <a:pt x="25" y="84"/>
                  </a:cubicBezTo>
                  <a:cubicBezTo>
                    <a:pt x="27" y="88"/>
                    <a:pt x="18" y="96"/>
                    <a:pt x="17" y="102"/>
                  </a:cubicBezTo>
                  <a:cubicBezTo>
                    <a:pt x="20" y="103"/>
                    <a:pt x="23" y="104"/>
                    <a:pt x="27" y="104"/>
                  </a:cubicBezTo>
                  <a:cubicBezTo>
                    <a:pt x="28" y="103"/>
                    <a:pt x="29" y="103"/>
                    <a:pt x="29" y="100"/>
                  </a:cubicBezTo>
                  <a:cubicBezTo>
                    <a:pt x="31" y="101"/>
                    <a:pt x="34" y="102"/>
                    <a:pt x="36" y="102"/>
                  </a:cubicBezTo>
                  <a:cubicBezTo>
                    <a:pt x="45" y="102"/>
                    <a:pt x="42" y="97"/>
                    <a:pt x="53" y="100"/>
                  </a:cubicBezTo>
                  <a:cubicBezTo>
                    <a:pt x="50" y="104"/>
                    <a:pt x="47" y="106"/>
                    <a:pt x="46" y="112"/>
                  </a:cubicBezTo>
                  <a:cubicBezTo>
                    <a:pt x="47" y="115"/>
                    <a:pt x="49" y="116"/>
                    <a:pt x="51" y="119"/>
                  </a:cubicBezTo>
                  <a:cubicBezTo>
                    <a:pt x="54" y="118"/>
                    <a:pt x="56" y="118"/>
                    <a:pt x="58" y="117"/>
                  </a:cubicBezTo>
                  <a:cubicBezTo>
                    <a:pt x="58" y="117"/>
                    <a:pt x="58" y="117"/>
                    <a:pt x="59" y="117"/>
                  </a:cubicBezTo>
                  <a:cubicBezTo>
                    <a:pt x="58" y="127"/>
                    <a:pt x="54" y="132"/>
                    <a:pt x="58" y="140"/>
                  </a:cubicBezTo>
                  <a:cubicBezTo>
                    <a:pt x="58" y="140"/>
                    <a:pt x="58" y="140"/>
                    <a:pt x="58" y="140"/>
                  </a:cubicBezTo>
                  <a:cubicBezTo>
                    <a:pt x="44" y="140"/>
                    <a:pt x="31" y="142"/>
                    <a:pt x="27" y="151"/>
                  </a:cubicBezTo>
                  <a:cubicBezTo>
                    <a:pt x="27" y="151"/>
                    <a:pt x="27" y="152"/>
                    <a:pt x="27" y="152"/>
                  </a:cubicBezTo>
                  <a:cubicBezTo>
                    <a:pt x="30" y="152"/>
                    <a:pt x="32" y="152"/>
                    <a:pt x="35" y="152"/>
                  </a:cubicBezTo>
                  <a:cubicBezTo>
                    <a:pt x="35" y="152"/>
                    <a:pt x="35" y="152"/>
                    <a:pt x="35" y="152"/>
                  </a:cubicBezTo>
                  <a:cubicBezTo>
                    <a:pt x="37" y="155"/>
                    <a:pt x="36" y="159"/>
                    <a:pt x="35" y="163"/>
                  </a:cubicBezTo>
                  <a:cubicBezTo>
                    <a:pt x="31" y="170"/>
                    <a:pt x="19" y="170"/>
                    <a:pt x="17" y="174"/>
                  </a:cubicBezTo>
                  <a:cubicBezTo>
                    <a:pt x="16" y="175"/>
                    <a:pt x="15" y="175"/>
                    <a:pt x="15" y="176"/>
                  </a:cubicBezTo>
                  <a:cubicBezTo>
                    <a:pt x="16" y="177"/>
                    <a:pt x="18" y="179"/>
                    <a:pt x="19" y="180"/>
                  </a:cubicBezTo>
                  <a:cubicBezTo>
                    <a:pt x="25" y="180"/>
                    <a:pt x="30" y="180"/>
                    <a:pt x="35" y="180"/>
                  </a:cubicBezTo>
                  <a:cubicBezTo>
                    <a:pt x="39" y="182"/>
                    <a:pt x="43" y="184"/>
                    <a:pt x="47" y="186"/>
                  </a:cubicBezTo>
                  <a:cubicBezTo>
                    <a:pt x="47" y="186"/>
                    <a:pt x="47" y="186"/>
                    <a:pt x="48" y="186"/>
                  </a:cubicBezTo>
                  <a:cubicBezTo>
                    <a:pt x="48" y="186"/>
                    <a:pt x="48" y="186"/>
                    <a:pt x="48" y="186"/>
                  </a:cubicBezTo>
                  <a:cubicBezTo>
                    <a:pt x="54" y="186"/>
                    <a:pt x="57" y="183"/>
                    <a:pt x="61" y="181"/>
                  </a:cubicBezTo>
                  <a:cubicBezTo>
                    <a:pt x="59" y="185"/>
                    <a:pt x="56" y="188"/>
                    <a:pt x="55" y="192"/>
                  </a:cubicBezTo>
                  <a:cubicBezTo>
                    <a:pt x="47" y="194"/>
                    <a:pt x="41" y="189"/>
                    <a:pt x="34" y="192"/>
                  </a:cubicBezTo>
                  <a:cubicBezTo>
                    <a:pt x="31" y="195"/>
                    <a:pt x="32" y="198"/>
                    <a:pt x="27" y="197"/>
                  </a:cubicBezTo>
                  <a:cubicBezTo>
                    <a:pt x="27" y="206"/>
                    <a:pt x="13" y="215"/>
                    <a:pt x="5" y="217"/>
                  </a:cubicBezTo>
                  <a:cubicBezTo>
                    <a:pt x="5" y="217"/>
                    <a:pt x="5" y="218"/>
                    <a:pt x="5" y="218"/>
                  </a:cubicBezTo>
                  <a:cubicBezTo>
                    <a:pt x="7" y="219"/>
                    <a:pt x="9" y="219"/>
                    <a:pt x="11" y="220"/>
                  </a:cubicBezTo>
                  <a:cubicBezTo>
                    <a:pt x="12" y="220"/>
                    <a:pt x="13" y="221"/>
                    <a:pt x="14" y="222"/>
                  </a:cubicBezTo>
                  <a:cubicBezTo>
                    <a:pt x="17" y="218"/>
                    <a:pt x="22" y="215"/>
                    <a:pt x="27" y="213"/>
                  </a:cubicBezTo>
                  <a:cubicBezTo>
                    <a:pt x="30" y="214"/>
                    <a:pt x="32" y="213"/>
                    <a:pt x="34" y="212"/>
                  </a:cubicBezTo>
                  <a:cubicBezTo>
                    <a:pt x="40" y="216"/>
                    <a:pt x="46" y="219"/>
                    <a:pt x="47" y="206"/>
                  </a:cubicBezTo>
                  <a:cubicBezTo>
                    <a:pt x="60" y="205"/>
                    <a:pt x="63" y="206"/>
                    <a:pt x="75" y="207"/>
                  </a:cubicBezTo>
                  <a:cubicBezTo>
                    <a:pt x="74" y="206"/>
                    <a:pt x="74" y="205"/>
                    <a:pt x="74" y="204"/>
                  </a:cubicBezTo>
                  <a:cubicBezTo>
                    <a:pt x="79" y="203"/>
                    <a:pt x="85" y="203"/>
                    <a:pt x="90" y="202"/>
                  </a:cubicBezTo>
                  <a:cubicBezTo>
                    <a:pt x="93" y="201"/>
                    <a:pt x="94" y="203"/>
                    <a:pt x="96" y="204"/>
                  </a:cubicBezTo>
                  <a:cubicBezTo>
                    <a:pt x="99" y="203"/>
                    <a:pt x="102" y="203"/>
                    <a:pt x="104" y="202"/>
                  </a:cubicBezTo>
                  <a:cubicBezTo>
                    <a:pt x="108" y="202"/>
                    <a:pt x="112" y="203"/>
                    <a:pt x="116" y="203"/>
                  </a:cubicBezTo>
                  <a:cubicBezTo>
                    <a:pt x="121" y="203"/>
                    <a:pt x="122" y="199"/>
                    <a:pt x="129" y="199"/>
                  </a:cubicBezTo>
                  <a:cubicBezTo>
                    <a:pt x="129" y="196"/>
                    <a:pt x="134" y="194"/>
                    <a:pt x="137" y="194"/>
                  </a:cubicBezTo>
                  <a:cubicBezTo>
                    <a:pt x="137" y="192"/>
                    <a:pt x="137" y="190"/>
                    <a:pt x="137" y="188"/>
                  </a:cubicBezTo>
                  <a:cubicBezTo>
                    <a:pt x="137" y="188"/>
                    <a:pt x="137" y="188"/>
                    <a:pt x="137" y="188"/>
                  </a:cubicBezTo>
                  <a:cubicBezTo>
                    <a:pt x="136" y="188"/>
                    <a:pt x="122" y="186"/>
                    <a:pt x="118" y="186"/>
                  </a:cubicBezTo>
                  <a:cubicBezTo>
                    <a:pt x="118" y="186"/>
                    <a:pt x="118" y="186"/>
                    <a:pt x="118" y="186"/>
                  </a:cubicBezTo>
                  <a:cubicBezTo>
                    <a:pt x="124" y="184"/>
                    <a:pt x="141" y="173"/>
                    <a:pt x="143" y="167"/>
                  </a:cubicBezTo>
                  <a:cubicBezTo>
                    <a:pt x="143" y="163"/>
                    <a:pt x="142" y="160"/>
                    <a:pt x="142" y="156"/>
                  </a:cubicBezTo>
                  <a:cubicBezTo>
                    <a:pt x="136" y="152"/>
                    <a:pt x="125" y="145"/>
                    <a:pt x="118" y="154"/>
                  </a:cubicBezTo>
                  <a:cubicBezTo>
                    <a:pt x="116" y="154"/>
                    <a:pt x="114" y="153"/>
                    <a:pt x="112" y="153"/>
                  </a:cubicBezTo>
                  <a:cubicBezTo>
                    <a:pt x="121" y="140"/>
                    <a:pt x="115" y="142"/>
                    <a:pt x="107" y="133"/>
                  </a:cubicBezTo>
                  <a:cubicBezTo>
                    <a:pt x="107" y="133"/>
                    <a:pt x="108" y="123"/>
                    <a:pt x="105" y="120"/>
                  </a:cubicBezTo>
                  <a:cubicBezTo>
                    <a:pt x="102" y="116"/>
                    <a:pt x="99" y="112"/>
                    <a:pt x="96" y="108"/>
                  </a:cubicBezTo>
                  <a:cubicBezTo>
                    <a:pt x="93" y="106"/>
                    <a:pt x="89" y="107"/>
                    <a:pt x="87" y="104"/>
                  </a:cubicBezTo>
                  <a:cubicBezTo>
                    <a:pt x="82" y="99"/>
                    <a:pt x="83" y="92"/>
                    <a:pt x="80" y="85"/>
                  </a:cubicBezTo>
                  <a:cubicBezTo>
                    <a:pt x="78" y="82"/>
                    <a:pt x="65" y="71"/>
                    <a:pt x="60" y="71"/>
                  </a:cubicBezTo>
                  <a:cubicBezTo>
                    <a:pt x="52" y="72"/>
                    <a:pt x="51" y="76"/>
                    <a:pt x="41" y="72"/>
                  </a:cubicBezTo>
                  <a:cubicBezTo>
                    <a:pt x="41" y="71"/>
                    <a:pt x="41" y="71"/>
                    <a:pt x="40" y="71"/>
                  </a:cubicBezTo>
                  <a:cubicBezTo>
                    <a:pt x="48" y="71"/>
                    <a:pt x="57" y="70"/>
                    <a:pt x="60" y="66"/>
                  </a:cubicBezTo>
                  <a:cubicBezTo>
                    <a:pt x="60" y="66"/>
                    <a:pt x="61" y="66"/>
                    <a:pt x="61" y="66"/>
                  </a:cubicBezTo>
                  <a:cubicBezTo>
                    <a:pt x="59" y="64"/>
                    <a:pt x="57" y="63"/>
                    <a:pt x="54" y="62"/>
                  </a:cubicBezTo>
                  <a:cubicBezTo>
                    <a:pt x="54" y="62"/>
                    <a:pt x="54" y="61"/>
                    <a:pt x="54" y="61"/>
                  </a:cubicBezTo>
                  <a:cubicBezTo>
                    <a:pt x="67" y="61"/>
                    <a:pt x="72" y="43"/>
                    <a:pt x="75" y="34"/>
                  </a:cubicBezTo>
                  <a:cubicBezTo>
                    <a:pt x="76" y="32"/>
                    <a:pt x="75" y="33"/>
                    <a:pt x="74" y="31"/>
                  </a:cubicBezTo>
                  <a:cubicBezTo>
                    <a:pt x="68" y="26"/>
                    <a:pt x="45" y="29"/>
                    <a:pt x="35" y="29"/>
                  </a:cubicBezTo>
                  <a:cubicBezTo>
                    <a:pt x="34" y="29"/>
                    <a:pt x="34" y="28"/>
                    <a:pt x="34" y="28"/>
                  </a:cubicBezTo>
                  <a:cubicBezTo>
                    <a:pt x="35" y="15"/>
                    <a:pt x="50" y="16"/>
                    <a:pt x="54" y="8"/>
                  </a:cubicBezTo>
                  <a:cubicBezTo>
                    <a:pt x="56" y="6"/>
                    <a:pt x="55" y="6"/>
                    <a:pt x="54" y="3"/>
                  </a:cubicBezTo>
                  <a:cubicBezTo>
                    <a:pt x="46" y="0"/>
                    <a:pt x="35" y="8"/>
                    <a:pt x="28" y="6"/>
                  </a:cubicBezTo>
                  <a:cubicBezTo>
                    <a:pt x="25" y="5"/>
                    <a:pt x="23" y="3"/>
                    <a:pt x="21" y="2"/>
                  </a:cubicBezTo>
                  <a:cubicBezTo>
                    <a:pt x="19" y="3"/>
                    <a:pt x="18" y="5"/>
                    <a:pt x="17" y="7"/>
                  </a:cubicBezTo>
                  <a:cubicBezTo>
                    <a:pt x="18" y="8"/>
                    <a:pt x="19" y="10"/>
                    <a:pt x="21" y="12"/>
                  </a:cubicBezTo>
                  <a:cubicBezTo>
                    <a:pt x="18" y="13"/>
                    <a:pt x="15" y="14"/>
                    <a:pt x="13" y="15"/>
                  </a:cubicBezTo>
                  <a:cubicBezTo>
                    <a:pt x="15" y="18"/>
                    <a:pt x="16" y="21"/>
                    <a:pt x="18" y="24"/>
                  </a:cubicBezTo>
                  <a:cubicBezTo>
                    <a:pt x="15" y="25"/>
                    <a:pt x="12" y="24"/>
                    <a:pt x="10" y="23"/>
                  </a:cubicBezTo>
                  <a:cubicBezTo>
                    <a:pt x="7" y="24"/>
                    <a:pt x="6" y="26"/>
                    <a:pt x="5" y="28"/>
                  </a:cubicBezTo>
                  <a:cubicBezTo>
                    <a:pt x="7" y="30"/>
                    <a:pt x="9" y="32"/>
                    <a:pt x="11" y="34"/>
                  </a:cubicBezTo>
                  <a:cubicBezTo>
                    <a:pt x="9" y="36"/>
                    <a:pt x="7" y="35"/>
                    <a:pt x="6" y="37"/>
                  </a:cubicBezTo>
                  <a:cubicBezTo>
                    <a:pt x="6" y="39"/>
                    <a:pt x="7" y="42"/>
                    <a:pt x="7" y="45"/>
                  </a:cubicBezTo>
                  <a:cubicBezTo>
                    <a:pt x="7" y="45"/>
                    <a:pt x="1" y="56"/>
                    <a:pt x="0" y="57"/>
                  </a:cubicBezTo>
                  <a:cubicBezTo>
                    <a:pt x="1" y="58"/>
                    <a:pt x="3" y="59"/>
                    <a:pt x="4" y="59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208"/>
            <p:cNvSpPr/>
            <p:nvPr/>
          </p:nvSpPr>
          <p:spPr bwMode="auto">
            <a:xfrm>
              <a:off x="4872038" y="2800350"/>
              <a:ext cx="1593850" cy="1752600"/>
            </a:xfrm>
            <a:custGeom>
              <a:avLst/>
              <a:gdLst>
                <a:gd name="T0" fmla="*/ 1230 w 1276"/>
                <a:gd name="T1" fmla="*/ 515 h 1403"/>
                <a:gd name="T2" fmla="*/ 1176 w 1276"/>
                <a:gd name="T3" fmla="*/ 525 h 1403"/>
                <a:gd name="T4" fmla="*/ 1117 w 1276"/>
                <a:gd name="T5" fmla="*/ 510 h 1403"/>
                <a:gd name="T6" fmla="*/ 1100 w 1276"/>
                <a:gd name="T7" fmla="*/ 466 h 1403"/>
                <a:gd name="T8" fmla="*/ 1064 w 1276"/>
                <a:gd name="T9" fmla="*/ 444 h 1403"/>
                <a:gd name="T10" fmla="*/ 988 w 1276"/>
                <a:gd name="T11" fmla="*/ 293 h 1403"/>
                <a:gd name="T12" fmla="*/ 944 w 1276"/>
                <a:gd name="T13" fmla="*/ 194 h 1403"/>
                <a:gd name="T14" fmla="*/ 973 w 1276"/>
                <a:gd name="T15" fmla="*/ 164 h 1403"/>
                <a:gd name="T16" fmla="*/ 875 w 1276"/>
                <a:gd name="T17" fmla="*/ 131 h 1403"/>
                <a:gd name="T18" fmla="*/ 812 w 1276"/>
                <a:gd name="T19" fmla="*/ 122 h 1403"/>
                <a:gd name="T20" fmla="*/ 747 w 1276"/>
                <a:gd name="T21" fmla="*/ 97 h 1403"/>
                <a:gd name="T22" fmla="*/ 618 w 1276"/>
                <a:gd name="T23" fmla="*/ 126 h 1403"/>
                <a:gd name="T24" fmla="*/ 557 w 1276"/>
                <a:gd name="T25" fmla="*/ 96 h 1403"/>
                <a:gd name="T26" fmla="*/ 531 w 1276"/>
                <a:gd name="T27" fmla="*/ 44 h 1403"/>
                <a:gd name="T28" fmla="*/ 513 w 1276"/>
                <a:gd name="T29" fmla="*/ 4 h 1403"/>
                <a:gd name="T30" fmla="*/ 453 w 1276"/>
                <a:gd name="T31" fmla="*/ 10 h 1403"/>
                <a:gd name="T32" fmla="*/ 376 w 1276"/>
                <a:gd name="T33" fmla="*/ 12 h 1403"/>
                <a:gd name="T34" fmla="*/ 301 w 1276"/>
                <a:gd name="T35" fmla="*/ 36 h 1403"/>
                <a:gd name="T36" fmla="*/ 215 w 1276"/>
                <a:gd name="T37" fmla="*/ 33 h 1403"/>
                <a:gd name="T38" fmla="*/ 142 w 1276"/>
                <a:gd name="T39" fmla="*/ 125 h 1403"/>
                <a:gd name="T40" fmla="*/ 57 w 1276"/>
                <a:gd name="T41" fmla="*/ 230 h 1403"/>
                <a:gd name="T42" fmla="*/ 12 w 1276"/>
                <a:gd name="T43" fmla="*/ 311 h 1403"/>
                <a:gd name="T44" fmla="*/ 18 w 1276"/>
                <a:gd name="T45" fmla="*/ 425 h 1403"/>
                <a:gd name="T46" fmla="*/ 15 w 1276"/>
                <a:gd name="T47" fmla="*/ 475 h 1403"/>
                <a:gd name="T48" fmla="*/ 43 w 1276"/>
                <a:gd name="T49" fmla="*/ 506 h 1403"/>
                <a:gd name="T50" fmla="*/ 53 w 1276"/>
                <a:gd name="T51" fmla="*/ 531 h 1403"/>
                <a:gd name="T52" fmla="*/ 84 w 1276"/>
                <a:gd name="T53" fmla="*/ 565 h 1403"/>
                <a:gd name="T54" fmla="*/ 96 w 1276"/>
                <a:gd name="T55" fmla="*/ 590 h 1403"/>
                <a:gd name="T56" fmla="*/ 207 w 1276"/>
                <a:gd name="T57" fmla="*/ 636 h 1403"/>
                <a:gd name="T58" fmla="*/ 286 w 1276"/>
                <a:gd name="T59" fmla="*/ 639 h 1403"/>
                <a:gd name="T60" fmla="*/ 396 w 1276"/>
                <a:gd name="T61" fmla="*/ 604 h 1403"/>
                <a:gd name="T62" fmla="*/ 423 w 1276"/>
                <a:gd name="T63" fmla="*/ 630 h 1403"/>
                <a:gd name="T64" fmla="*/ 504 w 1276"/>
                <a:gd name="T65" fmla="*/ 651 h 1403"/>
                <a:gd name="T66" fmla="*/ 507 w 1276"/>
                <a:gd name="T67" fmla="*/ 681 h 1403"/>
                <a:gd name="T68" fmla="*/ 498 w 1276"/>
                <a:gd name="T69" fmla="*/ 716 h 1403"/>
                <a:gd name="T70" fmla="*/ 493 w 1276"/>
                <a:gd name="T71" fmla="*/ 751 h 1403"/>
                <a:gd name="T72" fmla="*/ 511 w 1276"/>
                <a:gd name="T73" fmla="*/ 774 h 1403"/>
                <a:gd name="T74" fmla="*/ 554 w 1276"/>
                <a:gd name="T75" fmla="*/ 842 h 1403"/>
                <a:gd name="T76" fmla="*/ 581 w 1276"/>
                <a:gd name="T77" fmla="*/ 941 h 1403"/>
                <a:gd name="T78" fmla="*/ 543 w 1276"/>
                <a:gd name="T79" fmla="*/ 1023 h 1403"/>
                <a:gd name="T80" fmla="*/ 597 w 1276"/>
                <a:gd name="T81" fmla="*/ 1189 h 1403"/>
                <a:gd name="T82" fmla="*/ 611 w 1276"/>
                <a:gd name="T83" fmla="*/ 1252 h 1403"/>
                <a:gd name="T84" fmla="*/ 667 w 1276"/>
                <a:gd name="T85" fmla="*/ 1379 h 1403"/>
                <a:gd name="T86" fmla="*/ 672 w 1276"/>
                <a:gd name="T87" fmla="*/ 1387 h 1403"/>
                <a:gd name="T88" fmla="*/ 705 w 1276"/>
                <a:gd name="T89" fmla="*/ 1394 h 1403"/>
                <a:gd name="T90" fmla="*/ 781 w 1276"/>
                <a:gd name="T91" fmla="*/ 1390 h 1403"/>
                <a:gd name="T92" fmla="*/ 842 w 1276"/>
                <a:gd name="T93" fmla="*/ 1363 h 1403"/>
                <a:gd name="T94" fmla="*/ 936 w 1276"/>
                <a:gd name="T95" fmla="*/ 1227 h 1403"/>
                <a:gd name="T96" fmla="*/ 980 w 1276"/>
                <a:gd name="T97" fmla="*/ 1177 h 1403"/>
                <a:gd name="T98" fmla="*/ 976 w 1276"/>
                <a:gd name="T99" fmla="*/ 1122 h 1403"/>
                <a:gd name="T100" fmla="*/ 1058 w 1276"/>
                <a:gd name="T101" fmla="*/ 1039 h 1403"/>
                <a:gd name="T102" fmla="*/ 1079 w 1276"/>
                <a:gd name="T103" fmla="*/ 997 h 1403"/>
                <a:gd name="T104" fmla="*/ 1063 w 1276"/>
                <a:gd name="T105" fmla="*/ 910 h 1403"/>
                <a:gd name="T106" fmla="*/ 1054 w 1276"/>
                <a:gd name="T107" fmla="*/ 815 h 1403"/>
                <a:gd name="T108" fmla="*/ 1097 w 1276"/>
                <a:gd name="T109" fmla="*/ 762 h 1403"/>
                <a:gd name="T110" fmla="*/ 1234 w 1276"/>
                <a:gd name="T111" fmla="*/ 615 h 1403"/>
                <a:gd name="T112" fmla="*/ 1268 w 1276"/>
                <a:gd name="T113" fmla="*/ 552 h 1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276" h="1403">
                  <a:moveTo>
                    <a:pt x="1276" y="508"/>
                  </a:moveTo>
                  <a:cubicBezTo>
                    <a:pt x="1276" y="508"/>
                    <a:pt x="1276" y="508"/>
                    <a:pt x="1276" y="507"/>
                  </a:cubicBezTo>
                  <a:cubicBezTo>
                    <a:pt x="1273" y="506"/>
                    <a:pt x="1270" y="505"/>
                    <a:pt x="1266" y="503"/>
                  </a:cubicBezTo>
                  <a:cubicBezTo>
                    <a:pt x="1259" y="509"/>
                    <a:pt x="1253" y="514"/>
                    <a:pt x="1242" y="517"/>
                  </a:cubicBezTo>
                  <a:cubicBezTo>
                    <a:pt x="1237" y="518"/>
                    <a:pt x="1232" y="515"/>
                    <a:pt x="1230" y="515"/>
                  </a:cubicBezTo>
                  <a:cubicBezTo>
                    <a:pt x="1224" y="514"/>
                    <a:pt x="1221" y="518"/>
                    <a:pt x="1217" y="519"/>
                  </a:cubicBezTo>
                  <a:cubicBezTo>
                    <a:pt x="1213" y="519"/>
                    <a:pt x="1210" y="519"/>
                    <a:pt x="1206" y="518"/>
                  </a:cubicBezTo>
                  <a:cubicBezTo>
                    <a:pt x="1205" y="518"/>
                    <a:pt x="1205" y="518"/>
                    <a:pt x="1205" y="518"/>
                  </a:cubicBezTo>
                  <a:cubicBezTo>
                    <a:pt x="1200" y="521"/>
                    <a:pt x="1196" y="524"/>
                    <a:pt x="1191" y="527"/>
                  </a:cubicBezTo>
                  <a:cubicBezTo>
                    <a:pt x="1185" y="529"/>
                    <a:pt x="1183" y="523"/>
                    <a:pt x="1176" y="525"/>
                  </a:cubicBezTo>
                  <a:cubicBezTo>
                    <a:pt x="1170" y="527"/>
                    <a:pt x="1164" y="530"/>
                    <a:pt x="1158" y="532"/>
                  </a:cubicBezTo>
                  <a:cubicBezTo>
                    <a:pt x="1155" y="532"/>
                    <a:pt x="1151" y="532"/>
                    <a:pt x="1147" y="532"/>
                  </a:cubicBezTo>
                  <a:cubicBezTo>
                    <a:pt x="1141" y="526"/>
                    <a:pt x="1133" y="519"/>
                    <a:pt x="1130" y="511"/>
                  </a:cubicBezTo>
                  <a:cubicBezTo>
                    <a:pt x="1126" y="510"/>
                    <a:pt x="1122" y="511"/>
                    <a:pt x="1118" y="510"/>
                  </a:cubicBezTo>
                  <a:cubicBezTo>
                    <a:pt x="1117" y="510"/>
                    <a:pt x="1117" y="510"/>
                    <a:pt x="1117" y="510"/>
                  </a:cubicBezTo>
                  <a:cubicBezTo>
                    <a:pt x="1117" y="509"/>
                    <a:pt x="1117" y="509"/>
                    <a:pt x="1117" y="509"/>
                  </a:cubicBezTo>
                  <a:cubicBezTo>
                    <a:pt x="1121" y="507"/>
                    <a:pt x="1130" y="503"/>
                    <a:pt x="1133" y="499"/>
                  </a:cubicBezTo>
                  <a:cubicBezTo>
                    <a:pt x="1133" y="489"/>
                    <a:pt x="1119" y="486"/>
                    <a:pt x="1112" y="480"/>
                  </a:cubicBezTo>
                  <a:cubicBezTo>
                    <a:pt x="1111" y="479"/>
                    <a:pt x="1110" y="471"/>
                    <a:pt x="1107" y="468"/>
                  </a:cubicBezTo>
                  <a:cubicBezTo>
                    <a:pt x="1105" y="466"/>
                    <a:pt x="1102" y="468"/>
                    <a:pt x="1100" y="466"/>
                  </a:cubicBezTo>
                  <a:cubicBezTo>
                    <a:pt x="1094" y="460"/>
                    <a:pt x="1088" y="454"/>
                    <a:pt x="1083" y="448"/>
                  </a:cubicBezTo>
                  <a:cubicBezTo>
                    <a:pt x="1081" y="447"/>
                    <a:pt x="1078" y="447"/>
                    <a:pt x="1075" y="447"/>
                  </a:cubicBezTo>
                  <a:cubicBezTo>
                    <a:pt x="1072" y="444"/>
                    <a:pt x="1070" y="439"/>
                    <a:pt x="1066" y="436"/>
                  </a:cubicBezTo>
                  <a:cubicBezTo>
                    <a:pt x="1065" y="438"/>
                    <a:pt x="1066" y="442"/>
                    <a:pt x="1065" y="443"/>
                  </a:cubicBezTo>
                  <a:cubicBezTo>
                    <a:pt x="1065" y="443"/>
                    <a:pt x="1065" y="444"/>
                    <a:pt x="1064" y="444"/>
                  </a:cubicBezTo>
                  <a:cubicBezTo>
                    <a:pt x="1053" y="434"/>
                    <a:pt x="1050" y="404"/>
                    <a:pt x="1043" y="389"/>
                  </a:cubicBezTo>
                  <a:cubicBezTo>
                    <a:pt x="1040" y="382"/>
                    <a:pt x="1024" y="378"/>
                    <a:pt x="1020" y="373"/>
                  </a:cubicBezTo>
                  <a:cubicBezTo>
                    <a:pt x="1013" y="363"/>
                    <a:pt x="1018" y="340"/>
                    <a:pt x="1015" y="327"/>
                  </a:cubicBezTo>
                  <a:cubicBezTo>
                    <a:pt x="1012" y="318"/>
                    <a:pt x="1005" y="304"/>
                    <a:pt x="998" y="299"/>
                  </a:cubicBezTo>
                  <a:cubicBezTo>
                    <a:pt x="995" y="297"/>
                    <a:pt x="991" y="296"/>
                    <a:pt x="988" y="293"/>
                  </a:cubicBezTo>
                  <a:cubicBezTo>
                    <a:pt x="985" y="289"/>
                    <a:pt x="985" y="283"/>
                    <a:pt x="983" y="278"/>
                  </a:cubicBezTo>
                  <a:cubicBezTo>
                    <a:pt x="985" y="276"/>
                    <a:pt x="986" y="275"/>
                    <a:pt x="988" y="274"/>
                  </a:cubicBezTo>
                  <a:cubicBezTo>
                    <a:pt x="985" y="270"/>
                    <a:pt x="981" y="267"/>
                    <a:pt x="978" y="264"/>
                  </a:cubicBezTo>
                  <a:cubicBezTo>
                    <a:pt x="969" y="251"/>
                    <a:pt x="963" y="235"/>
                    <a:pt x="955" y="221"/>
                  </a:cubicBezTo>
                  <a:cubicBezTo>
                    <a:pt x="951" y="212"/>
                    <a:pt x="948" y="203"/>
                    <a:pt x="944" y="194"/>
                  </a:cubicBezTo>
                  <a:cubicBezTo>
                    <a:pt x="938" y="183"/>
                    <a:pt x="928" y="176"/>
                    <a:pt x="925" y="161"/>
                  </a:cubicBezTo>
                  <a:cubicBezTo>
                    <a:pt x="927" y="158"/>
                    <a:pt x="928" y="157"/>
                    <a:pt x="931" y="155"/>
                  </a:cubicBezTo>
                  <a:cubicBezTo>
                    <a:pt x="936" y="171"/>
                    <a:pt x="945" y="186"/>
                    <a:pt x="957" y="196"/>
                  </a:cubicBezTo>
                  <a:cubicBezTo>
                    <a:pt x="958" y="197"/>
                    <a:pt x="960" y="197"/>
                    <a:pt x="962" y="197"/>
                  </a:cubicBezTo>
                  <a:cubicBezTo>
                    <a:pt x="967" y="187"/>
                    <a:pt x="965" y="171"/>
                    <a:pt x="973" y="164"/>
                  </a:cubicBezTo>
                  <a:cubicBezTo>
                    <a:pt x="969" y="152"/>
                    <a:pt x="964" y="140"/>
                    <a:pt x="959" y="128"/>
                  </a:cubicBezTo>
                  <a:cubicBezTo>
                    <a:pt x="951" y="129"/>
                    <a:pt x="949" y="135"/>
                    <a:pt x="938" y="129"/>
                  </a:cubicBezTo>
                  <a:cubicBezTo>
                    <a:pt x="931" y="134"/>
                    <a:pt x="928" y="130"/>
                    <a:pt x="920" y="131"/>
                  </a:cubicBezTo>
                  <a:cubicBezTo>
                    <a:pt x="917" y="129"/>
                    <a:pt x="915" y="128"/>
                    <a:pt x="914" y="124"/>
                  </a:cubicBezTo>
                  <a:cubicBezTo>
                    <a:pt x="900" y="121"/>
                    <a:pt x="885" y="124"/>
                    <a:pt x="875" y="131"/>
                  </a:cubicBezTo>
                  <a:cubicBezTo>
                    <a:pt x="873" y="132"/>
                    <a:pt x="870" y="135"/>
                    <a:pt x="868" y="137"/>
                  </a:cubicBezTo>
                  <a:cubicBezTo>
                    <a:pt x="863" y="138"/>
                    <a:pt x="858" y="133"/>
                    <a:pt x="854" y="132"/>
                  </a:cubicBezTo>
                  <a:cubicBezTo>
                    <a:pt x="851" y="132"/>
                    <a:pt x="847" y="132"/>
                    <a:pt x="843" y="131"/>
                  </a:cubicBezTo>
                  <a:cubicBezTo>
                    <a:pt x="842" y="130"/>
                    <a:pt x="841" y="129"/>
                    <a:pt x="840" y="128"/>
                  </a:cubicBezTo>
                  <a:cubicBezTo>
                    <a:pt x="831" y="126"/>
                    <a:pt x="822" y="124"/>
                    <a:pt x="812" y="122"/>
                  </a:cubicBezTo>
                  <a:cubicBezTo>
                    <a:pt x="805" y="122"/>
                    <a:pt x="799" y="122"/>
                    <a:pt x="792" y="122"/>
                  </a:cubicBezTo>
                  <a:cubicBezTo>
                    <a:pt x="788" y="120"/>
                    <a:pt x="789" y="114"/>
                    <a:pt x="785" y="113"/>
                  </a:cubicBezTo>
                  <a:cubicBezTo>
                    <a:pt x="782" y="113"/>
                    <a:pt x="779" y="113"/>
                    <a:pt x="776" y="113"/>
                  </a:cubicBezTo>
                  <a:cubicBezTo>
                    <a:pt x="771" y="112"/>
                    <a:pt x="760" y="110"/>
                    <a:pt x="755" y="108"/>
                  </a:cubicBezTo>
                  <a:cubicBezTo>
                    <a:pt x="751" y="106"/>
                    <a:pt x="753" y="100"/>
                    <a:pt x="747" y="97"/>
                  </a:cubicBezTo>
                  <a:cubicBezTo>
                    <a:pt x="730" y="90"/>
                    <a:pt x="703" y="100"/>
                    <a:pt x="697" y="111"/>
                  </a:cubicBezTo>
                  <a:cubicBezTo>
                    <a:pt x="688" y="125"/>
                    <a:pt x="707" y="133"/>
                    <a:pt x="687" y="144"/>
                  </a:cubicBezTo>
                  <a:cubicBezTo>
                    <a:pt x="685" y="146"/>
                    <a:pt x="682" y="149"/>
                    <a:pt x="678" y="148"/>
                  </a:cubicBezTo>
                  <a:cubicBezTo>
                    <a:pt x="669" y="147"/>
                    <a:pt x="661" y="137"/>
                    <a:pt x="653" y="133"/>
                  </a:cubicBezTo>
                  <a:cubicBezTo>
                    <a:pt x="644" y="130"/>
                    <a:pt x="625" y="130"/>
                    <a:pt x="618" y="126"/>
                  </a:cubicBezTo>
                  <a:cubicBezTo>
                    <a:pt x="611" y="122"/>
                    <a:pt x="610" y="106"/>
                    <a:pt x="603" y="104"/>
                  </a:cubicBezTo>
                  <a:cubicBezTo>
                    <a:pt x="599" y="102"/>
                    <a:pt x="596" y="104"/>
                    <a:pt x="593" y="102"/>
                  </a:cubicBezTo>
                  <a:cubicBezTo>
                    <a:pt x="592" y="101"/>
                    <a:pt x="590" y="99"/>
                    <a:pt x="588" y="97"/>
                  </a:cubicBezTo>
                  <a:cubicBezTo>
                    <a:pt x="584" y="97"/>
                    <a:pt x="580" y="96"/>
                    <a:pt x="576" y="95"/>
                  </a:cubicBezTo>
                  <a:cubicBezTo>
                    <a:pt x="570" y="95"/>
                    <a:pt x="563" y="96"/>
                    <a:pt x="557" y="96"/>
                  </a:cubicBezTo>
                  <a:cubicBezTo>
                    <a:pt x="549" y="93"/>
                    <a:pt x="541" y="89"/>
                    <a:pt x="533" y="86"/>
                  </a:cubicBezTo>
                  <a:cubicBezTo>
                    <a:pt x="532" y="84"/>
                    <a:pt x="532" y="81"/>
                    <a:pt x="531" y="79"/>
                  </a:cubicBezTo>
                  <a:cubicBezTo>
                    <a:pt x="527" y="79"/>
                    <a:pt x="527" y="80"/>
                    <a:pt x="523" y="81"/>
                  </a:cubicBezTo>
                  <a:cubicBezTo>
                    <a:pt x="518" y="78"/>
                    <a:pt x="512" y="74"/>
                    <a:pt x="510" y="67"/>
                  </a:cubicBezTo>
                  <a:cubicBezTo>
                    <a:pt x="514" y="63"/>
                    <a:pt x="531" y="49"/>
                    <a:pt x="531" y="44"/>
                  </a:cubicBezTo>
                  <a:cubicBezTo>
                    <a:pt x="530" y="41"/>
                    <a:pt x="530" y="39"/>
                    <a:pt x="529" y="36"/>
                  </a:cubicBezTo>
                  <a:cubicBezTo>
                    <a:pt x="508" y="24"/>
                    <a:pt x="530" y="19"/>
                    <a:pt x="529" y="5"/>
                  </a:cubicBezTo>
                  <a:cubicBezTo>
                    <a:pt x="525" y="8"/>
                    <a:pt x="521" y="10"/>
                    <a:pt x="517" y="12"/>
                  </a:cubicBezTo>
                  <a:cubicBezTo>
                    <a:pt x="517" y="12"/>
                    <a:pt x="516" y="12"/>
                    <a:pt x="515" y="12"/>
                  </a:cubicBezTo>
                  <a:cubicBezTo>
                    <a:pt x="514" y="10"/>
                    <a:pt x="513" y="7"/>
                    <a:pt x="513" y="4"/>
                  </a:cubicBezTo>
                  <a:cubicBezTo>
                    <a:pt x="510" y="3"/>
                    <a:pt x="507" y="1"/>
                    <a:pt x="504" y="0"/>
                  </a:cubicBezTo>
                  <a:cubicBezTo>
                    <a:pt x="502" y="0"/>
                    <a:pt x="500" y="1"/>
                    <a:pt x="498" y="1"/>
                  </a:cubicBezTo>
                  <a:cubicBezTo>
                    <a:pt x="492" y="3"/>
                    <a:pt x="481" y="14"/>
                    <a:pt x="471" y="11"/>
                  </a:cubicBezTo>
                  <a:cubicBezTo>
                    <a:pt x="469" y="11"/>
                    <a:pt x="467" y="7"/>
                    <a:pt x="462" y="5"/>
                  </a:cubicBezTo>
                  <a:cubicBezTo>
                    <a:pt x="458" y="6"/>
                    <a:pt x="457" y="8"/>
                    <a:pt x="453" y="10"/>
                  </a:cubicBezTo>
                  <a:cubicBezTo>
                    <a:pt x="449" y="9"/>
                    <a:pt x="446" y="6"/>
                    <a:pt x="442" y="5"/>
                  </a:cubicBezTo>
                  <a:cubicBezTo>
                    <a:pt x="437" y="8"/>
                    <a:pt x="432" y="12"/>
                    <a:pt x="425" y="14"/>
                  </a:cubicBezTo>
                  <a:cubicBezTo>
                    <a:pt x="414" y="16"/>
                    <a:pt x="406" y="6"/>
                    <a:pt x="393" y="10"/>
                  </a:cubicBezTo>
                  <a:cubicBezTo>
                    <a:pt x="391" y="11"/>
                    <a:pt x="388" y="12"/>
                    <a:pt x="386" y="14"/>
                  </a:cubicBezTo>
                  <a:cubicBezTo>
                    <a:pt x="381" y="15"/>
                    <a:pt x="379" y="12"/>
                    <a:pt x="376" y="12"/>
                  </a:cubicBezTo>
                  <a:cubicBezTo>
                    <a:pt x="373" y="14"/>
                    <a:pt x="370" y="15"/>
                    <a:pt x="367" y="16"/>
                  </a:cubicBezTo>
                  <a:cubicBezTo>
                    <a:pt x="358" y="18"/>
                    <a:pt x="347" y="16"/>
                    <a:pt x="339" y="19"/>
                  </a:cubicBezTo>
                  <a:cubicBezTo>
                    <a:pt x="332" y="22"/>
                    <a:pt x="328" y="28"/>
                    <a:pt x="323" y="33"/>
                  </a:cubicBezTo>
                  <a:cubicBezTo>
                    <a:pt x="320" y="33"/>
                    <a:pt x="318" y="32"/>
                    <a:pt x="317" y="31"/>
                  </a:cubicBezTo>
                  <a:cubicBezTo>
                    <a:pt x="314" y="31"/>
                    <a:pt x="304" y="35"/>
                    <a:pt x="301" y="36"/>
                  </a:cubicBezTo>
                  <a:cubicBezTo>
                    <a:pt x="296" y="40"/>
                    <a:pt x="297" y="45"/>
                    <a:pt x="289" y="47"/>
                  </a:cubicBezTo>
                  <a:cubicBezTo>
                    <a:pt x="281" y="50"/>
                    <a:pt x="271" y="47"/>
                    <a:pt x="269" y="42"/>
                  </a:cubicBezTo>
                  <a:cubicBezTo>
                    <a:pt x="269" y="41"/>
                    <a:pt x="247" y="48"/>
                    <a:pt x="239" y="46"/>
                  </a:cubicBezTo>
                  <a:cubicBezTo>
                    <a:pt x="230" y="43"/>
                    <a:pt x="227" y="36"/>
                    <a:pt x="221" y="30"/>
                  </a:cubicBezTo>
                  <a:cubicBezTo>
                    <a:pt x="219" y="31"/>
                    <a:pt x="217" y="32"/>
                    <a:pt x="215" y="33"/>
                  </a:cubicBezTo>
                  <a:cubicBezTo>
                    <a:pt x="211" y="37"/>
                    <a:pt x="204" y="60"/>
                    <a:pt x="199" y="67"/>
                  </a:cubicBezTo>
                  <a:cubicBezTo>
                    <a:pt x="192" y="77"/>
                    <a:pt x="179" y="78"/>
                    <a:pt x="169" y="84"/>
                  </a:cubicBezTo>
                  <a:cubicBezTo>
                    <a:pt x="165" y="87"/>
                    <a:pt x="154" y="96"/>
                    <a:pt x="153" y="100"/>
                  </a:cubicBezTo>
                  <a:cubicBezTo>
                    <a:pt x="151" y="103"/>
                    <a:pt x="153" y="108"/>
                    <a:pt x="152" y="112"/>
                  </a:cubicBezTo>
                  <a:cubicBezTo>
                    <a:pt x="149" y="117"/>
                    <a:pt x="144" y="120"/>
                    <a:pt x="142" y="125"/>
                  </a:cubicBezTo>
                  <a:cubicBezTo>
                    <a:pt x="137" y="138"/>
                    <a:pt x="152" y="145"/>
                    <a:pt x="141" y="160"/>
                  </a:cubicBezTo>
                  <a:cubicBezTo>
                    <a:pt x="135" y="169"/>
                    <a:pt x="116" y="186"/>
                    <a:pt x="105" y="190"/>
                  </a:cubicBezTo>
                  <a:cubicBezTo>
                    <a:pt x="99" y="193"/>
                    <a:pt x="91" y="192"/>
                    <a:pt x="85" y="195"/>
                  </a:cubicBezTo>
                  <a:cubicBezTo>
                    <a:pt x="78" y="199"/>
                    <a:pt x="77" y="213"/>
                    <a:pt x="72" y="219"/>
                  </a:cubicBezTo>
                  <a:cubicBezTo>
                    <a:pt x="69" y="224"/>
                    <a:pt x="60" y="225"/>
                    <a:pt x="57" y="230"/>
                  </a:cubicBezTo>
                  <a:cubicBezTo>
                    <a:pt x="53" y="235"/>
                    <a:pt x="50" y="243"/>
                    <a:pt x="49" y="250"/>
                  </a:cubicBezTo>
                  <a:cubicBezTo>
                    <a:pt x="49" y="253"/>
                    <a:pt x="49" y="255"/>
                    <a:pt x="48" y="258"/>
                  </a:cubicBezTo>
                  <a:cubicBezTo>
                    <a:pt x="46" y="265"/>
                    <a:pt x="37" y="268"/>
                    <a:pt x="33" y="273"/>
                  </a:cubicBezTo>
                  <a:cubicBezTo>
                    <a:pt x="29" y="282"/>
                    <a:pt x="25" y="292"/>
                    <a:pt x="21" y="301"/>
                  </a:cubicBezTo>
                  <a:cubicBezTo>
                    <a:pt x="18" y="304"/>
                    <a:pt x="15" y="307"/>
                    <a:pt x="12" y="311"/>
                  </a:cubicBezTo>
                  <a:cubicBezTo>
                    <a:pt x="9" y="316"/>
                    <a:pt x="7" y="327"/>
                    <a:pt x="8" y="335"/>
                  </a:cubicBezTo>
                  <a:cubicBezTo>
                    <a:pt x="9" y="334"/>
                    <a:pt x="10" y="333"/>
                    <a:pt x="11" y="332"/>
                  </a:cubicBezTo>
                  <a:cubicBezTo>
                    <a:pt x="24" y="333"/>
                    <a:pt x="24" y="354"/>
                    <a:pt x="18" y="362"/>
                  </a:cubicBezTo>
                  <a:cubicBezTo>
                    <a:pt x="33" y="374"/>
                    <a:pt x="24" y="398"/>
                    <a:pt x="20" y="413"/>
                  </a:cubicBezTo>
                  <a:cubicBezTo>
                    <a:pt x="19" y="417"/>
                    <a:pt x="19" y="421"/>
                    <a:pt x="18" y="425"/>
                  </a:cubicBezTo>
                  <a:cubicBezTo>
                    <a:pt x="16" y="434"/>
                    <a:pt x="9" y="446"/>
                    <a:pt x="1" y="449"/>
                  </a:cubicBezTo>
                  <a:cubicBezTo>
                    <a:pt x="1" y="449"/>
                    <a:pt x="1" y="449"/>
                    <a:pt x="0" y="449"/>
                  </a:cubicBezTo>
                  <a:cubicBezTo>
                    <a:pt x="12" y="454"/>
                    <a:pt x="12" y="467"/>
                    <a:pt x="17" y="469"/>
                  </a:cubicBezTo>
                  <a:cubicBezTo>
                    <a:pt x="18" y="470"/>
                    <a:pt x="18" y="472"/>
                    <a:pt x="18" y="474"/>
                  </a:cubicBezTo>
                  <a:cubicBezTo>
                    <a:pt x="17" y="474"/>
                    <a:pt x="16" y="475"/>
                    <a:pt x="15" y="475"/>
                  </a:cubicBezTo>
                  <a:cubicBezTo>
                    <a:pt x="11" y="479"/>
                    <a:pt x="14" y="486"/>
                    <a:pt x="12" y="491"/>
                  </a:cubicBezTo>
                  <a:cubicBezTo>
                    <a:pt x="18" y="500"/>
                    <a:pt x="15" y="494"/>
                    <a:pt x="21" y="498"/>
                  </a:cubicBezTo>
                  <a:cubicBezTo>
                    <a:pt x="22" y="499"/>
                    <a:pt x="22" y="500"/>
                    <a:pt x="22" y="501"/>
                  </a:cubicBezTo>
                  <a:cubicBezTo>
                    <a:pt x="25" y="502"/>
                    <a:pt x="28" y="504"/>
                    <a:pt x="30" y="506"/>
                  </a:cubicBezTo>
                  <a:cubicBezTo>
                    <a:pt x="34" y="505"/>
                    <a:pt x="40" y="502"/>
                    <a:pt x="43" y="506"/>
                  </a:cubicBezTo>
                  <a:cubicBezTo>
                    <a:pt x="41" y="509"/>
                    <a:pt x="37" y="511"/>
                    <a:pt x="38" y="517"/>
                  </a:cubicBezTo>
                  <a:cubicBezTo>
                    <a:pt x="40" y="518"/>
                    <a:pt x="43" y="518"/>
                    <a:pt x="45" y="519"/>
                  </a:cubicBezTo>
                  <a:cubicBezTo>
                    <a:pt x="46" y="521"/>
                    <a:pt x="45" y="521"/>
                    <a:pt x="45" y="523"/>
                  </a:cubicBezTo>
                  <a:cubicBezTo>
                    <a:pt x="47" y="525"/>
                    <a:pt x="49" y="525"/>
                    <a:pt x="53" y="525"/>
                  </a:cubicBezTo>
                  <a:cubicBezTo>
                    <a:pt x="54" y="527"/>
                    <a:pt x="54" y="529"/>
                    <a:pt x="53" y="531"/>
                  </a:cubicBezTo>
                  <a:cubicBezTo>
                    <a:pt x="57" y="535"/>
                    <a:pt x="63" y="540"/>
                    <a:pt x="70" y="542"/>
                  </a:cubicBezTo>
                  <a:cubicBezTo>
                    <a:pt x="70" y="544"/>
                    <a:pt x="71" y="546"/>
                    <a:pt x="71" y="548"/>
                  </a:cubicBezTo>
                  <a:cubicBezTo>
                    <a:pt x="73" y="552"/>
                    <a:pt x="79" y="553"/>
                    <a:pt x="80" y="558"/>
                  </a:cubicBezTo>
                  <a:cubicBezTo>
                    <a:pt x="80" y="560"/>
                    <a:pt x="80" y="562"/>
                    <a:pt x="80" y="564"/>
                  </a:cubicBezTo>
                  <a:cubicBezTo>
                    <a:pt x="81" y="565"/>
                    <a:pt x="82" y="565"/>
                    <a:pt x="84" y="565"/>
                  </a:cubicBezTo>
                  <a:cubicBezTo>
                    <a:pt x="84" y="566"/>
                    <a:pt x="84" y="566"/>
                    <a:pt x="84" y="567"/>
                  </a:cubicBezTo>
                  <a:cubicBezTo>
                    <a:pt x="83" y="568"/>
                    <a:pt x="81" y="569"/>
                    <a:pt x="80" y="571"/>
                  </a:cubicBezTo>
                  <a:cubicBezTo>
                    <a:pt x="80" y="571"/>
                    <a:pt x="79" y="571"/>
                    <a:pt x="79" y="571"/>
                  </a:cubicBezTo>
                  <a:cubicBezTo>
                    <a:pt x="81" y="577"/>
                    <a:pt x="89" y="583"/>
                    <a:pt x="96" y="584"/>
                  </a:cubicBezTo>
                  <a:cubicBezTo>
                    <a:pt x="97" y="586"/>
                    <a:pt x="96" y="587"/>
                    <a:pt x="96" y="590"/>
                  </a:cubicBezTo>
                  <a:cubicBezTo>
                    <a:pt x="105" y="592"/>
                    <a:pt x="110" y="599"/>
                    <a:pt x="117" y="604"/>
                  </a:cubicBezTo>
                  <a:cubicBezTo>
                    <a:pt x="122" y="606"/>
                    <a:pt x="127" y="609"/>
                    <a:pt x="132" y="612"/>
                  </a:cubicBezTo>
                  <a:cubicBezTo>
                    <a:pt x="143" y="619"/>
                    <a:pt x="150" y="628"/>
                    <a:pt x="162" y="635"/>
                  </a:cubicBezTo>
                  <a:cubicBezTo>
                    <a:pt x="166" y="637"/>
                    <a:pt x="182" y="647"/>
                    <a:pt x="187" y="646"/>
                  </a:cubicBezTo>
                  <a:cubicBezTo>
                    <a:pt x="194" y="642"/>
                    <a:pt x="200" y="639"/>
                    <a:pt x="207" y="636"/>
                  </a:cubicBezTo>
                  <a:cubicBezTo>
                    <a:pt x="213" y="634"/>
                    <a:pt x="220" y="632"/>
                    <a:pt x="227" y="630"/>
                  </a:cubicBezTo>
                  <a:cubicBezTo>
                    <a:pt x="233" y="628"/>
                    <a:pt x="245" y="627"/>
                    <a:pt x="253" y="628"/>
                  </a:cubicBezTo>
                  <a:cubicBezTo>
                    <a:pt x="256" y="629"/>
                    <a:pt x="262" y="632"/>
                    <a:pt x="266" y="631"/>
                  </a:cubicBezTo>
                  <a:cubicBezTo>
                    <a:pt x="267" y="630"/>
                    <a:pt x="267" y="629"/>
                    <a:pt x="268" y="628"/>
                  </a:cubicBezTo>
                  <a:cubicBezTo>
                    <a:pt x="271" y="629"/>
                    <a:pt x="284" y="637"/>
                    <a:pt x="286" y="639"/>
                  </a:cubicBezTo>
                  <a:cubicBezTo>
                    <a:pt x="299" y="633"/>
                    <a:pt x="312" y="627"/>
                    <a:pt x="325" y="621"/>
                  </a:cubicBezTo>
                  <a:cubicBezTo>
                    <a:pt x="331" y="621"/>
                    <a:pt x="336" y="620"/>
                    <a:pt x="342" y="620"/>
                  </a:cubicBezTo>
                  <a:cubicBezTo>
                    <a:pt x="345" y="617"/>
                    <a:pt x="345" y="613"/>
                    <a:pt x="350" y="611"/>
                  </a:cubicBezTo>
                  <a:cubicBezTo>
                    <a:pt x="364" y="610"/>
                    <a:pt x="377" y="609"/>
                    <a:pt x="391" y="607"/>
                  </a:cubicBezTo>
                  <a:cubicBezTo>
                    <a:pt x="393" y="607"/>
                    <a:pt x="393" y="605"/>
                    <a:pt x="396" y="604"/>
                  </a:cubicBezTo>
                  <a:cubicBezTo>
                    <a:pt x="401" y="605"/>
                    <a:pt x="414" y="613"/>
                    <a:pt x="417" y="617"/>
                  </a:cubicBezTo>
                  <a:cubicBezTo>
                    <a:pt x="418" y="618"/>
                    <a:pt x="419" y="620"/>
                    <a:pt x="420" y="622"/>
                  </a:cubicBezTo>
                  <a:cubicBezTo>
                    <a:pt x="421" y="622"/>
                    <a:pt x="423" y="622"/>
                    <a:pt x="424" y="622"/>
                  </a:cubicBezTo>
                  <a:cubicBezTo>
                    <a:pt x="425" y="622"/>
                    <a:pt x="425" y="623"/>
                    <a:pt x="426" y="624"/>
                  </a:cubicBezTo>
                  <a:cubicBezTo>
                    <a:pt x="425" y="626"/>
                    <a:pt x="424" y="628"/>
                    <a:pt x="423" y="630"/>
                  </a:cubicBezTo>
                  <a:cubicBezTo>
                    <a:pt x="425" y="643"/>
                    <a:pt x="445" y="653"/>
                    <a:pt x="457" y="642"/>
                  </a:cubicBezTo>
                  <a:cubicBezTo>
                    <a:pt x="463" y="643"/>
                    <a:pt x="472" y="645"/>
                    <a:pt x="479" y="642"/>
                  </a:cubicBezTo>
                  <a:cubicBezTo>
                    <a:pt x="479" y="640"/>
                    <a:pt x="479" y="639"/>
                    <a:pt x="478" y="638"/>
                  </a:cubicBezTo>
                  <a:cubicBezTo>
                    <a:pt x="480" y="637"/>
                    <a:pt x="487" y="639"/>
                    <a:pt x="489" y="641"/>
                  </a:cubicBezTo>
                  <a:cubicBezTo>
                    <a:pt x="494" y="649"/>
                    <a:pt x="489" y="652"/>
                    <a:pt x="504" y="651"/>
                  </a:cubicBezTo>
                  <a:cubicBezTo>
                    <a:pt x="504" y="652"/>
                    <a:pt x="505" y="653"/>
                    <a:pt x="505" y="654"/>
                  </a:cubicBezTo>
                  <a:cubicBezTo>
                    <a:pt x="505" y="654"/>
                    <a:pt x="506" y="654"/>
                    <a:pt x="506" y="655"/>
                  </a:cubicBezTo>
                  <a:cubicBezTo>
                    <a:pt x="505" y="656"/>
                    <a:pt x="504" y="657"/>
                    <a:pt x="502" y="657"/>
                  </a:cubicBezTo>
                  <a:cubicBezTo>
                    <a:pt x="504" y="663"/>
                    <a:pt x="508" y="667"/>
                    <a:pt x="509" y="673"/>
                  </a:cubicBezTo>
                  <a:cubicBezTo>
                    <a:pt x="508" y="676"/>
                    <a:pt x="508" y="678"/>
                    <a:pt x="507" y="681"/>
                  </a:cubicBezTo>
                  <a:cubicBezTo>
                    <a:pt x="507" y="683"/>
                    <a:pt x="508" y="685"/>
                    <a:pt x="508" y="687"/>
                  </a:cubicBezTo>
                  <a:cubicBezTo>
                    <a:pt x="507" y="693"/>
                    <a:pt x="503" y="700"/>
                    <a:pt x="499" y="704"/>
                  </a:cubicBezTo>
                  <a:cubicBezTo>
                    <a:pt x="499" y="704"/>
                    <a:pt x="498" y="704"/>
                    <a:pt x="498" y="705"/>
                  </a:cubicBezTo>
                  <a:cubicBezTo>
                    <a:pt x="500" y="705"/>
                    <a:pt x="502" y="705"/>
                    <a:pt x="503" y="706"/>
                  </a:cubicBezTo>
                  <a:cubicBezTo>
                    <a:pt x="503" y="711"/>
                    <a:pt x="502" y="715"/>
                    <a:pt x="498" y="716"/>
                  </a:cubicBezTo>
                  <a:cubicBezTo>
                    <a:pt x="501" y="719"/>
                    <a:pt x="505" y="721"/>
                    <a:pt x="508" y="724"/>
                  </a:cubicBezTo>
                  <a:cubicBezTo>
                    <a:pt x="508" y="724"/>
                    <a:pt x="508" y="724"/>
                    <a:pt x="508" y="725"/>
                  </a:cubicBezTo>
                  <a:cubicBezTo>
                    <a:pt x="505" y="724"/>
                    <a:pt x="503" y="724"/>
                    <a:pt x="500" y="724"/>
                  </a:cubicBezTo>
                  <a:cubicBezTo>
                    <a:pt x="498" y="733"/>
                    <a:pt x="496" y="739"/>
                    <a:pt x="488" y="742"/>
                  </a:cubicBezTo>
                  <a:cubicBezTo>
                    <a:pt x="489" y="744"/>
                    <a:pt x="492" y="750"/>
                    <a:pt x="493" y="751"/>
                  </a:cubicBezTo>
                  <a:cubicBezTo>
                    <a:pt x="495" y="753"/>
                    <a:pt x="498" y="752"/>
                    <a:pt x="500" y="756"/>
                  </a:cubicBezTo>
                  <a:cubicBezTo>
                    <a:pt x="499" y="757"/>
                    <a:pt x="498" y="758"/>
                    <a:pt x="496" y="759"/>
                  </a:cubicBezTo>
                  <a:cubicBezTo>
                    <a:pt x="496" y="759"/>
                    <a:pt x="496" y="759"/>
                    <a:pt x="496" y="759"/>
                  </a:cubicBezTo>
                  <a:cubicBezTo>
                    <a:pt x="499" y="763"/>
                    <a:pt x="501" y="767"/>
                    <a:pt x="504" y="771"/>
                  </a:cubicBezTo>
                  <a:cubicBezTo>
                    <a:pt x="507" y="773"/>
                    <a:pt x="509" y="771"/>
                    <a:pt x="511" y="774"/>
                  </a:cubicBezTo>
                  <a:cubicBezTo>
                    <a:pt x="510" y="775"/>
                    <a:pt x="510" y="776"/>
                    <a:pt x="509" y="777"/>
                  </a:cubicBezTo>
                  <a:cubicBezTo>
                    <a:pt x="515" y="780"/>
                    <a:pt x="518" y="784"/>
                    <a:pt x="522" y="790"/>
                  </a:cubicBezTo>
                  <a:cubicBezTo>
                    <a:pt x="529" y="797"/>
                    <a:pt x="536" y="803"/>
                    <a:pt x="543" y="810"/>
                  </a:cubicBezTo>
                  <a:cubicBezTo>
                    <a:pt x="545" y="812"/>
                    <a:pt x="551" y="823"/>
                    <a:pt x="552" y="826"/>
                  </a:cubicBezTo>
                  <a:cubicBezTo>
                    <a:pt x="554" y="830"/>
                    <a:pt x="551" y="836"/>
                    <a:pt x="554" y="842"/>
                  </a:cubicBezTo>
                  <a:cubicBezTo>
                    <a:pt x="557" y="846"/>
                    <a:pt x="560" y="850"/>
                    <a:pt x="563" y="854"/>
                  </a:cubicBezTo>
                  <a:cubicBezTo>
                    <a:pt x="563" y="858"/>
                    <a:pt x="564" y="862"/>
                    <a:pt x="565" y="866"/>
                  </a:cubicBezTo>
                  <a:cubicBezTo>
                    <a:pt x="569" y="875"/>
                    <a:pt x="576" y="878"/>
                    <a:pt x="574" y="891"/>
                  </a:cubicBezTo>
                  <a:cubicBezTo>
                    <a:pt x="558" y="898"/>
                    <a:pt x="577" y="914"/>
                    <a:pt x="580" y="922"/>
                  </a:cubicBezTo>
                  <a:cubicBezTo>
                    <a:pt x="580" y="928"/>
                    <a:pt x="581" y="934"/>
                    <a:pt x="581" y="941"/>
                  </a:cubicBezTo>
                  <a:cubicBezTo>
                    <a:pt x="580" y="948"/>
                    <a:pt x="577" y="959"/>
                    <a:pt x="572" y="962"/>
                  </a:cubicBezTo>
                  <a:cubicBezTo>
                    <a:pt x="570" y="963"/>
                    <a:pt x="568" y="964"/>
                    <a:pt x="566" y="964"/>
                  </a:cubicBezTo>
                  <a:cubicBezTo>
                    <a:pt x="565" y="967"/>
                    <a:pt x="564" y="969"/>
                    <a:pt x="563" y="972"/>
                  </a:cubicBezTo>
                  <a:cubicBezTo>
                    <a:pt x="561" y="974"/>
                    <a:pt x="559" y="976"/>
                    <a:pt x="557" y="978"/>
                  </a:cubicBezTo>
                  <a:cubicBezTo>
                    <a:pt x="551" y="992"/>
                    <a:pt x="555" y="1014"/>
                    <a:pt x="543" y="1023"/>
                  </a:cubicBezTo>
                  <a:cubicBezTo>
                    <a:pt x="543" y="1036"/>
                    <a:pt x="541" y="1053"/>
                    <a:pt x="544" y="1064"/>
                  </a:cubicBezTo>
                  <a:cubicBezTo>
                    <a:pt x="546" y="1073"/>
                    <a:pt x="554" y="1078"/>
                    <a:pt x="558" y="1085"/>
                  </a:cubicBezTo>
                  <a:cubicBezTo>
                    <a:pt x="565" y="1098"/>
                    <a:pt x="572" y="1112"/>
                    <a:pt x="578" y="1126"/>
                  </a:cubicBezTo>
                  <a:cubicBezTo>
                    <a:pt x="583" y="1135"/>
                    <a:pt x="602" y="1152"/>
                    <a:pt x="591" y="1162"/>
                  </a:cubicBezTo>
                  <a:cubicBezTo>
                    <a:pt x="593" y="1171"/>
                    <a:pt x="595" y="1180"/>
                    <a:pt x="597" y="1189"/>
                  </a:cubicBezTo>
                  <a:cubicBezTo>
                    <a:pt x="598" y="1192"/>
                    <a:pt x="600" y="1196"/>
                    <a:pt x="601" y="1200"/>
                  </a:cubicBezTo>
                  <a:cubicBezTo>
                    <a:pt x="603" y="1205"/>
                    <a:pt x="600" y="1209"/>
                    <a:pt x="600" y="1212"/>
                  </a:cubicBezTo>
                  <a:cubicBezTo>
                    <a:pt x="600" y="1218"/>
                    <a:pt x="604" y="1222"/>
                    <a:pt x="605" y="1226"/>
                  </a:cubicBezTo>
                  <a:cubicBezTo>
                    <a:pt x="606" y="1229"/>
                    <a:pt x="604" y="1230"/>
                    <a:pt x="604" y="1232"/>
                  </a:cubicBezTo>
                  <a:cubicBezTo>
                    <a:pt x="606" y="1239"/>
                    <a:pt x="609" y="1246"/>
                    <a:pt x="611" y="1252"/>
                  </a:cubicBezTo>
                  <a:cubicBezTo>
                    <a:pt x="618" y="1260"/>
                    <a:pt x="626" y="1269"/>
                    <a:pt x="633" y="1277"/>
                  </a:cubicBezTo>
                  <a:cubicBezTo>
                    <a:pt x="641" y="1289"/>
                    <a:pt x="643" y="1305"/>
                    <a:pt x="650" y="1318"/>
                  </a:cubicBezTo>
                  <a:cubicBezTo>
                    <a:pt x="657" y="1329"/>
                    <a:pt x="668" y="1340"/>
                    <a:pt x="663" y="1359"/>
                  </a:cubicBezTo>
                  <a:cubicBezTo>
                    <a:pt x="661" y="1360"/>
                    <a:pt x="658" y="1359"/>
                    <a:pt x="657" y="1361"/>
                  </a:cubicBezTo>
                  <a:cubicBezTo>
                    <a:pt x="656" y="1363"/>
                    <a:pt x="665" y="1375"/>
                    <a:pt x="667" y="1379"/>
                  </a:cubicBezTo>
                  <a:cubicBezTo>
                    <a:pt x="666" y="1382"/>
                    <a:pt x="665" y="1385"/>
                    <a:pt x="664" y="1388"/>
                  </a:cubicBezTo>
                  <a:cubicBezTo>
                    <a:pt x="665" y="1389"/>
                    <a:pt x="665" y="1390"/>
                    <a:pt x="666" y="1390"/>
                  </a:cubicBezTo>
                  <a:cubicBezTo>
                    <a:pt x="667" y="1390"/>
                    <a:pt x="667" y="1391"/>
                    <a:pt x="667" y="1391"/>
                  </a:cubicBezTo>
                  <a:cubicBezTo>
                    <a:pt x="668" y="1390"/>
                    <a:pt x="668" y="1389"/>
                    <a:pt x="669" y="1388"/>
                  </a:cubicBezTo>
                  <a:cubicBezTo>
                    <a:pt x="670" y="1387"/>
                    <a:pt x="670" y="1387"/>
                    <a:pt x="672" y="1387"/>
                  </a:cubicBezTo>
                  <a:cubicBezTo>
                    <a:pt x="673" y="1389"/>
                    <a:pt x="673" y="1390"/>
                    <a:pt x="674" y="1392"/>
                  </a:cubicBezTo>
                  <a:cubicBezTo>
                    <a:pt x="676" y="1391"/>
                    <a:pt x="677" y="1391"/>
                    <a:pt x="681" y="1391"/>
                  </a:cubicBezTo>
                  <a:cubicBezTo>
                    <a:pt x="682" y="1393"/>
                    <a:pt x="682" y="1395"/>
                    <a:pt x="683" y="1397"/>
                  </a:cubicBezTo>
                  <a:cubicBezTo>
                    <a:pt x="685" y="1400"/>
                    <a:pt x="690" y="1402"/>
                    <a:pt x="694" y="1403"/>
                  </a:cubicBezTo>
                  <a:cubicBezTo>
                    <a:pt x="697" y="1400"/>
                    <a:pt x="700" y="1395"/>
                    <a:pt x="705" y="1394"/>
                  </a:cubicBezTo>
                  <a:cubicBezTo>
                    <a:pt x="712" y="1391"/>
                    <a:pt x="721" y="1396"/>
                    <a:pt x="728" y="1393"/>
                  </a:cubicBezTo>
                  <a:cubicBezTo>
                    <a:pt x="730" y="1391"/>
                    <a:pt x="732" y="1389"/>
                    <a:pt x="734" y="1388"/>
                  </a:cubicBezTo>
                  <a:cubicBezTo>
                    <a:pt x="743" y="1383"/>
                    <a:pt x="747" y="1388"/>
                    <a:pt x="755" y="1388"/>
                  </a:cubicBezTo>
                  <a:cubicBezTo>
                    <a:pt x="757" y="1386"/>
                    <a:pt x="759" y="1385"/>
                    <a:pt x="761" y="1384"/>
                  </a:cubicBezTo>
                  <a:cubicBezTo>
                    <a:pt x="769" y="1382"/>
                    <a:pt x="776" y="1388"/>
                    <a:pt x="781" y="1390"/>
                  </a:cubicBezTo>
                  <a:cubicBezTo>
                    <a:pt x="784" y="1388"/>
                    <a:pt x="786" y="1387"/>
                    <a:pt x="787" y="1384"/>
                  </a:cubicBezTo>
                  <a:cubicBezTo>
                    <a:pt x="791" y="1385"/>
                    <a:pt x="795" y="1385"/>
                    <a:pt x="798" y="1386"/>
                  </a:cubicBezTo>
                  <a:cubicBezTo>
                    <a:pt x="799" y="1385"/>
                    <a:pt x="800" y="1383"/>
                    <a:pt x="800" y="1381"/>
                  </a:cubicBezTo>
                  <a:cubicBezTo>
                    <a:pt x="804" y="1378"/>
                    <a:pt x="821" y="1380"/>
                    <a:pt x="826" y="1377"/>
                  </a:cubicBezTo>
                  <a:cubicBezTo>
                    <a:pt x="831" y="1372"/>
                    <a:pt x="836" y="1368"/>
                    <a:pt x="842" y="1363"/>
                  </a:cubicBezTo>
                  <a:cubicBezTo>
                    <a:pt x="868" y="1342"/>
                    <a:pt x="887" y="1319"/>
                    <a:pt x="906" y="1291"/>
                  </a:cubicBezTo>
                  <a:cubicBezTo>
                    <a:pt x="911" y="1284"/>
                    <a:pt x="923" y="1279"/>
                    <a:pt x="926" y="1272"/>
                  </a:cubicBezTo>
                  <a:cubicBezTo>
                    <a:pt x="927" y="1269"/>
                    <a:pt x="924" y="1264"/>
                    <a:pt x="924" y="1263"/>
                  </a:cubicBezTo>
                  <a:cubicBezTo>
                    <a:pt x="925" y="1260"/>
                    <a:pt x="929" y="1261"/>
                    <a:pt x="930" y="1259"/>
                  </a:cubicBezTo>
                  <a:cubicBezTo>
                    <a:pt x="935" y="1253"/>
                    <a:pt x="937" y="1236"/>
                    <a:pt x="936" y="1227"/>
                  </a:cubicBezTo>
                  <a:cubicBezTo>
                    <a:pt x="933" y="1226"/>
                    <a:pt x="931" y="1224"/>
                    <a:pt x="930" y="1222"/>
                  </a:cubicBezTo>
                  <a:cubicBezTo>
                    <a:pt x="929" y="1222"/>
                    <a:pt x="929" y="1221"/>
                    <a:pt x="928" y="1221"/>
                  </a:cubicBezTo>
                  <a:cubicBezTo>
                    <a:pt x="933" y="1215"/>
                    <a:pt x="937" y="1210"/>
                    <a:pt x="944" y="1206"/>
                  </a:cubicBezTo>
                  <a:cubicBezTo>
                    <a:pt x="959" y="1197"/>
                    <a:pt x="977" y="1198"/>
                    <a:pt x="984" y="1181"/>
                  </a:cubicBezTo>
                  <a:cubicBezTo>
                    <a:pt x="984" y="1177"/>
                    <a:pt x="981" y="1179"/>
                    <a:pt x="980" y="1177"/>
                  </a:cubicBezTo>
                  <a:cubicBezTo>
                    <a:pt x="980" y="1176"/>
                    <a:pt x="980" y="1176"/>
                    <a:pt x="981" y="1176"/>
                  </a:cubicBezTo>
                  <a:cubicBezTo>
                    <a:pt x="981" y="1174"/>
                    <a:pt x="982" y="1172"/>
                    <a:pt x="983" y="1170"/>
                  </a:cubicBezTo>
                  <a:cubicBezTo>
                    <a:pt x="985" y="1162"/>
                    <a:pt x="984" y="1153"/>
                    <a:pt x="984" y="1145"/>
                  </a:cubicBezTo>
                  <a:cubicBezTo>
                    <a:pt x="982" y="1146"/>
                    <a:pt x="982" y="1146"/>
                    <a:pt x="979" y="1146"/>
                  </a:cubicBezTo>
                  <a:cubicBezTo>
                    <a:pt x="977" y="1138"/>
                    <a:pt x="974" y="1129"/>
                    <a:pt x="976" y="1122"/>
                  </a:cubicBezTo>
                  <a:cubicBezTo>
                    <a:pt x="976" y="1118"/>
                    <a:pt x="973" y="1115"/>
                    <a:pt x="969" y="1113"/>
                  </a:cubicBezTo>
                  <a:cubicBezTo>
                    <a:pt x="969" y="1109"/>
                    <a:pt x="969" y="1105"/>
                    <a:pt x="969" y="1101"/>
                  </a:cubicBezTo>
                  <a:cubicBezTo>
                    <a:pt x="977" y="1095"/>
                    <a:pt x="984" y="1089"/>
                    <a:pt x="992" y="1084"/>
                  </a:cubicBezTo>
                  <a:cubicBezTo>
                    <a:pt x="1001" y="1076"/>
                    <a:pt x="1007" y="1065"/>
                    <a:pt x="1017" y="1058"/>
                  </a:cubicBezTo>
                  <a:cubicBezTo>
                    <a:pt x="1030" y="1050"/>
                    <a:pt x="1046" y="1048"/>
                    <a:pt x="1058" y="1039"/>
                  </a:cubicBezTo>
                  <a:cubicBezTo>
                    <a:pt x="1067" y="1034"/>
                    <a:pt x="1072" y="1022"/>
                    <a:pt x="1079" y="1014"/>
                  </a:cubicBezTo>
                  <a:cubicBezTo>
                    <a:pt x="1079" y="1013"/>
                    <a:pt x="1079" y="1012"/>
                    <a:pt x="1078" y="1010"/>
                  </a:cubicBezTo>
                  <a:cubicBezTo>
                    <a:pt x="1080" y="1007"/>
                    <a:pt x="1082" y="1005"/>
                    <a:pt x="1084" y="1001"/>
                  </a:cubicBezTo>
                  <a:cubicBezTo>
                    <a:pt x="1084" y="1000"/>
                    <a:pt x="1084" y="1000"/>
                    <a:pt x="1084" y="999"/>
                  </a:cubicBezTo>
                  <a:cubicBezTo>
                    <a:pt x="1082" y="998"/>
                    <a:pt x="1081" y="998"/>
                    <a:pt x="1079" y="997"/>
                  </a:cubicBezTo>
                  <a:cubicBezTo>
                    <a:pt x="1078" y="987"/>
                    <a:pt x="1080" y="976"/>
                    <a:pt x="1075" y="969"/>
                  </a:cubicBezTo>
                  <a:cubicBezTo>
                    <a:pt x="1075" y="967"/>
                    <a:pt x="1077" y="966"/>
                    <a:pt x="1078" y="963"/>
                  </a:cubicBezTo>
                  <a:cubicBezTo>
                    <a:pt x="1079" y="955"/>
                    <a:pt x="1075" y="944"/>
                    <a:pt x="1074" y="938"/>
                  </a:cubicBezTo>
                  <a:cubicBezTo>
                    <a:pt x="1076" y="934"/>
                    <a:pt x="1078" y="931"/>
                    <a:pt x="1080" y="927"/>
                  </a:cubicBezTo>
                  <a:cubicBezTo>
                    <a:pt x="1076" y="918"/>
                    <a:pt x="1068" y="917"/>
                    <a:pt x="1063" y="910"/>
                  </a:cubicBezTo>
                  <a:cubicBezTo>
                    <a:pt x="1057" y="903"/>
                    <a:pt x="1055" y="885"/>
                    <a:pt x="1058" y="875"/>
                  </a:cubicBezTo>
                  <a:cubicBezTo>
                    <a:pt x="1057" y="873"/>
                    <a:pt x="1055" y="873"/>
                    <a:pt x="1054" y="871"/>
                  </a:cubicBezTo>
                  <a:cubicBezTo>
                    <a:pt x="1056" y="867"/>
                    <a:pt x="1059" y="862"/>
                    <a:pt x="1060" y="858"/>
                  </a:cubicBezTo>
                  <a:cubicBezTo>
                    <a:pt x="1056" y="853"/>
                    <a:pt x="1050" y="850"/>
                    <a:pt x="1047" y="844"/>
                  </a:cubicBezTo>
                  <a:cubicBezTo>
                    <a:pt x="1045" y="838"/>
                    <a:pt x="1051" y="818"/>
                    <a:pt x="1054" y="815"/>
                  </a:cubicBezTo>
                  <a:cubicBezTo>
                    <a:pt x="1055" y="814"/>
                    <a:pt x="1058" y="814"/>
                    <a:pt x="1059" y="812"/>
                  </a:cubicBezTo>
                  <a:cubicBezTo>
                    <a:pt x="1062" y="808"/>
                    <a:pt x="1060" y="805"/>
                    <a:pt x="1061" y="801"/>
                  </a:cubicBezTo>
                  <a:cubicBezTo>
                    <a:pt x="1064" y="793"/>
                    <a:pt x="1072" y="792"/>
                    <a:pt x="1073" y="778"/>
                  </a:cubicBezTo>
                  <a:cubicBezTo>
                    <a:pt x="1079" y="775"/>
                    <a:pt x="1085" y="775"/>
                    <a:pt x="1085" y="765"/>
                  </a:cubicBezTo>
                  <a:cubicBezTo>
                    <a:pt x="1090" y="766"/>
                    <a:pt x="1093" y="764"/>
                    <a:pt x="1097" y="762"/>
                  </a:cubicBezTo>
                  <a:cubicBezTo>
                    <a:pt x="1098" y="759"/>
                    <a:pt x="1099" y="758"/>
                    <a:pt x="1097" y="756"/>
                  </a:cubicBezTo>
                  <a:cubicBezTo>
                    <a:pt x="1111" y="741"/>
                    <a:pt x="1124" y="726"/>
                    <a:pt x="1137" y="711"/>
                  </a:cubicBezTo>
                  <a:cubicBezTo>
                    <a:pt x="1152" y="699"/>
                    <a:pt x="1170" y="690"/>
                    <a:pt x="1184" y="679"/>
                  </a:cubicBezTo>
                  <a:cubicBezTo>
                    <a:pt x="1190" y="672"/>
                    <a:pt x="1195" y="665"/>
                    <a:pt x="1200" y="659"/>
                  </a:cubicBezTo>
                  <a:cubicBezTo>
                    <a:pt x="1211" y="645"/>
                    <a:pt x="1227" y="632"/>
                    <a:pt x="1234" y="615"/>
                  </a:cubicBezTo>
                  <a:cubicBezTo>
                    <a:pt x="1235" y="612"/>
                    <a:pt x="1235" y="609"/>
                    <a:pt x="1236" y="606"/>
                  </a:cubicBezTo>
                  <a:cubicBezTo>
                    <a:pt x="1241" y="598"/>
                    <a:pt x="1245" y="591"/>
                    <a:pt x="1250" y="583"/>
                  </a:cubicBezTo>
                  <a:cubicBezTo>
                    <a:pt x="1250" y="581"/>
                    <a:pt x="1250" y="580"/>
                    <a:pt x="1250" y="578"/>
                  </a:cubicBezTo>
                  <a:cubicBezTo>
                    <a:pt x="1252" y="575"/>
                    <a:pt x="1255" y="573"/>
                    <a:pt x="1258" y="570"/>
                  </a:cubicBezTo>
                  <a:cubicBezTo>
                    <a:pt x="1261" y="564"/>
                    <a:pt x="1265" y="558"/>
                    <a:pt x="1268" y="552"/>
                  </a:cubicBezTo>
                  <a:cubicBezTo>
                    <a:pt x="1269" y="546"/>
                    <a:pt x="1269" y="541"/>
                    <a:pt x="1270" y="535"/>
                  </a:cubicBezTo>
                  <a:cubicBezTo>
                    <a:pt x="1270" y="532"/>
                    <a:pt x="1275" y="531"/>
                    <a:pt x="1274" y="527"/>
                  </a:cubicBezTo>
                  <a:cubicBezTo>
                    <a:pt x="1274" y="524"/>
                    <a:pt x="1272" y="520"/>
                    <a:pt x="1273" y="516"/>
                  </a:cubicBezTo>
                  <a:cubicBezTo>
                    <a:pt x="1274" y="513"/>
                    <a:pt x="1275" y="511"/>
                    <a:pt x="1276" y="508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09"/>
            <p:cNvSpPr/>
            <p:nvPr/>
          </p:nvSpPr>
          <p:spPr bwMode="auto">
            <a:xfrm>
              <a:off x="6280150" y="3992563"/>
              <a:ext cx="169863" cy="322263"/>
            </a:xfrm>
            <a:custGeom>
              <a:avLst/>
              <a:gdLst>
                <a:gd name="T0" fmla="*/ 123 w 136"/>
                <a:gd name="T1" fmla="*/ 12 h 258"/>
                <a:gd name="T2" fmla="*/ 114 w 136"/>
                <a:gd name="T3" fmla="*/ 3 h 258"/>
                <a:gd name="T4" fmla="*/ 106 w 136"/>
                <a:gd name="T5" fmla="*/ 4 h 258"/>
                <a:gd name="T6" fmla="*/ 101 w 136"/>
                <a:gd name="T7" fmla="*/ 23 h 258"/>
                <a:gd name="T8" fmla="*/ 95 w 136"/>
                <a:gd name="T9" fmla="*/ 29 h 258"/>
                <a:gd name="T10" fmla="*/ 91 w 136"/>
                <a:gd name="T11" fmla="*/ 25 h 258"/>
                <a:gd name="T12" fmla="*/ 87 w 136"/>
                <a:gd name="T13" fmla="*/ 25 h 258"/>
                <a:gd name="T14" fmla="*/ 89 w 136"/>
                <a:gd name="T15" fmla="*/ 35 h 258"/>
                <a:gd name="T16" fmla="*/ 89 w 136"/>
                <a:gd name="T17" fmla="*/ 37 h 258"/>
                <a:gd name="T18" fmla="*/ 83 w 136"/>
                <a:gd name="T19" fmla="*/ 39 h 258"/>
                <a:gd name="T20" fmla="*/ 83 w 136"/>
                <a:gd name="T21" fmla="*/ 40 h 258"/>
                <a:gd name="T22" fmla="*/ 86 w 136"/>
                <a:gd name="T23" fmla="*/ 46 h 258"/>
                <a:gd name="T24" fmla="*/ 81 w 136"/>
                <a:gd name="T25" fmla="*/ 51 h 258"/>
                <a:gd name="T26" fmla="*/ 78 w 136"/>
                <a:gd name="T27" fmla="*/ 49 h 258"/>
                <a:gd name="T28" fmla="*/ 78 w 136"/>
                <a:gd name="T29" fmla="*/ 49 h 258"/>
                <a:gd name="T30" fmla="*/ 72 w 136"/>
                <a:gd name="T31" fmla="*/ 54 h 258"/>
                <a:gd name="T32" fmla="*/ 74 w 136"/>
                <a:gd name="T33" fmla="*/ 58 h 258"/>
                <a:gd name="T34" fmla="*/ 72 w 136"/>
                <a:gd name="T35" fmla="*/ 60 h 258"/>
                <a:gd name="T36" fmla="*/ 68 w 136"/>
                <a:gd name="T37" fmla="*/ 59 h 258"/>
                <a:gd name="T38" fmla="*/ 59 w 136"/>
                <a:gd name="T39" fmla="*/ 64 h 258"/>
                <a:gd name="T40" fmla="*/ 60 w 136"/>
                <a:gd name="T41" fmla="*/ 69 h 258"/>
                <a:gd name="T42" fmla="*/ 46 w 136"/>
                <a:gd name="T43" fmla="*/ 68 h 258"/>
                <a:gd name="T44" fmla="*/ 43 w 136"/>
                <a:gd name="T45" fmla="*/ 72 h 258"/>
                <a:gd name="T46" fmla="*/ 36 w 136"/>
                <a:gd name="T47" fmla="*/ 71 h 258"/>
                <a:gd name="T48" fmla="*/ 31 w 136"/>
                <a:gd name="T49" fmla="*/ 75 h 258"/>
                <a:gd name="T50" fmla="*/ 23 w 136"/>
                <a:gd name="T51" fmla="*/ 75 h 258"/>
                <a:gd name="T52" fmla="*/ 14 w 136"/>
                <a:gd name="T53" fmla="*/ 99 h 258"/>
                <a:gd name="T54" fmla="*/ 22 w 136"/>
                <a:gd name="T55" fmla="*/ 124 h 258"/>
                <a:gd name="T56" fmla="*/ 19 w 136"/>
                <a:gd name="T57" fmla="*/ 130 h 258"/>
                <a:gd name="T58" fmla="*/ 25 w 136"/>
                <a:gd name="T59" fmla="*/ 137 h 258"/>
                <a:gd name="T60" fmla="*/ 11 w 136"/>
                <a:gd name="T61" fmla="*/ 173 h 258"/>
                <a:gd name="T62" fmla="*/ 6 w 136"/>
                <a:gd name="T63" fmla="*/ 175 h 258"/>
                <a:gd name="T64" fmla="*/ 1 w 136"/>
                <a:gd name="T65" fmla="*/ 194 h 258"/>
                <a:gd name="T66" fmla="*/ 11 w 136"/>
                <a:gd name="T67" fmla="*/ 213 h 258"/>
                <a:gd name="T68" fmla="*/ 8 w 136"/>
                <a:gd name="T69" fmla="*/ 222 h 258"/>
                <a:gd name="T70" fmla="*/ 13 w 136"/>
                <a:gd name="T71" fmla="*/ 237 h 258"/>
                <a:gd name="T72" fmla="*/ 15 w 136"/>
                <a:gd name="T73" fmla="*/ 245 h 258"/>
                <a:gd name="T74" fmla="*/ 36 w 136"/>
                <a:gd name="T75" fmla="*/ 258 h 258"/>
                <a:gd name="T76" fmla="*/ 55 w 136"/>
                <a:gd name="T77" fmla="*/ 251 h 258"/>
                <a:gd name="T78" fmla="*/ 68 w 136"/>
                <a:gd name="T79" fmla="*/ 249 h 258"/>
                <a:gd name="T80" fmla="*/ 85 w 136"/>
                <a:gd name="T81" fmla="*/ 206 h 258"/>
                <a:gd name="T82" fmla="*/ 113 w 136"/>
                <a:gd name="T83" fmla="*/ 114 h 258"/>
                <a:gd name="T84" fmla="*/ 114 w 136"/>
                <a:gd name="T85" fmla="*/ 95 h 258"/>
                <a:gd name="T86" fmla="*/ 124 w 136"/>
                <a:gd name="T87" fmla="*/ 78 h 258"/>
                <a:gd name="T88" fmla="*/ 118 w 136"/>
                <a:gd name="T89" fmla="*/ 61 h 258"/>
                <a:gd name="T90" fmla="*/ 120 w 136"/>
                <a:gd name="T91" fmla="*/ 60 h 258"/>
                <a:gd name="T92" fmla="*/ 121 w 136"/>
                <a:gd name="T93" fmla="*/ 59 h 258"/>
                <a:gd name="T94" fmla="*/ 129 w 136"/>
                <a:gd name="T95" fmla="*/ 70 h 258"/>
                <a:gd name="T96" fmla="*/ 135 w 136"/>
                <a:gd name="T97" fmla="*/ 57 h 258"/>
                <a:gd name="T98" fmla="*/ 130 w 136"/>
                <a:gd name="T99" fmla="*/ 47 h 258"/>
                <a:gd name="T100" fmla="*/ 123 w 136"/>
                <a:gd name="T101" fmla="*/ 12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36" h="258">
                  <a:moveTo>
                    <a:pt x="123" y="12"/>
                  </a:moveTo>
                  <a:cubicBezTo>
                    <a:pt x="120" y="8"/>
                    <a:pt x="116" y="8"/>
                    <a:pt x="114" y="3"/>
                  </a:cubicBezTo>
                  <a:cubicBezTo>
                    <a:pt x="109" y="0"/>
                    <a:pt x="110" y="1"/>
                    <a:pt x="106" y="4"/>
                  </a:cubicBezTo>
                  <a:cubicBezTo>
                    <a:pt x="106" y="10"/>
                    <a:pt x="106" y="19"/>
                    <a:pt x="101" y="23"/>
                  </a:cubicBezTo>
                  <a:cubicBezTo>
                    <a:pt x="98" y="25"/>
                    <a:pt x="96" y="26"/>
                    <a:pt x="95" y="29"/>
                  </a:cubicBezTo>
                  <a:cubicBezTo>
                    <a:pt x="92" y="29"/>
                    <a:pt x="92" y="27"/>
                    <a:pt x="91" y="25"/>
                  </a:cubicBezTo>
                  <a:cubicBezTo>
                    <a:pt x="89" y="25"/>
                    <a:pt x="88" y="25"/>
                    <a:pt x="87" y="25"/>
                  </a:cubicBezTo>
                  <a:cubicBezTo>
                    <a:pt x="87" y="29"/>
                    <a:pt x="88" y="32"/>
                    <a:pt x="89" y="35"/>
                  </a:cubicBezTo>
                  <a:cubicBezTo>
                    <a:pt x="89" y="36"/>
                    <a:pt x="89" y="36"/>
                    <a:pt x="89" y="37"/>
                  </a:cubicBezTo>
                  <a:cubicBezTo>
                    <a:pt x="87" y="38"/>
                    <a:pt x="86" y="39"/>
                    <a:pt x="83" y="39"/>
                  </a:cubicBezTo>
                  <a:cubicBezTo>
                    <a:pt x="83" y="39"/>
                    <a:pt x="83" y="39"/>
                    <a:pt x="83" y="40"/>
                  </a:cubicBezTo>
                  <a:cubicBezTo>
                    <a:pt x="83" y="42"/>
                    <a:pt x="85" y="43"/>
                    <a:pt x="86" y="46"/>
                  </a:cubicBezTo>
                  <a:cubicBezTo>
                    <a:pt x="84" y="48"/>
                    <a:pt x="83" y="49"/>
                    <a:pt x="81" y="51"/>
                  </a:cubicBezTo>
                  <a:cubicBezTo>
                    <a:pt x="79" y="51"/>
                    <a:pt x="79" y="50"/>
                    <a:pt x="78" y="49"/>
                  </a:cubicBezTo>
                  <a:cubicBezTo>
                    <a:pt x="78" y="49"/>
                    <a:pt x="78" y="49"/>
                    <a:pt x="78" y="49"/>
                  </a:cubicBezTo>
                  <a:cubicBezTo>
                    <a:pt x="76" y="50"/>
                    <a:pt x="74" y="52"/>
                    <a:pt x="72" y="54"/>
                  </a:cubicBezTo>
                  <a:cubicBezTo>
                    <a:pt x="72" y="56"/>
                    <a:pt x="73" y="57"/>
                    <a:pt x="74" y="58"/>
                  </a:cubicBezTo>
                  <a:cubicBezTo>
                    <a:pt x="73" y="59"/>
                    <a:pt x="72" y="59"/>
                    <a:pt x="72" y="60"/>
                  </a:cubicBezTo>
                  <a:cubicBezTo>
                    <a:pt x="70" y="60"/>
                    <a:pt x="70" y="59"/>
                    <a:pt x="68" y="59"/>
                  </a:cubicBezTo>
                  <a:cubicBezTo>
                    <a:pt x="65" y="60"/>
                    <a:pt x="62" y="62"/>
                    <a:pt x="59" y="64"/>
                  </a:cubicBezTo>
                  <a:cubicBezTo>
                    <a:pt x="59" y="66"/>
                    <a:pt x="59" y="67"/>
                    <a:pt x="60" y="69"/>
                  </a:cubicBezTo>
                  <a:cubicBezTo>
                    <a:pt x="55" y="70"/>
                    <a:pt x="52" y="66"/>
                    <a:pt x="46" y="68"/>
                  </a:cubicBezTo>
                  <a:cubicBezTo>
                    <a:pt x="45" y="70"/>
                    <a:pt x="44" y="71"/>
                    <a:pt x="43" y="72"/>
                  </a:cubicBezTo>
                  <a:cubicBezTo>
                    <a:pt x="40" y="73"/>
                    <a:pt x="38" y="71"/>
                    <a:pt x="36" y="71"/>
                  </a:cubicBezTo>
                  <a:cubicBezTo>
                    <a:pt x="34" y="72"/>
                    <a:pt x="33" y="74"/>
                    <a:pt x="31" y="75"/>
                  </a:cubicBezTo>
                  <a:cubicBezTo>
                    <a:pt x="28" y="75"/>
                    <a:pt x="26" y="75"/>
                    <a:pt x="23" y="75"/>
                  </a:cubicBezTo>
                  <a:cubicBezTo>
                    <a:pt x="23" y="89"/>
                    <a:pt x="17" y="91"/>
                    <a:pt x="14" y="99"/>
                  </a:cubicBezTo>
                  <a:cubicBezTo>
                    <a:pt x="12" y="106"/>
                    <a:pt x="18" y="120"/>
                    <a:pt x="22" y="124"/>
                  </a:cubicBezTo>
                  <a:cubicBezTo>
                    <a:pt x="21" y="126"/>
                    <a:pt x="20" y="128"/>
                    <a:pt x="19" y="130"/>
                  </a:cubicBezTo>
                  <a:cubicBezTo>
                    <a:pt x="21" y="133"/>
                    <a:pt x="23" y="135"/>
                    <a:pt x="25" y="137"/>
                  </a:cubicBezTo>
                  <a:cubicBezTo>
                    <a:pt x="27" y="145"/>
                    <a:pt x="14" y="170"/>
                    <a:pt x="11" y="173"/>
                  </a:cubicBezTo>
                  <a:cubicBezTo>
                    <a:pt x="9" y="174"/>
                    <a:pt x="8" y="174"/>
                    <a:pt x="6" y="175"/>
                  </a:cubicBezTo>
                  <a:cubicBezTo>
                    <a:pt x="3" y="177"/>
                    <a:pt x="0" y="189"/>
                    <a:pt x="1" y="194"/>
                  </a:cubicBezTo>
                  <a:cubicBezTo>
                    <a:pt x="4" y="201"/>
                    <a:pt x="7" y="207"/>
                    <a:pt x="11" y="213"/>
                  </a:cubicBezTo>
                  <a:cubicBezTo>
                    <a:pt x="10" y="216"/>
                    <a:pt x="9" y="219"/>
                    <a:pt x="8" y="222"/>
                  </a:cubicBezTo>
                  <a:cubicBezTo>
                    <a:pt x="6" y="231"/>
                    <a:pt x="12" y="232"/>
                    <a:pt x="13" y="237"/>
                  </a:cubicBezTo>
                  <a:cubicBezTo>
                    <a:pt x="14" y="240"/>
                    <a:pt x="13" y="243"/>
                    <a:pt x="15" y="245"/>
                  </a:cubicBezTo>
                  <a:cubicBezTo>
                    <a:pt x="20" y="252"/>
                    <a:pt x="31" y="250"/>
                    <a:pt x="36" y="258"/>
                  </a:cubicBezTo>
                  <a:cubicBezTo>
                    <a:pt x="45" y="258"/>
                    <a:pt x="47" y="252"/>
                    <a:pt x="55" y="251"/>
                  </a:cubicBezTo>
                  <a:cubicBezTo>
                    <a:pt x="59" y="250"/>
                    <a:pt x="64" y="249"/>
                    <a:pt x="68" y="249"/>
                  </a:cubicBezTo>
                  <a:cubicBezTo>
                    <a:pt x="76" y="244"/>
                    <a:pt x="81" y="217"/>
                    <a:pt x="85" y="206"/>
                  </a:cubicBezTo>
                  <a:cubicBezTo>
                    <a:pt x="94" y="175"/>
                    <a:pt x="104" y="144"/>
                    <a:pt x="113" y="114"/>
                  </a:cubicBezTo>
                  <a:cubicBezTo>
                    <a:pt x="115" y="108"/>
                    <a:pt x="113" y="102"/>
                    <a:pt x="114" y="95"/>
                  </a:cubicBezTo>
                  <a:cubicBezTo>
                    <a:pt x="116" y="89"/>
                    <a:pt x="122" y="85"/>
                    <a:pt x="124" y="78"/>
                  </a:cubicBezTo>
                  <a:cubicBezTo>
                    <a:pt x="121" y="74"/>
                    <a:pt x="118" y="68"/>
                    <a:pt x="118" y="61"/>
                  </a:cubicBezTo>
                  <a:cubicBezTo>
                    <a:pt x="119" y="61"/>
                    <a:pt x="119" y="60"/>
                    <a:pt x="120" y="60"/>
                  </a:cubicBezTo>
                  <a:cubicBezTo>
                    <a:pt x="120" y="60"/>
                    <a:pt x="121" y="59"/>
                    <a:pt x="121" y="59"/>
                  </a:cubicBezTo>
                  <a:cubicBezTo>
                    <a:pt x="123" y="62"/>
                    <a:pt x="125" y="67"/>
                    <a:pt x="129" y="70"/>
                  </a:cubicBezTo>
                  <a:cubicBezTo>
                    <a:pt x="131" y="68"/>
                    <a:pt x="136" y="62"/>
                    <a:pt x="135" y="57"/>
                  </a:cubicBezTo>
                  <a:cubicBezTo>
                    <a:pt x="133" y="54"/>
                    <a:pt x="132" y="51"/>
                    <a:pt x="130" y="47"/>
                  </a:cubicBezTo>
                  <a:cubicBezTo>
                    <a:pt x="127" y="38"/>
                    <a:pt x="128" y="18"/>
                    <a:pt x="123" y="12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0"/>
            <p:cNvSpPr/>
            <p:nvPr/>
          </p:nvSpPr>
          <p:spPr bwMode="auto">
            <a:xfrm>
              <a:off x="6024563" y="2843213"/>
              <a:ext cx="52388" cy="28575"/>
            </a:xfrm>
            <a:custGeom>
              <a:avLst/>
              <a:gdLst>
                <a:gd name="T0" fmla="*/ 13 w 42"/>
                <a:gd name="T1" fmla="*/ 23 h 23"/>
                <a:gd name="T2" fmla="*/ 14 w 42"/>
                <a:gd name="T3" fmla="*/ 21 h 23"/>
                <a:gd name="T4" fmla="*/ 33 w 42"/>
                <a:gd name="T5" fmla="*/ 14 h 23"/>
                <a:gd name="T6" fmla="*/ 30 w 42"/>
                <a:gd name="T7" fmla="*/ 11 h 23"/>
                <a:gd name="T8" fmla="*/ 42 w 42"/>
                <a:gd name="T9" fmla="*/ 0 h 23"/>
                <a:gd name="T10" fmla="*/ 23 w 42"/>
                <a:gd name="T11" fmla="*/ 7 h 23"/>
                <a:gd name="T12" fmla="*/ 12 w 42"/>
                <a:gd name="T13" fmla="*/ 6 h 23"/>
                <a:gd name="T14" fmla="*/ 12 w 42"/>
                <a:gd name="T15" fmla="*/ 10 h 23"/>
                <a:gd name="T16" fmla="*/ 0 w 42"/>
                <a:gd name="T17" fmla="*/ 13 h 23"/>
                <a:gd name="T18" fmla="*/ 3 w 42"/>
                <a:gd name="T19" fmla="*/ 20 h 23"/>
                <a:gd name="T20" fmla="*/ 13 w 42"/>
                <a:gd name="T2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23">
                  <a:moveTo>
                    <a:pt x="13" y="23"/>
                  </a:moveTo>
                  <a:cubicBezTo>
                    <a:pt x="15" y="23"/>
                    <a:pt x="14" y="23"/>
                    <a:pt x="14" y="21"/>
                  </a:cubicBezTo>
                  <a:cubicBezTo>
                    <a:pt x="24" y="21"/>
                    <a:pt x="25" y="15"/>
                    <a:pt x="33" y="14"/>
                  </a:cubicBezTo>
                  <a:cubicBezTo>
                    <a:pt x="32" y="13"/>
                    <a:pt x="31" y="12"/>
                    <a:pt x="30" y="11"/>
                  </a:cubicBezTo>
                  <a:cubicBezTo>
                    <a:pt x="33" y="6"/>
                    <a:pt x="39" y="4"/>
                    <a:pt x="42" y="0"/>
                  </a:cubicBezTo>
                  <a:cubicBezTo>
                    <a:pt x="36" y="3"/>
                    <a:pt x="30" y="5"/>
                    <a:pt x="23" y="7"/>
                  </a:cubicBezTo>
                  <a:cubicBezTo>
                    <a:pt x="19" y="7"/>
                    <a:pt x="16" y="6"/>
                    <a:pt x="12" y="6"/>
                  </a:cubicBezTo>
                  <a:cubicBezTo>
                    <a:pt x="13" y="7"/>
                    <a:pt x="13" y="8"/>
                    <a:pt x="12" y="10"/>
                  </a:cubicBezTo>
                  <a:cubicBezTo>
                    <a:pt x="12" y="10"/>
                    <a:pt x="1" y="13"/>
                    <a:pt x="0" y="13"/>
                  </a:cubicBezTo>
                  <a:cubicBezTo>
                    <a:pt x="1" y="16"/>
                    <a:pt x="2" y="17"/>
                    <a:pt x="3" y="20"/>
                  </a:cubicBezTo>
                  <a:cubicBezTo>
                    <a:pt x="6" y="21"/>
                    <a:pt x="11" y="22"/>
                    <a:pt x="13" y="23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11"/>
            <p:cNvSpPr/>
            <p:nvPr/>
          </p:nvSpPr>
          <p:spPr bwMode="auto">
            <a:xfrm>
              <a:off x="3646488" y="5314950"/>
              <a:ext cx="20638" cy="23813"/>
            </a:xfrm>
            <a:custGeom>
              <a:avLst/>
              <a:gdLst>
                <a:gd name="T0" fmla="*/ 2 w 16"/>
                <a:gd name="T1" fmla="*/ 1 h 20"/>
                <a:gd name="T2" fmla="*/ 1 w 16"/>
                <a:gd name="T3" fmla="*/ 9 h 20"/>
                <a:gd name="T4" fmla="*/ 7 w 16"/>
                <a:gd name="T5" fmla="*/ 9 h 20"/>
                <a:gd name="T6" fmla="*/ 8 w 16"/>
                <a:gd name="T7" fmla="*/ 9 h 20"/>
                <a:gd name="T8" fmla="*/ 8 w 16"/>
                <a:gd name="T9" fmla="*/ 18 h 20"/>
                <a:gd name="T10" fmla="*/ 10 w 16"/>
                <a:gd name="T11" fmla="*/ 19 h 20"/>
                <a:gd name="T12" fmla="*/ 11 w 16"/>
                <a:gd name="T13" fmla="*/ 20 h 20"/>
                <a:gd name="T14" fmla="*/ 15 w 16"/>
                <a:gd name="T15" fmla="*/ 1 h 20"/>
                <a:gd name="T16" fmla="*/ 13 w 16"/>
                <a:gd name="T17" fmla="*/ 0 h 20"/>
                <a:gd name="T18" fmla="*/ 2 w 16"/>
                <a:gd name="T1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20">
                  <a:moveTo>
                    <a:pt x="2" y="1"/>
                  </a:moveTo>
                  <a:cubicBezTo>
                    <a:pt x="1" y="4"/>
                    <a:pt x="0" y="6"/>
                    <a:pt x="1" y="9"/>
                  </a:cubicBezTo>
                  <a:cubicBezTo>
                    <a:pt x="2" y="9"/>
                    <a:pt x="5" y="9"/>
                    <a:pt x="7" y="9"/>
                  </a:cubicBezTo>
                  <a:cubicBezTo>
                    <a:pt x="7" y="9"/>
                    <a:pt x="7" y="9"/>
                    <a:pt x="8" y="9"/>
                  </a:cubicBezTo>
                  <a:cubicBezTo>
                    <a:pt x="8" y="12"/>
                    <a:pt x="8" y="15"/>
                    <a:pt x="8" y="18"/>
                  </a:cubicBezTo>
                  <a:cubicBezTo>
                    <a:pt x="8" y="18"/>
                    <a:pt x="9" y="19"/>
                    <a:pt x="10" y="19"/>
                  </a:cubicBezTo>
                  <a:cubicBezTo>
                    <a:pt x="10" y="20"/>
                    <a:pt x="11" y="20"/>
                    <a:pt x="11" y="20"/>
                  </a:cubicBezTo>
                  <a:cubicBezTo>
                    <a:pt x="14" y="14"/>
                    <a:pt x="16" y="10"/>
                    <a:pt x="15" y="1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0" y="3"/>
                    <a:pt x="7" y="2"/>
                    <a:pt x="2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12"/>
            <p:cNvSpPr/>
            <p:nvPr/>
          </p:nvSpPr>
          <p:spPr bwMode="auto">
            <a:xfrm>
              <a:off x="3714750" y="5326063"/>
              <a:ext cx="128588" cy="79375"/>
            </a:xfrm>
            <a:custGeom>
              <a:avLst/>
              <a:gdLst>
                <a:gd name="T0" fmla="*/ 60 w 102"/>
                <a:gd name="T1" fmla="*/ 34 h 64"/>
                <a:gd name="T2" fmla="*/ 40 w 102"/>
                <a:gd name="T3" fmla="*/ 19 h 64"/>
                <a:gd name="T4" fmla="*/ 45 w 102"/>
                <a:gd name="T5" fmla="*/ 9 h 64"/>
                <a:gd name="T6" fmla="*/ 45 w 102"/>
                <a:gd name="T7" fmla="*/ 7 h 64"/>
                <a:gd name="T8" fmla="*/ 24 w 102"/>
                <a:gd name="T9" fmla="*/ 0 h 64"/>
                <a:gd name="T10" fmla="*/ 5 w 102"/>
                <a:gd name="T11" fmla="*/ 20 h 64"/>
                <a:gd name="T12" fmla="*/ 5 w 102"/>
                <a:gd name="T13" fmla="*/ 20 h 64"/>
                <a:gd name="T14" fmla="*/ 23 w 102"/>
                <a:gd name="T15" fmla="*/ 19 h 64"/>
                <a:gd name="T16" fmla="*/ 24 w 102"/>
                <a:gd name="T17" fmla="*/ 20 h 64"/>
                <a:gd name="T18" fmla="*/ 24 w 102"/>
                <a:gd name="T19" fmla="*/ 24 h 64"/>
                <a:gd name="T20" fmla="*/ 11 w 102"/>
                <a:gd name="T21" fmla="*/ 30 h 64"/>
                <a:gd name="T22" fmla="*/ 11 w 102"/>
                <a:gd name="T23" fmla="*/ 31 h 64"/>
                <a:gd name="T24" fmla="*/ 23 w 102"/>
                <a:gd name="T25" fmla="*/ 41 h 64"/>
                <a:gd name="T26" fmla="*/ 31 w 102"/>
                <a:gd name="T27" fmla="*/ 51 h 64"/>
                <a:gd name="T28" fmla="*/ 25 w 102"/>
                <a:gd name="T29" fmla="*/ 51 h 64"/>
                <a:gd name="T30" fmla="*/ 3 w 102"/>
                <a:gd name="T31" fmla="*/ 48 h 64"/>
                <a:gd name="T32" fmla="*/ 0 w 102"/>
                <a:gd name="T33" fmla="*/ 59 h 64"/>
                <a:gd name="T34" fmla="*/ 0 w 102"/>
                <a:gd name="T35" fmla="*/ 60 h 64"/>
                <a:gd name="T36" fmla="*/ 15 w 102"/>
                <a:gd name="T37" fmla="*/ 55 h 64"/>
                <a:gd name="T38" fmla="*/ 28 w 102"/>
                <a:gd name="T39" fmla="*/ 60 h 64"/>
                <a:gd name="T40" fmla="*/ 46 w 102"/>
                <a:gd name="T41" fmla="*/ 57 h 64"/>
                <a:gd name="T42" fmla="*/ 66 w 102"/>
                <a:gd name="T43" fmla="*/ 59 h 64"/>
                <a:gd name="T44" fmla="*/ 75 w 102"/>
                <a:gd name="T45" fmla="*/ 63 h 64"/>
                <a:gd name="T46" fmla="*/ 100 w 102"/>
                <a:gd name="T47" fmla="*/ 59 h 64"/>
                <a:gd name="T48" fmla="*/ 101 w 102"/>
                <a:gd name="T49" fmla="*/ 57 h 64"/>
                <a:gd name="T50" fmla="*/ 102 w 102"/>
                <a:gd name="T51" fmla="*/ 54 h 64"/>
                <a:gd name="T52" fmla="*/ 60 w 102"/>
                <a:gd name="T53" fmla="*/ 3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2" h="64">
                  <a:moveTo>
                    <a:pt x="60" y="34"/>
                  </a:moveTo>
                  <a:cubicBezTo>
                    <a:pt x="53" y="27"/>
                    <a:pt x="51" y="18"/>
                    <a:pt x="40" y="19"/>
                  </a:cubicBezTo>
                  <a:cubicBezTo>
                    <a:pt x="37" y="15"/>
                    <a:pt x="42" y="13"/>
                    <a:pt x="45" y="9"/>
                  </a:cubicBezTo>
                  <a:cubicBezTo>
                    <a:pt x="45" y="8"/>
                    <a:pt x="45" y="8"/>
                    <a:pt x="45" y="7"/>
                  </a:cubicBezTo>
                  <a:cubicBezTo>
                    <a:pt x="40" y="3"/>
                    <a:pt x="30" y="3"/>
                    <a:pt x="24" y="0"/>
                  </a:cubicBezTo>
                  <a:cubicBezTo>
                    <a:pt x="18" y="6"/>
                    <a:pt x="8" y="1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10" y="23"/>
                    <a:pt x="16" y="20"/>
                    <a:pt x="23" y="19"/>
                  </a:cubicBezTo>
                  <a:cubicBezTo>
                    <a:pt x="23" y="20"/>
                    <a:pt x="24" y="20"/>
                    <a:pt x="24" y="20"/>
                  </a:cubicBezTo>
                  <a:cubicBezTo>
                    <a:pt x="24" y="21"/>
                    <a:pt x="24" y="23"/>
                    <a:pt x="24" y="24"/>
                  </a:cubicBezTo>
                  <a:cubicBezTo>
                    <a:pt x="20" y="26"/>
                    <a:pt x="16" y="28"/>
                    <a:pt x="11" y="30"/>
                  </a:cubicBezTo>
                  <a:cubicBezTo>
                    <a:pt x="11" y="30"/>
                    <a:pt x="11" y="31"/>
                    <a:pt x="11" y="31"/>
                  </a:cubicBezTo>
                  <a:cubicBezTo>
                    <a:pt x="15" y="40"/>
                    <a:pt x="15" y="37"/>
                    <a:pt x="23" y="41"/>
                  </a:cubicBezTo>
                  <a:cubicBezTo>
                    <a:pt x="26" y="43"/>
                    <a:pt x="29" y="48"/>
                    <a:pt x="31" y="51"/>
                  </a:cubicBezTo>
                  <a:cubicBezTo>
                    <a:pt x="29" y="51"/>
                    <a:pt x="27" y="51"/>
                    <a:pt x="25" y="51"/>
                  </a:cubicBezTo>
                  <a:cubicBezTo>
                    <a:pt x="21" y="45"/>
                    <a:pt x="11" y="47"/>
                    <a:pt x="3" y="48"/>
                  </a:cubicBezTo>
                  <a:cubicBezTo>
                    <a:pt x="2" y="52"/>
                    <a:pt x="1" y="55"/>
                    <a:pt x="0" y="59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6" y="59"/>
                    <a:pt x="10" y="56"/>
                    <a:pt x="15" y="55"/>
                  </a:cubicBezTo>
                  <a:cubicBezTo>
                    <a:pt x="22" y="54"/>
                    <a:pt x="23" y="59"/>
                    <a:pt x="28" y="60"/>
                  </a:cubicBezTo>
                  <a:cubicBezTo>
                    <a:pt x="34" y="59"/>
                    <a:pt x="40" y="58"/>
                    <a:pt x="46" y="57"/>
                  </a:cubicBezTo>
                  <a:cubicBezTo>
                    <a:pt x="52" y="58"/>
                    <a:pt x="59" y="58"/>
                    <a:pt x="66" y="59"/>
                  </a:cubicBezTo>
                  <a:cubicBezTo>
                    <a:pt x="69" y="60"/>
                    <a:pt x="72" y="62"/>
                    <a:pt x="75" y="63"/>
                  </a:cubicBezTo>
                  <a:cubicBezTo>
                    <a:pt x="81" y="64"/>
                    <a:pt x="92" y="60"/>
                    <a:pt x="100" y="59"/>
                  </a:cubicBezTo>
                  <a:cubicBezTo>
                    <a:pt x="100" y="59"/>
                    <a:pt x="101" y="58"/>
                    <a:pt x="101" y="57"/>
                  </a:cubicBezTo>
                  <a:cubicBezTo>
                    <a:pt x="102" y="56"/>
                    <a:pt x="102" y="55"/>
                    <a:pt x="102" y="54"/>
                  </a:cubicBezTo>
                  <a:cubicBezTo>
                    <a:pt x="79" y="54"/>
                    <a:pt x="71" y="45"/>
                    <a:pt x="60" y="34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13"/>
            <p:cNvSpPr/>
            <p:nvPr/>
          </p:nvSpPr>
          <p:spPr bwMode="auto">
            <a:xfrm>
              <a:off x="5821363" y="2844800"/>
              <a:ext cx="65088" cy="19050"/>
            </a:xfrm>
            <a:custGeom>
              <a:avLst/>
              <a:gdLst>
                <a:gd name="T0" fmla="*/ 23 w 52"/>
                <a:gd name="T1" fmla="*/ 16 h 16"/>
                <a:gd name="T2" fmla="*/ 50 w 52"/>
                <a:gd name="T3" fmla="*/ 14 h 16"/>
                <a:gd name="T4" fmla="*/ 52 w 52"/>
                <a:gd name="T5" fmla="*/ 8 h 16"/>
                <a:gd name="T6" fmla="*/ 43 w 52"/>
                <a:gd name="T7" fmla="*/ 12 h 16"/>
                <a:gd name="T8" fmla="*/ 41 w 52"/>
                <a:gd name="T9" fmla="*/ 11 h 16"/>
                <a:gd name="T10" fmla="*/ 42 w 52"/>
                <a:gd name="T11" fmla="*/ 8 h 16"/>
                <a:gd name="T12" fmla="*/ 41 w 52"/>
                <a:gd name="T13" fmla="*/ 7 h 16"/>
                <a:gd name="T14" fmla="*/ 28 w 52"/>
                <a:gd name="T15" fmla="*/ 5 h 16"/>
                <a:gd name="T16" fmla="*/ 15 w 52"/>
                <a:gd name="T17" fmla="*/ 7 h 16"/>
                <a:gd name="T18" fmla="*/ 11 w 52"/>
                <a:gd name="T19" fmla="*/ 5 h 16"/>
                <a:gd name="T20" fmla="*/ 13 w 52"/>
                <a:gd name="T21" fmla="*/ 3 h 16"/>
                <a:gd name="T22" fmla="*/ 12 w 52"/>
                <a:gd name="T23" fmla="*/ 2 h 16"/>
                <a:gd name="T24" fmla="*/ 9 w 52"/>
                <a:gd name="T25" fmla="*/ 3 h 16"/>
                <a:gd name="T26" fmla="*/ 4 w 52"/>
                <a:gd name="T27" fmla="*/ 1 h 16"/>
                <a:gd name="T28" fmla="*/ 4 w 52"/>
                <a:gd name="T29" fmla="*/ 0 h 16"/>
                <a:gd name="T30" fmla="*/ 3 w 52"/>
                <a:gd name="T31" fmla="*/ 2 h 16"/>
                <a:gd name="T32" fmla="*/ 1 w 52"/>
                <a:gd name="T33" fmla="*/ 2 h 16"/>
                <a:gd name="T34" fmla="*/ 0 w 52"/>
                <a:gd name="T35" fmla="*/ 9 h 16"/>
                <a:gd name="T36" fmla="*/ 23 w 52"/>
                <a:gd name="T37" fmla="*/ 13 h 16"/>
                <a:gd name="T38" fmla="*/ 23 w 52"/>
                <a:gd name="T3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16">
                  <a:moveTo>
                    <a:pt x="23" y="16"/>
                  </a:moveTo>
                  <a:cubicBezTo>
                    <a:pt x="32" y="15"/>
                    <a:pt x="41" y="15"/>
                    <a:pt x="50" y="14"/>
                  </a:cubicBezTo>
                  <a:cubicBezTo>
                    <a:pt x="51" y="12"/>
                    <a:pt x="51" y="10"/>
                    <a:pt x="52" y="8"/>
                  </a:cubicBezTo>
                  <a:cubicBezTo>
                    <a:pt x="49" y="10"/>
                    <a:pt x="46" y="10"/>
                    <a:pt x="43" y="12"/>
                  </a:cubicBezTo>
                  <a:cubicBezTo>
                    <a:pt x="42" y="12"/>
                    <a:pt x="41" y="11"/>
                    <a:pt x="41" y="11"/>
                  </a:cubicBezTo>
                  <a:cubicBezTo>
                    <a:pt x="41" y="10"/>
                    <a:pt x="41" y="9"/>
                    <a:pt x="42" y="8"/>
                  </a:cubicBezTo>
                  <a:cubicBezTo>
                    <a:pt x="42" y="8"/>
                    <a:pt x="41" y="7"/>
                    <a:pt x="41" y="7"/>
                  </a:cubicBezTo>
                  <a:cubicBezTo>
                    <a:pt x="35" y="8"/>
                    <a:pt x="33" y="7"/>
                    <a:pt x="28" y="5"/>
                  </a:cubicBezTo>
                  <a:cubicBezTo>
                    <a:pt x="23" y="6"/>
                    <a:pt x="19" y="6"/>
                    <a:pt x="15" y="7"/>
                  </a:cubicBezTo>
                  <a:cubicBezTo>
                    <a:pt x="13" y="5"/>
                    <a:pt x="14" y="5"/>
                    <a:pt x="11" y="5"/>
                  </a:cubicBezTo>
                  <a:cubicBezTo>
                    <a:pt x="12" y="4"/>
                    <a:pt x="12" y="3"/>
                    <a:pt x="13" y="3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1" y="2"/>
                    <a:pt x="10" y="3"/>
                    <a:pt x="9" y="3"/>
                  </a:cubicBezTo>
                  <a:cubicBezTo>
                    <a:pt x="7" y="3"/>
                    <a:pt x="5" y="2"/>
                    <a:pt x="4" y="1"/>
                  </a:cubicBezTo>
                  <a:cubicBezTo>
                    <a:pt x="4" y="1"/>
                    <a:pt x="4" y="0"/>
                    <a:pt x="4" y="0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1" y="5"/>
                    <a:pt x="1" y="7"/>
                    <a:pt x="0" y="9"/>
                  </a:cubicBezTo>
                  <a:cubicBezTo>
                    <a:pt x="6" y="11"/>
                    <a:pt x="17" y="11"/>
                    <a:pt x="23" y="13"/>
                  </a:cubicBezTo>
                  <a:cubicBezTo>
                    <a:pt x="23" y="14"/>
                    <a:pt x="23" y="15"/>
                    <a:pt x="23" y="16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14"/>
            <p:cNvSpPr/>
            <p:nvPr/>
          </p:nvSpPr>
          <p:spPr bwMode="auto">
            <a:xfrm>
              <a:off x="5464175" y="2697163"/>
              <a:ext cx="42863" cy="60325"/>
            </a:xfrm>
            <a:custGeom>
              <a:avLst/>
              <a:gdLst>
                <a:gd name="T0" fmla="*/ 14 w 34"/>
                <a:gd name="T1" fmla="*/ 48 h 48"/>
                <a:gd name="T2" fmla="*/ 17 w 34"/>
                <a:gd name="T3" fmla="*/ 43 h 48"/>
                <a:gd name="T4" fmla="*/ 27 w 34"/>
                <a:gd name="T5" fmla="*/ 44 h 48"/>
                <a:gd name="T6" fmla="*/ 30 w 34"/>
                <a:gd name="T7" fmla="*/ 31 h 48"/>
                <a:gd name="T8" fmla="*/ 29 w 34"/>
                <a:gd name="T9" fmla="*/ 22 h 48"/>
                <a:gd name="T10" fmla="*/ 32 w 34"/>
                <a:gd name="T11" fmla="*/ 16 h 48"/>
                <a:gd name="T12" fmla="*/ 22 w 34"/>
                <a:gd name="T13" fmla="*/ 0 h 48"/>
                <a:gd name="T14" fmla="*/ 2 w 34"/>
                <a:gd name="T15" fmla="*/ 7 h 48"/>
                <a:gd name="T16" fmla="*/ 2 w 34"/>
                <a:gd name="T17" fmla="*/ 8 h 48"/>
                <a:gd name="T18" fmla="*/ 8 w 34"/>
                <a:gd name="T19" fmla="*/ 20 h 48"/>
                <a:gd name="T20" fmla="*/ 14 w 34"/>
                <a:gd name="T21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4" h="48">
                  <a:moveTo>
                    <a:pt x="14" y="48"/>
                  </a:moveTo>
                  <a:cubicBezTo>
                    <a:pt x="15" y="46"/>
                    <a:pt x="16" y="45"/>
                    <a:pt x="17" y="43"/>
                  </a:cubicBezTo>
                  <a:cubicBezTo>
                    <a:pt x="21" y="41"/>
                    <a:pt x="24" y="43"/>
                    <a:pt x="27" y="44"/>
                  </a:cubicBezTo>
                  <a:cubicBezTo>
                    <a:pt x="28" y="40"/>
                    <a:pt x="31" y="37"/>
                    <a:pt x="30" y="31"/>
                  </a:cubicBezTo>
                  <a:cubicBezTo>
                    <a:pt x="30" y="28"/>
                    <a:pt x="29" y="25"/>
                    <a:pt x="29" y="22"/>
                  </a:cubicBezTo>
                  <a:cubicBezTo>
                    <a:pt x="29" y="20"/>
                    <a:pt x="31" y="18"/>
                    <a:pt x="32" y="16"/>
                  </a:cubicBezTo>
                  <a:cubicBezTo>
                    <a:pt x="34" y="10"/>
                    <a:pt x="26" y="1"/>
                    <a:pt x="22" y="0"/>
                  </a:cubicBezTo>
                  <a:cubicBezTo>
                    <a:pt x="17" y="5"/>
                    <a:pt x="12" y="5"/>
                    <a:pt x="2" y="7"/>
                  </a:cubicBezTo>
                  <a:cubicBezTo>
                    <a:pt x="2" y="7"/>
                    <a:pt x="2" y="8"/>
                    <a:pt x="2" y="8"/>
                  </a:cubicBezTo>
                  <a:cubicBezTo>
                    <a:pt x="3" y="13"/>
                    <a:pt x="6" y="14"/>
                    <a:pt x="8" y="20"/>
                  </a:cubicBezTo>
                  <a:cubicBezTo>
                    <a:pt x="10" y="32"/>
                    <a:pt x="0" y="45"/>
                    <a:pt x="14" y="48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15"/>
            <p:cNvSpPr/>
            <p:nvPr/>
          </p:nvSpPr>
          <p:spPr bwMode="auto">
            <a:xfrm>
              <a:off x="5475288" y="2646363"/>
              <a:ext cx="23813" cy="46038"/>
            </a:xfrm>
            <a:custGeom>
              <a:avLst/>
              <a:gdLst>
                <a:gd name="T0" fmla="*/ 3 w 19"/>
                <a:gd name="T1" fmla="*/ 22 h 37"/>
                <a:gd name="T2" fmla="*/ 1 w 19"/>
                <a:gd name="T3" fmla="*/ 23 h 37"/>
                <a:gd name="T4" fmla="*/ 4 w 19"/>
                <a:gd name="T5" fmla="*/ 25 h 37"/>
                <a:gd name="T6" fmla="*/ 4 w 19"/>
                <a:gd name="T7" fmla="*/ 25 h 37"/>
                <a:gd name="T8" fmla="*/ 2 w 19"/>
                <a:gd name="T9" fmla="*/ 27 h 37"/>
                <a:gd name="T10" fmla="*/ 2 w 19"/>
                <a:gd name="T11" fmla="*/ 28 h 37"/>
                <a:gd name="T12" fmla="*/ 6 w 19"/>
                <a:gd name="T13" fmla="*/ 29 h 37"/>
                <a:gd name="T14" fmla="*/ 4 w 19"/>
                <a:gd name="T15" fmla="*/ 32 h 37"/>
                <a:gd name="T16" fmla="*/ 6 w 19"/>
                <a:gd name="T17" fmla="*/ 34 h 37"/>
                <a:gd name="T18" fmla="*/ 10 w 19"/>
                <a:gd name="T19" fmla="*/ 34 h 37"/>
                <a:gd name="T20" fmla="*/ 10 w 19"/>
                <a:gd name="T21" fmla="*/ 36 h 37"/>
                <a:gd name="T22" fmla="*/ 12 w 19"/>
                <a:gd name="T23" fmla="*/ 37 h 37"/>
                <a:gd name="T24" fmla="*/ 17 w 19"/>
                <a:gd name="T25" fmla="*/ 1 h 37"/>
                <a:gd name="T26" fmla="*/ 15 w 19"/>
                <a:gd name="T27" fmla="*/ 0 h 37"/>
                <a:gd name="T28" fmla="*/ 15 w 19"/>
                <a:gd name="T29" fmla="*/ 0 h 37"/>
                <a:gd name="T30" fmla="*/ 14 w 19"/>
                <a:gd name="T31" fmla="*/ 6 h 37"/>
                <a:gd name="T32" fmla="*/ 0 w 19"/>
                <a:gd name="T33" fmla="*/ 13 h 37"/>
                <a:gd name="T34" fmla="*/ 2 w 19"/>
                <a:gd name="T35" fmla="*/ 16 h 37"/>
                <a:gd name="T36" fmla="*/ 0 w 19"/>
                <a:gd name="T37" fmla="*/ 17 h 37"/>
                <a:gd name="T38" fmla="*/ 3 w 19"/>
                <a:gd name="T39" fmla="*/ 22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" h="37">
                  <a:moveTo>
                    <a:pt x="3" y="22"/>
                  </a:moveTo>
                  <a:cubicBezTo>
                    <a:pt x="2" y="22"/>
                    <a:pt x="1" y="23"/>
                    <a:pt x="1" y="23"/>
                  </a:cubicBezTo>
                  <a:cubicBezTo>
                    <a:pt x="2" y="25"/>
                    <a:pt x="2" y="25"/>
                    <a:pt x="4" y="25"/>
                  </a:cubicBezTo>
                  <a:cubicBezTo>
                    <a:pt x="4" y="25"/>
                    <a:pt x="4" y="25"/>
                    <a:pt x="4" y="25"/>
                  </a:cubicBezTo>
                  <a:cubicBezTo>
                    <a:pt x="4" y="26"/>
                    <a:pt x="3" y="26"/>
                    <a:pt x="2" y="27"/>
                  </a:cubicBezTo>
                  <a:cubicBezTo>
                    <a:pt x="2" y="27"/>
                    <a:pt x="2" y="28"/>
                    <a:pt x="2" y="28"/>
                  </a:cubicBezTo>
                  <a:cubicBezTo>
                    <a:pt x="3" y="28"/>
                    <a:pt x="5" y="29"/>
                    <a:pt x="6" y="29"/>
                  </a:cubicBezTo>
                  <a:cubicBezTo>
                    <a:pt x="5" y="30"/>
                    <a:pt x="5" y="31"/>
                    <a:pt x="4" y="32"/>
                  </a:cubicBezTo>
                  <a:cubicBezTo>
                    <a:pt x="5" y="33"/>
                    <a:pt x="5" y="33"/>
                    <a:pt x="6" y="34"/>
                  </a:cubicBezTo>
                  <a:cubicBezTo>
                    <a:pt x="7" y="34"/>
                    <a:pt x="8" y="34"/>
                    <a:pt x="10" y="34"/>
                  </a:cubicBezTo>
                  <a:cubicBezTo>
                    <a:pt x="10" y="35"/>
                    <a:pt x="10" y="36"/>
                    <a:pt x="10" y="36"/>
                  </a:cubicBezTo>
                  <a:cubicBezTo>
                    <a:pt x="10" y="36"/>
                    <a:pt x="11" y="36"/>
                    <a:pt x="12" y="37"/>
                  </a:cubicBezTo>
                  <a:cubicBezTo>
                    <a:pt x="19" y="30"/>
                    <a:pt x="17" y="13"/>
                    <a:pt x="17" y="1"/>
                  </a:cubicBezTo>
                  <a:cubicBezTo>
                    <a:pt x="16" y="1"/>
                    <a:pt x="16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2"/>
                    <a:pt x="14" y="4"/>
                    <a:pt x="14" y="6"/>
                  </a:cubicBezTo>
                  <a:cubicBezTo>
                    <a:pt x="14" y="6"/>
                    <a:pt x="3" y="11"/>
                    <a:pt x="0" y="13"/>
                  </a:cubicBezTo>
                  <a:cubicBezTo>
                    <a:pt x="0" y="15"/>
                    <a:pt x="0" y="15"/>
                    <a:pt x="2" y="16"/>
                  </a:cubicBezTo>
                  <a:cubicBezTo>
                    <a:pt x="1" y="16"/>
                    <a:pt x="1" y="17"/>
                    <a:pt x="0" y="17"/>
                  </a:cubicBezTo>
                  <a:cubicBezTo>
                    <a:pt x="0" y="20"/>
                    <a:pt x="1" y="20"/>
                    <a:pt x="3" y="22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" name="Freeform 216"/>
            <p:cNvSpPr/>
            <p:nvPr/>
          </p:nvSpPr>
          <p:spPr bwMode="auto">
            <a:xfrm>
              <a:off x="5565775" y="2776538"/>
              <a:ext cx="69850" cy="41275"/>
            </a:xfrm>
            <a:custGeom>
              <a:avLst/>
              <a:gdLst>
                <a:gd name="T0" fmla="*/ 12 w 56"/>
                <a:gd name="T1" fmla="*/ 16 h 32"/>
                <a:gd name="T2" fmla="*/ 47 w 56"/>
                <a:gd name="T3" fmla="*/ 32 h 32"/>
                <a:gd name="T4" fmla="*/ 53 w 56"/>
                <a:gd name="T5" fmla="*/ 26 h 32"/>
                <a:gd name="T6" fmla="*/ 50 w 56"/>
                <a:gd name="T7" fmla="*/ 20 h 32"/>
                <a:gd name="T8" fmla="*/ 56 w 56"/>
                <a:gd name="T9" fmla="*/ 2 h 32"/>
                <a:gd name="T10" fmla="*/ 56 w 56"/>
                <a:gd name="T11" fmla="*/ 1 h 32"/>
                <a:gd name="T12" fmla="*/ 45 w 56"/>
                <a:gd name="T13" fmla="*/ 3 h 32"/>
                <a:gd name="T14" fmla="*/ 16 w 56"/>
                <a:gd name="T15" fmla="*/ 0 h 32"/>
                <a:gd name="T16" fmla="*/ 0 w 56"/>
                <a:gd name="T17" fmla="*/ 10 h 32"/>
                <a:gd name="T18" fmla="*/ 12 w 56"/>
                <a:gd name="T19" fmla="*/ 1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32">
                  <a:moveTo>
                    <a:pt x="12" y="16"/>
                  </a:moveTo>
                  <a:cubicBezTo>
                    <a:pt x="24" y="22"/>
                    <a:pt x="34" y="29"/>
                    <a:pt x="47" y="32"/>
                  </a:cubicBezTo>
                  <a:cubicBezTo>
                    <a:pt x="49" y="30"/>
                    <a:pt x="50" y="28"/>
                    <a:pt x="53" y="26"/>
                  </a:cubicBezTo>
                  <a:cubicBezTo>
                    <a:pt x="54" y="24"/>
                    <a:pt x="51" y="23"/>
                    <a:pt x="50" y="20"/>
                  </a:cubicBezTo>
                  <a:cubicBezTo>
                    <a:pt x="48" y="14"/>
                    <a:pt x="54" y="6"/>
                    <a:pt x="56" y="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3" y="0"/>
                    <a:pt x="49" y="2"/>
                    <a:pt x="45" y="3"/>
                  </a:cubicBezTo>
                  <a:cubicBezTo>
                    <a:pt x="32" y="6"/>
                    <a:pt x="26" y="6"/>
                    <a:pt x="16" y="0"/>
                  </a:cubicBezTo>
                  <a:cubicBezTo>
                    <a:pt x="10" y="5"/>
                    <a:pt x="3" y="0"/>
                    <a:pt x="0" y="10"/>
                  </a:cubicBezTo>
                  <a:cubicBezTo>
                    <a:pt x="3" y="15"/>
                    <a:pt x="7" y="14"/>
                    <a:pt x="12" y="16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" name="Freeform 217"/>
            <p:cNvSpPr/>
            <p:nvPr/>
          </p:nvSpPr>
          <p:spPr bwMode="auto">
            <a:xfrm>
              <a:off x="3190875" y="1844675"/>
              <a:ext cx="12700" cy="7938"/>
            </a:xfrm>
            <a:custGeom>
              <a:avLst/>
              <a:gdLst>
                <a:gd name="T0" fmla="*/ 10 w 10"/>
                <a:gd name="T1" fmla="*/ 1 h 7"/>
                <a:gd name="T2" fmla="*/ 9 w 10"/>
                <a:gd name="T3" fmla="*/ 0 h 7"/>
                <a:gd name="T4" fmla="*/ 0 w 10"/>
                <a:gd name="T5" fmla="*/ 7 h 7"/>
                <a:gd name="T6" fmla="*/ 3 w 10"/>
                <a:gd name="T7" fmla="*/ 7 h 7"/>
                <a:gd name="T8" fmla="*/ 10 w 10"/>
                <a:gd name="T9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7">
                  <a:moveTo>
                    <a:pt x="10" y="1"/>
                  </a:moveTo>
                  <a:cubicBezTo>
                    <a:pt x="10" y="0"/>
                    <a:pt x="9" y="0"/>
                    <a:pt x="9" y="0"/>
                  </a:cubicBezTo>
                  <a:cubicBezTo>
                    <a:pt x="6" y="2"/>
                    <a:pt x="3" y="5"/>
                    <a:pt x="0" y="7"/>
                  </a:cubicBezTo>
                  <a:cubicBezTo>
                    <a:pt x="1" y="7"/>
                    <a:pt x="2" y="7"/>
                    <a:pt x="3" y="7"/>
                  </a:cubicBezTo>
                  <a:cubicBezTo>
                    <a:pt x="5" y="5"/>
                    <a:pt x="8" y="3"/>
                    <a:pt x="10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218"/>
            <p:cNvSpPr/>
            <p:nvPr/>
          </p:nvSpPr>
          <p:spPr bwMode="auto">
            <a:xfrm>
              <a:off x="3111500" y="1905000"/>
              <a:ext cx="25400" cy="22225"/>
            </a:xfrm>
            <a:custGeom>
              <a:avLst/>
              <a:gdLst>
                <a:gd name="T0" fmla="*/ 20 w 20"/>
                <a:gd name="T1" fmla="*/ 16 h 17"/>
                <a:gd name="T2" fmla="*/ 13 w 20"/>
                <a:gd name="T3" fmla="*/ 0 h 17"/>
                <a:gd name="T4" fmla="*/ 0 w 20"/>
                <a:gd name="T5" fmla="*/ 12 h 17"/>
                <a:gd name="T6" fmla="*/ 19 w 20"/>
                <a:gd name="T7" fmla="*/ 17 h 17"/>
                <a:gd name="T8" fmla="*/ 20 w 20"/>
                <a:gd name="T9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7">
                  <a:moveTo>
                    <a:pt x="20" y="16"/>
                  </a:moveTo>
                  <a:cubicBezTo>
                    <a:pt x="19" y="9"/>
                    <a:pt x="16" y="4"/>
                    <a:pt x="13" y="0"/>
                  </a:cubicBezTo>
                  <a:cubicBezTo>
                    <a:pt x="8" y="4"/>
                    <a:pt x="4" y="8"/>
                    <a:pt x="0" y="12"/>
                  </a:cubicBezTo>
                  <a:cubicBezTo>
                    <a:pt x="5" y="14"/>
                    <a:pt x="11" y="17"/>
                    <a:pt x="19" y="17"/>
                  </a:cubicBezTo>
                  <a:cubicBezTo>
                    <a:pt x="19" y="16"/>
                    <a:pt x="19" y="16"/>
                    <a:pt x="20" y="16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219"/>
            <p:cNvSpPr/>
            <p:nvPr/>
          </p:nvSpPr>
          <p:spPr bwMode="auto">
            <a:xfrm>
              <a:off x="3071813" y="1933575"/>
              <a:ext cx="44450" cy="23813"/>
            </a:xfrm>
            <a:custGeom>
              <a:avLst/>
              <a:gdLst>
                <a:gd name="T0" fmla="*/ 22 w 36"/>
                <a:gd name="T1" fmla="*/ 18 h 20"/>
                <a:gd name="T2" fmla="*/ 36 w 36"/>
                <a:gd name="T3" fmla="*/ 11 h 20"/>
                <a:gd name="T4" fmla="*/ 30 w 36"/>
                <a:gd name="T5" fmla="*/ 1 h 20"/>
                <a:gd name="T6" fmla="*/ 19 w 36"/>
                <a:gd name="T7" fmla="*/ 2 h 20"/>
                <a:gd name="T8" fmla="*/ 0 w 36"/>
                <a:gd name="T9" fmla="*/ 20 h 20"/>
                <a:gd name="T10" fmla="*/ 22 w 36"/>
                <a:gd name="T11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20">
                  <a:moveTo>
                    <a:pt x="22" y="18"/>
                  </a:moveTo>
                  <a:cubicBezTo>
                    <a:pt x="28" y="17"/>
                    <a:pt x="31" y="13"/>
                    <a:pt x="36" y="11"/>
                  </a:cubicBezTo>
                  <a:cubicBezTo>
                    <a:pt x="36" y="5"/>
                    <a:pt x="32" y="5"/>
                    <a:pt x="30" y="1"/>
                  </a:cubicBezTo>
                  <a:cubicBezTo>
                    <a:pt x="28" y="0"/>
                    <a:pt x="24" y="1"/>
                    <a:pt x="19" y="2"/>
                  </a:cubicBezTo>
                  <a:cubicBezTo>
                    <a:pt x="13" y="8"/>
                    <a:pt x="7" y="14"/>
                    <a:pt x="0" y="20"/>
                  </a:cubicBezTo>
                  <a:cubicBezTo>
                    <a:pt x="8" y="20"/>
                    <a:pt x="15" y="20"/>
                    <a:pt x="22" y="18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221"/>
            <p:cNvSpPr/>
            <p:nvPr/>
          </p:nvSpPr>
          <p:spPr bwMode="auto">
            <a:xfrm>
              <a:off x="3716338" y="2989263"/>
              <a:ext cx="0" cy="1588"/>
            </a:xfrm>
            <a:custGeom>
              <a:avLst/>
              <a:gdLst>
                <a:gd name="T0" fmla="*/ 1 h 1"/>
                <a:gd name="T1" fmla="*/ 0 h 1"/>
                <a:gd name="T2" fmla="*/ 1 h 1"/>
                <a:gd name="T3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222"/>
            <p:cNvSpPr/>
            <p:nvPr/>
          </p:nvSpPr>
          <p:spPr bwMode="auto">
            <a:xfrm>
              <a:off x="2582863" y="1824038"/>
              <a:ext cx="1965325" cy="3543300"/>
            </a:xfrm>
            <a:custGeom>
              <a:avLst/>
              <a:gdLst>
                <a:gd name="T0" fmla="*/ 14 w 1574"/>
                <a:gd name="T1" fmla="*/ 719 h 2837"/>
                <a:gd name="T2" fmla="*/ 44 w 1574"/>
                <a:gd name="T3" fmla="*/ 908 h 2837"/>
                <a:gd name="T4" fmla="*/ 157 w 1574"/>
                <a:gd name="T5" fmla="*/ 1062 h 2837"/>
                <a:gd name="T6" fmla="*/ 261 w 1574"/>
                <a:gd name="T7" fmla="*/ 1189 h 2837"/>
                <a:gd name="T8" fmla="*/ 248 w 1574"/>
                <a:gd name="T9" fmla="*/ 1111 h 2837"/>
                <a:gd name="T10" fmla="*/ 364 w 1574"/>
                <a:gd name="T11" fmla="*/ 1280 h 2837"/>
                <a:gd name="T12" fmla="*/ 722 w 1574"/>
                <a:gd name="T13" fmla="*/ 1439 h 2837"/>
                <a:gd name="T14" fmla="*/ 766 w 1574"/>
                <a:gd name="T15" fmla="*/ 1483 h 2837"/>
                <a:gd name="T16" fmla="*/ 865 w 1574"/>
                <a:gd name="T17" fmla="*/ 1510 h 2837"/>
                <a:gd name="T18" fmla="*/ 784 w 1574"/>
                <a:gd name="T19" fmla="*/ 1604 h 2837"/>
                <a:gd name="T20" fmla="*/ 721 w 1574"/>
                <a:gd name="T21" fmla="*/ 1765 h 2837"/>
                <a:gd name="T22" fmla="*/ 896 w 1574"/>
                <a:gd name="T23" fmla="*/ 2059 h 2837"/>
                <a:gd name="T24" fmla="*/ 883 w 1574"/>
                <a:gd name="T25" fmla="*/ 2388 h 2837"/>
                <a:gd name="T26" fmla="*/ 864 w 1574"/>
                <a:gd name="T27" fmla="*/ 2604 h 2837"/>
                <a:gd name="T28" fmla="*/ 819 w 1574"/>
                <a:gd name="T29" fmla="*/ 2660 h 2837"/>
                <a:gd name="T30" fmla="*/ 842 w 1574"/>
                <a:gd name="T31" fmla="*/ 2731 h 2837"/>
                <a:gd name="T32" fmla="*/ 889 w 1574"/>
                <a:gd name="T33" fmla="*/ 2806 h 2837"/>
                <a:gd name="T34" fmla="*/ 969 w 1574"/>
                <a:gd name="T35" fmla="*/ 2713 h 2837"/>
                <a:gd name="T36" fmla="*/ 1027 w 1574"/>
                <a:gd name="T37" fmla="*/ 2560 h 2837"/>
                <a:gd name="T38" fmla="*/ 1166 w 1574"/>
                <a:gd name="T39" fmla="*/ 2436 h 2837"/>
                <a:gd name="T40" fmla="*/ 1265 w 1574"/>
                <a:gd name="T41" fmla="*/ 2337 h 2837"/>
                <a:gd name="T42" fmla="*/ 1483 w 1574"/>
                <a:gd name="T43" fmla="*/ 2093 h 2837"/>
                <a:gd name="T44" fmla="*/ 1435 w 1574"/>
                <a:gd name="T45" fmla="*/ 1778 h 2837"/>
                <a:gd name="T46" fmla="*/ 1263 w 1574"/>
                <a:gd name="T47" fmla="*/ 1735 h 2837"/>
                <a:gd name="T48" fmla="*/ 1102 w 1574"/>
                <a:gd name="T49" fmla="*/ 1566 h 2837"/>
                <a:gd name="T50" fmla="*/ 1018 w 1574"/>
                <a:gd name="T51" fmla="*/ 1537 h 2837"/>
                <a:gd name="T52" fmla="*/ 899 w 1574"/>
                <a:gd name="T53" fmla="*/ 1504 h 2837"/>
                <a:gd name="T54" fmla="*/ 757 w 1574"/>
                <a:gd name="T55" fmla="*/ 1415 h 2837"/>
                <a:gd name="T56" fmla="*/ 672 w 1574"/>
                <a:gd name="T57" fmla="*/ 1302 h 2837"/>
                <a:gd name="T58" fmla="*/ 611 w 1574"/>
                <a:gd name="T59" fmla="*/ 1292 h 2837"/>
                <a:gd name="T60" fmla="*/ 524 w 1574"/>
                <a:gd name="T61" fmla="*/ 1103 h 2837"/>
                <a:gd name="T62" fmla="*/ 641 w 1574"/>
                <a:gd name="T63" fmla="*/ 1089 h 2837"/>
                <a:gd name="T64" fmla="*/ 683 w 1574"/>
                <a:gd name="T65" fmla="*/ 1058 h 2837"/>
                <a:gd name="T66" fmla="*/ 793 w 1574"/>
                <a:gd name="T67" fmla="*/ 1141 h 2837"/>
                <a:gd name="T68" fmla="*/ 900 w 1574"/>
                <a:gd name="T69" fmla="*/ 969 h 2837"/>
                <a:gd name="T70" fmla="*/ 909 w 1574"/>
                <a:gd name="T71" fmla="*/ 947 h 2837"/>
                <a:gd name="T72" fmla="*/ 908 w 1574"/>
                <a:gd name="T73" fmla="*/ 944 h 2837"/>
                <a:gd name="T74" fmla="*/ 898 w 1574"/>
                <a:gd name="T75" fmla="*/ 916 h 2837"/>
                <a:gd name="T76" fmla="*/ 894 w 1574"/>
                <a:gd name="T77" fmla="*/ 891 h 2837"/>
                <a:gd name="T78" fmla="*/ 901 w 1574"/>
                <a:gd name="T79" fmla="*/ 878 h 2837"/>
                <a:gd name="T80" fmla="*/ 907 w 1574"/>
                <a:gd name="T81" fmla="*/ 900 h 2837"/>
                <a:gd name="T82" fmla="*/ 926 w 1574"/>
                <a:gd name="T83" fmla="*/ 877 h 2837"/>
                <a:gd name="T84" fmla="*/ 1004 w 1574"/>
                <a:gd name="T85" fmla="*/ 822 h 2837"/>
                <a:gd name="T86" fmla="*/ 1018 w 1574"/>
                <a:gd name="T87" fmla="*/ 776 h 2837"/>
                <a:gd name="T88" fmla="*/ 1059 w 1574"/>
                <a:gd name="T89" fmla="*/ 756 h 2837"/>
                <a:gd name="T90" fmla="*/ 1124 w 1574"/>
                <a:gd name="T91" fmla="*/ 728 h 2837"/>
                <a:gd name="T92" fmla="*/ 1092 w 1574"/>
                <a:gd name="T93" fmla="*/ 760 h 2837"/>
                <a:gd name="T94" fmla="*/ 1140 w 1574"/>
                <a:gd name="T95" fmla="*/ 755 h 2837"/>
                <a:gd name="T96" fmla="*/ 1159 w 1574"/>
                <a:gd name="T97" fmla="*/ 732 h 2837"/>
                <a:gd name="T98" fmla="*/ 1112 w 1574"/>
                <a:gd name="T99" fmla="*/ 688 h 2837"/>
                <a:gd name="T100" fmla="*/ 1145 w 1574"/>
                <a:gd name="T101" fmla="*/ 623 h 2837"/>
                <a:gd name="T102" fmla="*/ 1250 w 1574"/>
                <a:gd name="T103" fmla="*/ 517 h 2837"/>
                <a:gd name="T104" fmla="*/ 1112 w 1574"/>
                <a:gd name="T105" fmla="*/ 375 h 2837"/>
                <a:gd name="T106" fmla="*/ 986 w 1574"/>
                <a:gd name="T107" fmla="*/ 328 h 2837"/>
                <a:gd name="T108" fmla="*/ 854 w 1574"/>
                <a:gd name="T109" fmla="*/ 538 h 2837"/>
                <a:gd name="T110" fmla="*/ 685 w 1574"/>
                <a:gd name="T111" fmla="*/ 471 h 2837"/>
                <a:gd name="T112" fmla="*/ 586 w 1574"/>
                <a:gd name="T113" fmla="*/ 259 h 2837"/>
                <a:gd name="T114" fmla="*/ 721 w 1574"/>
                <a:gd name="T115" fmla="*/ 192 h 2837"/>
                <a:gd name="T116" fmla="*/ 792 w 1574"/>
                <a:gd name="T117" fmla="*/ 94 h 2837"/>
                <a:gd name="T118" fmla="*/ 629 w 1574"/>
                <a:gd name="T119" fmla="*/ 95 h 2837"/>
                <a:gd name="T120" fmla="*/ 557 w 1574"/>
                <a:gd name="T121" fmla="*/ 81 h 2837"/>
                <a:gd name="T122" fmla="*/ 490 w 1574"/>
                <a:gd name="T123" fmla="*/ 123 h 28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74" h="2837">
                  <a:moveTo>
                    <a:pt x="20" y="643"/>
                  </a:moveTo>
                  <a:cubicBezTo>
                    <a:pt x="24" y="643"/>
                    <a:pt x="26" y="642"/>
                    <a:pt x="29" y="640"/>
                  </a:cubicBezTo>
                  <a:cubicBezTo>
                    <a:pt x="26" y="650"/>
                    <a:pt x="37" y="653"/>
                    <a:pt x="41" y="659"/>
                  </a:cubicBezTo>
                  <a:cubicBezTo>
                    <a:pt x="42" y="664"/>
                    <a:pt x="43" y="668"/>
                    <a:pt x="45" y="672"/>
                  </a:cubicBezTo>
                  <a:cubicBezTo>
                    <a:pt x="47" y="683"/>
                    <a:pt x="39" y="688"/>
                    <a:pt x="38" y="695"/>
                  </a:cubicBezTo>
                  <a:cubicBezTo>
                    <a:pt x="36" y="695"/>
                    <a:pt x="34" y="692"/>
                    <a:pt x="31" y="691"/>
                  </a:cubicBezTo>
                  <a:cubicBezTo>
                    <a:pt x="31" y="691"/>
                    <a:pt x="31" y="691"/>
                    <a:pt x="31" y="691"/>
                  </a:cubicBezTo>
                  <a:cubicBezTo>
                    <a:pt x="33" y="688"/>
                    <a:pt x="35" y="686"/>
                    <a:pt x="37" y="683"/>
                  </a:cubicBezTo>
                  <a:cubicBezTo>
                    <a:pt x="37" y="671"/>
                    <a:pt x="27" y="676"/>
                    <a:pt x="18" y="674"/>
                  </a:cubicBezTo>
                  <a:cubicBezTo>
                    <a:pt x="13" y="673"/>
                    <a:pt x="7" y="669"/>
                    <a:pt x="1" y="670"/>
                  </a:cubicBezTo>
                  <a:cubicBezTo>
                    <a:pt x="0" y="682"/>
                    <a:pt x="9" y="688"/>
                    <a:pt x="10" y="702"/>
                  </a:cubicBezTo>
                  <a:cubicBezTo>
                    <a:pt x="10" y="702"/>
                    <a:pt x="10" y="702"/>
                    <a:pt x="10" y="702"/>
                  </a:cubicBezTo>
                  <a:cubicBezTo>
                    <a:pt x="11" y="701"/>
                    <a:pt x="11" y="702"/>
                    <a:pt x="11" y="700"/>
                  </a:cubicBezTo>
                  <a:cubicBezTo>
                    <a:pt x="13" y="701"/>
                    <a:pt x="14" y="701"/>
                    <a:pt x="16" y="702"/>
                  </a:cubicBezTo>
                  <a:cubicBezTo>
                    <a:pt x="14" y="702"/>
                    <a:pt x="13" y="703"/>
                    <a:pt x="12" y="704"/>
                  </a:cubicBezTo>
                  <a:cubicBezTo>
                    <a:pt x="12" y="708"/>
                    <a:pt x="12" y="713"/>
                    <a:pt x="12" y="718"/>
                  </a:cubicBezTo>
                  <a:cubicBezTo>
                    <a:pt x="14" y="718"/>
                    <a:pt x="16" y="719"/>
                    <a:pt x="18" y="719"/>
                  </a:cubicBezTo>
                  <a:cubicBezTo>
                    <a:pt x="17" y="719"/>
                    <a:pt x="15" y="719"/>
                    <a:pt x="14" y="719"/>
                  </a:cubicBezTo>
                  <a:cubicBezTo>
                    <a:pt x="15" y="727"/>
                    <a:pt x="15" y="742"/>
                    <a:pt x="12" y="753"/>
                  </a:cubicBezTo>
                  <a:cubicBezTo>
                    <a:pt x="11" y="758"/>
                    <a:pt x="7" y="767"/>
                    <a:pt x="9" y="774"/>
                  </a:cubicBezTo>
                  <a:cubicBezTo>
                    <a:pt x="10" y="776"/>
                    <a:pt x="11" y="778"/>
                    <a:pt x="12" y="780"/>
                  </a:cubicBezTo>
                  <a:cubicBezTo>
                    <a:pt x="11" y="782"/>
                    <a:pt x="10" y="784"/>
                    <a:pt x="9" y="787"/>
                  </a:cubicBezTo>
                  <a:cubicBezTo>
                    <a:pt x="7" y="788"/>
                    <a:pt x="5" y="789"/>
                    <a:pt x="3" y="791"/>
                  </a:cubicBezTo>
                  <a:cubicBezTo>
                    <a:pt x="0" y="799"/>
                    <a:pt x="10" y="818"/>
                    <a:pt x="12" y="826"/>
                  </a:cubicBezTo>
                  <a:cubicBezTo>
                    <a:pt x="14" y="837"/>
                    <a:pt x="5" y="842"/>
                    <a:pt x="7" y="851"/>
                  </a:cubicBezTo>
                  <a:cubicBezTo>
                    <a:pt x="9" y="858"/>
                    <a:pt x="16" y="862"/>
                    <a:pt x="18" y="868"/>
                  </a:cubicBezTo>
                  <a:cubicBezTo>
                    <a:pt x="17" y="870"/>
                    <a:pt x="17" y="872"/>
                    <a:pt x="16" y="873"/>
                  </a:cubicBezTo>
                  <a:cubicBezTo>
                    <a:pt x="16" y="876"/>
                    <a:pt x="18" y="880"/>
                    <a:pt x="18" y="882"/>
                  </a:cubicBezTo>
                  <a:cubicBezTo>
                    <a:pt x="18" y="882"/>
                    <a:pt x="18" y="882"/>
                    <a:pt x="18" y="883"/>
                  </a:cubicBezTo>
                  <a:cubicBezTo>
                    <a:pt x="38" y="905"/>
                    <a:pt x="38" y="905"/>
                    <a:pt x="38" y="905"/>
                  </a:cubicBezTo>
                  <a:cubicBezTo>
                    <a:pt x="40" y="905"/>
                    <a:pt x="40" y="906"/>
                    <a:pt x="41" y="907"/>
                  </a:cubicBezTo>
                  <a:cubicBezTo>
                    <a:pt x="42" y="905"/>
                    <a:pt x="42" y="903"/>
                    <a:pt x="42" y="901"/>
                  </a:cubicBezTo>
                  <a:cubicBezTo>
                    <a:pt x="42" y="901"/>
                    <a:pt x="42" y="901"/>
                    <a:pt x="42" y="901"/>
                  </a:cubicBezTo>
                  <a:cubicBezTo>
                    <a:pt x="43" y="905"/>
                    <a:pt x="46" y="910"/>
                    <a:pt x="49" y="913"/>
                  </a:cubicBezTo>
                  <a:cubicBezTo>
                    <a:pt x="49" y="913"/>
                    <a:pt x="49" y="914"/>
                    <a:pt x="50" y="914"/>
                  </a:cubicBezTo>
                  <a:cubicBezTo>
                    <a:pt x="46" y="913"/>
                    <a:pt x="44" y="911"/>
                    <a:pt x="44" y="908"/>
                  </a:cubicBezTo>
                  <a:cubicBezTo>
                    <a:pt x="43" y="907"/>
                    <a:pt x="43" y="907"/>
                    <a:pt x="42" y="907"/>
                  </a:cubicBezTo>
                  <a:cubicBezTo>
                    <a:pt x="42" y="908"/>
                    <a:pt x="42" y="908"/>
                    <a:pt x="41" y="909"/>
                  </a:cubicBezTo>
                  <a:cubicBezTo>
                    <a:pt x="40" y="914"/>
                    <a:pt x="44" y="915"/>
                    <a:pt x="42" y="919"/>
                  </a:cubicBezTo>
                  <a:cubicBezTo>
                    <a:pt x="46" y="923"/>
                    <a:pt x="47" y="924"/>
                    <a:pt x="54" y="926"/>
                  </a:cubicBezTo>
                  <a:cubicBezTo>
                    <a:pt x="55" y="928"/>
                    <a:pt x="56" y="932"/>
                    <a:pt x="52" y="933"/>
                  </a:cubicBezTo>
                  <a:cubicBezTo>
                    <a:pt x="52" y="945"/>
                    <a:pt x="73" y="955"/>
                    <a:pt x="71" y="961"/>
                  </a:cubicBezTo>
                  <a:cubicBezTo>
                    <a:pt x="73" y="963"/>
                    <a:pt x="74" y="963"/>
                    <a:pt x="76" y="964"/>
                  </a:cubicBezTo>
                  <a:cubicBezTo>
                    <a:pt x="76" y="967"/>
                    <a:pt x="75" y="969"/>
                    <a:pt x="77" y="973"/>
                  </a:cubicBezTo>
                  <a:cubicBezTo>
                    <a:pt x="75" y="976"/>
                    <a:pt x="78" y="975"/>
                    <a:pt x="79" y="978"/>
                  </a:cubicBezTo>
                  <a:cubicBezTo>
                    <a:pt x="85" y="979"/>
                    <a:pt x="91" y="979"/>
                    <a:pt x="96" y="979"/>
                  </a:cubicBezTo>
                  <a:cubicBezTo>
                    <a:pt x="104" y="982"/>
                    <a:pt x="103" y="987"/>
                    <a:pt x="115" y="987"/>
                  </a:cubicBezTo>
                  <a:cubicBezTo>
                    <a:pt x="117" y="989"/>
                    <a:pt x="117" y="990"/>
                    <a:pt x="117" y="993"/>
                  </a:cubicBezTo>
                  <a:cubicBezTo>
                    <a:pt x="117" y="993"/>
                    <a:pt x="118" y="993"/>
                    <a:pt x="119" y="994"/>
                  </a:cubicBezTo>
                  <a:cubicBezTo>
                    <a:pt x="129" y="987"/>
                    <a:pt x="139" y="1012"/>
                    <a:pt x="142" y="1020"/>
                  </a:cubicBezTo>
                  <a:cubicBezTo>
                    <a:pt x="142" y="1022"/>
                    <a:pt x="142" y="1025"/>
                    <a:pt x="142" y="1028"/>
                  </a:cubicBezTo>
                  <a:cubicBezTo>
                    <a:pt x="144" y="1030"/>
                    <a:pt x="146" y="1031"/>
                    <a:pt x="148" y="1033"/>
                  </a:cubicBezTo>
                  <a:cubicBezTo>
                    <a:pt x="144" y="1041"/>
                    <a:pt x="151" y="1046"/>
                    <a:pt x="155" y="1052"/>
                  </a:cubicBezTo>
                  <a:cubicBezTo>
                    <a:pt x="157" y="1055"/>
                    <a:pt x="156" y="1058"/>
                    <a:pt x="157" y="1062"/>
                  </a:cubicBezTo>
                  <a:cubicBezTo>
                    <a:pt x="158" y="1065"/>
                    <a:pt x="162" y="1065"/>
                    <a:pt x="163" y="1067"/>
                  </a:cubicBezTo>
                  <a:cubicBezTo>
                    <a:pt x="164" y="1071"/>
                    <a:pt x="166" y="1075"/>
                    <a:pt x="167" y="1078"/>
                  </a:cubicBezTo>
                  <a:cubicBezTo>
                    <a:pt x="169" y="1082"/>
                    <a:pt x="181" y="1088"/>
                    <a:pt x="185" y="1092"/>
                  </a:cubicBezTo>
                  <a:cubicBezTo>
                    <a:pt x="190" y="1095"/>
                    <a:pt x="200" y="1105"/>
                    <a:pt x="193" y="1113"/>
                  </a:cubicBezTo>
                  <a:cubicBezTo>
                    <a:pt x="190" y="1118"/>
                    <a:pt x="183" y="1116"/>
                    <a:pt x="177" y="1115"/>
                  </a:cubicBezTo>
                  <a:cubicBezTo>
                    <a:pt x="181" y="1122"/>
                    <a:pt x="201" y="1140"/>
                    <a:pt x="210" y="1136"/>
                  </a:cubicBezTo>
                  <a:cubicBezTo>
                    <a:pt x="212" y="1138"/>
                    <a:pt x="214" y="1141"/>
                    <a:pt x="216" y="1143"/>
                  </a:cubicBezTo>
                  <a:cubicBezTo>
                    <a:pt x="219" y="1145"/>
                    <a:pt x="222" y="1144"/>
                    <a:pt x="224" y="1146"/>
                  </a:cubicBezTo>
                  <a:cubicBezTo>
                    <a:pt x="228" y="1148"/>
                    <a:pt x="230" y="1156"/>
                    <a:pt x="232" y="1160"/>
                  </a:cubicBezTo>
                  <a:cubicBezTo>
                    <a:pt x="234" y="1164"/>
                    <a:pt x="229" y="1170"/>
                    <a:pt x="232" y="1174"/>
                  </a:cubicBezTo>
                  <a:cubicBezTo>
                    <a:pt x="236" y="1181"/>
                    <a:pt x="250" y="1191"/>
                    <a:pt x="256" y="1196"/>
                  </a:cubicBezTo>
                  <a:cubicBezTo>
                    <a:pt x="260" y="1198"/>
                    <a:pt x="265" y="1199"/>
                    <a:pt x="267" y="1203"/>
                  </a:cubicBezTo>
                  <a:cubicBezTo>
                    <a:pt x="269" y="1206"/>
                    <a:pt x="269" y="1210"/>
                    <a:pt x="270" y="1213"/>
                  </a:cubicBezTo>
                  <a:cubicBezTo>
                    <a:pt x="271" y="1213"/>
                    <a:pt x="272" y="1214"/>
                    <a:pt x="273" y="1214"/>
                  </a:cubicBezTo>
                  <a:cubicBezTo>
                    <a:pt x="277" y="1211"/>
                    <a:pt x="281" y="1208"/>
                    <a:pt x="282" y="1203"/>
                  </a:cubicBezTo>
                  <a:cubicBezTo>
                    <a:pt x="280" y="1200"/>
                    <a:pt x="278" y="1200"/>
                    <a:pt x="275" y="1198"/>
                  </a:cubicBezTo>
                  <a:cubicBezTo>
                    <a:pt x="273" y="1194"/>
                    <a:pt x="270" y="1190"/>
                    <a:pt x="267" y="1185"/>
                  </a:cubicBezTo>
                  <a:cubicBezTo>
                    <a:pt x="265" y="1187"/>
                    <a:pt x="263" y="1188"/>
                    <a:pt x="261" y="1189"/>
                  </a:cubicBezTo>
                  <a:cubicBezTo>
                    <a:pt x="255" y="1183"/>
                    <a:pt x="259" y="1183"/>
                    <a:pt x="256" y="1174"/>
                  </a:cubicBezTo>
                  <a:cubicBezTo>
                    <a:pt x="253" y="1168"/>
                    <a:pt x="250" y="1161"/>
                    <a:pt x="246" y="1155"/>
                  </a:cubicBezTo>
                  <a:cubicBezTo>
                    <a:pt x="244" y="1149"/>
                    <a:pt x="243" y="1142"/>
                    <a:pt x="241" y="1137"/>
                  </a:cubicBezTo>
                  <a:cubicBezTo>
                    <a:pt x="230" y="1138"/>
                    <a:pt x="233" y="1131"/>
                    <a:pt x="229" y="1121"/>
                  </a:cubicBezTo>
                  <a:cubicBezTo>
                    <a:pt x="226" y="1121"/>
                    <a:pt x="224" y="1120"/>
                    <a:pt x="222" y="1120"/>
                  </a:cubicBezTo>
                  <a:cubicBezTo>
                    <a:pt x="220" y="1116"/>
                    <a:pt x="218" y="1110"/>
                    <a:pt x="218" y="1105"/>
                  </a:cubicBezTo>
                  <a:cubicBezTo>
                    <a:pt x="215" y="1104"/>
                    <a:pt x="212" y="1103"/>
                    <a:pt x="209" y="1101"/>
                  </a:cubicBezTo>
                  <a:cubicBezTo>
                    <a:pt x="205" y="1097"/>
                    <a:pt x="204" y="1089"/>
                    <a:pt x="201" y="1084"/>
                  </a:cubicBezTo>
                  <a:cubicBezTo>
                    <a:pt x="197" y="1078"/>
                    <a:pt x="187" y="1077"/>
                    <a:pt x="184" y="1070"/>
                  </a:cubicBezTo>
                  <a:cubicBezTo>
                    <a:pt x="184" y="1064"/>
                    <a:pt x="184" y="1059"/>
                    <a:pt x="183" y="1054"/>
                  </a:cubicBezTo>
                  <a:cubicBezTo>
                    <a:pt x="182" y="1052"/>
                    <a:pt x="180" y="1050"/>
                    <a:pt x="179" y="1048"/>
                  </a:cubicBezTo>
                  <a:cubicBezTo>
                    <a:pt x="177" y="1044"/>
                    <a:pt x="180" y="1039"/>
                    <a:pt x="181" y="1035"/>
                  </a:cubicBezTo>
                  <a:cubicBezTo>
                    <a:pt x="186" y="1037"/>
                    <a:pt x="189" y="1040"/>
                    <a:pt x="195" y="1041"/>
                  </a:cubicBezTo>
                  <a:cubicBezTo>
                    <a:pt x="196" y="1040"/>
                    <a:pt x="196" y="1038"/>
                    <a:pt x="197" y="1037"/>
                  </a:cubicBezTo>
                  <a:cubicBezTo>
                    <a:pt x="198" y="1038"/>
                    <a:pt x="200" y="1038"/>
                    <a:pt x="201" y="1039"/>
                  </a:cubicBezTo>
                  <a:cubicBezTo>
                    <a:pt x="202" y="1040"/>
                    <a:pt x="203" y="1041"/>
                    <a:pt x="203" y="1044"/>
                  </a:cubicBezTo>
                  <a:cubicBezTo>
                    <a:pt x="207" y="1046"/>
                    <a:pt x="211" y="1047"/>
                    <a:pt x="214" y="1048"/>
                  </a:cubicBezTo>
                  <a:cubicBezTo>
                    <a:pt x="214" y="1065"/>
                    <a:pt x="237" y="1103"/>
                    <a:pt x="248" y="1111"/>
                  </a:cubicBezTo>
                  <a:cubicBezTo>
                    <a:pt x="252" y="1112"/>
                    <a:pt x="256" y="1113"/>
                    <a:pt x="260" y="1115"/>
                  </a:cubicBezTo>
                  <a:cubicBezTo>
                    <a:pt x="261" y="1117"/>
                    <a:pt x="261" y="1119"/>
                    <a:pt x="260" y="1123"/>
                  </a:cubicBezTo>
                  <a:cubicBezTo>
                    <a:pt x="265" y="1131"/>
                    <a:pt x="271" y="1127"/>
                    <a:pt x="276" y="1140"/>
                  </a:cubicBezTo>
                  <a:cubicBezTo>
                    <a:pt x="281" y="1138"/>
                    <a:pt x="285" y="1140"/>
                    <a:pt x="287" y="1147"/>
                  </a:cubicBezTo>
                  <a:cubicBezTo>
                    <a:pt x="284" y="1150"/>
                    <a:pt x="282" y="1153"/>
                    <a:pt x="284" y="1159"/>
                  </a:cubicBezTo>
                  <a:cubicBezTo>
                    <a:pt x="285" y="1159"/>
                    <a:pt x="286" y="1160"/>
                    <a:pt x="287" y="1161"/>
                  </a:cubicBezTo>
                  <a:cubicBezTo>
                    <a:pt x="288" y="1160"/>
                    <a:pt x="291" y="1158"/>
                    <a:pt x="292" y="1159"/>
                  </a:cubicBezTo>
                  <a:cubicBezTo>
                    <a:pt x="294" y="1162"/>
                    <a:pt x="296" y="1164"/>
                    <a:pt x="297" y="1166"/>
                  </a:cubicBezTo>
                  <a:cubicBezTo>
                    <a:pt x="301" y="1168"/>
                    <a:pt x="304" y="1169"/>
                    <a:pt x="307" y="1171"/>
                  </a:cubicBezTo>
                  <a:cubicBezTo>
                    <a:pt x="308" y="1174"/>
                    <a:pt x="309" y="1176"/>
                    <a:pt x="309" y="1179"/>
                  </a:cubicBezTo>
                  <a:cubicBezTo>
                    <a:pt x="313" y="1182"/>
                    <a:pt x="317" y="1184"/>
                    <a:pt x="320" y="1187"/>
                  </a:cubicBezTo>
                  <a:cubicBezTo>
                    <a:pt x="332" y="1200"/>
                    <a:pt x="343" y="1213"/>
                    <a:pt x="354" y="1226"/>
                  </a:cubicBezTo>
                  <a:cubicBezTo>
                    <a:pt x="354" y="1228"/>
                    <a:pt x="353" y="1230"/>
                    <a:pt x="352" y="1232"/>
                  </a:cubicBezTo>
                  <a:cubicBezTo>
                    <a:pt x="356" y="1238"/>
                    <a:pt x="363" y="1245"/>
                    <a:pt x="356" y="1253"/>
                  </a:cubicBezTo>
                  <a:cubicBezTo>
                    <a:pt x="356" y="1255"/>
                    <a:pt x="357" y="1255"/>
                    <a:pt x="358" y="1257"/>
                  </a:cubicBezTo>
                  <a:cubicBezTo>
                    <a:pt x="357" y="1259"/>
                    <a:pt x="351" y="1260"/>
                    <a:pt x="351" y="1263"/>
                  </a:cubicBezTo>
                  <a:cubicBezTo>
                    <a:pt x="352" y="1264"/>
                    <a:pt x="354" y="1266"/>
                    <a:pt x="355" y="1267"/>
                  </a:cubicBezTo>
                  <a:cubicBezTo>
                    <a:pt x="358" y="1272"/>
                    <a:pt x="360" y="1277"/>
                    <a:pt x="364" y="1280"/>
                  </a:cubicBezTo>
                  <a:cubicBezTo>
                    <a:pt x="369" y="1283"/>
                    <a:pt x="374" y="1285"/>
                    <a:pt x="379" y="1287"/>
                  </a:cubicBezTo>
                  <a:cubicBezTo>
                    <a:pt x="383" y="1292"/>
                    <a:pt x="387" y="1297"/>
                    <a:pt x="391" y="1302"/>
                  </a:cubicBezTo>
                  <a:cubicBezTo>
                    <a:pt x="399" y="1304"/>
                    <a:pt x="407" y="1306"/>
                    <a:pt x="414" y="1308"/>
                  </a:cubicBezTo>
                  <a:cubicBezTo>
                    <a:pt x="423" y="1307"/>
                    <a:pt x="429" y="1316"/>
                    <a:pt x="436" y="1320"/>
                  </a:cubicBezTo>
                  <a:cubicBezTo>
                    <a:pt x="443" y="1323"/>
                    <a:pt x="450" y="1326"/>
                    <a:pt x="457" y="1330"/>
                  </a:cubicBezTo>
                  <a:cubicBezTo>
                    <a:pt x="462" y="1331"/>
                    <a:pt x="467" y="1331"/>
                    <a:pt x="472" y="1332"/>
                  </a:cubicBezTo>
                  <a:cubicBezTo>
                    <a:pt x="479" y="1336"/>
                    <a:pt x="487" y="1340"/>
                    <a:pt x="494" y="1345"/>
                  </a:cubicBezTo>
                  <a:cubicBezTo>
                    <a:pt x="498" y="1346"/>
                    <a:pt x="521" y="1352"/>
                    <a:pt x="525" y="1351"/>
                  </a:cubicBezTo>
                  <a:cubicBezTo>
                    <a:pt x="538" y="1349"/>
                    <a:pt x="545" y="1337"/>
                    <a:pt x="561" y="1342"/>
                  </a:cubicBezTo>
                  <a:cubicBezTo>
                    <a:pt x="578" y="1347"/>
                    <a:pt x="598" y="1372"/>
                    <a:pt x="613" y="1382"/>
                  </a:cubicBezTo>
                  <a:cubicBezTo>
                    <a:pt x="618" y="1386"/>
                    <a:pt x="623" y="1383"/>
                    <a:pt x="631" y="1385"/>
                  </a:cubicBezTo>
                  <a:cubicBezTo>
                    <a:pt x="646" y="1389"/>
                    <a:pt x="661" y="1399"/>
                    <a:pt x="681" y="1399"/>
                  </a:cubicBezTo>
                  <a:cubicBezTo>
                    <a:pt x="682" y="1398"/>
                    <a:pt x="682" y="1397"/>
                    <a:pt x="683" y="1394"/>
                  </a:cubicBezTo>
                  <a:cubicBezTo>
                    <a:pt x="687" y="1395"/>
                    <a:pt x="689" y="1399"/>
                    <a:pt x="690" y="1402"/>
                  </a:cubicBezTo>
                  <a:cubicBezTo>
                    <a:pt x="689" y="1402"/>
                    <a:pt x="687" y="1402"/>
                    <a:pt x="685" y="1402"/>
                  </a:cubicBezTo>
                  <a:cubicBezTo>
                    <a:pt x="685" y="1403"/>
                    <a:pt x="685" y="1404"/>
                    <a:pt x="685" y="1404"/>
                  </a:cubicBezTo>
                  <a:cubicBezTo>
                    <a:pt x="693" y="1413"/>
                    <a:pt x="704" y="1419"/>
                    <a:pt x="711" y="1428"/>
                  </a:cubicBezTo>
                  <a:cubicBezTo>
                    <a:pt x="713" y="1431"/>
                    <a:pt x="717" y="1439"/>
                    <a:pt x="722" y="1439"/>
                  </a:cubicBezTo>
                  <a:cubicBezTo>
                    <a:pt x="722" y="1440"/>
                    <a:pt x="722" y="1440"/>
                    <a:pt x="722" y="1441"/>
                  </a:cubicBezTo>
                  <a:cubicBezTo>
                    <a:pt x="721" y="1441"/>
                    <a:pt x="720" y="1441"/>
                    <a:pt x="719" y="1442"/>
                  </a:cubicBezTo>
                  <a:cubicBezTo>
                    <a:pt x="720" y="1442"/>
                    <a:pt x="722" y="1443"/>
                    <a:pt x="723" y="1444"/>
                  </a:cubicBezTo>
                  <a:cubicBezTo>
                    <a:pt x="723" y="1445"/>
                    <a:pt x="724" y="1445"/>
                    <a:pt x="724" y="1446"/>
                  </a:cubicBezTo>
                  <a:cubicBezTo>
                    <a:pt x="723" y="1449"/>
                    <a:pt x="721" y="1450"/>
                    <a:pt x="719" y="1452"/>
                  </a:cubicBezTo>
                  <a:cubicBezTo>
                    <a:pt x="723" y="1464"/>
                    <a:pt x="730" y="1460"/>
                    <a:pt x="733" y="1467"/>
                  </a:cubicBezTo>
                  <a:cubicBezTo>
                    <a:pt x="733" y="1467"/>
                    <a:pt x="734" y="1467"/>
                    <a:pt x="734" y="1467"/>
                  </a:cubicBezTo>
                  <a:cubicBezTo>
                    <a:pt x="735" y="1465"/>
                    <a:pt x="737" y="1464"/>
                    <a:pt x="738" y="1463"/>
                  </a:cubicBezTo>
                  <a:cubicBezTo>
                    <a:pt x="737" y="1460"/>
                    <a:pt x="735" y="1460"/>
                    <a:pt x="733" y="1459"/>
                  </a:cubicBezTo>
                  <a:cubicBezTo>
                    <a:pt x="732" y="1458"/>
                    <a:pt x="732" y="1456"/>
                    <a:pt x="731" y="1454"/>
                  </a:cubicBezTo>
                  <a:cubicBezTo>
                    <a:pt x="731" y="1454"/>
                    <a:pt x="731" y="1454"/>
                    <a:pt x="731" y="1454"/>
                  </a:cubicBezTo>
                  <a:cubicBezTo>
                    <a:pt x="734" y="1456"/>
                    <a:pt x="737" y="1458"/>
                    <a:pt x="740" y="1459"/>
                  </a:cubicBezTo>
                  <a:cubicBezTo>
                    <a:pt x="742" y="1462"/>
                    <a:pt x="742" y="1467"/>
                    <a:pt x="744" y="1468"/>
                  </a:cubicBezTo>
                  <a:cubicBezTo>
                    <a:pt x="753" y="1472"/>
                    <a:pt x="767" y="1473"/>
                    <a:pt x="760" y="1484"/>
                  </a:cubicBezTo>
                  <a:cubicBezTo>
                    <a:pt x="761" y="1487"/>
                    <a:pt x="764" y="1489"/>
                    <a:pt x="768" y="1489"/>
                  </a:cubicBezTo>
                  <a:cubicBezTo>
                    <a:pt x="768" y="1489"/>
                    <a:pt x="768" y="1488"/>
                    <a:pt x="768" y="1488"/>
                  </a:cubicBezTo>
                  <a:cubicBezTo>
                    <a:pt x="767" y="1486"/>
                    <a:pt x="766" y="1485"/>
                    <a:pt x="765" y="1483"/>
                  </a:cubicBezTo>
                  <a:cubicBezTo>
                    <a:pt x="765" y="1483"/>
                    <a:pt x="765" y="1483"/>
                    <a:pt x="766" y="1483"/>
                  </a:cubicBezTo>
                  <a:cubicBezTo>
                    <a:pt x="770" y="1484"/>
                    <a:pt x="773" y="1490"/>
                    <a:pt x="773" y="1496"/>
                  </a:cubicBezTo>
                  <a:cubicBezTo>
                    <a:pt x="774" y="1495"/>
                    <a:pt x="775" y="1493"/>
                    <a:pt x="775" y="1492"/>
                  </a:cubicBezTo>
                  <a:cubicBezTo>
                    <a:pt x="784" y="1490"/>
                    <a:pt x="788" y="1494"/>
                    <a:pt x="797" y="1494"/>
                  </a:cubicBezTo>
                  <a:cubicBezTo>
                    <a:pt x="799" y="1499"/>
                    <a:pt x="800" y="1502"/>
                    <a:pt x="806" y="1503"/>
                  </a:cubicBezTo>
                  <a:cubicBezTo>
                    <a:pt x="806" y="1502"/>
                    <a:pt x="807" y="1500"/>
                    <a:pt x="807" y="1498"/>
                  </a:cubicBezTo>
                  <a:cubicBezTo>
                    <a:pt x="807" y="1498"/>
                    <a:pt x="807" y="1498"/>
                    <a:pt x="807" y="1498"/>
                  </a:cubicBezTo>
                  <a:cubicBezTo>
                    <a:pt x="809" y="1501"/>
                    <a:pt x="812" y="1505"/>
                    <a:pt x="811" y="1509"/>
                  </a:cubicBezTo>
                  <a:cubicBezTo>
                    <a:pt x="812" y="1509"/>
                    <a:pt x="812" y="1510"/>
                    <a:pt x="813" y="1510"/>
                  </a:cubicBezTo>
                  <a:cubicBezTo>
                    <a:pt x="820" y="1512"/>
                    <a:pt x="822" y="1507"/>
                    <a:pt x="828" y="1507"/>
                  </a:cubicBezTo>
                  <a:cubicBezTo>
                    <a:pt x="828" y="1500"/>
                    <a:pt x="822" y="1499"/>
                    <a:pt x="820" y="1494"/>
                  </a:cubicBezTo>
                  <a:cubicBezTo>
                    <a:pt x="822" y="1490"/>
                    <a:pt x="829" y="1487"/>
                    <a:pt x="833" y="1486"/>
                  </a:cubicBezTo>
                  <a:cubicBezTo>
                    <a:pt x="833" y="1483"/>
                    <a:pt x="833" y="1482"/>
                    <a:pt x="834" y="1480"/>
                  </a:cubicBezTo>
                  <a:cubicBezTo>
                    <a:pt x="846" y="1476"/>
                    <a:pt x="854" y="1479"/>
                    <a:pt x="858" y="1489"/>
                  </a:cubicBezTo>
                  <a:cubicBezTo>
                    <a:pt x="860" y="1490"/>
                    <a:pt x="862" y="1488"/>
                    <a:pt x="864" y="1487"/>
                  </a:cubicBezTo>
                  <a:cubicBezTo>
                    <a:pt x="864" y="1490"/>
                    <a:pt x="865" y="1491"/>
                    <a:pt x="867" y="1492"/>
                  </a:cubicBezTo>
                  <a:cubicBezTo>
                    <a:pt x="867" y="1492"/>
                    <a:pt x="867" y="1493"/>
                    <a:pt x="867" y="1493"/>
                  </a:cubicBezTo>
                  <a:cubicBezTo>
                    <a:pt x="863" y="1492"/>
                    <a:pt x="861" y="1492"/>
                    <a:pt x="860" y="1495"/>
                  </a:cubicBezTo>
                  <a:cubicBezTo>
                    <a:pt x="858" y="1500"/>
                    <a:pt x="863" y="1507"/>
                    <a:pt x="865" y="1510"/>
                  </a:cubicBezTo>
                  <a:cubicBezTo>
                    <a:pt x="862" y="1514"/>
                    <a:pt x="850" y="1517"/>
                    <a:pt x="844" y="1514"/>
                  </a:cubicBezTo>
                  <a:cubicBezTo>
                    <a:pt x="841" y="1516"/>
                    <a:pt x="840" y="1518"/>
                    <a:pt x="840" y="1523"/>
                  </a:cubicBezTo>
                  <a:cubicBezTo>
                    <a:pt x="839" y="1524"/>
                    <a:pt x="838" y="1524"/>
                    <a:pt x="837" y="1525"/>
                  </a:cubicBezTo>
                  <a:cubicBezTo>
                    <a:pt x="837" y="1522"/>
                    <a:pt x="836" y="1521"/>
                    <a:pt x="833" y="1520"/>
                  </a:cubicBezTo>
                  <a:cubicBezTo>
                    <a:pt x="831" y="1520"/>
                    <a:pt x="829" y="1521"/>
                    <a:pt x="827" y="1522"/>
                  </a:cubicBezTo>
                  <a:cubicBezTo>
                    <a:pt x="814" y="1529"/>
                    <a:pt x="819" y="1538"/>
                    <a:pt x="815" y="1550"/>
                  </a:cubicBezTo>
                  <a:cubicBezTo>
                    <a:pt x="812" y="1551"/>
                    <a:pt x="809" y="1551"/>
                    <a:pt x="806" y="1552"/>
                  </a:cubicBezTo>
                  <a:cubicBezTo>
                    <a:pt x="793" y="1568"/>
                    <a:pt x="793" y="1568"/>
                    <a:pt x="793" y="1568"/>
                  </a:cubicBezTo>
                  <a:cubicBezTo>
                    <a:pt x="794" y="1570"/>
                    <a:pt x="795" y="1573"/>
                    <a:pt x="796" y="1575"/>
                  </a:cubicBezTo>
                  <a:cubicBezTo>
                    <a:pt x="795" y="1576"/>
                    <a:pt x="795" y="1577"/>
                    <a:pt x="794" y="1577"/>
                  </a:cubicBezTo>
                  <a:cubicBezTo>
                    <a:pt x="793" y="1578"/>
                    <a:pt x="793" y="1578"/>
                    <a:pt x="793" y="1578"/>
                  </a:cubicBezTo>
                  <a:cubicBezTo>
                    <a:pt x="789" y="1574"/>
                    <a:pt x="787" y="1568"/>
                    <a:pt x="782" y="1565"/>
                  </a:cubicBezTo>
                  <a:cubicBezTo>
                    <a:pt x="781" y="1565"/>
                    <a:pt x="781" y="1565"/>
                    <a:pt x="781" y="1565"/>
                  </a:cubicBezTo>
                  <a:cubicBezTo>
                    <a:pt x="782" y="1570"/>
                    <a:pt x="787" y="1572"/>
                    <a:pt x="788" y="1578"/>
                  </a:cubicBezTo>
                  <a:cubicBezTo>
                    <a:pt x="785" y="1579"/>
                    <a:pt x="783" y="1583"/>
                    <a:pt x="780" y="1585"/>
                  </a:cubicBezTo>
                  <a:cubicBezTo>
                    <a:pt x="779" y="1583"/>
                    <a:pt x="779" y="1582"/>
                    <a:pt x="777" y="1581"/>
                  </a:cubicBezTo>
                  <a:cubicBezTo>
                    <a:pt x="778" y="1586"/>
                    <a:pt x="775" y="1587"/>
                    <a:pt x="774" y="1593"/>
                  </a:cubicBezTo>
                  <a:cubicBezTo>
                    <a:pt x="777" y="1597"/>
                    <a:pt x="782" y="1599"/>
                    <a:pt x="784" y="1604"/>
                  </a:cubicBezTo>
                  <a:cubicBezTo>
                    <a:pt x="784" y="1608"/>
                    <a:pt x="782" y="1609"/>
                    <a:pt x="781" y="1611"/>
                  </a:cubicBezTo>
                  <a:cubicBezTo>
                    <a:pt x="782" y="1615"/>
                    <a:pt x="785" y="1615"/>
                    <a:pt x="787" y="1619"/>
                  </a:cubicBezTo>
                  <a:cubicBezTo>
                    <a:pt x="786" y="1621"/>
                    <a:pt x="784" y="1621"/>
                    <a:pt x="782" y="1621"/>
                  </a:cubicBezTo>
                  <a:cubicBezTo>
                    <a:pt x="781" y="1627"/>
                    <a:pt x="785" y="1631"/>
                    <a:pt x="786" y="1637"/>
                  </a:cubicBezTo>
                  <a:cubicBezTo>
                    <a:pt x="785" y="1641"/>
                    <a:pt x="783" y="1645"/>
                    <a:pt x="782" y="1649"/>
                  </a:cubicBezTo>
                  <a:cubicBezTo>
                    <a:pt x="784" y="1651"/>
                    <a:pt x="786" y="1653"/>
                    <a:pt x="788" y="1655"/>
                  </a:cubicBezTo>
                  <a:cubicBezTo>
                    <a:pt x="784" y="1663"/>
                    <a:pt x="780" y="1670"/>
                    <a:pt x="776" y="1678"/>
                  </a:cubicBezTo>
                  <a:cubicBezTo>
                    <a:pt x="773" y="1681"/>
                    <a:pt x="764" y="1680"/>
                    <a:pt x="760" y="1682"/>
                  </a:cubicBezTo>
                  <a:cubicBezTo>
                    <a:pt x="760" y="1687"/>
                    <a:pt x="763" y="1689"/>
                    <a:pt x="761" y="1693"/>
                  </a:cubicBezTo>
                  <a:cubicBezTo>
                    <a:pt x="758" y="1693"/>
                    <a:pt x="757" y="1693"/>
                    <a:pt x="753" y="1693"/>
                  </a:cubicBezTo>
                  <a:cubicBezTo>
                    <a:pt x="753" y="1694"/>
                    <a:pt x="752" y="1694"/>
                    <a:pt x="752" y="1695"/>
                  </a:cubicBezTo>
                  <a:cubicBezTo>
                    <a:pt x="753" y="1697"/>
                    <a:pt x="754" y="1698"/>
                    <a:pt x="755" y="1700"/>
                  </a:cubicBezTo>
                  <a:cubicBezTo>
                    <a:pt x="749" y="1708"/>
                    <a:pt x="743" y="1707"/>
                    <a:pt x="733" y="1711"/>
                  </a:cubicBezTo>
                  <a:cubicBezTo>
                    <a:pt x="731" y="1713"/>
                    <a:pt x="735" y="1720"/>
                    <a:pt x="733" y="1725"/>
                  </a:cubicBezTo>
                  <a:cubicBezTo>
                    <a:pt x="732" y="1729"/>
                    <a:pt x="727" y="1729"/>
                    <a:pt x="725" y="1734"/>
                  </a:cubicBezTo>
                  <a:cubicBezTo>
                    <a:pt x="726" y="1735"/>
                    <a:pt x="727" y="1737"/>
                    <a:pt x="728" y="1738"/>
                  </a:cubicBezTo>
                  <a:cubicBezTo>
                    <a:pt x="724" y="1740"/>
                    <a:pt x="720" y="1743"/>
                    <a:pt x="717" y="1745"/>
                  </a:cubicBezTo>
                  <a:cubicBezTo>
                    <a:pt x="720" y="1751"/>
                    <a:pt x="719" y="1757"/>
                    <a:pt x="721" y="1765"/>
                  </a:cubicBezTo>
                  <a:cubicBezTo>
                    <a:pt x="720" y="1767"/>
                    <a:pt x="720" y="1768"/>
                    <a:pt x="718" y="1768"/>
                  </a:cubicBezTo>
                  <a:cubicBezTo>
                    <a:pt x="717" y="1769"/>
                    <a:pt x="717" y="1769"/>
                    <a:pt x="717" y="1770"/>
                  </a:cubicBezTo>
                  <a:cubicBezTo>
                    <a:pt x="727" y="1782"/>
                    <a:pt x="730" y="1774"/>
                    <a:pt x="738" y="1767"/>
                  </a:cubicBezTo>
                  <a:cubicBezTo>
                    <a:pt x="738" y="1770"/>
                    <a:pt x="740" y="1775"/>
                    <a:pt x="739" y="1778"/>
                  </a:cubicBezTo>
                  <a:cubicBezTo>
                    <a:pt x="735" y="1793"/>
                    <a:pt x="715" y="1797"/>
                    <a:pt x="708" y="1811"/>
                  </a:cubicBezTo>
                  <a:cubicBezTo>
                    <a:pt x="709" y="1822"/>
                    <a:pt x="720" y="1825"/>
                    <a:pt x="719" y="1836"/>
                  </a:cubicBezTo>
                  <a:cubicBezTo>
                    <a:pt x="715" y="1836"/>
                    <a:pt x="713" y="1836"/>
                    <a:pt x="711" y="1837"/>
                  </a:cubicBezTo>
                  <a:cubicBezTo>
                    <a:pt x="711" y="1837"/>
                    <a:pt x="711" y="1838"/>
                    <a:pt x="710" y="1838"/>
                  </a:cubicBezTo>
                  <a:cubicBezTo>
                    <a:pt x="717" y="1843"/>
                    <a:pt x="726" y="1845"/>
                    <a:pt x="733" y="1851"/>
                  </a:cubicBezTo>
                  <a:cubicBezTo>
                    <a:pt x="737" y="1857"/>
                    <a:pt x="741" y="1863"/>
                    <a:pt x="745" y="1870"/>
                  </a:cubicBezTo>
                  <a:cubicBezTo>
                    <a:pt x="754" y="1883"/>
                    <a:pt x="779" y="1918"/>
                    <a:pt x="777" y="1936"/>
                  </a:cubicBezTo>
                  <a:cubicBezTo>
                    <a:pt x="787" y="1942"/>
                    <a:pt x="789" y="1954"/>
                    <a:pt x="796" y="1964"/>
                  </a:cubicBezTo>
                  <a:cubicBezTo>
                    <a:pt x="798" y="1968"/>
                    <a:pt x="803" y="1972"/>
                    <a:pt x="805" y="1977"/>
                  </a:cubicBezTo>
                  <a:cubicBezTo>
                    <a:pt x="805" y="1981"/>
                    <a:pt x="805" y="1986"/>
                    <a:pt x="805" y="1990"/>
                  </a:cubicBezTo>
                  <a:cubicBezTo>
                    <a:pt x="807" y="1994"/>
                    <a:pt x="810" y="1998"/>
                    <a:pt x="813" y="2001"/>
                  </a:cubicBezTo>
                  <a:cubicBezTo>
                    <a:pt x="827" y="2018"/>
                    <a:pt x="850" y="2029"/>
                    <a:pt x="871" y="2039"/>
                  </a:cubicBezTo>
                  <a:cubicBezTo>
                    <a:pt x="878" y="2042"/>
                    <a:pt x="884" y="2045"/>
                    <a:pt x="890" y="2048"/>
                  </a:cubicBezTo>
                  <a:cubicBezTo>
                    <a:pt x="892" y="2052"/>
                    <a:pt x="894" y="2055"/>
                    <a:pt x="896" y="2059"/>
                  </a:cubicBezTo>
                  <a:cubicBezTo>
                    <a:pt x="900" y="2063"/>
                    <a:pt x="908" y="2063"/>
                    <a:pt x="912" y="2068"/>
                  </a:cubicBezTo>
                  <a:cubicBezTo>
                    <a:pt x="921" y="2082"/>
                    <a:pt x="918" y="2141"/>
                    <a:pt x="915" y="2160"/>
                  </a:cubicBezTo>
                  <a:cubicBezTo>
                    <a:pt x="913" y="2161"/>
                    <a:pt x="911" y="2162"/>
                    <a:pt x="910" y="2163"/>
                  </a:cubicBezTo>
                  <a:cubicBezTo>
                    <a:pt x="910" y="2165"/>
                    <a:pt x="910" y="2167"/>
                    <a:pt x="910" y="2170"/>
                  </a:cubicBezTo>
                  <a:cubicBezTo>
                    <a:pt x="911" y="2171"/>
                    <a:pt x="912" y="2172"/>
                    <a:pt x="914" y="2173"/>
                  </a:cubicBezTo>
                  <a:cubicBezTo>
                    <a:pt x="912" y="2179"/>
                    <a:pt x="910" y="2190"/>
                    <a:pt x="911" y="2197"/>
                  </a:cubicBezTo>
                  <a:cubicBezTo>
                    <a:pt x="912" y="2200"/>
                    <a:pt x="912" y="2203"/>
                    <a:pt x="913" y="2205"/>
                  </a:cubicBezTo>
                  <a:cubicBezTo>
                    <a:pt x="911" y="2209"/>
                    <a:pt x="909" y="2212"/>
                    <a:pt x="907" y="2215"/>
                  </a:cubicBezTo>
                  <a:cubicBezTo>
                    <a:pt x="910" y="2223"/>
                    <a:pt x="906" y="2246"/>
                    <a:pt x="903" y="2254"/>
                  </a:cubicBezTo>
                  <a:cubicBezTo>
                    <a:pt x="902" y="2256"/>
                    <a:pt x="900" y="2258"/>
                    <a:pt x="899" y="2260"/>
                  </a:cubicBezTo>
                  <a:cubicBezTo>
                    <a:pt x="897" y="2267"/>
                    <a:pt x="895" y="2273"/>
                    <a:pt x="894" y="2280"/>
                  </a:cubicBezTo>
                  <a:cubicBezTo>
                    <a:pt x="892" y="2287"/>
                    <a:pt x="899" y="2289"/>
                    <a:pt x="897" y="2298"/>
                  </a:cubicBezTo>
                  <a:cubicBezTo>
                    <a:pt x="896" y="2304"/>
                    <a:pt x="891" y="2307"/>
                    <a:pt x="889" y="2311"/>
                  </a:cubicBezTo>
                  <a:cubicBezTo>
                    <a:pt x="887" y="2317"/>
                    <a:pt x="892" y="2342"/>
                    <a:pt x="893" y="2348"/>
                  </a:cubicBezTo>
                  <a:cubicBezTo>
                    <a:pt x="893" y="2351"/>
                    <a:pt x="894" y="2353"/>
                    <a:pt x="894" y="2356"/>
                  </a:cubicBezTo>
                  <a:cubicBezTo>
                    <a:pt x="892" y="2359"/>
                    <a:pt x="890" y="2361"/>
                    <a:pt x="888" y="2364"/>
                  </a:cubicBezTo>
                  <a:cubicBezTo>
                    <a:pt x="888" y="2367"/>
                    <a:pt x="890" y="2371"/>
                    <a:pt x="891" y="2374"/>
                  </a:cubicBezTo>
                  <a:cubicBezTo>
                    <a:pt x="890" y="2379"/>
                    <a:pt x="885" y="2383"/>
                    <a:pt x="883" y="2388"/>
                  </a:cubicBezTo>
                  <a:cubicBezTo>
                    <a:pt x="876" y="2410"/>
                    <a:pt x="867" y="2427"/>
                    <a:pt x="862" y="2450"/>
                  </a:cubicBezTo>
                  <a:cubicBezTo>
                    <a:pt x="859" y="2452"/>
                    <a:pt x="855" y="2452"/>
                    <a:pt x="852" y="2452"/>
                  </a:cubicBezTo>
                  <a:cubicBezTo>
                    <a:pt x="852" y="2453"/>
                    <a:pt x="852" y="2453"/>
                    <a:pt x="851" y="2453"/>
                  </a:cubicBezTo>
                  <a:cubicBezTo>
                    <a:pt x="853" y="2457"/>
                    <a:pt x="855" y="2461"/>
                    <a:pt x="856" y="2464"/>
                  </a:cubicBezTo>
                  <a:cubicBezTo>
                    <a:pt x="856" y="2470"/>
                    <a:pt x="856" y="2476"/>
                    <a:pt x="856" y="2482"/>
                  </a:cubicBezTo>
                  <a:cubicBezTo>
                    <a:pt x="857" y="2487"/>
                    <a:pt x="861" y="2493"/>
                    <a:pt x="861" y="2500"/>
                  </a:cubicBezTo>
                  <a:cubicBezTo>
                    <a:pt x="861" y="2500"/>
                    <a:pt x="861" y="2501"/>
                    <a:pt x="861" y="2501"/>
                  </a:cubicBezTo>
                  <a:cubicBezTo>
                    <a:pt x="858" y="2511"/>
                    <a:pt x="843" y="2519"/>
                    <a:pt x="848" y="2536"/>
                  </a:cubicBezTo>
                  <a:cubicBezTo>
                    <a:pt x="849" y="2540"/>
                    <a:pt x="853" y="2542"/>
                    <a:pt x="854" y="2548"/>
                  </a:cubicBezTo>
                  <a:cubicBezTo>
                    <a:pt x="858" y="2551"/>
                    <a:pt x="863" y="2549"/>
                    <a:pt x="866" y="2545"/>
                  </a:cubicBezTo>
                  <a:cubicBezTo>
                    <a:pt x="869" y="2545"/>
                    <a:pt x="870" y="2545"/>
                    <a:pt x="872" y="2546"/>
                  </a:cubicBezTo>
                  <a:cubicBezTo>
                    <a:pt x="871" y="2548"/>
                    <a:pt x="871" y="2550"/>
                    <a:pt x="870" y="2553"/>
                  </a:cubicBezTo>
                  <a:cubicBezTo>
                    <a:pt x="872" y="2555"/>
                    <a:pt x="874" y="2555"/>
                    <a:pt x="875" y="2558"/>
                  </a:cubicBezTo>
                  <a:cubicBezTo>
                    <a:pt x="875" y="2559"/>
                    <a:pt x="875" y="2560"/>
                    <a:pt x="875" y="2561"/>
                  </a:cubicBezTo>
                  <a:cubicBezTo>
                    <a:pt x="873" y="2562"/>
                    <a:pt x="871" y="2562"/>
                    <a:pt x="870" y="2564"/>
                  </a:cubicBezTo>
                  <a:cubicBezTo>
                    <a:pt x="868" y="2570"/>
                    <a:pt x="872" y="2575"/>
                    <a:pt x="873" y="2579"/>
                  </a:cubicBezTo>
                  <a:cubicBezTo>
                    <a:pt x="862" y="2582"/>
                    <a:pt x="867" y="2584"/>
                    <a:pt x="865" y="2594"/>
                  </a:cubicBezTo>
                  <a:cubicBezTo>
                    <a:pt x="865" y="2598"/>
                    <a:pt x="863" y="2599"/>
                    <a:pt x="864" y="2604"/>
                  </a:cubicBezTo>
                  <a:cubicBezTo>
                    <a:pt x="867" y="2606"/>
                    <a:pt x="870" y="2607"/>
                    <a:pt x="872" y="2609"/>
                  </a:cubicBezTo>
                  <a:cubicBezTo>
                    <a:pt x="873" y="2610"/>
                    <a:pt x="873" y="2611"/>
                    <a:pt x="873" y="2612"/>
                  </a:cubicBezTo>
                  <a:cubicBezTo>
                    <a:pt x="871" y="2615"/>
                    <a:pt x="869" y="2619"/>
                    <a:pt x="865" y="2621"/>
                  </a:cubicBezTo>
                  <a:cubicBezTo>
                    <a:pt x="863" y="2623"/>
                    <a:pt x="860" y="2623"/>
                    <a:pt x="859" y="2625"/>
                  </a:cubicBezTo>
                  <a:cubicBezTo>
                    <a:pt x="857" y="2629"/>
                    <a:pt x="861" y="2630"/>
                    <a:pt x="864" y="2631"/>
                  </a:cubicBezTo>
                  <a:cubicBezTo>
                    <a:pt x="851" y="2640"/>
                    <a:pt x="859" y="2637"/>
                    <a:pt x="854" y="2651"/>
                  </a:cubicBezTo>
                  <a:cubicBezTo>
                    <a:pt x="852" y="2654"/>
                    <a:pt x="850" y="2658"/>
                    <a:pt x="848" y="2661"/>
                  </a:cubicBezTo>
                  <a:cubicBezTo>
                    <a:pt x="848" y="2661"/>
                    <a:pt x="847" y="2661"/>
                    <a:pt x="847" y="2661"/>
                  </a:cubicBezTo>
                  <a:cubicBezTo>
                    <a:pt x="846" y="2659"/>
                    <a:pt x="846" y="2656"/>
                    <a:pt x="846" y="2653"/>
                  </a:cubicBezTo>
                  <a:cubicBezTo>
                    <a:pt x="846" y="2653"/>
                    <a:pt x="845" y="2653"/>
                    <a:pt x="845" y="2652"/>
                  </a:cubicBezTo>
                  <a:cubicBezTo>
                    <a:pt x="842" y="2654"/>
                    <a:pt x="842" y="2657"/>
                    <a:pt x="839" y="2659"/>
                  </a:cubicBezTo>
                  <a:cubicBezTo>
                    <a:pt x="839" y="2658"/>
                    <a:pt x="839" y="2658"/>
                    <a:pt x="839" y="2658"/>
                  </a:cubicBezTo>
                  <a:cubicBezTo>
                    <a:pt x="838" y="2656"/>
                    <a:pt x="838" y="2655"/>
                    <a:pt x="837" y="2653"/>
                  </a:cubicBezTo>
                  <a:cubicBezTo>
                    <a:pt x="839" y="2650"/>
                    <a:pt x="842" y="2649"/>
                    <a:pt x="845" y="2648"/>
                  </a:cubicBezTo>
                  <a:cubicBezTo>
                    <a:pt x="845" y="2647"/>
                    <a:pt x="845" y="2645"/>
                    <a:pt x="845" y="2644"/>
                  </a:cubicBezTo>
                  <a:cubicBezTo>
                    <a:pt x="842" y="2642"/>
                    <a:pt x="840" y="2642"/>
                    <a:pt x="836" y="2642"/>
                  </a:cubicBezTo>
                  <a:cubicBezTo>
                    <a:pt x="832" y="2649"/>
                    <a:pt x="827" y="2654"/>
                    <a:pt x="820" y="2657"/>
                  </a:cubicBezTo>
                  <a:cubicBezTo>
                    <a:pt x="819" y="2658"/>
                    <a:pt x="819" y="2658"/>
                    <a:pt x="819" y="2660"/>
                  </a:cubicBezTo>
                  <a:cubicBezTo>
                    <a:pt x="822" y="2659"/>
                    <a:pt x="824" y="2659"/>
                    <a:pt x="827" y="2659"/>
                  </a:cubicBezTo>
                  <a:cubicBezTo>
                    <a:pt x="827" y="2660"/>
                    <a:pt x="827" y="2662"/>
                    <a:pt x="827" y="2663"/>
                  </a:cubicBezTo>
                  <a:cubicBezTo>
                    <a:pt x="836" y="2667"/>
                    <a:pt x="840" y="2664"/>
                    <a:pt x="846" y="2670"/>
                  </a:cubicBezTo>
                  <a:cubicBezTo>
                    <a:pt x="846" y="2672"/>
                    <a:pt x="845" y="2673"/>
                    <a:pt x="845" y="2674"/>
                  </a:cubicBezTo>
                  <a:cubicBezTo>
                    <a:pt x="844" y="2676"/>
                    <a:pt x="843" y="2676"/>
                    <a:pt x="840" y="2675"/>
                  </a:cubicBezTo>
                  <a:cubicBezTo>
                    <a:pt x="838" y="2678"/>
                    <a:pt x="838" y="2682"/>
                    <a:pt x="836" y="2685"/>
                  </a:cubicBezTo>
                  <a:cubicBezTo>
                    <a:pt x="836" y="2686"/>
                    <a:pt x="836" y="2687"/>
                    <a:pt x="836" y="2688"/>
                  </a:cubicBezTo>
                  <a:cubicBezTo>
                    <a:pt x="851" y="2687"/>
                    <a:pt x="851" y="2687"/>
                    <a:pt x="851" y="2687"/>
                  </a:cubicBezTo>
                  <a:cubicBezTo>
                    <a:pt x="854" y="2689"/>
                    <a:pt x="856" y="2690"/>
                    <a:pt x="858" y="2692"/>
                  </a:cubicBezTo>
                  <a:cubicBezTo>
                    <a:pt x="858" y="2692"/>
                    <a:pt x="858" y="2693"/>
                    <a:pt x="858" y="2694"/>
                  </a:cubicBezTo>
                  <a:cubicBezTo>
                    <a:pt x="858" y="2694"/>
                    <a:pt x="857" y="2695"/>
                    <a:pt x="857" y="2696"/>
                  </a:cubicBezTo>
                  <a:cubicBezTo>
                    <a:pt x="850" y="2695"/>
                    <a:pt x="849" y="2692"/>
                    <a:pt x="842" y="2692"/>
                  </a:cubicBezTo>
                  <a:cubicBezTo>
                    <a:pt x="843" y="2696"/>
                    <a:pt x="843" y="2700"/>
                    <a:pt x="843" y="2704"/>
                  </a:cubicBezTo>
                  <a:cubicBezTo>
                    <a:pt x="842" y="2706"/>
                    <a:pt x="841" y="2708"/>
                    <a:pt x="840" y="2709"/>
                  </a:cubicBezTo>
                  <a:cubicBezTo>
                    <a:pt x="840" y="2715"/>
                    <a:pt x="841" y="2721"/>
                    <a:pt x="841" y="2727"/>
                  </a:cubicBezTo>
                  <a:cubicBezTo>
                    <a:pt x="843" y="2725"/>
                    <a:pt x="845" y="2724"/>
                    <a:pt x="847" y="2722"/>
                  </a:cubicBezTo>
                  <a:cubicBezTo>
                    <a:pt x="847" y="2723"/>
                    <a:pt x="848" y="2725"/>
                    <a:pt x="848" y="2726"/>
                  </a:cubicBezTo>
                  <a:cubicBezTo>
                    <a:pt x="846" y="2728"/>
                    <a:pt x="844" y="2729"/>
                    <a:pt x="842" y="2731"/>
                  </a:cubicBezTo>
                  <a:cubicBezTo>
                    <a:pt x="843" y="2736"/>
                    <a:pt x="845" y="2737"/>
                    <a:pt x="847" y="2740"/>
                  </a:cubicBezTo>
                  <a:cubicBezTo>
                    <a:pt x="846" y="2741"/>
                    <a:pt x="844" y="2743"/>
                    <a:pt x="843" y="2744"/>
                  </a:cubicBezTo>
                  <a:cubicBezTo>
                    <a:pt x="843" y="2746"/>
                    <a:pt x="844" y="2749"/>
                    <a:pt x="845" y="2751"/>
                  </a:cubicBezTo>
                  <a:cubicBezTo>
                    <a:pt x="847" y="2754"/>
                    <a:pt x="851" y="2751"/>
                    <a:pt x="855" y="2751"/>
                  </a:cubicBezTo>
                  <a:cubicBezTo>
                    <a:pt x="852" y="2758"/>
                    <a:pt x="849" y="2763"/>
                    <a:pt x="841" y="2764"/>
                  </a:cubicBezTo>
                  <a:cubicBezTo>
                    <a:pt x="844" y="2767"/>
                    <a:pt x="849" y="2768"/>
                    <a:pt x="851" y="2770"/>
                  </a:cubicBezTo>
                  <a:cubicBezTo>
                    <a:pt x="852" y="2771"/>
                    <a:pt x="852" y="2773"/>
                    <a:pt x="853" y="2774"/>
                  </a:cubicBezTo>
                  <a:cubicBezTo>
                    <a:pt x="852" y="2775"/>
                    <a:pt x="852" y="2776"/>
                    <a:pt x="850" y="2777"/>
                  </a:cubicBezTo>
                  <a:cubicBezTo>
                    <a:pt x="850" y="2777"/>
                    <a:pt x="849" y="2778"/>
                    <a:pt x="849" y="2779"/>
                  </a:cubicBezTo>
                  <a:cubicBezTo>
                    <a:pt x="851" y="2780"/>
                    <a:pt x="852" y="2782"/>
                    <a:pt x="853" y="2784"/>
                  </a:cubicBezTo>
                  <a:cubicBezTo>
                    <a:pt x="855" y="2783"/>
                    <a:pt x="857" y="2782"/>
                    <a:pt x="859" y="2782"/>
                  </a:cubicBezTo>
                  <a:cubicBezTo>
                    <a:pt x="859" y="2782"/>
                    <a:pt x="859" y="2782"/>
                    <a:pt x="860" y="2782"/>
                  </a:cubicBezTo>
                  <a:cubicBezTo>
                    <a:pt x="859" y="2786"/>
                    <a:pt x="858" y="2787"/>
                    <a:pt x="857" y="2790"/>
                  </a:cubicBezTo>
                  <a:cubicBezTo>
                    <a:pt x="859" y="2791"/>
                    <a:pt x="861" y="2791"/>
                    <a:pt x="862" y="2792"/>
                  </a:cubicBezTo>
                  <a:cubicBezTo>
                    <a:pt x="864" y="2790"/>
                    <a:pt x="866" y="2789"/>
                    <a:pt x="868" y="2787"/>
                  </a:cubicBezTo>
                  <a:cubicBezTo>
                    <a:pt x="870" y="2791"/>
                    <a:pt x="871" y="2793"/>
                    <a:pt x="875" y="2793"/>
                  </a:cubicBezTo>
                  <a:cubicBezTo>
                    <a:pt x="874" y="2798"/>
                    <a:pt x="872" y="2798"/>
                    <a:pt x="872" y="2804"/>
                  </a:cubicBezTo>
                  <a:cubicBezTo>
                    <a:pt x="878" y="2803"/>
                    <a:pt x="886" y="2803"/>
                    <a:pt x="889" y="2806"/>
                  </a:cubicBezTo>
                  <a:cubicBezTo>
                    <a:pt x="881" y="2807"/>
                    <a:pt x="876" y="2810"/>
                    <a:pt x="868" y="2811"/>
                  </a:cubicBezTo>
                  <a:cubicBezTo>
                    <a:pt x="868" y="2814"/>
                    <a:pt x="868" y="2815"/>
                    <a:pt x="869" y="2817"/>
                  </a:cubicBezTo>
                  <a:cubicBezTo>
                    <a:pt x="879" y="2818"/>
                    <a:pt x="887" y="2812"/>
                    <a:pt x="894" y="2810"/>
                  </a:cubicBezTo>
                  <a:cubicBezTo>
                    <a:pt x="896" y="2811"/>
                    <a:pt x="897" y="2812"/>
                    <a:pt x="899" y="2813"/>
                  </a:cubicBezTo>
                  <a:cubicBezTo>
                    <a:pt x="899" y="2814"/>
                    <a:pt x="899" y="2814"/>
                    <a:pt x="899" y="2814"/>
                  </a:cubicBezTo>
                  <a:cubicBezTo>
                    <a:pt x="894" y="2820"/>
                    <a:pt x="890" y="2826"/>
                    <a:pt x="886" y="2832"/>
                  </a:cubicBezTo>
                  <a:cubicBezTo>
                    <a:pt x="888" y="2833"/>
                    <a:pt x="891" y="2835"/>
                    <a:pt x="893" y="2837"/>
                  </a:cubicBezTo>
                  <a:cubicBezTo>
                    <a:pt x="896" y="2836"/>
                    <a:pt x="899" y="2836"/>
                    <a:pt x="902" y="2835"/>
                  </a:cubicBezTo>
                  <a:cubicBezTo>
                    <a:pt x="906" y="2827"/>
                    <a:pt x="902" y="2817"/>
                    <a:pt x="907" y="2809"/>
                  </a:cubicBezTo>
                  <a:cubicBezTo>
                    <a:pt x="907" y="2809"/>
                    <a:pt x="907" y="2809"/>
                    <a:pt x="907" y="2809"/>
                  </a:cubicBezTo>
                  <a:cubicBezTo>
                    <a:pt x="911" y="2805"/>
                    <a:pt x="917" y="2807"/>
                    <a:pt x="923" y="2805"/>
                  </a:cubicBezTo>
                  <a:cubicBezTo>
                    <a:pt x="927" y="2803"/>
                    <a:pt x="928" y="2799"/>
                    <a:pt x="932" y="2797"/>
                  </a:cubicBezTo>
                  <a:cubicBezTo>
                    <a:pt x="933" y="2797"/>
                    <a:pt x="934" y="2797"/>
                    <a:pt x="934" y="2796"/>
                  </a:cubicBezTo>
                  <a:cubicBezTo>
                    <a:pt x="939" y="2799"/>
                    <a:pt x="944" y="2802"/>
                    <a:pt x="950" y="2800"/>
                  </a:cubicBezTo>
                  <a:cubicBezTo>
                    <a:pt x="946" y="2788"/>
                    <a:pt x="927" y="2768"/>
                    <a:pt x="940" y="2751"/>
                  </a:cubicBezTo>
                  <a:cubicBezTo>
                    <a:pt x="945" y="2745"/>
                    <a:pt x="956" y="2745"/>
                    <a:pt x="961" y="2740"/>
                  </a:cubicBezTo>
                  <a:cubicBezTo>
                    <a:pt x="966" y="2734"/>
                    <a:pt x="962" y="2729"/>
                    <a:pt x="963" y="2722"/>
                  </a:cubicBezTo>
                  <a:cubicBezTo>
                    <a:pt x="965" y="2719"/>
                    <a:pt x="967" y="2716"/>
                    <a:pt x="969" y="2713"/>
                  </a:cubicBezTo>
                  <a:cubicBezTo>
                    <a:pt x="978" y="2701"/>
                    <a:pt x="1005" y="2699"/>
                    <a:pt x="999" y="2675"/>
                  </a:cubicBezTo>
                  <a:cubicBezTo>
                    <a:pt x="997" y="2672"/>
                    <a:pt x="992" y="2673"/>
                    <a:pt x="988" y="2672"/>
                  </a:cubicBezTo>
                  <a:cubicBezTo>
                    <a:pt x="981" y="2670"/>
                    <a:pt x="972" y="2663"/>
                    <a:pt x="970" y="2657"/>
                  </a:cubicBezTo>
                  <a:cubicBezTo>
                    <a:pt x="962" y="2642"/>
                    <a:pt x="976" y="2627"/>
                    <a:pt x="987" y="2623"/>
                  </a:cubicBezTo>
                  <a:cubicBezTo>
                    <a:pt x="993" y="2622"/>
                    <a:pt x="999" y="2621"/>
                    <a:pt x="1005" y="2620"/>
                  </a:cubicBezTo>
                  <a:cubicBezTo>
                    <a:pt x="1004" y="2618"/>
                    <a:pt x="1002" y="2617"/>
                    <a:pt x="1002" y="2614"/>
                  </a:cubicBezTo>
                  <a:cubicBezTo>
                    <a:pt x="1010" y="2606"/>
                    <a:pt x="1008" y="2604"/>
                    <a:pt x="1008" y="2591"/>
                  </a:cubicBezTo>
                  <a:cubicBezTo>
                    <a:pt x="1011" y="2585"/>
                    <a:pt x="1018" y="2580"/>
                    <a:pt x="1025" y="2578"/>
                  </a:cubicBezTo>
                  <a:cubicBezTo>
                    <a:pt x="1025" y="2578"/>
                    <a:pt x="1026" y="2577"/>
                    <a:pt x="1026" y="2577"/>
                  </a:cubicBezTo>
                  <a:cubicBezTo>
                    <a:pt x="1022" y="2576"/>
                    <a:pt x="1017" y="2575"/>
                    <a:pt x="1013" y="2574"/>
                  </a:cubicBezTo>
                  <a:cubicBezTo>
                    <a:pt x="1013" y="2573"/>
                    <a:pt x="1013" y="2573"/>
                    <a:pt x="1012" y="2572"/>
                  </a:cubicBezTo>
                  <a:cubicBezTo>
                    <a:pt x="1015" y="2570"/>
                    <a:pt x="1023" y="2567"/>
                    <a:pt x="1028" y="2569"/>
                  </a:cubicBezTo>
                  <a:cubicBezTo>
                    <a:pt x="1029" y="2570"/>
                    <a:pt x="1029" y="2572"/>
                    <a:pt x="1031" y="2573"/>
                  </a:cubicBezTo>
                  <a:cubicBezTo>
                    <a:pt x="1033" y="2574"/>
                    <a:pt x="1036" y="2573"/>
                    <a:pt x="1038" y="2572"/>
                  </a:cubicBezTo>
                  <a:cubicBezTo>
                    <a:pt x="1039" y="2571"/>
                    <a:pt x="1039" y="2571"/>
                    <a:pt x="1039" y="2570"/>
                  </a:cubicBezTo>
                  <a:cubicBezTo>
                    <a:pt x="1039" y="2566"/>
                    <a:pt x="1038" y="2562"/>
                    <a:pt x="1037" y="2557"/>
                  </a:cubicBezTo>
                  <a:cubicBezTo>
                    <a:pt x="1037" y="2557"/>
                    <a:pt x="1037" y="2557"/>
                    <a:pt x="1037" y="2557"/>
                  </a:cubicBezTo>
                  <a:cubicBezTo>
                    <a:pt x="1033" y="2558"/>
                    <a:pt x="1030" y="2559"/>
                    <a:pt x="1027" y="2560"/>
                  </a:cubicBezTo>
                  <a:cubicBezTo>
                    <a:pt x="1027" y="2561"/>
                    <a:pt x="1028" y="2562"/>
                    <a:pt x="1029" y="2564"/>
                  </a:cubicBezTo>
                  <a:cubicBezTo>
                    <a:pt x="1029" y="2564"/>
                    <a:pt x="1028" y="2564"/>
                    <a:pt x="1028" y="2564"/>
                  </a:cubicBezTo>
                  <a:cubicBezTo>
                    <a:pt x="1022" y="2568"/>
                    <a:pt x="1016" y="2561"/>
                    <a:pt x="1014" y="2559"/>
                  </a:cubicBezTo>
                  <a:cubicBezTo>
                    <a:pt x="1013" y="2554"/>
                    <a:pt x="1015" y="2552"/>
                    <a:pt x="1015" y="2547"/>
                  </a:cubicBezTo>
                  <a:cubicBezTo>
                    <a:pt x="1014" y="2542"/>
                    <a:pt x="1011" y="2539"/>
                    <a:pt x="1010" y="2532"/>
                  </a:cubicBezTo>
                  <a:cubicBezTo>
                    <a:pt x="1011" y="2531"/>
                    <a:pt x="1012" y="2530"/>
                    <a:pt x="1012" y="2529"/>
                  </a:cubicBezTo>
                  <a:cubicBezTo>
                    <a:pt x="1020" y="2528"/>
                    <a:pt x="1028" y="2534"/>
                    <a:pt x="1035" y="2536"/>
                  </a:cubicBezTo>
                  <a:cubicBezTo>
                    <a:pt x="1043" y="2538"/>
                    <a:pt x="1051" y="2535"/>
                    <a:pt x="1056" y="2533"/>
                  </a:cubicBezTo>
                  <a:cubicBezTo>
                    <a:pt x="1060" y="2531"/>
                    <a:pt x="1062" y="2531"/>
                    <a:pt x="1064" y="2528"/>
                  </a:cubicBezTo>
                  <a:cubicBezTo>
                    <a:pt x="1065" y="2523"/>
                    <a:pt x="1059" y="2521"/>
                    <a:pt x="1060" y="2516"/>
                  </a:cubicBezTo>
                  <a:cubicBezTo>
                    <a:pt x="1061" y="2511"/>
                    <a:pt x="1066" y="2506"/>
                    <a:pt x="1068" y="2501"/>
                  </a:cubicBezTo>
                  <a:cubicBezTo>
                    <a:pt x="1065" y="2498"/>
                    <a:pt x="1059" y="2493"/>
                    <a:pt x="1063" y="2487"/>
                  </a:cubicBezTo>
                  <a:cubicBezTo>
                    <a:pt x="1064" y="2486"/>
                    <a:pt x="1071" y="2488"/>
                    <a:pt x="1074" y="2488"/>
                  </a:cubicBezTo>
                  <a:cubicBezTo>
                    <a:pt x="1083" y="2490"/>
                    <a:pt x="1096" y="2489"/>
                    <a:pt x="1106" y="2487"/>
                  </a:cubicBezTo>
                  <a:cubicBezTo>
                    <a:pt x="1120" y="2484"/>
                    <a:pt x="1144" y="2482"/>
                    <a:pt x="1150" y="2473"/>
                  </a:cubicBezTo>
                  <a:cubicBezTo>
                    <a:pt x="1153" y="2469"/>
                    <a:pt x="1153" y="2465"/>
                    <a:pt x="1155" y="2462"/>
                  </a:cubicBezTo>
                  <a:cubicBezTo>
                    <a:pt x="1159" y="2457"/>
                    <a:pt x="1165" y="2451"/>
                    <a:pt x="1167" y="2445"/>
                  </a:cubicBezTo>
                  <a:cubicBezTo>
                    <a:pt x="1168" y="2443"/>
                    <a:pt x="1166" y="2439"/>
                    <a:pt x="1166" y="2436"/>
                  </a:cubicBezTo>
                  <a:cubicBezTo>
                    <a:pt x="1161" y="2433"/>
                    <a:pt x="1151" y="2430"/>
                    <a:pt x="1155" y="2420"/>
                  </a:cubicBezTo>
                  <a:cubicBezTo>
                    <a:pt x="1156" y="2417"/>
                    <a:pt x="1157" y="2417"/>
                    <a:pt x="1157" y="2412"/>
                  </a:cubicBezTo>
                  <a:cubicBezTo>
                    <a:pt x="1151" y="2404"/>
                    <a:pt x="1140" y="2403"/>
                    <a:pt x="1134" y="2394"/>
                  </a:cubicBezTo>
                  <a:cubicBezTo>
                    <a:pt x="1134" y="2393"/>
                    <a:pt x="1133" y="2393"/>
                    <a:pt x="1133" y="2392"/>
                  </a:cubicBezTo>
                  <a:cubicBezTo>
                    <a:pt x="1134" y="2390"/>
                    <a:pt x="1136" y="2389"/>
                    <a:pt x="1137" y="2387"/>
                  </a:cubicBezTo>
                  <a:cubicBezTo>
                    <a:pt x="1141" y="2388"/>
                    <a:pt x="1143" y="2392"/>
                    <a:pt x="1147" y="2395"/>
                  </a:cubicBezTo>
                  <a:cubicBezTo>
                    <a:pt x="1160" y="2393"/>
                    <a:pt x="1167" y="2394"/>
                    <a:pt x="1174" y="2403"/>
                  </a:cubicBezTo>
                  <a:cubicBezTo>
                    <a:pt x="1180" y="2403"/>
                    <a:pt x="1184" y="2400"/>
                    <a:pt x="1191" y="2399"/>
                  </a:cubicBezTo>
                  <a:cubicBezTo>
                    <a:pt x="1196" y="2399"/>
                    <a:pt x="1199" y="2404"/>
                    <a:pt x="1206" y="2402"/>
                  </a:cubicBezTo>
                  <a:cubicBezTo>
                    <a:pt x="1218" y="2399"/>
                    <a:pt x="1222" y="2389"/>
                    <a:pt x="1228" y="2380"/>
                  </a:cubicBezTo>
                  <a:cubicBezTo>
                    <a:pt x="1234" y="2372"/>
                    <a:pt x="1244" y="2366"/>
                    <a:pt x="1249" y="2355"/>
                  </a:cubicBezTo>
                  <a:cubicBezTo>
                    <a:pt x="1250" y="2348"/>
                    <a:pt x="1251" y="2341"/>
                    <a:pt x="1253" y="2334"/>
                  </a:cubicBezTo>
                  <a:cubicBezTo>
                    <a:pt x="1255" y="2328"/>
                    <a:pt x="1263" y="2326"/>
                    <a:pt x="1265" y="2321"/>
                  </a:cubicBezTo>
                  <a:cubicBezTo>
                    <a:pt x="1267" y="2316"/>
                    <a:pt x="1268" y="2311"/>
                    <a:pt x="1269" y="2306"/>
                  </a:cubicBezTo>
                  <a:cubicBezTo>
                    <a:pt x="1269" y="2306"/>
                    <a:pt x="1269" y="2306"/>
                    <a:pt x="1269" y="2305"/>
                  </a:cubicBezTo>
                  <a:cubicBezTo>
                    <a:pt x="1272" y="2307"/>
                    <a:pt x="1276" y="2308"/>
                    <a:pt x="1280" y="2306"/>
                  </a:cubicBezTo>
                  <a:cubicBezTo>
                    <a:pt x="1280" y="2306"/>
                    <a:pt x="1280" y="2306"/>
                    <a:pt x="1280" y="2306"/>
                  </a:cubicBezTo>
                  <a:cubicBezTo>
                    <a:pt x="1281" y="2319"/>
                    <a:pt x="1267" y="2325"/>
                    <a:pt x="1265" y="2337"/>
                  </a:cubicBezTo>
                  <a:cubicBezTo>
                    <a:pt x="1271" y="2331"/>
                    <a:pt x="1280" y="2323"/>
                    <a:pt x="1284" y="2315"/>
                  </a:cubicBezTo>
                  <a:cubicBezTo>
                    <a:pt x="1287" y="2307"/>
                    <a:pt x="1290" y="2300"/>
                    <a:pt x="1293" y="2292"/>
                  </a:cubicBezTo>
                  <a:cubicBezTo>
                    <a:pt x="1304" y="2274"/>
                    <a:pt x="1324" y="2273"/>
                    <a:pt x="1318" y="2238"/>
                  </a:cubicBezTo>
                  <a:cubicBezTo>
                    <a:pt x="1318" y="2233"/>
                    <a:pt x="1316" y="2230"/>
                    <a:pt x="1315" y="2227"/>
                  </a:cubicBezTo>
                  <a:cubicBezTo>
                    <a:pt x="1318" y="2223"/>
                    <a:pt x="1323" y="2214"/>
                    <a:pt x="1316" y="2211"/>
                  </a:cubicBezTo>
                  <a:cubicBezTo>
                    <a:pt x="1316" y="2210"/>
                    <a:pt x="1316" y="2209"/>
                    <a:pt x="1316" y="2208"/>
                  </a:cubicBezTo>
                  <a:cubicBezTo>
                    <a:pt x="1325" y="2209"/>
                    <a:pt x="1326" y="2204"/>
                    <a:pt x="1331" y="2199"/>
                  </a:cubicBezTo>
                  <a:cubicBezTo>
                    <a:pt x="1336" y="2195"/>
                    <a:pt x="1362" y="2176"/>
                    <a:pt x="1368" y="2175"/>
                  </a:cubicBezTo>
                  <a:cubicBezTo>
                    <a:pt x="1371" y="2175"/>
                    <a:pt x="1374" y="2176"/>
                    <a:pt x="1376" y="2177"/>
                  </a:cubicBezTo>
                  <a:cubicBezTo>
                    <a:pt x="1378" y="2175"/>
                    <a:pt x="1380" y="2173"/>
                    <a:pt x="1382" y="2170"/>
                  </a:cubicBezTo>
                  <a:cubicBezTo>
                    <a:pt x="1387" y="2167"/>
                    <a:pt x="1391" y="2168"/>
                    <a:pt x="1392" y="2161"/>
                  </a:cubicBezTo>
                  <a:cubicBezTo>
                    <a:pt x="1398" y="2160"/>
                    <a:pt x="1406" y="2160"/>
                    <a:pt x="1410" y="2161"/>
                  </a:cubicBezTo>
                  <a:cubicBezTo>
                    <a:pt x="1420" y="2163"/>
                    <a:pt x="1431" y="2160"/>
                    <a:pt x="1441" y="2159"/>
                  </a:cubicBezTo>
                  <a:cubicBezTo>
                    <a:pt x="1441" y="2148"/>
                    <a:pt x="1450" y="2144"/>
                    <a:pt x="1459" y="2143"/>
                  </a:cubicBezTo>
                  <a:cubicBezTo>
                    <a:pt x="1459" y="2140"/>
                    <a:pt x="1458" y="2137"/>
                    <a:pt x="1458" y="2133"/>
                  </a:cubicBezTo>
                  <a:cubicBezTo>
                    <a:pt x="1459" y="2126"/>
                    <a:pt x="1465" y="2121"/>
                    <a:pt x="1469" y="2115"/>
                  </a:cubicBezTo>
                  <a:cubicBezTo>
                    <a:pt x="1471" y="2110"/>
                    <a:pt x="1473" y="2106"/>
                    <a:pt x="1475" y="2102"/>
                  </a:cubicBezTo>
                  <a:cubicBezTo>
                    <a:pt x="1477" y="2099"/>
                    <a:pt x="1482" y="2097"/>
                    <a:pt x="1483" y="2093"/>
                  </a:cubicBezTo>
                  <a:cubicBezTo>
                    <a:pt x="1483" y="2089"/>
                    <a:pt x="1482" y="2085"/>
                    <a:pt x="1482" y="2081"/>
                  </a:cubicBezTo>
                  <a:cubicBezTo>
                    <a:pt x="1480" y="2071"/>
                    <a:pt x="1486" y="2063"/>
                    <a:pt x="1493" y="2060"/>
                  </a:cubicBezTo>
                  <a:cubicBezTo>
                    <a:pt x="1493" y="2057"/>
                    <a:pt x="1491" y="2052"/>
                    <a:pt x="1492" y="2046"/>
                  </a:cubicBezTo>
                  <a:cubicBezTo>
                    <a:pt x="1493" y="2039"/>
                    <a:pt x="1498" y="2031"/>
                    <a:pt x="1497" y="2023"/>
                  </a:cubicBezTo>
                  <a:cubicBezTo>
                    <a:pt x="1496" y="2012"/>
                    <a:pt x="1495" y="2002"/>
                    <a:pt x="1494" y="1991"/>
                  </a:cubicBezTo>
                  <a:cubicBezTo>
                    <a:pt x="1496" y="1980"/>
                    <a:pt x="1500" y="1973"/>
                    <a:pt x="1500" y="1962"/>
                  </a:cubicBezTo>
                  <a:cubicBezTo>
                    <a:pt x="1501" y="1962"/>
                    <a:pt x="1502" y="1962"/>
                    <a:pt x="1503" y="1962"/>
                  </a:cubicBezTo>
                  <a:cubicBezTo>
                    <a:pt x="1504" y="1964"/>
                    <a:pt x="1505" y="1966"/>
                    <a:pt x="1506" y="1969"/>
                  </a:cubicBezTo>
                  <a:cubicBezTo>
                    <a:pt x="1506" y="1969"/>
                    <a:pt x="1507" y="1969"/>
                    <a:pt x="1507" y="1969"/>
                  </a:cubicBezTo>
                  <a:cubicBezTo>
                    <a:pt x="1514" y="1963"/>
                    <a:pt x="1522" y="1949"/>
                    <a:pt x="1526" y="1940"/>
                  </a:cubicBezTo>
                  <a:cubicBezTo>
                    <a:pt x="1528" y="1935"/>
                    <a:pt x="1526" y="1932"/>
                    <a:pt x="1529" y="1929"/>
                  </a:cubicBezTo>
                  <a:cubicBezTo>
                    <a:pt x="1532" y="1928"/>
                    <a:pt x="1535" y="1926"/>
                    <a:pt x="1538" y="1925"/>
                  </a:cubicBezTo>
                  <a:cubicBezTo>
                    <a:pt x="1556" y="1911"/>
                    <a:pt x="1568" y="1897"/>
                    <a:pt x="1572" y="1870"/>
                  </a:cubicBezTo>
                  <a:cubicBezTo>
                    <a:pt x="1574" y="1860"/>
                    <a:pt x="1563" y="1824"/>
                    <a:pt x="1559" y="1822"/>
                  </a:cubicBezTo>
                  <a:cubicBezTo>
                    <a:pt x="1548" y="1819"/>
                    <a:pt x="1537" y="1823"/>
                    <a:pt x="1529" y="1818"/>
                  </a:cubicBezTo>
                  <a:cubicBezTo>
                    <a:pt x="1513" y="1807"/>
                    <a:pt x="1502" y="1790"/>
                    <a:pt x="1483" y="1782"/>
                  </a:cubicBezTo>
                  <a:cubicBezTo>
                    <a:pt x="1472" y="1777"/>
                    <a:pt x="1465" y="1783"/>
                    <a:pt x="1454" y="1781"/>
                  </a:cubicBezTo>
                  <a:cubicBezTo>
                    <a:pt x="1448" y="1780"/>
                    <a:pt x="1441" y="1779"/>
                    <a:pt x="1435" y="1778"/>
                  </a:cubicBezTo>
                  <a:cubicBezTo>
                    <a:pt x="1430" y="1777"/>
                    <a:pt x="1424" y="1770"/>
                    <a:pt x="1417" y="1771"/>
                  </a:cubicBezTo>
                  <a:cubicBezTo>
                    <a:pt x="1407" y="1772"/>
                    <a:pt x="1399" y="1779"/>
                    <a:pt x="1392" y="1784"/>
                  </a:cubicBezTo>
                  <a:cubicBezTo>
                    <a:pt x="1389" y="1771"/>
                    <a:pt x="1393" y="1776"/>
                    <a:pt x="1395" y="1768"/>
                  </a:cubicBezTo>
                  <a:cubicBezTo>
                    <a:pt x="1396" y="1764"/>
                    <a:pt x="1387" y="1756"/>
                    <a:pt x="1383" y="1756"/>
                  </a:cubicBezTo>
                  <a:cubicBezTo>
                    <a:pt x="1382" y="1757"/>
                    <a:pt x="1381" y="1758"/>
                    <a:pt x="1380" y="1759"/>
                  </a:cubicBezTo>
                  <a:cubicBezTo>
                    <a:pt x="1379" y="1759"/>
                    <a:pt x="1379" y="1759"/>
                    <a:pt x="1378" y="1759"/>
                  </a:cubicBezTo>
                  <a:cubicBezTo>
                    <a:pt x="1375" y="1748"/>
                    <a:pt x="1364" y="1749"/>
                    <a:pt x="1353" y="1745"/>
                  </a:cubicBezTo>
                  <a:cubicBezTo>
                    <a:pt x="1349" y="1744"/>
                    <a:pt x="1346" y="1741"/>
                    <a:pt x="1343" y="1739"/>
                  </a:cubicBezTo>
                  <a:cubicBezTo>
                    <a:pt x="1340" y="1739"/>
                    <a:pt x="1333" y="1740"/>
                    <a:pt x="1329" y="1741"/>
                  </a:cubicBezTo>
                  <a:cubicBezTo>
                    <a:pt x="1325" y="1742"/>
                    <a:pt x="1324" y="1749"/>
                    <a:pt x="1322" y="1753"/>
                  </a:cubicBezTo>
                  <a:cubicBezTo>
                    <a:pt x="1317" y="1759"/>
                    <a:pt x="1307" y="1761"/>
                    <a:pt x="1304" y="1768"/>
                  </a:cubicBezTo>
                  <a:cubicBezTo>
                    <a:pt x="1304" y="1769"/>
                    <a:pt x="1303" y="1769"/>
                    <a:pt x="1303" y="1769"/>
                  </a:cubicBezTo>
                  <a:cubicBezTo>
                    <a:pt x="1303" y="1764"/>
                    <a:pt x="1304" y="1763"/>
                    <a:pt x="1305" y="1760"/>
                  </a:cubicBezTo>
                  <a:cubicBezTo>
                    <a:pt x="1298" y="1761"/>
                    <a:pt x="1289" y="1763"/>
                    <a:pt x="1280" y="1761"/>
                  </a:cubicBezTo>
                  <a:cubicBezTo>
                    <a:pt x="1278" y="1756"/>
                    <a:pt x="1276" y="1751"/>
                    <a:pt x="1274" y="1747"/>
                  </a:cubicBezTo>
                  <a:cubicBezTo>
                    <a:pt x="1268" y="1748"/>
                    <a:pt x="1261" y="1757"/>
                    <a:pt x="1254" y="1754"/>
                  </a:cubicBezTo>
                  <a:cubicBezTo>
                    <a:pt x="1253" y="1754"/>
                    <a:pt x="1253" y="1754"/>
                    <a:pt x="1253" y="1754"/>
                  </a:cubicBezTo>
                  <a:cubicBezTo>
                    <a:pt x="1258" y="1749"/>
                    <a:pt x="1259" y="1741"/>
                    <a:pt x="1263" y="1735"/>
                  </a:cubicBezTo>
                  <a:cubicBezTo>
                    <a:pt x="1267" y="1728"/>
                    <a:pt x="1276" y="1726"/>
                    <a:pt x="1280" y="1720"/>
                  </a:cubicBezTo>
                  <a:cubicBezTo>
                    <a:pt x="1285" y="1715"/>
                    <a:pt x="1286" y="1707"/>
                    <a:pt x="1293" y="1704"/>
                  </a:cubicBezTo>
                  <a:cubicBezTo>
                    <a:pt x="1295" y="1701"/>
                    <a:pt x="1294" y="1697"/>
                    <a:pt x="1293" y="1694"/>
                  </a:cubicBezTo>
                  <a:cubicBezTo>
                    <a:pt x="1276" y="1691"/>
                    <a:pt x="1275" y="1671"/>
                    <a:pt x="1271" y="1657"/>
                  </a:cubicBezTo>
                  <a:cubicBezTo>
                    <a:pt x="1269" y="1653"/>
                    <a:pt x="1270" y="1648"/>
                    <a:pt x="1266" y="1646"/>
                  </a:cubicBezTo>
                  <a:cubicBezTo>
                    <a:pt x="1264" y="1646"/>
                    <a:pt x="1263" y="1648"/>
                    <a:pt x="1261" y="1648"/>
                  </a:cubicBezTo>
                  <a:cubicBezTo>
                    <a:pt x="1260" y="1647"/>
                    <a:pt x="1241" y="1628"/>
                    <a:pt x="1236" y="1625"/>
                  </a:cubicBezTo>
                  <a:cubicBezTo>
                    <a:pt x="1228" y="1623"/>
                    <a:pt x="1221" y="1620"/>
                    <a:pt x="1215" y="1618"/>
                  </a:cubicBezTo>
                  <a:cubicBezTo>
                    <a:pt x="1209" y="1616"/>
                    <a:pt x="1193" y="1611"/>
                    <a:pt x="1183" y="1615"/>
                  </a:cubicBezTo>
                  <a:cubicBezTo>
                    <a:pt x="1182" y="1616"/>
                    <a:pt x="1182" y="1617"/>
                    <a:pt x="1182" y="1619"/>
                  </a:cubicBezTo>
                  <a:cubicBezTo>
                    <a:pt x="1176" y="1617"/>
                    <a:pt x="1170" y="1616"/>
                    <a:pt x="1164" y="1615"/>
                  </a:cubicBezTo>
                  <a:cubicBezTo>
                    <a:pt x="1164" y="1615"/>
                    <a:pt x="1164" y="1615"/>
                    <a:pt x="1164" y="1615"/>
                  </a:cubicBezTo>
                  <a:cubicBezTo>
                    <a:pt x="1163" y="1615"/>
                    <a:pt x="1162" y="1616"/>
                    <a:pt x="1161" y="1617"/>
                  </a:cubicBezTo>
                  <a:cubicBezTo>
                    <a:pt x="1157" y="1610"/>
                    <a:pt x="1147" y="1597"/>
                    <a:pt x="1136" y="1599"/>
                  </a:cubicBezTo>
                  <a:cubicBezTo>
                    <a:pt x="1135" y="1600"/>
                    <a:pt x="1135" y="1601"/>
                    <a:pt x="1134" y="1603"/>
                  </a:cubicBezTo>
                  <a:cubicBezTo>
                    <a:pt x="1134" y="1603"/>
                    <a:pt x="1134" y="1603"/>
                    <a:pt x="1134" y="1604"/>
                  </a:cubicBezTo>
                  <a:cubicBezTo>
                    <a:pt x="1133" y="1598"/>
                    <a:pt x="1132" y="1592"/>
                    <a:pt x="1132" y="1586"/>
                  </a:cubicBezTo>
                  <a:cubicBezTo>
                    <a:pt x="1127" y="1578"/>
                    <a:pt x="1112" y="1568"/>
                    <a:pt x="1102" y="1566"/>
                  </a:cubicBezTo>
                  <a:cubicBezTo>
                    <a:pt x="1096" y="1565"/>
                    <a:pt x="1091" y="1566"/>
                    <a:pt x="1086" y="1567"/>
                  </a:cubicBezTo>
                  <a:cubicBezTo>
                    <a:pt x="1082" y="1567"/>
                    <a:pt x="1078" y="1567"/>
                    <a:pt x="1074" y="1566"/>
                  </a:cubicBezTo>
                  <a:cubicBezTo>
                    <a:pt x="1074" y="1566"/>
                    <a:pt x="1074" y="1566"/>
                    <a:pt x="1074" y="1566"/>
                  </a:cubicBezTo>
                  <a:cubicBezTo>
                    <a:pt x="1086" y="1562"/>
                    <a:pt x="1083" y="1555"/>
                    <a:pt x="1091" y="1552"/>
                  </a:cubicBezTo>
                  <a:cubicBezTo>
                    <a:pt x="1091" y="1552"/>
                    <a:pt x="1091" y="1551"/>
                    <a:pt x="1092" y="1551"/>
                  </a:cubicBezTo>
                  <a:cubicBezTo>
                    <a:pt x="1088" y="1549"/>
                    <a:pt x="1084" y="1548"/>
                    <a:pt x="1080" y="1546"/>
                  </a:cubicBezTo>
                  <a:cubicBezTo>
                    <a:pt x="1080" y="1545"/>
                    <a:pt x="1079" y="1543"/>
                    <a:pt x="1078" y="1542"/>
                  </a:cubicBezTo>
                  <a:cubicBezTo>
                    <a:pt x="1075" y="1540"/>
                    <a:pt x="1069" y="1541"/>
                    <a:pt x="1067" y="1539"/>
                  </a:cubicBezTo>
                  <a:cubicBezTo>
                    <a:pt x="1065" y="1541"/>
                    <a:pt x="1064" y="1542"/>
                    <a:pt x="1064" y="1544"/>
                  </a:cubicBezTo>
                  <a:cubicBezTo>
                    <a:pt x="1064" y="1544"/>
                    <a:pt x="1064" y="1544"/>
                    <a:pt x="1063" y="1545"/>
                  </a:cubicBezTo>
                  <a:cubicBezTo>
                    <a:pt x="1063" y="1537"/>
                    <a:pt x="1057" y="1535"/>
                    <a:pt x="1052" y="1532"/>
                  </a:cubicBezTo>
                  <a:cubicBezTo>
                    <a:pt x="1052" y="1531"/>
                    <a:pt x="1052" y="1531"/>
                    <a:pt x="1052" y="1530"/>
                  </a:cubicBezTo>
                  <a:cubicBezTo>
                    <a:pt x="1055" y="1530"/>
                    <a:pt x="1059" y="1530"/>
                    <a:pt x="1063" y="1530"/>
                  </a:cubicBezTo>
                  <a:cubicBezTo>
                    <a:pt x="1064" y="1530"/>
                    <a:pt x="1064" y="1529"/>
                    <a:pt x="1065" y="1529"/>
                  </a:cubicBezTo>
                  <a:cubicBezTo>
                    <a:pt x="1065" y="1528"/>
                    <a:pt x="1066" y="1528"/>
                    <a:pt x="1066" y="1527"/>
                  </a:cubicBezTo>
                  <a:cubicBezTo>
                    <a:pt x="1066" y="1527"/>
                    <a:pt x="1066" y="1527"/>
                    <a:pt x="1065" y="1526"/>
                  </a:cubicBezTo>
                  <a:cubicBezTo>
                    <a:pt x="1057" y="1525"/>
                    <a:pt x="1039" y="1524"/>
                    <a:pt x="1031" y="1528"/>
                  </a:cubicBezTo>
                  <a:cubicBezTo>
                    <a:pt x="1026" y="1530"/>
                    <a:pt x="1024" y="1536"/>
                    <a:pt x="1018" y="1537"/>
                  </a:cubicBezTo>
                  <a:cubicBezTo>
                    <a:pt x="1001" y="1541"/>
                    <a:pt x="996" y="1527"/>
                    <a:pt x="986" y="1527"/>
                  </a:cubicBezTo>
                  <a:cubicBezTo>
                    <a:pt x="977" y="1526"/>
                    <a:pt x="963" y="1532"/>
                    <a:pt x="955" y="1528"/>
                  </a:cubicBezTo>
                  <a:cubicBezTo>
                    <a:pt x="952" y="1527"/>
                    <a:pt x="953" y="1525"/>
                    <a:pt x="951" y="1521"/>
                  </a:cubicBezTo>
                  <a:cubicBezTo>
                    <a:pt x="948" y="1513"/>
                    <a:pt x="938" y="1511"/>
                    <a:pt x="927" y="1511"/>
                  </a:cubicBezTo>
                  <a:cubicBezTo>
                    <a:pt x="925" y="1507"/>
                    <a:pt x="922" y="1502"/>
                    <a:pt x="921" y="1498"/>
                  </a:cubicBezTo>
                  <a:cubicBezTo>
                    <a:pt x="918" y="1497"/>
                    <a:pt x="915" y="1499"/>
                    <a:pt x="914" y="1502"/>
                  </a:cubicBezTo>
                  <a:cubicBezTo>
                    <a:pt x="915" y="1504"/>
                    <a:pt x="916" y="1505"/>
                    <a:pt x="917" y="1507"/>
                  </a:cubicBezTo>
                  <a:cubicBezTo>
                    <a:pt x="919" y="1507"/>
                    <a:pt x="920" y="1507"/>
                    <a:pt x="922" y="1507"/>
                  </a:cubicBezTo>
                  <a:cubicBezTo>
                    <a:pt x="923" y="1507"/>
                    <a:pt x="924" y="1508"/>
                    <a:pt x="925" y="1509"/>
                  </a:cubicBezTo>
                  <a:cubicBezTo>
                    <a:pt x="924" y="1513"/>
                    <a:pt x="898" y="1520"/>
                    <a:pt x="892" y="1522"/>
                  </a:cubicBezTo>
                  <a:cubicBezTo>
                    <a:pt x="892" y="1522"/>
                    <a:pt x="893" y="1523"/>
                    <a:pt x="893" y="1523"/>
                  </a:cubicBezTo>
                  <a:cubicBezTo>
                    <a:pt x="893" y="1525"/>
                    <a:pt x="892" y="1525"/>
                    <a:pt x="891" y="1526"/>
                  </a:cubicBezTo>
                  <a:cubicBezTo>
                    <a:pt x="894" y="1528"/>
                    <a:pt x="903" y="1545"/>
                    <a:pt x="900" y="1551"/>
                  </a:cubicBezTo>
                  <a:cubicBezTo>
                    <a:pt x="899" y="1554"/>
                    <a:pt x="894" y="1556"/>
                    <a:pt x="891" y="1557"/>
                  </a:cubicBezTo>
                  <a:cubicBezTo>
                    <a:pt x="887" y="1554"/>
                    <a:pt x="884" y="1546"/>
                    <a:pt x="881" y="1542"/>
                  </a:cubicBezTo>
                  <a:cubicBezTo>
                    <a:pt x="882" y="1536"/>
                    <a:pt x="886" y="1530"/>
                    <a:pt x="889" y="1526"/>
                  </a:cubicBezTo>
                  <a:cubicBezTo>
                    <a:pt x="888" y="1520"/>
                    <a:pt x="886" y="1515"/>
                    <a:pt x="883" y="1510"/>
                  </a:cubicBezTo>
                  <a:cubicBezTo>
                    <a:pt x="886" y="1506"/>
                    <a:pt x="893" y="1504"/>
                    <a:pt x="899" y="1504"/>
                  </a:cubicBezTo>
                  <a:cubicBezTo>
                    <a:pt x="899" y="1503"/>
                    <a:pt x="900" y="1503"/>
                    <a:pt x="901" y="1502"/>
                  </a:cubicBezTo>
                  <a:cubicBezTo>
                    <a:pt x="900" y="1498"/>
                    <a:pt x="897" y="1495"/>
                    <a:pt x="894" y="1494"/>
                  </a:cubicBezTo>
                  <a:cubicBezTo>
                    <a:pt x="884" y="1490"/>
                    <a:pt x="881" y="1503"/>
                    <a:pt x="876" y="1506"/>
                  </a:cubicBezTo>
                  <a:cubicBezTo>
                    <a:pt x="874" y="1507"/>
                    <a:pt x="871" y="1507"/>
                    <a:pt x="868" y="1508"/>
                  </a:cubicBezTo>
                  <a:cubicBezTo>
                    <a:pt x="870" y="1506"/>
                    <a:pt x="871" y="1505"/>
                    <a:pt x="870" y="1502"/>
                  </a:cubicBezTo>
                  <a:cubicBezTo>
                    <a:pt x="872" y="1502"/>
                    <a:pt x="872" y="1503"/>
                    <a:pt x="873" y="1505"/>
                  </a:cubicBezTo>
                  <a:cubicBezTo>
                    <a:pt x="873" y="1505"/>
                    <a:pt x="873" y="1505"/>
                    <a:pt x="873" y="1505"/>
                  </a:cubicBezTo>
                  <a:cubicBezTo>
                    <a:pt x="877" y="1502"/>
                    <a:pt x="878" y="1500"/>
                    <a:pt x="881" y="1497"/>
                  </a:cubicBezTo>
                  <a:cubicBezTo>
                    <a:pt x="876" y="1486"/>
                    <a:pt x="871" y="1475"/>
                    <a:pt x="860" y="1471"/>
                  </a:cubicBezTo>
                  <a:cubicBezTo>
                    <a:pt x="856" y="1469"/>
                    <a:pt x="851" y="1471"/>
                    <a:pt x="847" y="1469"/>
                  </a:cubicBezTo>
                  <a:cubicBezTo>
                    <a:pt x="845" y="1468"/>
                    <a:pt x="839" y="1466"/>
                    <a:pt x="837" y="1467"/>
                  </a:cubicBezTo>
                  <a:cubicBezTo>
                    <a:pt x="834" y="1469"/>
                    <a:pt x="831" y="1471"/>
                    <a:pt x="828" y="1473"/>
                  </a:cubicBezTo>
                  <a:cubicBezTo>
                    <a:pt x="826" y="1474"/>
                    <a:pt x="824" y="1473"/>
                    <a:pt x="821" y="1474"/>
                  </a:cubicBezTo>
                  <a:cubicBezTo>
                    <a:pt x="814" y="1477"/>
                    <a:pt x="810" y="1482"/>
                    <a:pt x="800" y="1480"/>
                  </a:cubicBezTo>
                  <a:cubicBezTo>
                    <a:pt x="796" y="1474"/>
                    <a:pt x="792" y="1482"/>
                    <a:pt x="787" y="1477"/>
                  </a:cubicBezTo>
                  <a:cubicBezTo>
                    <a:pt x="786" y="1475"/>
                    <a:pt x="785" y="1472"/>
                    <a:pt x="784" y="1469"/>
                  </a:cubicBezTo>
                  <a:cubicBezTo>
                    <a:pt x="776" y="1462"/>
                    <a:pt x="758" y="1448"/>
                    <a:pt x="755" y="1436"/>
                  </a:cubicBezTo>
                  <a:cubicBezTo>
                    <a:pt x="753" y="1430"/>
                    <a:pt x="756" y="1420"/>
                    <a:pt x="757" y="1415"/>
                  </a:cubicBezTo>
                  <a:cubicBezTo>
                    <a:pt x="759" y="1407"/>
                    <a:pt x="757" y="1397"/>
                    <a:pt x="760" y="1390"/>
                  </a:cubicBezTo>
                  <a:cubicBezTo>
                    <a:pt x="761" y="1388"/>
                    <a:pt x="763" y="1386"/>
                    <a:pt x="764" y="1384"/>
                  </a:cubicBezTo>
                  <a:cubicBezTo>
                    <a:pt x="769" y="1376"/>
                    <a:pt x="765" y="1368"/>
                    <a:pt x="763" y="1361"/>
                  </a:cubicBezTo>
                  <a:cubicBezTo>
                    <a:pt x="759" y="1360"/>
                    <a:pt x="755" y="1359"/>
                    <a:pt x="752" y="1358"/>
                  </a:cubicBezTo>
                  <a:cubicBezTo>
                    <a:pt x="749" y="1355"/>
                    <a:pt x="750" y="1356"/>
                    <a:pt x="750" y="1351"/>
                  </a:cubicBezTo>
                  <a:cubicBezTo>
                    <a:pt x="748" y="1350"/>
                    <a:pt x="745" y="1348"/>
                    <a:pt x="743" y="1347"/>
                  </a:cubicBezTo>
                  <a:cubicBezTo>
                    <a:pt x="736" y="1348"/>
                    <a:pt x="730" y="1348"/>
                    <a:pt x="723" y="1349"/>
                  </a:cubicBezTo>
                  <a:cubicBezTo>
                    <a:pt x="722" y="1348"/>
                    <a:pt x="720" y="1347"/>
                    <a:pt x="719" y="1346"/>
                  </a:cubicBezTo>
                  <a:cubicBezTo>
                    <a:pt x="716" y="1347"/>
                    <a:pt x="714" y="1348"/>
                    <a:pt x="711" y="1349"/>
                  </a:cubicBezTo>
                  <a:cubicBezTo>
                    <a:pt x="698" y="1352"/>
                    <a:pt x="687" y="1346"/>
                    <a:pt x="677" y="1351"/>
                  </a:cubicBezTo>
                  <a:cubicBezTo>
                    <a:pt x="673" y="1350"/>
                    <a:pt x="671" y="1348"/>
                    <a:pt x="668" y="1347"/>
                  </a:cubicBezTo>
                  <a:cubicBezTo>
                    <a:pt x="668" y="1348"/>
                    <a:pt x="668" y="1349"/>
                    <a:pt x="668" y="1351"/>
                  </a:cubicBezTo>
                  <a:cubicBezTo>
                    <a:pt x="668" y="1351"/>
                    <a:pt x="667" y="1351"/>
                    <a:pt x="667" y="1351"/>
                  </a:cubicBezTo>
                  <a:cubicBezTo>
                    <a:pt x="666" y="1350"/>
                    <a:pt x="664" y="1349"/>
                    <a:pt x="662" y="1348"/>
                  </a:cubicBezTo>
                  <a:cubicBezTo>
                    <a:pt x="663" y="1342"/>
                    <a:pt x="670" y="1342"/>
                    <a:pt x="672" y="1336"/>
                  </a:cubicBezTo>
                  <a:cubicBezTo>
                    <a:pt x="677" y="1326"/>
                    <a:pt x="673" y="1315"/>
                    <a:pt x="677" y="1305"/>
                  </a:cubicBezTo>
                  <a:cubicBezTo>
                    <a:pt x="677" y="1303"/>
                    <a:pt x="677" y="1302"/>
                    <a:pt x="677" y="1301"/>
                  </a:cubicBezTo>
                  <a:cubicBezTo>
                    <a:pt x="676" y="1301"/>
                    <a:pt x="674" y="1301"/>
                    <a:pt x="672" y="1302"/>
                  </a:cubicBezTo>
                  <a:cubicBezTo>
                    <a:pt x="673" y="1299"/>
                    <a:pt x="674" y="1297"/>
                    <a:pt x="674" y="1294"/>
                  </a:cubicBezTo>
                  <a:cubicBezTo>
                    <a:pt x="674" y="1293"/>
                    <a:pt x="674" y="1293"/>
                    <a:pt x="675" y="1293"/>
                  </a:cubicBezTo>
                  <a:cubicBezTo>
                    <a:pt x="675" y="1292"/>
                    <a:pt x="676" y="1292"/>
                    <a:pt x="677" y="1291"/>
                  </a:cubicBezTo>
                  <a:cubicBezTo>
                    <a:pt x="678" y="1294"/>
                    <a:pt x="680" y="1297"/>
                    <a:pt x="681" y="1301"/>
                  </a:cubicBezTo>
                  <a:cubicBezTo>
                    <a:pt x="682" y="1301"/>
                    <a:pt x="682" y="1301"/>
                    <a:pt x="682" y="1301"/>
                  </a:cubicBezTo>
                  <a:cubicBezTo>
                    <a:pt x="683" y="1293"/>
                    <a:pt x="685" y="1286"/>
                    <a:pt x="686" y="1278"/>
                  </a:cubicBezTo>
                  <a:cubicBezTo>
                    <a:pt x="685" y="1278"/>
                    <a:pt x="684" y="1278"/>
                    <a:pt x="683" y="1279"/>
                  </a:cubicBezTo>
                  <a:cubicBezTo>
                    <a:pt x="683" y="1278"/>
                    <a:pt x="682" y="1278"/>
                    <a:pt x="682" y="1278"/>
                  </a:cubicBezTo>
                  <a:cubicBezTo>
                    <a:pt x="682" y="1277"/>
                    <a:pt x="687" y="1264"/>
                    <a:pt x="688" y="1263"/>
                  </a:cubicBezTo>
                  <a:cubicBezTo>
                    <a:pt x="691" y="1259"/>
                    <a:pt x="697" y="1256"/>
                    <a:pt x="699" y="1251"/>
                  </a:cubicBezTo>
                  <a:cubicBezTo>
                    <a:pt x="700" y="1249"/>
                    <a:pt x="700" y="1247"/>
                    <a:pt x="699" y="1244"/>
                  </a:cubicBezTo>
                  <a:cubicBezTo>
                    <a:pt x="684" y="1232"/>
                    <a:pt x="650" y="1244"/>
                    <a:pt x="632" y="1250"/>
                  </a:cubicBezTo>
                  <a:cubicBezTo>
                    <a:pt x="631" y="1253"/>
                    <a:pt x="630" y="1256"/>
                    <a:pt x="629" y="1259"/>
                  </a:cubicBezTo>
                  <a:cubicBezTo>
                    <a:pt x="629" y="1263"/>
                    <a:pt x="629" y="1267"/>
                    <a:pt x="630" y="1271"/>
                  </a:cubicBezTo>
                  <a:cubicBezTo>
                    <a:pt x="628" y="1272"/>
                    <a:pt x="627" y="1273"/>
                    <a:pt x="626" y="1274"/>
                  </a:cubicBezTo>
                  <a:cubicBezTo>
                    <a:pt x="625" y="1277"/>
                    <a:pt x="625" y="1279"/>
                    <a:pt x="625" y="1282"/>
                  </a:cubicBezTo>
                  <a:cubicBezTo>
                    <a:pt x="623" y="1287"/>
                    <a:pt x="615" y="1288"/>
                    <a:pt x="611" y="1292"/>
                  </a:cubicBezTo>
                  <a:cubicBezTo>
                    <a:pt x="611" y="1292"/>
                    <a:pt x="611" y="1292"/>
                    <a:pt x="611" y="1292"/>
                  </a:cubicBezTo>
                  <a:cubicBezTo>
                    <a:pt x="612" y="1293"/>
                    <a:pt x="614" y="1293"/>
                    <a:pt x="615" y="1296"/>
                  </a:cubicBezTo>
                  <a:cubicBezTo>
                    <a:pt x="613" y="1297"/>
                    <a:pt x="612" y="1298"/>
                    <a:pt x="611" y="1299"/>
                  </a:cubicBezTo>
                  <a:cubicBezTo>
                    <a:pt x="609" y="1300"/>
                    <a:pt x="606" y="1299"/>
                    <a:pt x="603" y="1298"/>
                  </a:cubicBezTo>
                  <a:cubicBezTo>
                    <a:pt x="603" y="1297"/>
                    <a:pt x="603" y="1295"/>
                    <a:pt x="603" y="1294"/>
                  </a:cubicBezTo>
                  <a:cubicBezTo>
                    <a:pt x="592" y="1295"/>
                    <a:pt x="571" y="1305"/>
                    <a:pt x="560" y="1303"/>
                  </a:cubicBezTo>
                  <a:cubicBezTo>
                    <a:pt x="554" y="1302"/>
                    <a:pt x="553" y="1297"/>
                    <a:pt x="548" y="1294"/>
                  </a:cubicBezTo>
                  <a:cubicBezTo>
                    <a:pt x="545" y="1292"/>
                    <a:pt x="539" y="1293"/>
                    <a:pt x="533" y="1293"/>
                  </a:cubicBezTo>
                  <a:cubicBezTo>
                    <a:pt x="528" y="1286"/>
                    <a:pt x="525" y="1278"/>
                    <a:pt x="520" y="1271"/>
                  </a:cubicBezTo>
                  <a:cubicBezTo>
                    <a:pt x="515" y="1263"/>
                    <a:pt x="508" y="1255"/>
                    <a:pt x="503" y="1247"/>
                  </a:cubicBezTo>
                  <a:cubicBezTo>
                    <a:pt x="496" y="1235"/>
                    <a:pt x="494" y="1204"/>
                    <a:pt x="497" y="1185"/>
                  </a:cubicBezTo>
                  <a:cubicBezTo>
                    <a:pt x="498" y="1180"/>
                    <a:pt x="499" y="1176"/>
                    <a:pt x="500" y="1171"/>
                  </a:cubicBezTo>
                  <a:cubicBezTo>
                    <a:pt x="503" y="1166"/>
                    <a:pt x="505" y="1161"/>
                    <a:pt x="508" y="1155"/>
                  </a:cubicBezTo>
                  <a:cubicBezTo>
                    <a:pt x="510" y="1146"/>
                    <a:pt x="501" y="1138"/>
                    <a:pt x="505" y="1126"/>
                  </a:cubicBezTo>
                  <a:cubicBezTo>
                    <a:pt x="507" y="1124"/>
                    <a:pt x="508" y="1121"/>
                    <a:pt x="510" y="1119"/>
                  </a:cubicBezTo>
                  <a:cubicBezTo>
                    <a:pt x="511" y="1119"/>
                    <a:pt x="511" y="1118"/>
                    <a:pt x="511" y="1118"/>
                  </a:cubicBezTo>
                  <a:cubicBezTo>
                    <a:pt x="510" y="1117"/>
                    <a:pt x="508" y="1115"/>
                    <a:pt x="507" y="1114"/>
                  </a:cubicBezTo>
                  <a:cubicBezTo>
                    <a:pt x="506" y="1114"/>
                    <a:pt x="506" y="1114"/>
                    <a:pt x="506" y="1114"/>
                  </a:cubicBezTo>
                  <a:cubicBezTo>
                    <a:pt x="511" y="1109"/>
                    <a:pt x="520" y="1110"/>
                    <a:pt x="524" y="1103"/>
                  </a:cubicBezTo>
                  <a:cubicBezTo>
                    <a:pt x="523" y="1102"/>
                    <a:pt x="522" y="1101"/>
                    <a:pt x="520" y="1099"/>
                  </a:cubicBezTo>
                  <a:cubicBezTo>
                    <a:pt x="523" y="1096"/>
                    <a:pt x="529" y="1100"/>
                    <a:pt x="535" y="1099"/>
                  </a:cubicBezTo>
                  <a:cubicBezTo>
                    <a:pt x="544" y="1096"/>
                    <a:pt x="548" y="1089"/>
                    <a:pt x="555" y="1086"/>
                  </a:cubicBezTo>
                  <a:cubicBezTo>
                    <a:pt x="556" y="1083"/>
                    <a:pt x="554" y="1081"/>
                    <a:pt x="552" y="1078"/>
                  </a:cubicBezTo>
                  <a:cubicBezTo>
                    <a:pt x="553" y="1077"/>
                    <a:pt x="554" y="1076"/>
                    <a:pt x="555" y="1076"/>
                  </a:cubicBezTo>
                  <a:cubicBezTo>
                    <a:pt x="556" y="1077"/>
                    <a:pt x="556" y="1079"/>
                    <a:pt x="556" y="1080"/>
                  </a:cubicBezTo>
                  <a:cubicBezTo>
                    <a:pt x="564" y="1081"/>
                    <a:pt x="564" y="1079"/>
                    <a:pt x="569" y="1077"/>
                  </a:cubicBezTo>
                  <a:cubicBezTo>
                    <a:pt x="579" y="1074"/>
                    <a:pt x="589" y="1078"/>
                    <a:pt x="596" y="1080"/>
                  </a:cubicBezTo>
                  <a:cubicBezTo>
                    <a:pt x="601" y="1081"/>
                    <a:pt x="606" y="1081"/>
                    <a:pt x="609" y="1079"/>
                  </a:cubicBezTo>
                  <a:cubicBezTo>
                    <a:pt x="609" y="1079"/>
                    <a:pt x="609" y="1079"/>
                    <a:pt x="609" y="1079"/>
                  </a:cubicBezTo>
                  <a:cubicBezTo>
                    <a:pt x="608" y="1078"/>
                    <a:pt x="607" y="1077"/>
                    <a:pt x="605" y="1076"/>
                  </a:cubicBezTo>
                  <a:cubicBezTo>
                    <a:pt x="605" y="1076"/>
                    <a:pt x="605" y="1076"/>
                    <a:pt x="605" y="1075"/>
                  </a:cubicBezTo>
                  <a:cubicBezTo>
                    <a:pt x="607" y="1075"/>
                    <a:pt x="608" y="1075"/>
                    <a:pt x="610" y="1075"/>
                  </a:cubicBezTo>
                  <a:cubicBezTo>
                    <a:pt x="613" y="1077"/>
                    <a:pt x="616" y="1079"/>
                    <a:pt x="620" y="1081"/>
                  </a:cubicBezTo>
                  <a:cubicBezTo>
                    <a:pt x="621" y="1082"/>
                    <a:pt x="622" y="1084"/>
                    <a:pt x="623" y="1085"/>
                  </a:cubicBezTo>
                  <a:cubicBezTo>
                    <a:pt x="625" y="1087"/>
                    <a:pt x="628" y="1088"/>
                    <a:pt x="630" y="1089"/>
                  </a:cubicBezTo>
                  <a:cubicBezTo>
                    <a:pt x="633" y="1088"/>
                    <a:pt x="636" y="1087"/>
                    <a:pt x="639" y="1085"/>
                  </a:cubicBezTo>
                  <a:cubicBezTo>
                    <a:pt x="639" y="1087"/>
                    <a:pt x="640" y="1088"/>
                    <a:pt x="641" y="1089"/>
                  </a:cubicBezTo>
                  <a:cubicBezTo>
                    <a:pt x="641" y="1089"/>
                    <a:pt x="641" y="1089"/>
                    <a:pt x="641" y="1089"/>
                  </a:cubicBezTo>
                  <a:cubicBezTo>
                    <a:pt x="642" y="1089"/>
                    <a:pt x="643" y="1088"/>
                    <a:pt x="644" y="1087"/>
                  </a:cubicBezTo>
                  <a:cubicBezTo>
                    <a:pt x="644" y="1087"/>
                    <a:pt x="644" y="1087"/>
                    <a:pt x="644" y="1087"/>
                  </a:cubicBezTo>
                  <a:cubicBezTo>
                    <a:pt x="643" y="1086"/>
                    <a:pt x="642" y="1086"/>
                    <a:pt x="641" y="1085"/>
                  </a:cubicBezTo>
                  <a:cubicBezTo>
                    <a:pt x="641" y="1085"/>
                    <a:pt x="641" y="1084"/>
                    <a:pt x="640" y="1084"/>
                  </a:cubicBezTo>
                  <a:cubicBezTo>
                    <a:pt x="641" y="1083"/>
                    <a:pt x="642" y="1082"/>
                    <a:pt x="642" y="1081"/>
                  </a:cubicBezTo>
                  <a:cubicBezTo>
                    <a:pt x="646" y="1081"/>
                    <a:pt x="654" y="1086"/>
                    <a:pt x="655" y="1090"/>
                  </a:cubicBezTo>
                  <a:cubicBezTo>
                    <a:pt x="658" y="1090"/>
                    <a:pt x="661" y="1090"/>
                    <a:pt x="664" y="1089"/>
                  </a:cubicBezTo>
                  <a:cubicBezTo>
                    <a:pt x="661" y="1084"/>
                    <a:pt x="653" y="1084"/>
                    <a:pt x="652" y="1077"/>
                  </a:cubicBezTo>
                  <a:cubicBezTo>
                    <a:pt x="654" y="1076"/>
                    <a:pt x="656" y="1076"/>
                    <a:pt x="658" y="1075"/>
                  </a:cubicBezTo>
                  <a:cubicBezTo>
                    <a:pt x="656" y="1071"/>
                    <a:pt x="653" y="1070"/>
                    <a:pt x="650" y="1068"/>
                  </a:cubicBezTo>
                  <a:cubicBezTo>
                    <a:pt x="646" y="1069"/>
                    <a:pt x="641" y="1073"/>
                    <a:pt x="638" y="1068"/>
                  </a:cubicBezTo>
                  <a:cubicBezTo>
                    <a:pt x="639" y="1067"/>
                    <a:pt x="639" y="1066"/>
                    <a:pt x="640" y="1064"/>
                  </a:cubicBezTo>
                  <a:cubicBezTo>
                    <a:pt x="645" y="1062"/>
                    <a:pt x="648" y="1069"/>
                    <a:pt x="652" y="1068"/>
                  </a:cubicBezTo>
                  <a:cubicBezTo>
                    <a:pt x="655" y="1067"/>
                    <a:pt x="657" y="1065"/>
                    <a:pt x="659" y="1064"/>
                  </a:cubicBezTo>
                  <a:cubicBezTo>
                    <a:pt x="665" y="1062"/>
                    <a:pt x="676" y="1064"/>
                    <a:pt x="681" y="1064"/>
                  </a:cubicBezTo>
                  <a:cubicBezTo>
                    <a:pt x="681" y="1062"/>
                    <a:pt x="682" y="1060"/>
                    <a:pt x="682" y="1058"/>
                  </a:cubicBezTo>
                  <a:cubicBezTo>
                    <a:pt x="682" y="1058"/>
                    <a:pt x="682" y="1058"/>
                    <a:pt x="683" y="1058"/>
                  </a:cubicBezTo>
                  <a:cubicBezTo>
                    <a:pt x="684" y="1061"/>
                    <a:pt x="686" y="1064"/>
                    <a:pt x="687" y="1066"/>
                  </a:cubicBezTo>
                  <a:cubicBezTo>
                    <a:pt x="690" y="1066"/>
                    <a:pt x="692" y="1066"/>
                    <a:pt x="694" y="1065"/>
                  </a:cubicBezTo>
                  <a:cubicBezTo>
                    <a:pt x="694" y="1064"/>
                    <a:pt x="694" y="1063"/>
                    <a:pt x="694" y="1062"/>
                  </a:cubicBezTo>
                  <a:cubicBezTo>
                    <a:pt x="701" y="1064"/>
                    <a:pt x="706" y="1063"/>
                    <a:pt x="713" y="1062"/>
                  </a:cubicBezTo>
                  <a:cubicBezTo>
                    <a:pt x="717" y="1066"/>
                    <a:pt x="720" y="1067"/>
                    <a:pt x="727" y="1068"/>
                  </a:cubicBezTo>
                  <a:cubicBezTo>
                    <a:pt x="730" y="1071"/>
                    <a:pt x="730" y="1076"/>
                    <a:pt x="733" y="1078"/>
                  </a:cubicBezTo>
                  <a:cubicBezTo>
                    <a:pt x="737" y="1077"/>
                    <a:pt x="740" y="1076"/>
                    <a:pt x="744" y="1075"/>
                  </a:cubicBezTo>
                  <a:cubicBezTo>
                    <a:pt x="747" y="1074"/>
                    <a:pt x="749" y="1070"/>
                    <a:pt x="752" y="1069"/>
                  </a:cubicBezTo>
                  <a:cubicBezTo>
                    <a:pt x="762" y="1067"/>
                    <a:pt x="768" y="1084"/>
                    <a:pt x="774" y="1087"/>
                  </a:cubicBezTo>
                  <a:cubicBezTo>
                    <a:pt x="777" y="1089"/>
                    <a:pt x="782" y="1089"/>
                    <a:pt x="782" y="1094"/>
                  </a:cubicBezTo>
                  <a:cubicBezTo>
                    <a:pt x="781" y="1101"/>
                    <a:pt x="780" y="1108"/>
                    <a:pt x="778" y="1115"/>
                  </a:cubicBezTo>
                  <a:cubicBezTo>
                    <a:pt x="779" y="1116"/>
                    <a:pt x="779" y="1116"/>
                    <a:pt x="780" y="1116"/>
                  </a:cubicBezTo>
                  <a:cubicBezTo>
                    <a:pt x="782" y="1117"/>
                    <a:pt x="783" y="1115"/>
                    <a:pt x="786" y="1114"/>
                  </a:cubicBezTo>
                  <a:cubicBezTo>
                    <a:pt x="786" y="1115"/>
                    <a:pt x="786" y="1116"/>
                    <a:pt x="786" y="1117"/>
                  </a:cubicBezTo>
                  <a:cubicBezTo>
                    <a:pt x="784" y="1120"/>
                    <a:pt x="783" y="1120"/>
                    <a:pt x="781" y="1121"/>
                  </a:cubicBezTo>
                  <a:cubicBezTo>
                    <a:pt x="783" y="1126"/>
                    <a:pt x="786" y="1130"/>
                    <a:pt x="788" y="1135"/>
                  </a:cubicBezTo>
                  <a:cubicBezTo>
                    <a:pt x="789" y="1135"/>
                    <a:pt x="791" y="1135"/>
                    <a:pt x="792" y="1135"/>
                  </a:cubicBezTo>
                  <a:cubicBezTo>
                    <a:pt x="792" y="1137"/>
                    <a:pt x="792" y="1139"/>
                    <a:pt x="793" y="1141"/>
                  </a:cubicBezTo>
                  <a:cubicBezTo>
                    <a:pt x="794" y="1142"/>
                    <a:pt x="795" y="1142"/>
                    <a:pt x="797" y="1143"/>
                  </a:cubicBezTo>
                  <a:cubicBezTo>
                    <a:pt x="800" y="1150"/>
                    <a:pt x="795" y="1154"/>
                    <a:pt x="805" y="1154"/>
                  </a:cubicBezTo>
                  <a:cubicBezTo>
                    <a:pt x="807" y="1158"/>
                    <a:pt x="809" y="1167"/>
                    <a:pt x="812" y="1170"/>
                  </a:cubicBezTo>
                  <a:cubicBezTo>
                    <a:pt x="815" y="1168"/>
                    <a:pt x="819" y="1168"/>
                    <a:pt x="823" y="1167"/>
                  </a:cubicBezTo>
                  <a:cubicBezTo>
                    <a:pt x="823" y="1169"/>
                    <a:pt x="823" y="1170"/>
                    <a:pt x="822" y="1172"/>
                  </a:cubicBezTo>
                  <a:cubicBezTo>
                    <a:pt x="823" y="1172"/>
                    <a:pt x="823" y="1172"/>
                    <a:pt x="823" y="1172"/>
                  </a:cubicBezTo>
                  <a:cubicBezTo>
                    <a:pt x="826" y="1162"/>
                    <a:pt x="834" y="1146"/>
                    <a:pt x="830" y="1133"/>
                  </a:cubicBezTo>
                  <a:cubicBezTo>
                    <a:pt x="829" y="1128"/>
                    <a:pt x="825" y="1122"/>
                    <a:pt x="823" y="1116"/>
                  </a:cubicBezTo>
                  <a:cubicBezTo>
                    <a:pt x="822" y="1111"/>
                    <a:pt x="822" y="1106"/>
                    <a:pt x="821" y="1100"/>
                  </a:cubicBezTo>
                  <a:cubicBezTo>
                    <a:pt x="817" y="1089"/>
                    <a:pt x="801" y="1072"/>
                    <a:pt x="804" y="1056"/>
                  </a:cubicBezTo>
                  <a:cubicBezTo>
                    <a:pt x="806" y="1050"/>
                    <a:pt x="808" y="1043"/>
                    <a:pt x="810" y="1037"/>
                  </a:cubicBezTo>
                  <a:cubicBezTo>
                    <a:pt x="813" y="1032"/>
                    <a:pt x="818" y="1027"/>
                    <a:pt x="820" y="1020"/>
                  </a:cubicBezTo>
                  <a:cubicBezTo>
                    <a:pt x="830" y="1019"/>
                    <a:pt x="840" y="1015"/>
                    <a:pt x="844" y="1008"/>
                  </a:cubicBezTo>
                  <a:cubicBezTo>
                    <a:pt x="847" y="1003"/>
                    <a:pt x="847" y="998"/>
                    <a:pt x="852" y="995"/>
                  </a:cubicBezTo>
                  <a:cubicBezTo>
                    <a:pt x="857" y="993"/>
                    <a:pt x="866" y="993"/>
                    <a:pt x="870" y="990"/>
                  </a:cubicBezTo>
                  <a:cubicBezTo>
                    <a:pt x="874" y="985"/>
                    <a:pt x="878" y="980"/>
                    <a:pt x="882" y="975"/>
                  </a:cubicBezTo>
                  <a:cubicBezTo>
                    <a:pt x="886" y="975"/>
                    <a:pt x="891" y="974"/>
                    <a:pt x="895" y="973"/>
                  </a:cubicBezTo>
                  <a:cubicBezTo>
                    <a:pt x="897" y="972"/>
                    <a:pt x="898" y="970"/>
                    <a:pt x="900" y="969"/>
                  </a:cubicBezTo>
                  <a:cubicBezTo>
                    <a:pt x="900" y="969"/>
                    <a:pt x="900" y="969"/>
                    <a:pt x="900" y="968"/>
                  </a:cubicBezTo>
                  <a:cubicBezTo>
                    <a:pt x="899" y="967"/>
                    <a:pt x="898" y="968"/>
                    <a:pt x="898" y="966"/>
                  </a:cubicBezTo>
                  <a:cubicBezTo>
                    <a:pt x="896" y="967"/>
                    <a:pt x="893" y="968"/>
                    <a:pt x="892" y="969"/>
                  </a:cubicBezTo>
                  <a:cubicBezTo>
                    <a:pt x="891" y="969"/>
                    <a:pt x="890" y="968"/>
                    <a:pt x="889" y="967"/>
                  </a:cubicBezTo>
                  <a:cubicBezTo>
                    <a:pt x="887" y="967"/>
                    <a:pt x="887" y="966"/>
                    <a:pt x="887" y="964"/>
                  </a:cubicBezTo>
                  <a:cubicBezTo>
                    <a:pt x="888" y="965"/>
                    <a:pt x="889" y="967"/>
                    <a:pt x="891" y="967"/>
                  </a:cubicBezTo>
                  <a:cubicBezTo>
                    <a:pt x="895" y="965"/>
                    <a:pt x="894" y="964"/>
                    <a:pt x="897" y="962"/>
                  </a:cubicBezTo>
                  <a:cubicBezTo>
                    <a:pt x="897" y="962"/>
                    <a:pt x="897" y="962"/>
                    <a:pt x="897" y="961"/>
                  </a:cubicBezTo>
                  <a:cubicBezTo>
                    <a:pt x="895" y="959"/>
                    <a:pt x="892" y="958"/>
                    <a:pt x="888" y="958"/>
                  </a:cubicBezTo>
                  <a:cubicBezTo>
                    <a:pt x="887" y="957"/>
                    <a:pt x="887" y="956"/>
                    <a:pt x="887" y="956"/>
                  </a:cubicBezTo>
                  <a:cubicBezTo>
                    <a:pt x="889" y="957"/>
                    <a:pt x="892" y="958"/>
                    <a:pt x="895" y="959"/>
                  </a:cubicBezTo>
                  <a:cubicBezTo>
                    <a:pt x="895" y="958"/>
                    <a:pt x="894" y="957"/>
                    <a:pt x="894" y="957"/>
                  </a:cubicBezTo>
                  <a:cubicBezTo>
                    <a:pt x="894" y="956"/>
                    <a:pt x="894" y="956"/>
                    <a:pt x="894" y="956"/>
                  </a:cubicBezTo>
                  <a:cubicBezTo>
                    <a:pt x="897" y="957"/>
                    <a:pt x="898" y="960"/>
                    <a:pt x="903" y="960"/>
                  </a:cubicBezTo>
                  <a:cubicBezTo>
                    <a:pt x="904" y="958"/>
                    <a:pt x="906" y="956"/>
                    <a:pt x="908" y="955"/>
                  </a:cubicBezTo>
                  <a:cubicBezTo>
                    <a:pt x="908" y="954"/>
                    <a:pt x="908" y="954"/>
                    <a:pt x="910" y="955"/>
                  </a:cubicBezTo>
                  <a:cubicBezTo>
                    <a:pt x="911" y="954"/>
                    <a:pt x="911" y="953"/>
                    <a:pt x="911" y="952"/>
                  </a:cubicBezTo>
                  <a:cubicBezTo>
                    <a:pt x="911" y="950"/>
                    <a:pt x="911" y="949"/>
                    <a:pt x="909" y="947"/>
                  </a:cubicBezTo>
                  <a:cubicBezTo>
                    <a:pt x="908" y="947"/>
                    <a:pt x="909" y="947"/>
                    <a:pt x="908" y="947"/>
                  </a:cubicBezTo>
                  <a:cubicBezTo>
                    <a:pt x="906" y="948"/>
                    <a:pt x="906" y="951"/>
                    <a:pt x="905" y="952"/>
                  </a:cubicBezTo>
                  <a:cubicBezTo>
                    <a:pt x="905" y="953"/>
                    <a:pt x="905" y="953"/>
                    <a:pt x="905" y="953"/>
                  </a:cubicBezTo>
                  <a:cubicBezTo>
                    <a:pt x="904" y="951"/>
                    <a:pt x="905" y="949"/>
                    <a:pt x="906" y="947"/>
                  </a:cubicBezTo>
                  <a:cubicBezTo>
                    <a:pt x="905" y="947"/>
                    <a:pt x="905" y="946"/>
                    <a:pt x="905" y="946"/>
                  </a:cubicBezTo>
                  <a:cubicBezTo>
                    <a:pt x="901" y="947"/>
                    <a:pt x="898" y="947"/>
                    <a:pt x="893" y="947"/>
                  </a:cubicBezTo>
                  <a:cubicBezTo>
                    <a:pt x="893" y="945"/>
                    <a:pt x="891" y="943"/>
                    <a:pt x="893" y="940"/>
                  </a:cubicBezTo>
                  <a:cubicBezTo>
                    <a:pt x="893" y="940"/>
                    <a:pt x="893" y="940"/>
                    <a:pt x="893" y="940"/>
                  </a:cubicBezTo>
                  <a:cubicBezTo>
                    <a:pt x="893" y="941"/>
                    <a:pt x="892" y="942"/>
                    <a:pt x="893" y="944"/>
                  </a:cubicBezTo>
                  <a:cubicBezTo>
                    <a:pt x="894" y="944"/>
                    <a:pt x="894" y="945"/>
                    <a:pt x="895" y="946"/>
                  </a:cubicBezTo>
                  <a:cubicBezTo>
                    <a:pt x="896" y="945"/>
                    <a:pt x="897" y="945"/>
                    <a:pt x="899" y="944"/>
                  </a:cubicBezTo>
                  <a:cubicBezTo>
                    <a:pt x="899" y="943"/>
                    <a:pt x="899" y="943"/>
                    <a:pt x="898" y="942"/>
                  </a:cubicBezTo>
                  <a:cubicBezTo>
                    <a:pt x="899" y="943"/>
                    <a:pt x="901" y="943"/>
                    <a:pt x="902" y="944"/>
                  </a:cubicBezTo>
                  <a:cubicBezTo>
                    <a:pt x="903" y="944"/>
                    <a:pt x="903" y="943"/>
                    <a:pt x="904" y="943"/>
                  </a:cubicBezTo>
                  <a:cubicBezTo>
                    <a:pt x="904" y="943"/>
                    <a:pt x="904" y="943"/>
                    <a:pt x="904" y="942"/>
                  </a:cubicBezTo>
                  <a:cubicBezTo>
                    <a:pt x="903" y="941"/>
                    <a:pt x="903" y="941"/>
                    <a:pt x="902" y="940"/>
                  </a:cubicBezTo>
                  <a:cubicBezTo>
                    <a:pt x="904" y="941"/>
                    <a:pt x="906" y="942"/>
                    <a:pt x="908" y="941"/>
                  </a:cubicBezTo>
                  <a:cubicBezTo>
                    <a:pt x="908" y="942"/>
                    <a:pt x="908" y="943"/>
                    <a:pt x="908" y="944"/>
                  </a:cubicBezTo>
                  <a:cubicBezTo>
                    <a:pt x="909" y="944"/>
                    <a:pt x="909" y="944"/>
                    <a:pt x="910" y="944"/>
                  </a:cubicBezTo>
                  <a:cubicBezTo>
                    <a:pt x="909" y="940"/>
                    <a:pt x="907" y="938"/>
                    <a:pt x="905" y="936"/>
                  </a:cubicBezTo>
                  <a:cubicBezTo>
                    <a:pt x="906" y="936"/>
                    <a:pt x="907" y="936"/>
                    <a:pt x="908" y="936"/>
                  </a:cubicBezTo>
                  <a:cubicBezTo>
                    <a:pt x="907" y="934"/>
                    <a:pt x="907" y="934"/>
                    <a:pt x="906" y="933"/>
                  </a:cubicBezTo>
                  <a:cubicBezTo>
                    <a:pt x="907" y="933"/>
                    <a:pt x="907" y="932"/>
                    <a:pt x="907" y="932"/>
                  </a:cubicBezTo>
                  <a:cubicBezTo>
                    <a:pt x="907" y="932"/>
                    <a:pt x="908" y="933"/>
                    <a:pt x="908" y="933"/>
                  </a:cubicBezTo>
                  <a:cubicBezTo>
                    <a:pt x="908" y="933"/>
                    <a:pt x="908" y="933"/>
                    <a:pt x="908" y="933"/>
                  </a:cubicBezTo>
                  <a:cubicBezTo>
                    <a:pt x="907" y="925"/>
                    <a:pt x="903" y="926"/>
                    <a:pt x="896" y="927"/>
                  </a:cubicBezTo>
                  <a:cubicBezTo>
                    <a:pt x="896" y="923"/>
                    <a:pt x="892" y="921"/>
                    <a:pt x="889" y="920"/>
                  </a:cubicBezTo>
                  <a:cubicBezTo>
                    <a:pt x="889" y="920"/>
                    <a:pt x="888" y="920"/>
                    <a:pt x="888" y="919"/>
                  </a:cubicBezTo>
                  <a:cubicBezTo>
                    <a:pt x="889" y="919"/>
                    <a:pt x="890" y="919"/>
                    <a:pt x="890" y="918"/>
                  </a:cubicBezTo>
                  <a:cubicBezTo>
                    <a:pt x="893" y="919"/>
                    <a:pt x="895" y="921"/>
                    <a:pt x="896" y="924"/>
                  </a:cubicBezTo>
                  <a:cubicBezTo>
                    <a:pt x="898" y="925"/>
                    <a:pt x="898" y="925"/>
                    <a:pt x="901" y="925"/>
                  </a:cubicBezTo>
                  <a:cubicBezTo>
                    <a:pt x="901" y="924"/>
                    <a:pt x="901" y="922"/>
                    <a:pt x="900" y="921"/>
                  </a:cubicBezTo>
                  <a:cubicBezTo>
                    <a:pt x="897" y="919"/>
                    <a:pt x="895" y="918"/>
                    <a:pt x="893" y="915"/>
                  </a:cubicBezTo>
                  <a:cubicBezTo>
                    <a:pt x="894" y="916"/>
                    <a:pt x="895" y="917"/>
                    <a:pt x="897" y="919"/>
                  </a:cubicBezTo>
                  <a:cubicBezTo>
                    <a:pt x="897" y="919"/>
                    <a:pt x="898" y="919"/>
                    <a:pt x="898" y="919"/>
                  </a:cubicBezTo>
                  <a:cubicBezTo>
                    <a:pt x="898" y="918"/>
                    <a:pt x="898" y="917"/>
                    <a:pt x="898" y="916"/>
                  </a:cubicBezTo>
                  <a:cubicBezTo>
                    <a:pt x="899" y="917"/>
                    <a:pt x="900" y="917"/>
                    <a:pt x="901" y="917"/>
                  </a:cubicBezTo>
                  <a:cubicBezTo>
                    <a:pt x="901" y="917"/>
                    <a:pt x="901" y="917"/>
                    <a:pt x="902" y="917"/>
                  </a:cubicBezTo>
                  <a:cubicBezTo>
                    <a:pt x="901" y="915"/>
                    <a:pt x="901" y="914"/>
                    <a:pt x="899" y="913"/>
                  </a:cubicBezTo>
                  <a:cubicBezTo>
                    <a:pt x="900" y="913"/>
                    <a:pt x="900" y="913"/>
                    <a:pt x="901" y="913"/>
                  </a:cubicBezTo>
                  <a:cubicBezTo>
                    <a:pt x="896" y="910"/>
                    <a:pt x="893" y="909"/>
                    <a:pt x="891" y="904"/>
                  </a:cubicBezTo>
                  <a:cubicBezTo>
                    <a:pt x="893" y="906"/>
                    <a:pt x="895" y="908"/>
                    <a:pt x="897" y="910"/>
                  </a:cubicBezTo>
                  <a:cubicBezTo>
                    <a:pt x="898" y="910"/>
                    <a:pt x="898" y="910"/>
                    <a:pt x="898" y="911"/>
                  </a:cubicBezTo>
                  <a:cubicBezTo>
                    <a:pt x="901" y="909"/>
                    <a:pt x="901" y="908"/>
                    <a:pt x="902" y="906"/>
                  </a:cubicBezTo>
                  <a:cubicBezTo>
                    <a:pt x="900" y="903"/>
                    <a:pt x="887" y="897"/>
                    <a:pt x="882" y="896"/>
                  </a:cubicBezTo>
                  <a:cubicBezTo>
                    <a:pt x="881" y="893"/>
                    <a:pt x="882" y="892"/>
                    <a:pt x="882" y="889"/>
                  </a:cubicBezTo>
                  <a:cubicBezTo>
                    <a:pt x="883" y="889"/>
                    <a:pt x="884" y="889"/>
                    <a:pt x="886" y="889"/>
                  </a:cubicBezTo>
                  <a:cubicBezTo>
                    <a:pt x="884" y="890"/>
                    <a:pt x="883" y="891"/>
                    <a:pt x="882" y="891"/>
                  </a:cubicBezTo>
                  <a:cubicBezTo>
                    <a:pt x="882" y="892"/>
                    <a:pt x="882" y="893"/>
                    <a:pt x="882" y="894"/>
                  </a:cubicBezTo>
                  <a:cubicBezTo>
                    <a:pt x="887" y="894"/>
                    <a:pt x="887" y="896"/>
                    <a:pt x="890" y="897"/>
                  </a:cubicBezTo>
                  <a:cubicBezTo>
                    <a:pt x="890" y="896"/>
                    <a:pt x="890" y="896"/>
                    <a:pt x="890" y="895"/>
                  </a:cubicBezTo>
                  <a:cubicBezTo>
                    <a:pt x="893" y="897"/>
                    <a:pt x="896" y="900"/>
                    <a:pt x="900" y="902"/>
                  </a:cubicBezTo>
                  <a:cubicBezTo>
                    <a:pt x="899" y="896"/>
                    <a:pt x="895" y="896"/>
                    <a:pt x="894" y="891"/>
                  </a:cubicBezTo>
                  <a:cubicBezTo>
                    <a:pt x="894" y="891"/>
                    <a:pt x="894" y="891"/>
                    <a:pt x="894" y="891"/>
                  </a:cubicBezTo>
                  <a:cubicBezTo>
                    <a:pt x="895" y="893"/>
                    <a:pt x="896" y="894"/>
                    <a:pt x="898" y="895"/>
                  </a:cubicBezTo>
                  <a:cubicBezTo>
                    <a:pt x="898" y="895"/>
                    <a:pt x="898" y="895"/>
                    <a:pt x="898" y="896"/>
                  </a:cubicBezTo>
                  <a:cubicBezTo>
                    <a:pt x="899" y="896"/>
                    <a:pt x="899" y="896"/>
                    <a:pt x="899" y="896"/>
                  </a:cubicBezTo>
                  <a:cubicBezTo>
                    <a:pt x="898" y="893"/>
                    <a:pt x="897" y="891"/>
                    <a:pt x="896" y="889"/>
                  </a:cubicBezTo>
                  <a:cubicBezTo>
                    <a:pt x="895" y="882"/>
                    <a:pt x="901" y="885"/>
                    <a:pt x="896" y="876"/>
                  </a:cubicBezTo>
                  <a:cubicBezTo>
                    <a:pt x="897" y="876"/>
                    <a:pt x="898" y="876"/>
                    <a:pt x="899" y="877"/>
                  </a:cubicBezTo>
                  <a:cubicBezTo>
                    <a:pt x="899" y="875"/>
                    <a:pt x="899" y="874"/>
                    <a:pt x="899" y="873"/>
                  </a:cubicBezTo>
                  <a:cubicBezTo>
                    <a:pt x="900" y="874"/>
                    <a:pt x="900" y="873"/>
                    <a:pt x="900" y="875"/>
                  </a:cubicBezTo>
                  <a:cubicBezTo>
                    <a:pt x="901" y="875"/>
                    <a:pt x="901" y="875"/>
                    <a:pt x="901" y="875"/>
                  </a:cubicBezTo>
                  <a:cubicBezTo>
                    <a:pt x="901" y="874"/>
                    <a:pt x="901" y="873"/>
                    <a:pt x="902" y="872"/>
                  </a:cubicBezTo>
                  <a:cubicBezTo>
                    <a:pt x="902" y="872"/>
                    <a:pt x="902" y="873"/>
                    <a:pt x="902" y="874"/>
                  </a:cubicBezTo>
                  <a:cubicBezTo>
                    <a:pt x="904" y="872"/>
                    <a:pt x="904" y="872"/>
                    <a:pt x="904" y="871"/>
                  </a:cubicBezTo>
                  <a:cubicBezTo>
                    <a:pt x="905" y="870"/>
                    <a:pt x="906" y="870"/>
                    <a:pt x="907" y="869"/>
                  </a:cubicBezTo>
                  <a:cubicBezTo>
                    <a:pt x="906" y="870"/>
                    <a:pt x="906" y="871"/>
                    <a:pt x="906" y="872"/>
                  </a:cubicBezTo>
                  <a:cubicBezTo>
                    <a:pt x="906" y="872"/>
                    <a:pt x="907" y="873"/>
                    <a:pt x="908" y="873"/>
                  </a:cubicBezTo>
                  <a:cubicBezTo>
                    <a:pt x="906" y="874"/>
                    <a:pt x="905" y="874"/>
                    <a:pt x="903" y="875"/>
                  </a:cubicBezTo>
                  <a:cubicBezTo>
                    <a:pt x="903" y="876"/>
                    <a:pt x="902" y="877"/>
                    <a:pt x="901" y="878"/>
                  </a:cubicBezTo>
                  <a:cubicBezTo>
                    <a:pt x="901" y="878"/>
                    <a:pt x="901" y="878"/>
                    <a:pt x="901" y="878"/>
                  </a:cubicBezTo>
                  <a:cubicBezTo>
                    <a:pt x="902" y="878"/>
                    <a:pt x="903" y="878"/>
                    <a:pt x="904" y="878"/>
                  </a:cubicBezTo>
                  <a:cubicBezTo>
                    <a:pt x="904" y="880"/>
                    <a:pt x="903" y="881"/>
                    <a:pt x="900" y="881"/>
                  </a:cubicBezTo>
                  <a:cubicBezTo>
                    <a:pt x="900" y="881"/>
                    <a:pt x="899" y="882"/>
                    <a:pt x="899" y="882"/>
                  </a:cubicBezTo>
                  <a:cubicBezTo>
                    <a:pt x="900" y="883"/>
                    <a:pt x="901" y="884"/>
                    <a:pt x="903" y="884"/>
                  </a:cubicBezTo>
                  <a:cubicBezTo>
                    <a:pt x="903" y="884"/>
                    <a:pt x="903" y="884"/>
                    <a:pt x="903" y="885"/>
                  </a:cubicBezTo>
                  <a:cubicBezTo>
                    <a:pt x="903" y="885"/>
                    <a:pt x="903" y="886"/>
                    <a:pt x="903" y="886"/>
                  </a:cubicBezTo>
                  <a:cubicBezTo>
                    <a:pt x="902" y="886"/>
                    <a:pt x="902" y="885"/>
                    <a:pt x="901" y="885"/>
                  </a:cubicBezTo>
                  <a:cubicBezTo>
                    <a:pt x="901" y="885"/>
                    <a:pt x="900" y="885"/>
                    <a:pt x="900" y="885"/>
                  </a:cubicBezTo>
                  <a:cubicBezTo>
                    <a:pt x="900" y="886"/>
                    <a:pt x="899" y="887"/>
                    <a:pt x="899" y="888"/>
                  </a:cubicBezTo>
                  <a:cubicBezTo>
                    <a:pt x="899" y="888"/>
                    <a:pt x="899" y="888"/>
                    <a:pt x="899" y="888"/>
                  </a:cubicBezTo>
                  <a:cubicBezTo>
                    <a:pt x="902" y="887"/>
                    <a:pt x="901" y="888"/>
                    <a:pt x="905" y="889"/>
                  </a:cubicBezTo>
                  <a:cubicBezTo>
                    <a:pt x="905" y="889"/>
                    <a:pt x="905" y="890"/>
                    <a:pt x="906" y="890"/>
                  </a:cubicBezTo>
                  <a:cubicBezTo>
                    <a:pt x="904" y="891"/>
                    <a:pt x="902" y="892"/>
                    <a:pt x="900" y="892"/>
                  </a:cubicBezTo>
                  <a:cubicBezTo>
                    <a:pt x="900" y="893"/>
                    <a:pt x="900" y="893"/>
                    <a:pt x="900" y="893"/>
                  </a:cubicBezTo>
                  <a:cubicBezTo>
                    <a:pt x="900" y="894"/>
                    <a:pt x="901" y="895"/>
                    <a:pt x="902" y="896"/>
                  </a:cubicBezTo>
                  <a:cubicBezTo>
                    <a:pt x="903" y="897"/>
                    <a:pt x="904" y="897"/>
                    <a:pt x="905" y="898"/>
                  </a:cubicBezTo>
                  <a:cubicBezTo>
                    <a:pt x="906" y="897"/>
                    <a:pt x="908" y="896"/>
                    <a:pt x="909" y="896"/>
                  </a:cubicBezTo>
                  <a:cubicBezTo>
                    <a:pt x="909" y="899"/>
                    <a:pt x="909" y="898"/>
                    <a:pt x="907" y="900"/>
                  </a:cubicBezTo>
                  <a:cubicBezTo>
                    <a:pt x="908" y="901"/>
                    <a:pt x="909" y="901"/>
                    <a:pt x="910" y="902"/>
                  </a:cubicBezTo>
                  <a:cubicBezTo>
                    <a:pt x="910" y="902"/>
                    <a:pt x="909" y="903"/>
                    <a:pt x="909" y="904"/>
                  </a:cubicBezTo>
                  <a:cubicBezTo>
                    <a:pt x="909" y="904"/>
                    <a:pt x="909" y="904"/>
                    <a:pt x="909" y="904"/>
                  </a:cubicBezTo>
                  <a:cubicBezTo>
                    <a:pt x="909" y="904"/>
                    <a:pt x="909" y="904"/>
                    <a:pt x="909" y="904"/>
                  </a:cubicBezTo>
                  <a:cubicBezTo>
                    <a:pt x="911" y="904"/>
                    <a:pt x="911" y="904"/>
                    <a:pt x="913" y="904"/>
                  </a:cubicBezTo>
                  <a:cubicBezTo>
                    <a:pt x="910" y="909"/>
                    <a:pt x="907" y="913"/>
                    <a:pt x="905" y="919"/>
                  </a:cubicBezTo>
                  <a:cubicBezTo>
                    <a:pt x="906" y="920"/>
                    <a:pt x="906" y="921"/>
                    <a:pt x="906" y="921"/>
                  </a:cubicBezTo>
                  <a:cubicBezTo>
                    <a:pt x="907" y="921"/>
                    <a:pt x="907" y="921"/>
                    <a:pt x="908" y="921"/>
                  </a:cubicBezTo>
                  <a:cubicBezTo>
                    <a:pt x="909" y="919"/>
                    <a:pt x="910" y="916"/>
                    <a:pt x="911" y="914"/>
                  </a:cubicBezTo>
                  <a:cubicBezTo>
                    <a:pt x="912" y="914"/>
                    <a:pt x="912" y="914"/>
                    <a:pt x="913" y="913"/>
                  </a:cubicBezTo>
                  <a:cubicBezTo>
                    <a:pt x="914" y="910"/>
                    <a:pt x="916" y="906"/>
                    <a:pt x="917" y="903"/>
                  </a:cubicBezTo>
                  <a:cubicBezTo>
                    <a:pt x="919" y="899"/>
                    <a:pt x="923" y="898"/>
                    <a:pt x="924" y="894"/>
                  </a:cubicBezTo>
                  <a:cubicBezTo>
                    <a:pt x="924" y="891"/>
                    <a:pt x="923" y="889"/>
                    <a:pt x="923" y="886"/>
                  </a:cubicBezTo>
                  <a:cubicBezTo>
                    <a:pt x="918" y="884"/>
                    <a:pt x="914" y="873"/>
                    <a:pt x="913" y="868"/>
                  </a:cubicBezTo>
                  <a:cubicBezTo>
                    <a:pt x="915" y="866"/>
                    <a:pt x="915" y="865"/>
                    <a:pt x="917" y="864"/>
                  </a:cubicBezTo>
                  <a:cubicBezTo>
                    <a:pt x="918" y="864"/>
                    <a:pt x="918" y="864"/>
                    <a:pt x="918" y="864"/>
                  </a:cubicBezTo>
                  <a:cubicBezTo>
                    <a:pt x="917" y="866"/>
                    <a:pt x="915" y="867"/>
                    <a:pt x="914" y="868"/>
                  </a:cubicBezTo>
                  <a:cubicBezTo>
                    <a:pt x="918" y="873"/>
                    <a:pt x="919" y="878"/>
                    <a:pt x="926" y="877"/>
                  </a:cubicBezTo>
                  <a:cubicBezTo>
                    <a:pt x="926" y="880"/>
                    <a:pt x="926" y="880"/>
                    <a:pt x="925" y="883"/>
                  </a:cubicBezTo>
                  <a:cubicBezTo>
                    <a:pt x="925" y="883"/>
                    <a:pt x="925" y="883"/>
                    <a:pt x="925" y="883"/>
                  </a:cubicBezTo>
                  <a:cubicBezTo>
                    <a:pt x="925" y="883"/>
                    <a:pt x="926" y="883"/>
                    <a:pt x="926" y="883"/>
                  </a:cubicBezTo>
                  <a:cubicBezTo>
                    <a:pt x="929" y="881"/>
                    <a:pt x="936" y="875"/>
                    <a:pt x="936" y="870"/>
                  </a:cubicBezTo>
                  <a:cubicBezTo>
                    <a:pt x="936" y="870"/>
                    <a:pt x="937" y="870"/>
                    <a:pt x="938" y="870"/>
                  </a:cubicBezTo>
                  <a:cubicBezTo>
                    <a:pt x="940" y="865"/>
                    <a:pt x="943" y="858"/>
                    <a:pt x="944" y="851"/>
                  </a:cubicBezTo>
                  <a:cubicBezTo>
                    <a:pt x="941" y="851"/>
                    <a:pt x="940" y="850"/>
                    <a:pt x="938" y="848"/>
                  </a:cubicBezTo>
                  <a:cubicBezTo>
                    <a:pt x="938" y="847"/>
                    <a:pt x="938" y="847"/>
                    <a:pt x="938" y="847"/>
                  </a:cubicBezTo>
                  <a:cubicBezTo>
                    <a:pt x="940" y="845"/>
                    <a:pt x="940" y="844"/>
                    <a:pt x="942" y="845"/>
                  </a:cubicBezTo>
                  <a:cubicBezTo>
                    <a:pt x="943" y="842"/>
                    <a:pt x="944" y="838"/>
                    <a:pt x="946" y="835"/>
                  </a:cubicBezTo>
                  <a:cubicBezTo>
                    <a:pt x="945" y="838"/>
                    <a:pt x="944" y="841"/>
                    <a:pt x="943" y="844"/>
                  </a:cubicBezTo>
                  <a:cubicBezTo>
                    <a:pt x="955" y="835"/>
                    <a:pt x="969" y="830"/>
                    <a:pt x="990" y="830"/>
                  </a:cubicBezTo>
                  <a:cubicBezTo>
                    <a:pt x="991" y="827"/>
                    <a:pt x="991" y="824"/>
                    <a:pt x="992" y="822"/>
                  </a:cubicBezTo>
                  <a:cubicBezTo>
                    <a:pt x="992" y="821"/>
                    <a:pt x="994" y="821"/>
                    <a:pt x="996" y="821"/>
                  </a:cubicBezTo>
                  <a:cubicBezTo>
                    <a:pt x="996" y="822"/>
                    <a:pt x="995" y="824"/>
                    <a:pt x="995" y="827"/>
                  </a:cubicBezTo>
                  <a:cubicBezTo>
                    <a:pt x="996" y="827"/>
                    <a:pt x="996" y="827"/>
                    <a:pt x="996" y="827"/>
                  </a:cubicBezTo>
                  <a:cubicBezTo>
                    <a:pt x="1000" y="827"/>
                    <a:pt x="1003" y="824"/>
                    <a:pt x="1004" y="822"/>
                  </a:cubicBezTo>
                  <a:cubicBezTo>
                    <a:pt x="1004" y="822"/>
                    <a:pt x="1004" y="822"/>
                    <a:pt x="1004" y="822"/>
                  </a:cubicBezTo>
                  <a:cubicBezTo>
                    <a:pt x="1005" y="823"/>
                    <a:pt x="1005" y="824"/>
                    <a:pt x="1005" y="826"/>
                  </a:cubicBezTo>
                  <a:cubicBezTo>
                    <a:pt x="1010" y="825"/>
                    <a:pt x="1014" y="824"/>
                    <a:pt x="1019" y="823"/>
                  </a:cubicBezTo>
                  <a:cubicBezTo>
                    <a:pt x="1019" y="818"/>
                    <a:pt x="1018" y="817"/>
                    <a:pt x="1016" y="814"/>
                  </a:cubicBezTo>
                  <a:cubicBezTo>
                    <a:pt x="1015" y="814"/>
                    <a:pt x="1014" y="814"/>
                    <a:pt x="1013" y="814"/>
                  </a:cubicBezTo>
                  <a:cubicBezTo>
                    <a:pt x="1013" y="814"/>
                    <a:pt x="1013" y="814"/>
                    <a:pt x="1013" y="814"/>
                  </a:cubicBezTo>
                  <a:cubicBezTo>
                    <a:pt x="1014" y="815"/>
                    <a:pt x="1015" y="816"/>
                    <a:pt x="1016" y="818"/>
                  </a:cubicBezTo>
                  <a:cubicBezTo>
                    <a:pt x="1016" y="818"/>
                    <a:pt x="1017" y="818"/>
                    <a:pt x="1018" y="818"/>
                  </a:cubicBezTo>
                  <a:cubicBezTo>
                    <a:pt x="1018" y="818"/>
                    <a:pt x="1018" y="819"/>
                    <a:pt x="1018" y="819"/>
                  </a:cubicBezTo>
                  <a:cubicBezTo>
                    <a:pt x="1016" y="820"/>
                    <a:pt x="1014" y="821"/>
                    <a:pt x="1012" y="822"/>
                  </a:cubicBezTo>
                  <a:cubicBezTo>
                    <a:pt x="1011" y="822"/>
                    <a:pt x="1010" y="821"/>
                    <a:pt x="1009" y="821"/>
                  </a:cubicBezTo>
                  <a:cubicBezTo>
                    <a:pt x="1008" y="815"/>
                    <a:pt x="1005" y="809"/>
                    <a:pt x="998" y="809"/>
                  </a:cubicBezTo>
                  <a:cubicBezTo>
                    <a:pt x="999" y="804"/>
                    <a:pt x="1002" y="803"/>
                    <a:pt x="1006" y="802"/>
                  </a:cubicBezTo>
                  <a:cubicBezTo>
                    <a:pt x="1007" y="802"/>
                    <a:pt x="1007" y="801"/>
                    <a:pt x="1007" y="801"/>
                  </a:cubicBezTo>
                  <a:cubicBezTo>
                    <a:pt x="1003" y="800"/>
                    <a:pt x="1003" y="800"/>
                    <a:pt x="1002" y="797"/>
                  </a:cubicBezTo>
                  <a:cubicBezTo>
                    <a:pt x="1004" y="793"/>
                    <a:pt x="1008" y="782"/>
                    <a:pt x="1013" y="780"/>
                  </a:cubicBezTo>
                  <a:cubicBezTo>
                    <a:pt x="1013" y="779"/>
                    <a:pt x="1013" y="777"/>
                    <a:pt x="1013" y="776"/>
                  </a:cubicBezTo>
                  <a:cubicBezTo>
                    <a:pt x="1015" y="775"/>
                    <a:pt x="1017" y="775"/>
                    <a:pt x="1019" y="774"/>
                  </a:cubicBezTo>
                  <a:cubicBezTo>
                    <a:pt x="1018" y="775"/>
                    <a:pt x="1018" y="775"/>
                    <a:pt x="1018" y="776"/>
                  </a:cubicBezTo>
                  <a:cubicBezTo>
                    <a:pt x="1019" y="776"/>
                    <a:pt x="1020" y="777"/>
                    <a:pt x="1021" y="777"/>
                  </a:cubicBezTo>
                  <a:cubicBezTo>
                    <a:pt x="1021" y="777"/>
                    <a:pt x="1021" y="777"/>
                    <a:pt x="1021" y="777"/>
                  </a:cubicBezTo>
                  <a:cubicBezTo>
                    <a:pt x="1023" y="775"/>
                    <a:pt x="1023" y="775"/>
                    <a:pt x="1023" y="772"/>
                  </a:cubicBezTo>
                  <a:cubicBezTo>
                    <a:pt x="1023" y="772"/>
                    <a:pt x="1024" y="771"/>
                    <a:pt x="1025" y="771"/>
                  </a:cubicBezTo>
                  <a:cubicBezTo>
                    <a:pt x="1024" y="772"/>
                    <a:pt x="1024" y="773"/>
                    <a:pt x="1024" y="773"/>
                  </a:cubicBezTo>
                  <a:cubicBezTo>
                    <a:pt x="1025" y="774"/>
                    <a:pt x="1026" y="774"/>
                    <a:pt x="1027" y="774"/>
                  </a:cubicBezTo>
                  <a:cubicBezTo>
                    <a:pt x="1027" y="773"/>
                    <a:pt x="1028" y="772"/>
                    <a:pt x="1029" y="770"/>
                  </a:cubicBezTo>
                  <a:cubicBezTo>
                    <a:pt x="1029" y="771"/>
                    <a:pt x="1030" y="771"/>
                    <a:pt x="1031" y="772"/>
                  </a:cubicBezTo>
                  <a:cubicBezTo>
                    <a:pt x="1035" y="769"/>
                    <a:pt x="1038" y="762"/>
                    <a:pt x="1040" y="758"/>
                  </a:cubicBezTo>
                  <a:cubicBezTo>
                    <a:pt x="1040" y="758"/>
                    <a:pt x="1040" y="758"/>
                    <a:pt x="1040" y="758"/>
                  </a:cubicBezTo>
                  <a:cubicBezTo>
                    <a:pt x="1041" y="758"/>
                    <a:pt x="1041" y="758"/>
                    <a:pt x="1041" y="758"/>
                  </a:cubicBezTo>
                  <a:cubicBezTo>
                    <a:pt x="1041" y="759"/>
                    <a:pt x="1040" y="761"/>
                    <a:pt x="1039" y="762"/>
                  </a:cubicBezTo>
                  <a:cubicBezTo>
                    <a:pt x="1040" y="762"/>
                    <a:pt x="1040" y="763"/>
                    <a:pt x="1040" y="763"/>
                  </a:cubicBezTo>
                  <a:cubicBezTo>
                    <a:pt x="1042" y="763"/>
                    <a:pt x="1043" y="764"/>
                    <a:pt x="1045" y="765"/>
                  </a:cubicBezTo>
                  <a:cubicBezTo>
                    <a:pt x="1045" y="763"/>
                    <a:pt x="1045" y="762"/>
                    <a:pt x="1044" y="761"/>
                  </a:cubicBezTo>
                  <a:cubicBezTo>
                    <a:pt x="1047" y="761"/>
                    <a:pt x="1049" y="760"/>
                    <a:pt x="1052" y="759"/>
                  </a:cubicBezTo>
                  <a:cubicBezTo>
                    <a:pt x="1052" y="760"/>
                    <a:pt x="1053" y="761"/>
                    <a:pt x="1053" y="763"/>
                  </a:cubicBezTo>
                  <a:cubicBezTo>
                    <a:pt x="1056" y="761"/>
                    <a:pt x="1057" y="758"/>
                    <a:pt x="1059" y="756"/>
                  </a:cubicBezTo>
                  <a:cubicBezTo>
                    <a:pt x="1060" y="757"/>
                    <a:pt x="1061" y="758"/>
                    <a:pt x="1062" y="758"/>
                  </a:cubicBezTo>
                  <a:cubicBezTo>
                    <a:pt x="1063" y="758"/>
                    <a:pt x="1063" y="758"/>
                    <a:pt x="1063" y="756"/>
                  </a:cubicBezTo>
                  <a:cubicBezTo>
                    <a:pt x="1068" y="756"/>
                    <a:pt x="1069" y="755"/>
                    <a:pt x="1073" y="753"/>
                  </a:cubicBezTo>
                  <a:cubicBezTo>
                    <a:pt x="1074" y="752"/>
                    <a:pt x="1074" y="752"/>
                    <a:pt x="1074" y="751"/>
                  </a:cubicBezTo>
                  <a:cubicBezTo>
                    <a:pt x="1073" y="751"/>
                    <a:pt x="1072" y="751"/>
                    <a:pt x="1071" y="751"/>
                  </a:cubicBezTo>
                  <a:cubicBezTo>
                    <a:pt x="1071" y="750"/>
                    <a:pt x="1072" y="749"/>
                    <a:pt x="1073" y="748"/>
                  </a:cubicBezTo>
                  <a:cubicBezTo>
                    <a:pt x="1072" y="747"/>
                    <a:pt x="1071" y="746"/>
                    <a:pt x="1071" y="744"/>
                  </a:cubicBezTo>
                  <a:cubicBezTo>
                    <a:pt x="1071" y="745"/>
                    <a:pt x="1072" y="745"/>
                    <a:pt x="1073" y="746"/>
                  </a:cubicBezTo>
                  <a:cubicBezTo>
                    <a:pt x="1075" y="743"/>
                    <a:pt x="1081" y="744"/>
                    <a:pt x="1084" y="746"/>
                  </a:cubicBezTo>
                  <a:cubicBezTo>
                    <a:pt x="1086" y="745"/>
                    <a:pt x="1088" y="744"/>
                    <a:pt x="1090" y="743"/>
                  </a:cubicBezTo>
                  <a:cubicBezTo>
                    <a:pt x="1090" y="742"/>
                    <a:pt x="1090" y="741"/>
                    <a:pt x="1089" y="740"/>
                  </a:cubicBezTo>
                  <a:cubicBezTo>
                    <a:pt x="1091" y="741"/>
                    <a:pt x="1092" y="742"/>
                    <a:pt x="1094" y="743"/>
                  </a:cubicBezTo>
                  <a:cubicBezTo>
                    <a:pt x="1103" y="742"/>
                    <a:pt x="1106" y="734"/>
                    <a:pt x="1115" y="734"/>
                  </a:cubicBezTo>
                  <a:cubicBezTo>
                    <a:pt x="1116" y="732"/>
                    <a:pt x="1117" y="730"/>
                    <a:pt x="1118" y="729"/>
                  </a:cubicBezTo>
                  <a:cubicBezTo>
                    <a:pt x="1117" y="728"/>
                    <a:pt x="1117" y="726"/>
                    <a:pt x="1117" y="725"/>
                  </a:cubicBezTo>
                  <a:cubicBezTo>
                    <a:pt x="1118" y="727"/>
                    <a:pt x="1119" y="728"/>
                    <a:pt x="1120" y="730"/>
                  </a:cubicBezTo>
                  <a:cubicBezTo>
                    <a:pt x="1121" y="730"/>
                    <a:pt x="1122" y="729"/>
                    <a:pt x="1123" y="728"/>
                  </a:cubicBezTo>
                  <a:cubicBezTo>
                    <a:pt x="1123" y="728"/>
                    <a:pt x="1123" y="728"/>
                    <a:pt x="1124" y="728"/>
                  </a:cubicBezTo>
                  <a:cubicBezTo>
                    <a:pt x="1122" y="732"/>
                    <a:pt x="1117" y="736"/>
                    <a:pt x="1113" y="737"/>
                  </a:cubicBezTo>
                  <a:cubicBezTo>
                    <a:pt x="1112" y="739"/>
                    <a:pt x="1112" y="739"/>
                    <a:pt x="1112" y="741"/>
                  </a:cubicBezTo>
                  <a:cubicBezTo>
                    <a:pt x="1119" y="737"/>
                    <a:pt x="1131" y="738"/>
                    <a:pt x="1139" y="739"/>
                  </a:cubicBezTo>
                  <a:cubicBezTo>
                    <a:pt x="1140" y="740"/>
                    <a:pt x="1140" y="740"/>
                    <a:pt x="1140" y="740"/>
                  </a:cubicBezTo>
                  <a:cubicBezTo>
                    <a:pt x="1134" y="740"/>
                    <a:pt x="1131" y="742"/>
                    <a:pt x="1126" y="744"/>
                  </a:cubicBezTo>
                  <a:cubicBezTo>
                    <a:pt x="1126" y="745"/>
                    <a:pt x="1126" y="746"/>
                    <a:pt x="1126" y="746"/>
                  </a:cubicBezTo>
                  <a:cubicBezTo>
                    <a:pt x="1124" y="745"/>
                    <a:pt x="1124" y="745"/>
                    <a:pt x="1123" y="745"/>
                  </a:cubicBezTo>
                  <a:cubicBezTo>
                    <a:pt x="1123" y="743"/>
                    <a:pt x="1123" y="742"/>
                    <a:pt x="1123" y="740"/>
                  </a:cubicBezTo>
                  <a:cubicBezTo>
                    <a:pt x="1118" y="740"/>
                    <a:pt x="1100" y="751"/>
                    <a:pt x="1097" y="754"/>
                  </a:cubicBezTo>
                  <a:cubicBezTo>
                    <a:pt x="1097" y="754"/>
                    <a:pt x="1096" y="754"/>
                    <a:pt x="1096" y="754"/>
                  </a:cubicBezTo>
                  <a:cubicBezTo>
                    <a:pt x="1097" y="755"/>
                    <a:pt x="1097" y="755"/>
                    <a:pt x="1098" y="756"/>
                  </a:cubicBezTo>
                  <a:cubicBezTo>
                    <a:pt x="1098" y="756"/>
                    <a:pt x="1098" y="756"/>
                    <a:pt x="1098" y="756"/>
                  </a:cubicBezTo>
                  <a:cubicBezTo>
                    <a:pt x="1096" y="756"/>
                    <a:pt x="1097" y="756"/>
                    <a:pt x="1096" y="755"/>
                  </a:cubicBezTo>
                  <a:cubicBezTo>
                    <a:pt x="1093" y="757"/>
                    <a:pt x="1091" y="758"/>
                    <a:pt x="1088" y="760"/>
                  </a:cubicBezTo>
                  <a:cubicBezTo>
                    <a:pt x="1088" y="760"/>
                    <a:pt x="1088" y="760"/>
                    <a:pt x="1088" y="761"/>
                  </a:cubicBezTo>
                  <a:cubicBezTo>
                    <a:pt x="1088" y="761"/>
                    <a:pt x="1088" y="761"/>
                    <a:pt x="1089" y="761"/>
                  </a:cubicBezTo>
                  <a:cubicBezTo>
                    <a:pt x="1091" y="760"/>
                    <a:pt x="1093" y="759"/>
                    <a:pt x="1094" y="758"/>
                  </a:cubicBezTo>
                  <a:cubicBezTo>
                    <a:pt x="1093" y="760"/>
                    <a:pt x="1093" y="759"/>
                    <a:pt x="1092" y="760"/>
                  </a:cubicBezTo>
                  <a:cubicBezTo>
                    <a:pt x="1087" y="765"/>
                    <a:pt x="1090" y="771"/>
                    <a:pt x="1091" y="777"/>
                  </a:cubicBezTo>
                  <a:cubicBezTo>
                    <a:pt x="1092" y="776"/>
                    <a:pt x="1092" y="777"/>
                    <a:pt x="1093" y="775"/>
                  </a:cubicBezTo>
                  <a:cubicBezTo>
                    <a:pt x="1094" y="778"/>
                    <a:pt x="1095" y="780"/>
                    <a:pt x="1096" y="782"/>
                  </a:cubicBezTo>
                  <a:cubicBezTo>
                    <a:pt x="1099" y="781"/>
                    <a:pt x="1099" y="781"/>
                    <a:pt x="1101" y="783"/>
                  </a:cubicBezTo>
                  <a:cubicBezTo>
                    <a:pt x="1102" y="781"/>
                    <a:pt x="1102" y="780"/>
                    <a:pt x="1103" y="778"/>
                  </a:cubicBezTo>
                  <a:cubicBezTo>
                    <a:pt x="1105" y="777"/>
                    <a:pt x="1106" y="777"/>
                    <a:pt x="1110" y="778"/>
                  </a:cubicBezTo>
                  <a:cubicBezTo>
                    <a:pt x="1110" y="777"/>
                    <a:pt x="1110" y="776"/>
                    <a:pt x="1110" y="775"/>
                  </a:cubicBezTo>
                  <a:cubicBezTo>
                    <a:pt x="1110" y="775"/>
                    <a:pt x="1111" y="775"/>
                    <a:pt x="1111" y="775"/>
                  </a:cubicBezTo>
                  <a:cubicBezTo>
                    <a:pt x="1115" y="773"/>
                    <a:pt x="1117" y="765"/>
                    <a:pt x="1124" y="765"/>
                  </a:cubicBezTo>
                  <a:cubicBezTo>
                    <a:pt x="1125" y="761"/>
                    <a:pt x="1123" y="761"/>
                    <a:pt x="1123" y="758"/>
                  </a:cubicBezTo>
                  <a:cubicBezTo>
                    <a:pt x="1124" y="758"/>
                    <a:pt x="1125" y="758"/>
                    <a:pt x="1126" y="758"/>
                  </a:cubicBezTo>
                  <a:cubicBezTo>
                    <a:pt x="1126" y="758"/>
                    <a:pt x="1126" y="759"/>
                    <a:pt x="1127" y="760"/>
                  </a:cubicBezTo>
                  <a:cubicBezTo>
                    <a:pt x="1127" y="760"/>
                    <a:pt x="1127" y="760"/>
                    <a:pt x="1127" y="760"/>
                  </a:cubicBezTo>
                  <a:cubicBezTo>
                    <a:pt x="1129" y="759"/>
                    <a:pt x="1129" y="758"/>
                    <a:pt x="1130" y="756"/>
                  </a:cubicBezTo>
                  <a:cubicBezTo>
                    <a:pt x="1130" y="756"/>
                    <a:pt x="1131" y="756"/>
                    <a:pt x="1131" y="756"/>
                  </a:cubicBezTo>
                  <a:cubicBezTo>
                    <a:pt x="1131" y="757"/>
                    <a:pt x="1131" y="758"/>
                    <a:pt x="1130" y="759"/>
                  </a:cubicBezTo>
                  <a:cubicBezTo>
                    <a:pt x="1133" y="759"/>
                    <a:pt x="1135" y="759"/>
                    <a:pt x="1137" y="760"/>
                  </a:cubicBezTo>
                  <a:cubicBezTo>
                    <a:pt x="1138" y="758"/>
                    <a:pt x="1139" y="758"/>
                    <a:pt x="1140" y="755"/>
                  </a:cubicBezTo>
                  <a:cubicBezTo>
                    <a:pt x="1140" y="756"/>
                    <a:pt x="1141" y="756"/>
                    <a:pt x="1142" y="756"/>
                  </a:cubicBezTo>
                  <a:cubicBezTo>
                    <a:pt x="1142" y="756"/>
                    <a:pt x="1142" y="755"/>
                    <a:pt x="1142" y="754"/>
                  </a:cubicBezTo>
                  <a:cubicBezTo>
                    <a:pt x="1143" y="753"/>
                    <a:pt x="1143" y="753"/>
                    <a:pt x="1144" y="753"/>
                  </a:cubicBezTo>
                  <a:cubicBezTo>
                    <a:pt x="1146" y="754"/>
                    <a:pt x="1145" y="754"/>
                    <a:pt x="1147" y="755"/>
                  </a:cubicBezTo>
                  <a:cubicBezTo>
                    <a:pt x="1154" y="752"/>
                    <a:pt x="1163" y="746"/>
                    <a:pt x="1172" y="746"/>
                  </a:cubicBezTo>
                  <a:cubicBezTo>
                    <a:pt x="1172" y="746"/>
                    <a:pt x="1172" y="745"/>
                    <a:pt x="1172" y="744"/>
                  </a:cubicBezTo>
                  <a:cubicBezTo>
                    <a:pt x="1174" y="745"/>
                    <a:pt x="1176" y="745"/>
                    <a:pt x="1178" y="745"/>
                  </a:cubicBezTo>
                  <a:cubicBezTo>
                    <a:pt x="1178" y="744"/>
                    <a:pt x="1178" y="744"/>
                    <a:pt x="1177" y="744"/>
                  </a:cubicBezTo>
                  <a:cubicBezTo>
                    <a:pt x="1178" y="743"/>
                    <a:pt x="1178" y="743"/>
                    <a:pt x="1179" y="743"/>
                  </a:cubicBezTo>
                  <a:cubicBezTo>
                    <a:pt x="1180" y="742"/>
                    <a:pt x="1180" y="742"/>
                    <a:pt x="1181" y="744"/>
                  </a:cubicBezTo>
                  <a:cubicBezTo>
                    <a:pt x="1183" y="743"/>
                    <a:pt x="1184" y="742"/>
                    <a:pt x="1185" y="742"/>
                  </a:cubicBezTo>
                  <a:cubicBezTo>
                    <a:pt x="1184" y="740"/>
                    <a:pt x="1181" y="740"/>
                    <a:pt x="1177" y="740"/>
                  </a:cubicBezTo>
                  <a:cubicBezTo>
                    <a:pt x="1177" y="740"/>
                    <a:pt x="1176" y="739"/>
                    <a:pt x="1176" y="739"/>
                  </a:cubicBezTo>
                  <a:cubicBezTo>
                    <a:pt x="1177" y="738"/>
                    <a:pt x="1178" y="738"/>
                    <a:pt x="1179" y="737"/>
                  </a:cubicBezTo>
                  <a:cubicBezTo>
                    <a:pt x="1179" y="737"/>
                    <a:pt x="1179" y="736"/>
                    <a:pt x="1180" y="736"/>
                  </a:cubicBezTo>
                  <a:cubicBezTo>
                    <a:pt x="1178" y="735"/>
                    <a:pt x="1177" y="733"/>
                    <a:pt x="1176" y="732"/>
                  </a:cubicBezTo>
                  <a:cubicBezTo>
                    <a:pt x="1171" y="730"/>
                    <a:pt x="1169" y="735"/>
                    <a:pt x="1167" y="728"/>
                  </a:cubicBezTo>
                  <a:cubicBezTo>
                    <a:pt x="1163" y="728"/>
                    <a:pt x="1162" y="731"/>
                    <a:pt x="1159" y="732"/>
                  </a:cubicBezTo>
                  <a:cubicBezTo>
                    <a:pt x="1157" y="733"/>
                    <a:pt x="1154" y="732"/>
                    <a:pt x="1153" y="733"/>
                  </a:cubicBezTo>
                  <a:cubicBezTo>
                    <a:pt x="1153" y="732"/>
                    <a:pt x="1153" y="731"/>
                    <a:pt x="1154" y="731"/>
                  </a:cubicBezTo>
                  <a:cubicBezTo>
                    <a:pt x="1154" y="731"/>
                    <a:pt x="1153" y="731"/>
                    <a:pt x="1153" y="731"/>
                  </a:cubicBezTo>
                  <a:cubicBezTo>
                    <a:pt x="1153" y="730"/>
                    <a:pt x="1153" y="730"/>
                    <a:pt x="1153" y="730"/>
                  </a:cubicBezTo>
                  <a:cubicBezTo>
                    <a:pt x="1148" y="728"/>
                    <a:pt x="1145" y="731"/>
                    <a:pt x="1142" y="730"/>
                  </a:cubicBezTo>
                  <a:cubicBezTo>
                    <a:pt x="1141" y="729"/>
                    <a:pt x="1140" y="729"/>
                    <a:pt x="1138" y="728"/>
                  </a:cubicBezTo>
                  <a:cubicBezTo>
                    <a:pt x="1137" y="728"/>
                    <a:pt x="1135" y="728"/>
                    <a:pt x="1133" y="728"/>
                  </a:cubicBezTo>
                  <a:cubicBezTo>
                    <a:pt x="1131" y="727"/>
                    <a:pt x="1131" y="725"/>
                    <a:pt x="1128" y="725"/>
                  </a:cubicBezTo>
                  <a:cubicBezTo>
                    <a:pt x="1128" y="725"/>
                    <a:pt x="1128" y="725"/>
                    <a:pt x="1128" y="725"/>
                  </a:cubicBezTo>
                  <a:cubicBezTo>
                    <a:pt x="1127" y="725"/>
                    <a:pt x="1127" y="725"/>
                    <a:pt x="1127" y="725"/>
                  </a:cubicBezTo>
                  <a:cubicBezTo>
                    <a:pt x="1127" y="724"/>
                    <a:pt x="1127" y="724"/>
                    <a:pt x="1127" y="724"/>
                  </a:cubicBezTo>
                  <a:cubicBezTo>
                    <a:pt x="1129" y="724"/>
                    <a:pt x="1130" y="723"/>
                    <a:pt x="1132" y="723"/>
                  </a:cubicBezTo>
                  <a:cubicBezTo>
                    <a:pt x="1132" y="722"/>
                    <a:pt x="1133" y="722"/>
                    <a:pt x="1133" y="722"/>
                  </a:cubicBezTo>
                  <a:cubicBezTo>
                    <a:pt x="1126" y="719"/>
                    <a:pt x="1114" y="720"/>
                    <a:pt x="1116" y="710"/>
                  </a:cubicBezTo>
                  <a:cubicBezTo>
                    <a:pt x="1114" y="708"/>
                    <a:pt x="1115" y="708"/>
                    <a:pt x="1113" y="709"/>
                  </a:cubicBezTo>
                  <a:cubicBezTo>
                    <a:pt x="1112" y="705"/>
                    <a:pt x="1112" y="704"/>
                    <a:pt x="1114" y="701"/>
                  </a:cubicBezTo>
                  <a:cubicBezTo>
                    <a:pt x="1112" y="699"/>
                    <a:pt x="1108" y="699"/>
                    <a:pt x="1104" y="699"/>
                  </a:cubicBezTo>
                  <a:cubicBezTo>
                    <a:pt x="1109" y="694"/>
                    <a:pt x="1110" y="696"/>
                    <a:pt x="1112" y="688"/>
                  </a:cubicBezTo>
                  <a:cubicBezTo>
                    <a:pt x="1114" y="687"/>
                    <a:pt x="1115" y="686"/>
                    <a:pt x="1116" y="684"/>
                  </a:cubicBezTo>
                  <a:cubicBezTo>
                    <a:pt x="1115" y="684"/>
                    <a:pt x="1114" y="683"/>
                    <a:pt x="1113" y="682"/>
                  </a:cubicBezTo>
                  <a:cubicBezTo>
                    <a:pt x="1112" y="683"/>
                    <a:pt x="1111" y="683"/>
                    <a:pt x="1110" y="684"/>
                  </a:cubicBezTo>
                  <a:cubicBezTo>
                    <a:pt x="1110" y="683"/>
                    <a:pt x="1110" y="682"/>
                    <a:pt x="1110" y="682"/>
                  </a:cubicBezTo>
                  <a:cubicBezTo>
                    <a:pt x="1106" y="683"/>
                    <a:pt x="1103" y="685"/>
                    <a:pt x="1099" y="687"/>
                  </a:cubicBezTo>
                  <a:cubicBezTo>
                    <a:pt x="1095" y="681"/>
                    <a:pt x="1092" y="678"/>
                    <a:pt x="1083" y="677"/>
                  </a:cubicBezTo>
                  <a:cubicBezTo>
                    <a:pt x="1083" y="677"/>
                    <a:pt x="1083" y="677"/>
                    <a:pt x="1083" y="676"/>
                  </a:cubicBezTo>
                  <a:cubicBezTo>
                    <a:pt x="1086" y="676"/>
                    <a:pt x="1090" y="673"/>
                    <a:pt x="1095" y="674"/>
                  </a:cubicBezTo>
                  <a:cubicBezTo>
                    <a:pt x="1097" y="675"/>
                    <a:pt x="1100" y="676"/>
                    <a:pt x="1102" y="677"/>
                  </a:cubicBezTo>
                  <a:cubicBezTo>
                    <a:pt x="1107" y="676"/>
                    <a:pt x="1124" y="667"/>
                    <a:pt x="1126" y="663"/>
                  </a:cubicBezTo>
                  <a:cubicBezTo>
                    <a:pt x="1120" y="647"/>
                    <a:pt x="1099" y="647"/>
                    <a:pt x="1083" y="653"/>
                  </a:cubicBezTo>
                  <a:cubicBezTo>
                    <a:pt x="1065" y="660"/>
                    <a:pt x="1045" y="665"/>
                    <a:pt x="1031" y="676"/>
                  </a:cubicBezTo>
                  <a:cubicBezTo>
                    <a:pt x="1019" y="685"/>
                    <a:pt x="1010" y="698"/>
                    <a:pt x="999" y="707"/>
                  </a:cubicBezTo>
                  <a:cubicBezTo>
                    <a:pt x="1008" y="686"/>
                    <a:pt x="1029" y="661"/>
                    <a:pt x="1048" y="650"/>
                  </a:cubicBezTo>
                  <a:cubicBezTo>
                    <a:pt x="1053" y="647"/>
                    <a:pt x="1062" y="648"/>
                    <a:pt x="1067" y="645"/>
                  </a:cubicBezTo>
                  <a:cubicBezTo>
                    <a:pt x="1074" y="640"/>
                    <a:pt x="1071" y="628"/>
                    <a:pt x="1084" y="624"/>
                  </a:cubicBezTo>
                  <a:cubicBezTo>
                    <a:pt x="1091" y="621"/>
                    <a:pt x="1104" y="622"/>
                    <a:pt x="1112" y="623"/>
                  </a:cubicBezTo>
                  <a:cubicBezTo>
                    <a:pt x="1123" y="625"/>
                    <a:pt x="1134" y="622"/>
                    <a:pt x="1145" y="623"/>
                  </a:cubicBezTo>
                  <a:cubicBezTo>
                    <a:pt x="1155" y="623"/>
                    <a:pt x="1165" y="624"/>
                    <a:pt x="1176" y="624"/>
                  </a:cubicBezTo>
                  <a:cubicBezTo>
                    <a:pt x="1190" y="622"/>
                    <a:pt x="1205" y="622"/>
                    <a:pt x="1215" y="615"/>
                  </a:cubicBezTo>
                  <a:cubicBezTo>
                    <a:pt x="1220" y="609"/>
                    <a:pt x="1225" y="603"/>
                    <a:pt x="1230" y="598"/>
                  </a:cubicBezTo>
                  <a:cubicBezTo>
                    <a:pt x="1240" y="597"/>
                    <a:pt x="1250" y="596"/>
                    <a:pt x="1260" y="595"/>
                  </a:cubicBezTo>
                  <a:cubicBezTo>
                    <a:pt x="1266" y="593"/>
                    <a:pt x="1278" y="582"/>
                    <a:pt x="1284" y="578"/>
                  </a:cubicBezTo>
                  <a:cubicBezTo>
                    <a:pt x="1284" y="578"/>
                    <a:pt x="1284" y="577"/>
                    <a:pt x="1284" y="577"/>
                  </a:cubicBezTo>
                  <a:cubicBezTo>
                    <a:pt x="1281" y="573"/>
                    <a:pt x="1278" y="570"/>
                    <a:pt x="1275" y="566"/>
                  </a:cubicBezTo>
                  <a:cubicBezTo>
                    <a:pt x="1278" y="563"/>
                    <a:pt x="1280" y="557"/>
                    <a:pt x="1282" y="553"/>
                  </a:cubicBezTo>
                  <a:cubicBezTo>
                    <a:pt x="1281" y="547"/>
                    <a:pt x="1272" y="542"/>
                    <a:pt x="1266" y="541"/>
                  </a:cubicBezTo>
                  <a:cubicBezTo>
                    <a:pt x="1263" y="540"/>
                    <a:pt x="1259" y="543"/>
                    <a:pt x="1256" y="545"/>
                  </a:cubicBezTo>
                  <a:cubicBezTo>
                    <a:pt x="1255" y="543"/>
                    <a:pt x="1254" y="542"/>
                    <a:pt x="1254" y="541"/>
                  </a:cubicBezTo>
                  <a:cubicBezTo>
                    <a:pt x="1254" y="538"/>
                    <a:pt x="1256" y="537"/>
                    <a:pt x="1257" y="535"/>
                  </a:cubicBezTo>
                  <a:cubicBezTo>
                    <a:pt x="1241" y="519"/>
                    <a:pt x="1230" y="537"/>
                    <a:pt x="1218" y="543"/>
                  </a:cubicBezTo>
                  <a:cubicBezTo>
                    <a:pt x="1212" y="547"/>
                    <a:pt x="1204" y="547"/>
                    <a:pt x="1199" y="550"/>
                  </a:cubicBezTo>
                  <a:cubicBezTo>
                    <a:pt x="1199" y="545"/>
                    <a:pt x="1201" y="539"/>
                    <a:pt x="1204" y="536"/>
                  </a:cubicBezTo>
                  <a:cubicBezTo>
                    <a:pt x="1207" y="536"/>
                    <a:pt x="1211" y="536"/>
                    <a:pt x="1214" y="535"/>
                  </a:cubicBezTo>
                  <a:cubicBezTo>
                    <a:pt x="1221" y="533"/>
                    <a:pt x="1224" y="527"/>
                    <a:pt x="1232" y="525"/>
                  </a:cubicBezTo>
                  <a:cubicBezTo>
                    <a:pt x="1240" y="523"/>
                    <a:pt x="1247" y="523"/>
                    <a:pt x="1250" y="517"/>
                  </a:cubicBezTo>
                  <a:cubicBezTo>
                    <a:pt x="1243" y="515"/>
                    <a:pt x="1236" y="513"/>
                    <a:pt x="1229" y="512"/>
                  </a:cubicBezTo>
                  <a:cubicBezTo>
                    <a:pt x="1223" y="509"/>
                    <a:pt x="1217" y="503"/>
                    <a:pt x="1209" y="502"/>
                  </a:cubicBezTo>
                  <a:cubicBezTo>
                    <a:pt x="1202" y="501"/>
                    <a:pt x="1199" y="505"/>
                    <a:pt x="1192" y="504"/>
                  </a:cubicBezTo>
                  <a:cubicBezTo>
                    <a:pt x="1194" y="501"/>
                    <a:pt x="1195" y="498"/>
                    <a:pt x="1196" y="495"/>
                  </a:cubicBezTo>
                  <a:cubicBezTo>
                    <a:pt x="1196" y="489"/>
                    <a:pt x="1181" y="477"/>
                    <a:pt x="1177" y="476"/>
                  </a:cubicBezTo>
                  <a:cubicBezTo>
                    <a:pt x="1174" y="476"/>
                    <a:pt x="1172" y="476"/>
                    <a:pt x="1171" y="476"/>
                  </a:cubicBezTo>
                  <a:cubicBezTo>
                    <a:pt x="1166" y="474"/>
                    <a:pt x="1162" y="464"/>
                    <a:pt x="1160" y="460"/>
                  </a:cubicBezTo>
                  <a:cubicBezTo>
                    <a:pt x="1160" y="460"/>
                    <a:pt x="1160" y="460"/>
                    <a:pt x="1161" y="460"/>
                  </a:cubicBezTo>
                  <a:cubicBezTo>
                    <a:pt x="1164" y="458"/>
                    <a:pt x="1173" y="461"/>
                    <a:pt x="1177" y="460"/>
                  </a:cubicBezTo>
                  <a:cubicBezTo>
                    <a:pt x="1178" y="458"/>
                    <a:pt x="1178" y="456"/>
                    <a:pt x="1178" y="453"/>
                  </a:cubicBezTo>
                  <a:cubicBezTo>
                    <a:pt x="1173" y="449"/>
                    <a:pt x="1167" y="447"/>
                    <a:pt x="1163" y="442"/>
                  </a:cubicBezTo>
                  <a:cubicBezTo>
                    <a:pt x="1164" y="441"/>
                    <a:pt x="1166" y="439"/>
                    <a:pt x="1169" y="439"/>
                  </a:cubicBezTo>
                  <a:cubicBezTo>
                    <a:pt x="1167" y="426"/>
                    <a:pt x="1155" y="434"/>
                    <a:pt x="1153" y="416"/>
                  </a:cubicBezTo>
                  <a:cubicBezTo>
                    <a:pt x="1151" y="416"/>
                    <a:pt x="1149" y="416"/>
                    <a:pt x="1147" y="417"/>
                  </a:cubicBezTo>
                  <a:cubicBezTo>
                    <a:pt x="1147" y="412"/>
                    <a:pt x="1148" y="412"/>
                    <a:pt x="1149" y="408"/>
                  </a:cubicBezTo>
                  <a:cubicBezTo>
                    <a:pt x="1142" y="399"/>
                    <a:pt x="1126" y="372"/>
                    <a:pt x="1117" y="368"/>
                  </a:cubicBezTo>
                  <a:cubicBezTo>
                    <a:pt x="1117" y="368"/>
                    <a:pt x="1117" y="368"/>
                    <a:pt x="1116" y="367"/>
                  </a:cubicBezTo>
                  <a:cubicBezTo>
                    <a:pt x="1115" y="370"/>
                    <a:pt x="1114" y="373"/>
                    <a:pt x="1112" y="375"/>
                  </a:cubicBezTo>
                  <a:cubicBezTo>
                    <a:pt x="1103" y="381"/>
                    <a:pt x="1095" y="377"/>
                    <a:pt x="1105" y="390"/>
                  </a:cubicBezTo>
                  <a:cubicBezTo>
                    <a:pt x="1099" y="398"/>
                    <a:pt x="1093" y="400"/>
                    <a:pt x="1093" y="415"/>
                  </a:cubicBezTo>
                  <a:cubicBezTo>
                    <a:pt x="1093" y="415"/>
                    <a:pt x="1093" y="415"/>
                    <a:pt x="1093" y="415"/>
                  </a:cubicBezTo>
                  <a:cubicBezTo>
                    <a:pt x="1090" y="412"/>
                    <a:pt x="1089" y="405"/>
                    <a:pt x="1083" y="405"/>
                  </a:cubicBezTo>
                  <a:cubicBezTo>
                    <a:pt x="1081" y="409"/>
                    <a:pt x="1079" y="412"/>
                    <a:pt x="1077" y="416"/>
                  </a:cubicBezTo>
                  <a:cubicBezTo>
                    <a:pt x="1072" y="420"/>
                    <a:pt x="1060" y="420"/>
                    <a:pt x="1055" y="422"/>
                  </a:cubicBezTo>
                  <a:cubicBezTo>
                    <a:pt x="1054" y="421"/>
                    <a:pt x="1053" y="420"/>
                    <a:pt x="1052" y="419"/>
                  </a:cubicBezTo>
                  <a:cubicBezTo>
                    <a:pt x="1053" y="417"/>
                    <a:pt x="1053" y="417"/>
                    <a:pt x="1053" y="414"/>
                  </a:cubicBezTo>
                  <a:cubicBezTo>
                    <a:pt x="1044" y="400"/>
                    <a:pt x="1036" y="407"/>
                    <a:pt x="1023" y="411"/>
                  </a:cubicBezTo>
                  <a:cubicBezTo>
                    <a:pt x="1022" y="411"/>
                    <a:pt x="1022" y="411"/>
                    <a:pt x="1022" y="411"/>
                  </a:cubicBezTo>
                  <a:cubicBezTo>
                    <a:pt x="1019" y="408"/>
                    <a:pt x="1020" y="406"/>
                    <a:pt x="1021" y="400"/>
                  </a:cubicBezTo>
                  <a:cubicBezTo>
                    <a:pt x="1023" y="400"/>
                    <a:pt x="1025" y="400"/>
                    <a:pt x="1027" y="400"/>
                  </a:cubicBezTo>
                  <a:cubicBezTo>
                    <a:pt x="1034" y="390"/>
                    <a:pt x="1014" y="361"/>
                    <a:pt x="1028" y="354"/>
                  </a:cubicBezTo>
                  <a:cubicBezTo>
                    <a:pt x="1029" y="353"/>
                    <a:pt x="1029" y="351"/>
                    <a:pt x="1029" y="348"/>
                  </a:cubicBezTo>
                  <a:cubicBezTo>
                    <a:pt x="1028" y="347"/>
                    <a:pt x="1028" y="346"/>
                    <a:pt x="1027" y="345"/>
                  </a:cubicBezTo>
                  <a:cubicBezTo>
                    <a:pt x="1024" y="344"/>
                    <a:pt x="1021" y="349"/>
                    <a:pt x="1016" y="347"/>
                  </a:cubicBezTo>
                  <a:cubicBezTo>
                    <a:pt x="1005" y="345"/>
                    <a:pt x="996" y="339"/>
                    <a:pt x="986" y="337"/>
                  </a:cubicBezTo>
                  <a:cubicBezTo>
                    <a:pt x="983" y="333"/>
                    <a:pt x="983" y="333"/>
                    <a:pt x="986" y="328"/>
                  </a:cubicBezTo>
                  <a:cubicBezTo>
                    <a:pt x="977" y="322"/>
                    <a:pt x="964" y="309"/>
                    <a:pt x="955" y="305"/>
                  </a:cubicBezTo>
                  <a:cubicBezTo>
                    <a:pt x="947" y="302"/>
                    <a:pt x="932" y="313"/>
                    <a:pt x="917" y="311"/>
                  </a:cubicBezTo>
                  <a:cubicBezTo>
                    <a:pt x="905" y="308"/>
                    <a:pt x="896" y="303"/>
                    <a:pt x="883" y="301"/>
                  </a:cubicBezTo>
                  <a:cubicBezTo>
                    <a:pt x="875" y="300"/>
                    <a:pt x="865" y="311"/>
                    <a:pt x="869" y="320"/>
                  </a:cubicBezTo>
                  <a:cubicBezTo>
                    <a:pt x="871" y="324"/>
                    <a:pt x="876" y="327"/>
                    <a:pt x="879" y="329"/>
                  </a:cubicBezTo>
                  <a:cubicBezTo>
                    <a:pt x="877" y="339"/>
                    <a:pt x="870" y="344"/>
                    <a:pt x="866" y="352"/>
                  </a:cubicBezTo>
                  <a:cubicBezTo>
                    <a:pt x="866" y="352"/>
                    <a:pt x="866" y="352"/>
                    <a:pt x="866" y="352"/>
                  </a:cubicBezTo>
                  <a:cubicBezTo>
                    <a:pt x="870" y="352"/>
                    <a:pt x="875" y="352"/>
                    <a:pt x="880" y="353"/>
                  </a:cubicBezTo>
                  <a:cubicBezTo>
                    <a:pt x="880" y="357"/>
                    <a:pt x="877" y="359"/>
                    <a:pt x="878" y="362"/>
                  </a:cubicBezTo>
                  <a:cubicBezTo>
                    <a:pt x="879" y="364"/>
                    <a:pt x="880" y="367"/>
                    <a:pt x="881" y="369"/>
                  </a:cubicBezTo>
                  <a:cubicBezTo>
                    <a:pt x="882" y="372"/>
                    <a:pt x="883" y="376"/>
                    <a:pt x="883" y="379"/>
                  </a:cubicBezTo>
                  <a:cubicBezTo>
                    <a:pt x="880" y="384"/>
                    <a:pt x="878" y="381"/>
                    <a:pt x="875" y="384"/>
                  </a:cubicBezTo>
                  <a:cubicBezTo>
                    <a:pt x="874" y="386"/>
                    <a:pt x="873" y="388"/>
                    <a:pt x="872" y="390"/>
                  </a:cubicBezTo>
                  <a:cubicBezTo>
                    <a:pt x="869" y="398"/>
                    <a:pt x="866" y="403"/>
                    <a:pt x="860" y="407"/>
                  </a:cubicBezTo>
                  <a:cubicBezTo>
                    <a:pt x="862" y="417"/>
                    <a:pt x="885" y="426"/>
                    <a:pt x="892" y="435"/>
                  </a:cubicBezTo>
                  <a:cubicBezTo>
                    <a:pt x="916" y="471"/>
                    <a:pt x="869" y="509"/>
                    <a:pt x="840" y="514"/>
                  </a:cubicBezTo>
                  <a:cubicBezTo>
                    <a:pt x="841" y="518"/>
                    <a:pt x="842" y="524"/>
                    <a:pt x="844" y="526"/>
                  </a:cubicBezTo>
                  <a:cubicBezTo>
                    <a:pt x="848" y="532"/>
                    <a:pt x="854" y="528"/>
                    <a:pt x="854" y="538"/>
                  </a:cubicBezTo>
                  <a:cubicBezTo>
                    <a:pt x="853" y="538"/>
                    <a:pt x="851" y="538"/>
                    <a:pt x="850" y="538"/>
                  </a:cubicBezTo>
                  <a:cubicBezTo>
                    <a:pt x="851" y="542"/>
                    <a:pt x="852" y="546"/>
                    <a:pt x="853" y="550"/>
                  </a:cubicBezTo>
                  <a:cubicBezTo>
                    <a:pt x="853" y="552"/>
                    <a:pt x="853" y="555"/>
                    <a:pt x="853" y="557"/>
                  </a:cubicBezTo>
                  <a:cubicBezTo>
                    <a:pt x="855" y="567"/>
                    <a:pt x="865" y="579"/>
                    <a:pt x="854" y="587"/>
                  </a:cubicBezTo>
                  <a:cubicBezTo>
                    <a:pt x="855" y="593"/>
                    <a:pt x="855" y="596"/>
                    <a:pt x="854" y="602"/>
                  </a:cubicBezTo>
                  <a:cubicBezTo>
                    <a:pt x="851" y="599"/>
                    <a:pt x="850" y="594"/>
                    <a:pt x="845" y="592"/>
                  </a:cubicBezTo>
                  <a:cubicBezTo>
                    <a:pt x="842" y="594"/>
                    <a:pt x="840" y="596"/>
                    <a:pt x="839" y="600"/>
                  </a:cubicBezTo>
                  <a:cubicBezTo>
                    <a:pt x="841" y="603"/>
                    <a:pt x="842" y="606"/>
                    <a:pt x="844" y="610"/>
                  </a:cubicBezTo>
                  <a:cubicBezTo>
                    <a:pt x="837" y="607"/>
                    <a:pt x="835" y="599"/>
                    <a:pt x="825" y="599"/>
                  </a:cubicBezTo>
                  <a:cubicBezTo>
                    <a:pt x="823" y="588"/>
                    <a:pt x="812" y="578"/>
                    <a:pt x="799" y="578"/>
                  </a:cubicBezTo>
                  <a:cubicBezTo>
                    <a:pt x="800" y="564"/>
                    <a:pt x="795" y="564"/>
                    <a:pt x="788" y="557"/>
                  </a:cubicBezTo>
                  <a:cubicBezTo>
                    <a:pt x="788" y="550"/>
                    <a:pt x="793" y="544"/>
                    <a:pt x="791" y="534"/>
                  </a:cubicBezTo>
                  <a:cubicBezTo>
                    <a:pt x="790" y="531"/>
                    <a:pt x="788" y="528"/>
                    <a:pt x="787" y="525"/>
                  </a:cubicBezTo>
                  <a:cubicBezTo>
                    <a:pt x="788" y="519"/>
                    <a:pt x="790" y="513"/>
                    <a:pt x="791" y="507"/>
                  </a:cubicBezTo>
                  <a:cubicBezTo>
                    <a:pt x="782" y="497"/>
                    <a:pt x="749" y="503"/>
                    <a:pt x="736" y="498"/>
                  </a:cubicBezTo>
                  <a:cubicBezTo>
                    <a:pt x="731" y="496"/>
                    <a:pt x="727" y="492"/>
                    <a:pt x="721" y="490"/>
                  </a:cubicBezTo>
                  <a:cubicBezTo>
                    <a:pt x="712" y="487"/>
                    <a:pt x="703" y="485"/>
                    <a:pt x="693" y="482"/>
                  </a:cubicBezTo>
                  <a:cubicBezTo>
                    <a:pt x="690" y="479"/>
                    <a:pt x="687" y="475"/>
                    <a:pt x="685" y="471"/>
                  </a:cubicBezTo>
                  <a:cubicBezTo>
                    <a:pt x="673" y="461"/>
                    <a:pt x="650" y="451"/>
                    <a:pt x="632" y="449"/>
                  </a:cubicBezTo>
                  <a:cubicBezTo>
                    <a:pt x="619" y="446"/>
                    <a:pt x="612" y="454"/>
                    <a:pt x="600" y="454"/>
                  </a:cubicBezTo>
                  <a:cubicBezTo>
                    <a:pt x="600" y="450"/>
                    <a:pt x="601" y="446"/>
                    <a:pt x="601" y="441"/>
                  </a:cubicBezTo>
                  <a:cubicBezTo>
                    <a:pt x="599" y="432"/>
                    <a:pt x="591" y="413"/>
                    <a:pt x="586" y="408"/>
                  </a:cubicBezTo>
                  <a:cubicBezTo>
                    <a:pt x="574" y="406"/>
                    <a:pt x="571" y="410"/>
                    <a:pt x="561" y="405"/>
                  </a:cubicBezTo>
                  <a:cubicBezTo>
                    <a:pt x="549" y="389"/>
                    <a:pt x="565" y="344"/>
                    <a:pt x="574" y="335"/>
                  </a:cubicBezTo>
                  <a:cubicBezTo>
                    <a:pt x="577" y="332"/>
                    <a:pt x="581" y="334"/>
                    <a:pt x="583" y="330"/>
                  </a:cubicBezTo>
                  <a:cubicBezTo>
                    <a:pt x="585" y="328"/>
                    <a:pt x="583" y="323"/>
                    <a:pt x="583" y="320"/>
                  </a:cubicBezTo>
                  <a:cubicBezTo>
                    <a:pt x="589" y="312"/>
                    <a:pt x="607" y="307"/>
                    <a:pt x="610" y="299"/>
                  </a:cubicBezTo>
                  <a:cubicBezTo>
                    <a:pt x="610" y="299"/>
                    <a:pt x="611" y="299"/>
                    <a:pt x="611" y="299"/>
                  </a:cubicBezTo>
                  <a:cubicBezTo>
                    <a:pt x="608" y="297"/>
                    <a:pt x="604" y="295"/>
                    <a:pt x="601" y="293"/>
                  </a:cubicBezTo>
                  <a:cubicBezTo>
                    <a:pt x="601" y="293"/>
                    <a:pt x="601" y="293"/>
                    <a:pt x="601" y="293"/>
                  </a:cubicBezTo>
                  <a:cubicBezTo>
                    <a:pt x="601" y="292"/>
                    <a:pt x="601" y="291"/>
                    <a:pt x="602" y="291"/>
                  </a:cubicBezTo>
                  <a:cubicBezTo>
                    <a:pt x="606" y="288"/>
                    <a:pt x="614" y="292"/>
                    <a:pt x="621" y="291"/>
                  </a:cubicBezTo>
                  <a:cubicBezTo>
                    <a:pt x="627" y="290"/>
                    <a:pt x="630" y="287"/>
                    <a:pt x="634" y="284"/>
                  </a:cubicBezTo>
                  <a:cubicBezTo>
                    <a:pt x="634" y="283"/>
                    <a:pt x="634" y="282"/>
                    <a:pt x="634" y="281"/>
                  </a:cubicBezTo>
                  <a:cubicBezTo>
                    <a:pt x="626" y="273"/>
                    <a:pt x="616" y="274"/>
                    <a:pt x="603" y="270"/>
                  </a:cubicBezTo>
                  <a:cubicBezTo>
                    <a:pt x="597" y="266"/>
                    <a:pt x="591" y="263"/>
                    <a:pt x="586" y="259"/>
                  </a:cubicBezTo>
                  <a:cubicBezTo>
                    <a:pt x="585" y="259"/>
                    <a:pt x="585" y="259"/>
                    <a:pt x="585" y="259"/>
                  </a:cubicBezTo>
                  <a:cubicBezTo>
                    <a:pt x="585" y="259"/>
                    <a:pt x="585" y="259"/>
                    <a:pt x="585" y="259"/>
                  </a:cubicBezTo>
                  <a:cubicBezTo>
                    <a:pt x="595" y="260"/>
                    <a:pt x="606" y="262"/>
                    <a:pt x="617" y="263"/>
                  </a:cubicBezTo>
                  <a:cubicBezTo>
                    <a:pt x="627" y="266"/>
                    <a:pt x="634" y="271"/>
                    <a:pt x="648" y="270"/>
                  </a:cubicBezTo>
                  <a:cubicBezTo>
                    <a:pt x="649" y="265"/>
                    <a:pt x="646" y="259"/>
                    <a:pt x="647" y="252"/>
                  </a:cubicBezTo>
                  <a:cubicBezTo>
                    <a:pt x="652" y="254"/>
                    <a:pt x="656" y="257"/>
                    <a:pt x="663" y="259"/>
                  </a:cubicBezTo>
                  <a:cubicBezTo>
                    <a:pt x="673" y="260"/>
                    <a:pt x="690" y="246"/>
                    <a:pt x="694" y="240"/>
                  </a:cubicBezTo>
                  <a:cubicBezTo>
                    <a:pt x="696" y="236"/>
                    <a:pt x="697" y="231"/>
                    <a:pt x="699" y="226"/>
                  </a:cubicBezTo>
                  <a:cubicBezTo>
                    <a:pt x="699" y="226"/>
                    <a:pt x="699" y="226"/>
                    <a:pt x="699" y="226"/>
                  </a:cubicBezTo>
                  <a:cubicBezTo>
                    <a:pt x="686" y="225"/>
                    <a:pt x="674" y="223"/>
                    <a:pt x="666" y="218"/>
                  </a:cubicBezTo>
                  <a:cubicBezTo>
                    <a:pt x="661" y="214"/>
                    <a:pt x="656" y="211"/>
                    <a:pt x="652" y="207"/>
                  </a:cubicBezTo>
                  <a:cubicBezTo>
                    <a:pt x="645" y="205"/>
                    <a:pt x="638" y="203"/>
                    <a:pt x="631" y="201"/>
                  </a:cubicBezTo>
                  <a:cubicBezTo>
                    <a:pt x="631" y="201"/>
                    <a:pt x="631" y="201"/>
                    <a:pt x="630" y="200"/>
                  </a:cubicBezTo>
                  <a:cubicBezTo>
                    <a:pt x="636" y="200"/>
                    <a:pt x="643" y="196"/>
                    <a:pt x="651" y="198"/>
                  </a:cubicBezTo>
                  <a:cubicBezTo>
                    <a:pt x="654" y="200"/>
                    <a:pt x="658" y="201"/>
                    <a:pt x="661" y="203"/>
                  </a:cubicBezTo>
                  <a:cubicBezTo>
                    <a:pt x="665" y="204"/>
                    <a:pt x="669" y="206"/>
                    <a:pt x="672" y="207"/>
                  </a:cubicBezTo>
                  <a:cubicBezTo>
                    <a:pt x="677" y="210"/>
                    <a:pt x="680" y="215"/>
                    <a:pt x="686" y="217"/>
                  </a:cubicBezTo>
                  <a:cubicBezTo>
                    <a:pt x="695" y="220"/>
                    <a:pt x="718" y="198"/>
                    <a:pt x="721" y="192"/>
                  </a:cubicBezTo>
                  <a:cubicBezTo>
                    <a:pt x="716" y="189"/>
                    <a:pt x="709" y="188"/>
                    <a:pt x="705" y="183"/>
                  </a:cubicBezTo>
                  <a:cubicBezTo>
                    <a:pt x="705" y="183"/>
                    <a:pt x="705" y="183"/>
                    <a:pt x="704" y="183"/>
                  </a:cubicBezTo>
                  <a:cubicBezTo>
                    <a:pt x="705" y="183"/>
                    <a:pt x="705" y="182"/>
                    <a:pt x="706" y="181"/>
                  </a:cubicBezTo>
                  <a:cubicBezTo>
                    <a:pt x="711" y="178"/>
                    <a:pt x="723" y="178"/>
                    <a:pt x="732" y="178"/>
                  </a:cubicBezTo>
                  <a:cubicBezTo>
                    <a:pt x="735" y="187"/>
                    <a:pt x="738" y="189"/>
                    <a:pt x="748" y="188"/>
                  </a:cubicBezTo>
                  <a:cubicBezTo>
                    <a:pt x="754" y="187"/>
                    <a:pt x="757" y="188"/>
                    <a:pt x="762" y="188"/>
                  </a:cubicBezTo>
                  <a:cubicBezTo>
                    <a:pt x="757" y="181"/>
                    <a:pt x="748" y="172"/>
                    <a:pt x="740" y="169"/>
                  </a:cubicBezTo>
                  <a:cubicBezTo>
                    <a:pt x="739" y="169"/>
                    <a:pt x="739" y="168"/>
                    <a:pt x="739" y="168"/>
                  </a:cubicBezTo>
                  <a:cubicBezTo>
                    <a:pt x="741" y="167"/>
                    <a:pt x="742" y="166"/>
                    <a:pt x="744" y="164"/>
                  </a:cubicBezTo>
                  <a:cubicBezTo>
                    <a:pt x="758" y="165"/>
                    <a:pt x="761" y="182"/>
                    <a:pt x="774" y="185"/>
                  </a:cubicBezTo>
                  <a:cubicBezTo>
                    <a:pt x="778" y="181"/>
                    <a:pt x="783" y="181"/>
                    <a:pt x="789" y="178"/>
                  </a:cubicBezTo>
                  <a:cubicBezTo>
                    <a:pt x="795" y="175"/>
                    <a:pt x="808" y="160"/>
                    <a:pt x="808" y="151"/>
                  </a:cubicBezTo>
                  <a:cubicBezTo>
                    <a:pt x="798" y="139"/>
                    <a:pt x="784" y="132"/>
                    <a:pt x="782" y="112"/>
                  </a:cubicBezTo>
                  <a:cubicBezTo>
                    <a:pt x="785" y="111"/>
                    <a:pt x="787" y="109"/>
                    <a:pt x="791" y="109"/>
                  </a:cubicBezTo>
                  <a:cubicBezTo>
                    <a:pt x="793" y="112"/>
                    <a:pt x="795" y="115"/>
                    <a:pt x="798" y="117"/>
                  </a:cubicBezTo>
                  <a:cubicBezTo>
                    <a:pt x="801" y="116"/>
                    <a:pt x="803" y="115"/>
                    <a:pt x="805" y="113"/>
                  </a:cubicBezTo>
                  <a:cubicBezTo>
                    <a:pt x="807" y="111"/>
                    <a:pt x="806" y="97"/>
                    <a:pt x="802" y="95"/>
                  </a:cubicBezTo>
                  <a:cubicBezTo>
                    <a:pt x="800" y="93"/>
                    <a:pt x="796" y="94"/>
                    <a:pt x="792" y="94"/>
                  </a:cubicBezTo>
                  <a:cubicBezTo>
                    <a:pt x="788" y="91"/>
                    <a:pt x="784" y="88"/>
                    <a:pt x="781" y="84"/>
                  </a:cubicBezTo>
                  <a:cubicBezTo>
                    <a:pt x="777" y="83"/>
                    <a:pt x="773" y="82"/>
                    <a:pt x="769" y="81"/>
                  </a:cubicBezTo>
                  <a:cubicBezTo>
                    <a:pt x="757" y="77"/>
                    <a:pt x="751" y="75"/>
                    <a:pt x="736" y="75"/>
                  </a:cubicBezTo>
                  <a:cubicBezTo>
                    <a:pt x="735" y="77"/>
                    <a:pt x="733" y="78"/>
                    <a:pt x="732" y="80"/>
                  </a:cubicBezTo>
                  <a:cubicBezTo>
                    <a:pt x="731" y="84"/>
                    <a:pt x="731" y="88"/>
                    <a:pt x="731" y="93"/>
                  </a:cubicBezTo>
                  <a:cubicBezTo>
                    <a:pt x="736" y="96"/>
                    <a:pt x="741" y="100"/>
                    <a:pt x="747" y="103"/>
                  </a:cubicBezTo>
                  <a:cubicBezTo>
                    <a:pt x="747" y="105"/>
                    <a:pt x="746" y="107"/>
                    <a:pt x="746" y="110"/>
                  </a:cubicBezTo>
                  <a:cubicBezTo>
                    <a:pt x="742" y="112"/>
                    <a:pt x="736" y="111"/>
                    <a:pt x="731" y="110"/>
                  </a:cubicBezTo>
                  <a:cubicBezTo>
                    <a:pt x="726" y="115"/>
                    <a:pt x="728" y="126"/>
                    <a:pt x="725" y="133"/>
                  </a:cubicBezTo>
                  <a:cubicBezTo>
                    <a:pt x="720" y="141"/>
                    <a:pt x="712" y="141"/>
                    <a:pt x="711" y="154"/>
                  </a:cubicBezTo>
                  <a:cubicBezTo>
                    <a:pt x="707" y="157"/>
                    <a:pt x="700" y="159"/>
                    <a:pt x="696" y="160"/>
                  </a:cubicBezTo>
                  <a:cubicBezTo>
                    <a:pt x="692" y="157"/>
                    <a:pt x="675" y="139"/>
                    <a:pt x="674" y="135"/>
                  </a:cubicBezTo>
                  <a:cubicBezTo>
                    <a:pt x="673" y="132"/>
                    <a:pt x="675" y="127"/>
                    <a:pt x="676" y="125"/>
                  </a:cubicBezTo>
                  <a:cubicBezTo>
                    <a:pt x="679" y="125"/>
                    <a:pt x="683" y="125"/>
                    <a:pt x="686" y="126"/>
                  </a:cubicBezTo>
                  <a:cubicBezTo>
                    <a:pt x="689" y="112"/>
                    <a:pt x="675" y="96"/>
                    <a:pt x="662" y="94"/>
                  </a:cubicBezTo>
                  <a:cubicBezTo>
                    <a:pt x="652" y="103"/>
                    <a:pt x="655" y="121"/>
                    <a:pt x="640" y="124"/>
                  </a:cubicBezTo>
                  <a:cubicBezTo>
                    <a:pt x="640" y="117"/>
                    <a:pt x="640" y="109"/>
                    <a:pt x="636" y="104"/>
                  </a:cubicBezTo>
                  <a:cubicBezTo>
                    <a:pt x="634" y="100"/>
                    <a:pt x="631" y="100"/>
                    <a:pt x="629" y="95"/>
                  </a:cubicBezTo>
                  <a:cubicBezTo>
                    <a:pt x="632" y="92"/>
                    <a:pt x="634" y="91"/>
                    <a:pt x="636" y="87"/>
                  </a:cubicBezTo>
                  <a:cubicBezTo>
                    <a:pt x="634" y="84"/>
                    <a:pt x="625" y="79"/>
                    <a:pt x="619" y="81"/>
                  </a:cubicBezTo>
                  <a:cubicBezTo>
                    <a:pt x="616" y="82"/>
                    <a:pt x="614" y="84"/>
                    <a:pt x="609" y="83"/>
                  </a:cubicBezTo>
                  <a:cubicBezTo>
                    <a:pt x="605" y="82"/>
                    <a:pt x="602" y="79"/>
                    <a:pt x="597" y="78"/>
                  </a:cubicBezTo>
                  <a:cubicBezTo>
                    <a:pt x="598" y="75"/>
                    <a:pt x="599" y="72"/>
                    <a:pt x="600" y="69"/>
                  </a:cubicBezTo>
                  <a:cubicBezTo>
                    <a:pt x="603" y="67"/>
                    <a:pt x="606" y="65"/>
                    <a:pt x="613" y="65"/>
                  </a:cubicBezTo>
                  <a:cubicBezTo>
                    <a:pt x="613" y="64"/>
                    <a:pt x="614" y="62"/>
                    <a:pt x="615" y="61"/>
                  </a:cubicBezTo>
                  <a:cubicBezTo>
                    <a:pt x="612" y="56"/>
                    <a:pt x="594" y="40"/>
                    <a:pt x="589" y="38"/>
                  </a:cubicBezTo>
                  <a:cubicBezTo>
                    <a:pt x="588" y="33"/>
                    <a:pt x="591" y="27"/>
                    <a:pt x="589" y="22"/>
                  </a:cubicBezTo>
                  <a:cubicBezTo>
                    <a:pt x="585" y="13"/>
                    <a:pt x="563" y="0"/>
                    <a:pt x="546" y="6"/>
                  </a:cubicBezTo>
                  <a:cubicBezTo>
                    <a:pt x="543" y="7"/>
                    <a:pt x="543" y="11"/>
                    <a:pt x="539" y="12"/>
                  </a:cubicBezTo>
                  <a:cubicBezTo>
                    <a:pt x="540" y="17"/>
                    <a:pt x="543" y="19"/>
                    <a:pt x="546" y="22"/>
                  </a:cubicBezTo>
                  <a:cubicBezTo>
                    <a:pt x="546" y="24"/>
                    <a:pt x="546" y="26"/>
                    <a:pt x="545" y="28"/>
                  </a:cubicBezTo>
                  <a:cubicBezTo>
                    <a:pt x="540" y="27"/>
                    <a:pt x="538" y="24"/>
                    <a:pt x="532" y="24"/>
                  </a:cubicBezTo>
                  <a:cubicBezTo>
                    <a:pt x="528" y="29"/>
                    <a:pt x="524" y="34"/>
                    <a:pt x="522" y="41"/>
                  </a:cubicBezTo>
                  <a:cubicBezTo>
                    <a:pt x="526" y="44"/>
                    <a:pt x="532" y="47"/>
                    <a:pt x="535" y="51"/>
                  </a:cubicBezTo>
                  <a:cubicBezTo>
                    <a:pt x="533" y="54"/>
                    <a:pt x="529" y="58"/>
                    <a:pt x="526" y="59"/>
                  </a:cubicBezTo>
                  <a:cubicBezTo>
                    <a:pt x="525" y="72"/>
                    <a:pt x="546" y="80"/>
                    <a:pt x="557" y="81"/>
                  </a:cubicBezTo>
                  <a:cubicBezTo>
                    <a:pt x="560" y="81"/>
                    <a:pt x="562" y="80"/>
                    <a:pt x="564" y="80"/>
                  </a:cubicBezTo>
                  <a:cubicBezTo>
                    <a:pt x="572" y="82"/>
                    <a:pt x="576" y="90"/>
                    <a:pt x="590" y="86"/>
                  </a:cubicBezTo>
                  <a:cubicBezTo>
                    <a:pt x="590" y="86"/>
                    <a:pt x="590" y="86"/>
                    <a:pt x="590" y="86"/>
                  </a:cubicBezTo>
                  <a:cubicBezTo>
                    <a:pt x="590" y="92"/>
                    <a:pt x="590" y="97"/>
                    <a:pt x="590" y="103"/>
                  </a:cubicBezTo>
                  <a:cubicBezTo>
                    <a:pt x="586" y="101"/>
                    <a:pt x="583" y="98"/>
                    <a:pt x="580" y="95"/>
                  </a:cubicBezTo>
                  <a:cubicBezTo>
                    <a:pt x="573" y="95"/>
                    <a:pt x="572" y="98"/>
                    <a:pt x="565" y="99"/>
                  </a:cubicBezTo>
                  <a:cubicBezTo>
                    <a:pt x="564" y="101"/>
                    <a:pt x="563" y="104"/>
                    <a:pt x="561" y="106"/>
                  </a:cubicBezTo>
                  <a:cubicBezTo>
                    <a:pt x="561" y="106"/>
                    <a:pt x="561" y="106"/>
                    <a:pt x="561" y="107"/>
                  </a:cubicBezTo>
                  <a:cubicBezTo>
                    <a:pt x="568" y="107"/>
                    <a:pt x="571" y="107"/>
                    <a:pt x="576" y="105"/>
                  </a:cubicBezTo>
                  <a:cubicBezTo>
                    <a:pt x="581" y="105"/>
                    <a:pt x="582" y="111"/>
                    <a:pt x="583" y="115"/>
                  </a:cubicBezTo>
                  <a:cubicBezTo>
                    <a:pt x="579" y="121"/>
                    <a:pt x="574" y="117"/>
                    <a:pt x="570" y="120"/>
                  </a:cubicBezTo>
                  <a:cubicBezTo>
                    <a:pt x="567" y="124"/>
                    <a:pt x="564" y="128"/>
                    <a:pt x="560" y="132"/>
                  </a:cubicBezTo>
                  <a:cubicBezTo>
                    <a:pt x="559" y="133"/>
                    <a:pt x="551" y="133"/>
                    <a:pt x="548" y="133"/>
                  </a:cubicBezTo>
                  <a:cubicBezTo>
                    <a:pt x="539" y="140"/>
                    <a:pt x="548" y="153"/>
                    <a:pt x="548" y="165"/>
                  </a:cubicBezTo>
                  <a:cubicBezTo>
                    <a:pt x="541" y="162"/>
                    <a:pt x="526" y="159"/>
                    <a:pt x="528" y="148"/>
                  </a:cubicBezTo>
                  <a:cubicBezTo>
                    <a:pt x="529" y="143"/>
                    <a:pt x="532" y="138"/>
                    <a:pt x="531" y="132"/>
                  </a:cubicBezTo>
                  <a:cubicBezTo>
                    <a:pt x="527" y="130"/>
                    <a:pt x="523" y="130"/>
                    <a:pt x="518" y="128"/>
                  </a:cubicBezTo>
                  <a:cubicBezTo>
                    <a:pt x="509" y="125"/>
                    <a:pt x="503" y="121"/>
                    <a:pt x="490" y="123"/>
                  </a:cubicBezTo>
                  <a:cubicBezTo>
                    <a:pt x="490" y="125"/>
                    <a:pt x="490" y="127"/>
                    <a:pt x="490" y="129"/>
                  </a:cubicBezTo>
                  <a:cubicBezTo>
                    <a:pt x="498" y="132"/>
                    <a:pt x="507" y="130"/>
                    <a:pt x="512" y="135"/>
                  </a:cubicBezTo>
                  <a:cubicBezTo>
                    <a:pt x="515" y="138"/>
                    <a:pt x="512" y="145"/>
                    <a:pt x="511" y="147"/>
                  </a:cubicBezTo>
                  <a:cubicBezTo>
                    <a:pt x="501" y="148"/>
                    <a:pt x="497" y="141"/>
                    <a:pt x="491" y="136"/>
                  </a:cubicBezTo>
                  <a:cubicBezTo>
                    <a:pt x="479" y="141"/>
                    <a:pt x="462" y="141"/>
                    <a:pt x="444" y="141"/>
                  </a:cubicBezTo>
                  <a:cubicBezTo>
                    <a:pt x="440" y="141"/>
                    <a:pt x="438" y="143"/>
                    <a:pt x="435" y="144"/>
                  </a:cubicBezTo>
                  <a:cubicBezTo>
                    <a:pt x="419" y="147"/>
                    <a:pt x="399" y="138"/>
                    <a:pt x="394" y="131"/>
                  </a:cubicBezTo>
                  <a:cubicBezTo>
                    <a:pt x="383" y="132"/>
                    <a:pt x="376" y="130"/>
                    <a:pt x="370" y="128"/>
                  </a:cubicBezTo>
                  <a:cubicBezTo>
                    <a:pt x="353" y="144"/>
                    <a:pt x="336" y="161"/>
                    <a:pt x="320" y="178"/>
                  </a:cubicBezTo>
                  <a:cubicBezTo>
                    <a:pt x="320" y="179"/>
                    <a:pt x="320" y="179"/>
                    <a:pt x="320" y="179"/>
                  </a:cubicBezTo>
                  <a:cubicBezTo>
                    <a:pt x="320" y="179"/>
                    <a:pt x="320" y="179"/>
                    <a:pt x="319" y="179"/>
                  </a:cubicBezTo>
                  <a:cubicBezTo>
                    <a:pt x="195" y="312"/>
                    <a:pt x="91" y="465"/>
                    <a:pt x="15" y="632"/>
                  </a:cubicBezTo>
                  <a:cubicBezTo>
                    <a:pt x="15" y="632"/>
                    <a:pt x="15" y="632"/>
                    <a:pt x="15" y="632"/>
                  </a:cubicBezTo>
                  <a:cubicBezTo>
                    <a:pt x="16" y="636"/>
                    <a:pt x="18" y="639"/>
                    <a:pt x="20" y="643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223"/>
            <p:cNvSpPr/>
            <p:nvPr/>
          </p:nvSpPr>
          <p:spPr bwMode="auto">
            <a:xfrm>
              <a:off x="3206750" y="1820863"/>
              <a:ext cx="25400" cy="25400"/>
            </a:xfrm>
            <a:custGeom>
              <a:avLst/>
              <a:gdLst>
                <a:gd name="T0" fmla="*/ 20 w 20"/>
                <a:gd name="T1" fmla="*/ 0 h 20"/>
                <a:gd name="T2" fmla="*/ 0 w 20"/>
                <a:gd name="T3" fmla="*/ 15 h 20"/>
                <a:gd name="T4" fmla="*/ 5 w 20"/>
                <a:gd name="T5" fmla="*/ 17 h 20"/>
                <a:gd name="T6" fmla="*/ 20 w 20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" h="20">
                  <a:moveTo>
                    <a:pt x="20" y="0"/>
                  </a:moveTo>
                  <a:cubicBezTo>
                    <a:pt x="13" y="5"/>
                    <a:pt x="7" y="10"/>
                    <a:pt x="0" y="15"/>
                  </a:cubicBezTo>
                  <a:cubicBezTo>
                    <a:pt x="1" y="16"/>
                    <a:pt x="3" y="17"/>
                    <a:pt x="5" y="17"/>
                  </a:cubicBezTo>
                  <a:cubicBezTo>
                    <a:pt x="18" y="20"/>
                    <a:pt x="18" y="9"/>
                    <a:pt x="20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224"/>
            <p:cNvSpPr/>
            <p:nvPr/>
          </p:nvSpPr>
          <p:spPr bwMode="auto">
            <a:xfrm>
              <a:off x="3716338" y="2990850"/>
              <a:ext cx="1588" cy="3175"/>
            </a:xfrm>
            <a:custGeom>
              <a:avLst/>
              <a:gdLst>
                <a:gd name="T0" fmla="*/ 1 w 1"/>
                <a:gd name="T1" fmla="*/ 2 h 2"/>
                <a:gd name="T2" fmla="*/ 0 w 1"/>
                <a:gd name="T3" fmla="*/ 0 h 2"/>
                <a:gd name="T4" fmla="*/ 0 w 1"/>
                <a:gd name="T5" fmla="*/ 2 h 2"/>
                <a:gd name="T6" fmla="*/ 1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1" y="2"/>
                  </a:moveTo>
                  <a:cubicBezTo>
                    <a:pt x="1" y="1"/>
                    <a:pt x="1" y="1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225"/>
            <p:cNvSpPr>
              <a:spLocks noEditPoints="1"/>
            </p:cNvSpPr>
            <p:nvPr/>
          </p:nvSpPr>
          <p:spPr bwMode="auto">
            <a:xfrm>
              <a:off x="5056188" y="1762125"/>
              <a:ext cx="1565275" cy="1654175"/>
            </a:xfrm>
            <a:custGeom>
              <a:avLst/>
              <a:gdLst>
                <a:gd name="T0" fmla="*/ 467 w 1253"/>
                <a:gd name="T1" fmla="*/ 53 h 1325"/>
                <a:gd name="T2" fmla="*/ 429 w 1253"/>
                <a:gd name="T3" fmla="*/ 105 h 1325"/>
                <a:gd name="T4" fmla="*/ 348 w 1253"/>
                <a:gd name="T5" fmla="*/ 191 h 1325"/>
                <a:gd name="T6" fmla="*/ 276 w 1253"/>
                <a:gd name="T7" fmla="*/ 256 h 1325"/>
                <a:gd name="T8" fmla="*/ 278 w 1253"/>
                <a:gd name="T9" fmla="*/ 295 h 1325"/>
                <a:gd name="T10" fmla="*/ 291 w 1253"/>
                <a:gd name="T11" fmla="*/ 299 h 1325"/>
                <a:gd name="T12" fmla="*/ 277 w 1253"/>
                <a:gd name="T13" fmla="*/ 321 h 1325"/>
                <a:gd name="T14" fmla="*/ 383 w 1253"/>
                <a:gd name="T15" fmla="*/ 309 h 1325"/>
                <a:gd name="T16" fmla="*/ 408 w 1253"/>
                <a:gd name="T17" fmla="*/ 387 h 1325"/>
                <a:gd name="T18" fmla="*/ 485 w 1253"/>
                <a:gd name="T19" fmla="*/ 356 h 1325"/>
                <a:gd name="T20" fmla="*/ 522 w 1253"/>
                <a:gd name="T21" fmla="*/ 305 h 1325"/>
                <a:gd name="T22" fmla="*/ 506 w 1253"/>
                <a:gd name="T23" fmla="*/ 269 h 1325"/>
                <a:gd name="T24" fmla="*/ 573 w 1253"/>
                <a:gd name="T25" fmla="*/ 160 h 1325"/>
                <a:gd name="T26" fmla="*/ 647 w 1253"/>
                <a:gd name="T27" fmla="*/ 146 h 1325"/>
                <a:gd name="T28" fmla="*/ 584 w 1253"/>
                <a:gd name="T29" fmla="*/ 275 h 1325"/>
                <a:gd name="T30" fmla="*/ 667 w 1253"/>
                <a:gd name="T31" fmla="*/ 277 h 1325"/>
                <a:gd name="T32" fmla="*/ 704 w 1253"/>
                <a:gd name="T33" fmla="*/ 294 h 1325"/>
                <a:gd name="T34" fmla="*/ 610 w 1253"/>
                <a:gd name="T35" fmla="*/ 314 h 1325"/>
                <a:gd name="T36" fmla="*/ 573 w 1253"/>
                <a:gd name="T37" fmla="*/ 371 h 1325"/>
                <a:gd name="T38" fmla="*/ 432 w 1253"/>
                <a:gd name="T39" fmla="*/ 444 h 1325"/>
                <a:gd name="T40" fmla="*/ 358 w 1253"/>
                <a:gd name="T41" fmla="*/ 406 h 1325"/>
                <a:gd name="T42" fmla="*/ 338 w 1253"/>
                <a:gd name="T43" fmla="*/ 383 h 1325"/>
                <a:gd name="T44" fmla="*/ 341 w 1253"/>
                <a:gd name="T45" fmla="*/ 448 h 1325"/>
                <a:gd name="T46" fmla="*/ 308 w 1253"/>
                <a:gd name="T47" fmla="*/ 466 h 1325"/>
                <a:gd name="T48" fmla="*/ 257 w 1253"/>
                <a:gd name="T49" fmla="*/ 494 h 1325"/>
                <a:gd name="T50" fmla="*/ 148 w 1253"/>
                <a:gd name="T51" fmla="*/ 564 h 1325"/>
                <a:gd name="T52" fmla="*/ 96 w 1253"/>
                <a:gd name="T53" fmla="*/ 587 h 1325"/>
                <a:gd name="T54" fmla="*/ 154 w 1253"/>
                <a:gd name="T55" fmla="*/ 646 h 1325"/>
                <a:gd name="T56" fmla="*/ 23 w 1253"/>
                <a:gd name="T57" fmla="*/ 700 h 1325"/>
                <a:gd name="T58" fmla="*/ 5 w 1253"/>
                <a:gd name="T59" fmla="*/ 808 h 1325"/>
                <a:gd name="T60" fmla="*/ 76 w 1253"/>
                <a:gd name="T61" fmla="*/ 857 h 1325"/>
                <a:gd name="T62" fmla="*/ 174 w 1253"/>
                <a:gd name="T63" fmla="*/ 798 h 1325"/>
                <a:gd name="T64" fmla="*/ 330 w 1253"/>
                <a:gd name="T65" fmla="*/ 681 h 1325"/>
                <a:gd name="T66" fmla="*/ 467 w 1253"/>
                <a:gd name="T67" fmla="*/ 773 h 1325"/>
                <a:gd name="T68" fmla="*/ 484 w 1253"/>
                <a:gd name="T69" fmla="*/ 781 h 1325"/>
                <a:gd name="T70" fmla="*/ 405 w 1253"/>
                <a:gd name="T71" fmla="*/ 670 h 1325"/>
                <a:gd name="T72" fmla="*/ 458 w 1253"/>
                <a:gd name="T73" fmla="*/ 680 h 1325"/>
                <a:gd name="T74" fmla="*/ 549 w 1253"/>
                <a:gd name="T75" fmla="*/ 778 h 1325"/>
                <a:gd name="T76" fmla="*/ 578 w 1253"/>
                <a:gd name="T77" fmla="*/ 830 h 1325"/>
                <a:gd name="T78" fmla="*/ 612 w 1253"/>
                <a:gd name="T79" fmla="*/ 830 h 1325"/>
                <a:gd name="T80" fmla="*/ 599 w 1253"/>
                <a:gd name="T81" fmla="*/ 790 h 1325"/>
                <a:gd name="T82" fmla="*/ 615 w 1253"/>
                <a:gd name="T83" fmla="*/ 776 h 1325"/>
                <a:gd name="T84" fmla="*/ 616 w 1253"/>
                <a:gd name="T85" fmla="*/ 758 h 1325"/>
                <a:gd name="T86" fmla="*/ 714 w 1253"/>
                <a:gd name="T87" fmla="*/ 752 h 1325"/>
                <a:gd name="T88" fmla="*/ 769 w 1253"/>
                <a:gd name="T89" fmla="*/ 620 h 1325"/>
                <a:gd name="T90" fmla="*/ 835 w 1253"/>
                <a:gd name="T91" fmla="*/ 660 h 1325"/>
                <a:gd name="T92" fmla="*/ 867 w 1253"/>
                <a:gd name="T93" fmla="*/ 619 h 1325"/>
                <a:gd name="T94" fmla="*/ 885 w 1253"/>
                <a:gd name="T95" fmla="*/ 671 h 1325"/>
                <a:gd name="T96" fmla="*/ 828 w 1253"/>
                <a:gd name="T97" fmla="*/ 727 h 1325"/>
                <a:gd name="T98" fmla="*/ 719 w 1253"/>
                <a:gd name="T99" fmla="*/ 764 h 1325"/>
                <a:gd name="T100" fmla="*/ 675 w 1253"/>
                <a:gd name="T101" fmla="*/ 786 h 1325"/>
                <a:gd name="T102" fmla="*/ 689 w 1253"/>
                <a:gd name="T103" fmla="*/ 833 h 1325"/>
                <a:gd name="T104" fmla="*/ 743 w 1253"/>
                <a:gd name="T105" fmla="*/ 856 h 1325"/>
                <a:gd name="T106" fmla="*/ 844 w 1253"/>
                <a:gd name="T107" fmla="*/ 892 h 1325"/>
                <a:gd name="T108" fmla="*/ 915 w 1253"/>
                <a:gd name="T109" fmla="*/ 1171 h 1325"/>
                <a:gd name="T110" fmla="*/ 1094 w 1253"/>
                <a:gd name="T111" fmla="*/ 1283 h 1325"/>
                <a:gd name="T112" fmla="*/ 1239 w 1253"/>
                <a:gd name="T113" fmla="*/ 1104 h 1325"/>
                <a:gd name="T114" fmla="*/ 1136 w 1253"/>
                <a:gd name="T115" fmla="*/ 1103 h 1325"/>
                <a:gd name="T116" fmla="*/ 1092 w 1253"/>
                <a:gd name="T117" fmla="*/ 1034 h 1325"/>
                <a:gd name="T118" fmla="*/ 1120 w 1253"/>
                <a:gd name="T119" fmla="*/ 1001 h 1325"/>
                <a:gd name="T120" fmla="*/ 1090 w 1253"/>
                <a:gd name="T121" fmla="*/ 790 h 1325"/>
                <a:gd name="T122" fmla="*/ 1065 w 1253"/>
                <a:gd name="T123" fmla="*/ 714 h 1325"/>
                <a:gd name="T124" fmla="*/ 1083 w 1253"/>
                <a:gd name="T125" fmla="*/ 639 h 1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53" h="1325">
                  <a:moveTo>
                    <a:pt x="522" y="7"/>
                  </a:moveTo>
                  <a:cubicBezTo>
                    <a:pt x="520" y="6"/>
                    <a:pt x="519" y="5"/>
                    <a:pt x="517" y="3"/>
                  </a:cubicBezTo>
                  <a:cubicBezTo>
                    <a:pt x="513" y="19"/>
                    <a:pt x="511" y="10"/>
                    <a:pt x="503" y="16"/>
                  </a:cubicBezTo>
                  <a:cubicBezTo>
                    <a:pt x="499" y="19"/>
                    <a:pt x="501" y="24"/>
                    <a:pt x="494" y="26"/>
                  </a:cubicBezTo>
                  <a:cubicBezTo>
                    <a:pt x="493" y="27"/>
                    <a:pt x="491" y="29"/>
                    <a:pt x="490" y="30"/>
                  </a:cubicBezTo>
                  <a:cubicBezTo>
                    <a:pt x="492" y="31"/>
                    <a:pt x="493" y="33"/>
                    <a:pt x="495" y="34"/>
                  </a:cubicBezTo>
                  <a:cubicBezTo>
                    <a:pt x="495" y="34"/>
                    <a:pt x="495" y="34"/>
                    <a:pt x="495" y="35"/>
                  </a:cubicBezTo>
                  <a:cubicBezTo>
                    <a:pt x="493" y="38"/>
                    <a:pt x="488" y="38"/>
                    <a:pt x="484" y="37"/>
                  </a:cubicBezTo>
                  <a:cubicBezTo>
                    <a:pt x="485" y="40"/>
                    <a:pt x="485" y="43"/>
                    <a:pt x="486" y="46"/>
                  </a:cubicBezTo>
                  <a:cubicBezTo>
                    <a:pt x="485" y="48"/>
                    <a:pt x="484" y="49"/>
                    <a:pt x="483" y="51"/>
                  </a:cubicBezTo>
                  <a:cubicBezTo>
                    <a:pt x="482" y="51"/>
                    <a:pt x="482" y="52"/>
                    <a:pt x="481" y="52"/>
                  </a:cubicBezTo>
                  <a:cubicBezTo>
                    <a:pt x="478" y="50"/>
                    <a:pt x="477" y="49"/>
                    <a:pt x="476" y="46"/>
                  </a:cubicBezTo>
                  <a:cubicBezTo>
                    <a:pt x="476" y="46"/>
                    <a:pt x="475" y="46"/>
                    <a:pt x="475" y="46"/>
                  </a:cubicBezTo>
                  <a:cubicBezTo>
                    <a:pt x="471" y="47"/>
                    <a:pt x="471" y="51"/>
                    <a:pt x="467" y="53"/>
                  </a:cubicBezTo>
                  <a:cubicBezTo>
                    <a:pt x="466" y="54"/>
                    <a:pt x="468" y="56"/>
                    <a:pt x="470" y="58"/>
                  </a:cubicBezTo>
                  <a:cubicBezTo>
                    <a:pt x="470" y="58"/>
                    <a:pt x="470" y="59"/>
                    <a:pt x="470" y="60"/>
                  </a:cubicBezTo>
                  <a:cubicBezTo>
                    <a:pt x="466" y="61"/>
                    <a:pt x="465" y="62"/>
                    <a:pt x="463" y="64"/>
                  </a:cubicBezTo>
                  <a:cubicBezTo>
                    <a:pt x="461" y="64"/>
                    <a:pt x="458" y="63"/>
                    <a:pt x="455" y="62"/>
                  </a:cubicBezTo>
                  <a:cubicBezTo>
                    <a:pt x="452" y="65"/>
                    <a:pt x="451" y="67"/>
                    <a:pt x="447" y="68"/>
                  </a:cubicBezTo>
                  <a:cubicBezTo>
                    <a:pt x="448" y="71"/>
                    <a:pt x="449" y="72"/>
                    <a:pt x="451" y="73"/>
                  </a:cubicBezTo>
                  <a:cubicBezTo>
                    <a:pt x="449" y="77"/>
                    <a:pt x="438" y="79"/>
                    <a:pt x="434" y="81"/>
                  </a:cubicBezTo>
                  <a:cubicBezTo>
                    <a:pt x="433" y="81"/>
                    <a:pt x="433" y="82"/>
                    <a:pt x="432" y="82"/>
                  </a:cubicBezTo>
                  <a:cubicBezTo>
                    <a:pt x="434" y="84"/>
                    <a:pt x="435" y="86"/>
                    <a:pt x="436" y="89"/>
                  </a:cubicBezTo>
                  <a:cubicBezTo>
                    <a:pt x="436" y="89"/>
                    <a:pt x="436" y="89"/>
                    <a:pt x="436" y="89"/>
                  </a:cubicBezTo>
                  <a:cubicBezTo>
                    <a:pt x="432" y="89"/>
                    <a:pt x="429" y="90"/>
                    <a:pt x="425" y="89"/>
                  </a:cubicBezTo>
                  <a:cubicBezTo>
                    <a:pt x="424" y="92"/>
                    <a:pt x="422" y="94"/>
                    <a:pt x="421" y="96"/>
                  </a:cubicBezTo>
                  <a:cubicBezTo>
                    <a:pt x="424" y="99"/>
                    <a:pt x="427" y="100"/>
                    <a:pt x="429" y="104"/>
                  </a:cubicBezTo>
                  <a:cubicBezTo>
                    <a:pt x="429" y="105"/>
                    <a:pt x="429" y="105"/>
                    <a:pt x="429" y="105"/>
                  </a:cubicBezTo>
                  <a:cubicBezTo>
                    <a:pt x="427" y="105"/>
                    <a:pt x="424" y="106"/>
                    <a:pt x="421" y="106"/>
                  </a:cubicBezTo>
                  <a:cubicBezTo>
                    <a:pt x="421" y="109"/>
                    <a:pt x="420" y="111"/>
                    <a:pt x="420" y="114"/>
                  </a:cubicBezTo>
                  <a:cubicBezTo>
                    <a:pt x="409" y="112"/>
                    <a:pt x="409" y="120"/>
                    <a:pt x="405" y="127"/>
                  </a:cubicBezTo>
                  <a:cubicBezTo>
                    <a:pt x="407" y="128"/>
                    <a:pt x="408" y="128"/>
                    <a:pt x="409" y="129"/>
                  </a:cubicBezTo>
                  <a:cubicBezTo>
                    <a:pt x="409" y="132"/>
                    <a:pt x="410" y="134"/>
                    <a:pt x="410" y="137"/>
                  </a:cubicBezTo>
                  <a:cubicBezTo>
                    <a:pt x="407" y="137"/>
                    <a:pt x="405" y="137"/>
                    <a:pt x="402" y="137"/>
                  </a:cubicBezTo>
                  <a:cubicBezTo>
                    <a:pt x="397" y="142"/>
                    <a:pt x="394" y="147"/>
                    <a:pt x="389" y="152"/>
                  </a:cubicBezTo>
                  <a:cubicBezTo>
                    <a:pt x="390" y="153"/>
                    <a:pt x="390" y="154"/>
                    <a:pt x="390" y="155"/>
                  </a:cubicBezTo>
                  <a:cubicBezTo>
                    <a:pt x="390" y="155"/>
                    <a:pt x="390" y="156"/>
                    <a:pt x="390" y="156"/>
                  </a:cubicBezTo>
                  <a:cubicBezTo>
                    <a:pt x="386" y="159"/>
                    <a:pt x="385" y="157"/>
                    <a:pt x="380" y="156"/>
                  </a:cubicBezTo>
                  <a:cubicBezTo>
                    <a:pt x="374" y="159"/>
                    <a:pt x="363" y="168"/>
                    <a:pt x="360" y="174"/>
                  </a:cubicBezTo>
                  <a:cubicBezTo>
                    <a:pt x="360" y="176"/>
                    <a:pt x="360" y="178"/>
                    <a:pt x="359" y="180"/>
                  </a:cubicBezTo>
                  <a:cubicBezTo>
                    <a:pt x="357" y="184"/>
                    <a:pt x="351" y="185"/>
                    <a:pt x="349" y="191"/>
                  </a:cubicBezTo>
                  <a:cubicBezTo>
                    <a:pt x="349" y="191"/>
                    <a:pt x="348" y="191"/>
                    <a:pt x="348" y="191"/>
                  </a:cubicBezTo>
                  <a:cubicBezTo>
                    <a:pt x="347" y="191"/>
                    <a:pt x="345" y="190"/>
                    <a:pt x="344" y="189"/>
                  </a:cubicBezTo>
                  <a:cubicBezTo>
                    <a:pt x="339" y="185"/>
                    <a:pt x="330" y="198"/>
                    <a:pt x="330" y="204"/>
                  </a:cubicBezTo>
                  <a:cubicBezTo>
                    <a:pt x="325" y="202"/>
                    <a:pt x="317" y="202"/>
                    <a:pt x="309" y="202"/>
                  </a:cubicBezTo>
                  <a:cubicBezTo>
                    <a:pt x="308" y="203"/>
                    <a:pt x="307" y="204"/>
                    <a:pt x="307" y="204"/>
                  </a:cubicBezTo>
                  <a:cubicBezTo>
                    <a:pt x="308" y="209"/>
                    <a:pt x="312" y="211"/>
                    <a:pt x="317" y="212"/>
                  </a:cubicBezTo>
                  <a:cubicBezTo>
                    <a:pt x="313" y="216"/>
                    <a:pt x="307" y="212"/>
                    <a:pt x="300" y="212"/>
                  </a:cubicBezTo>
                  <a:cubicBezTo>
                    <a:pt x="299" y="217"/>
                    <a:pt x="299" y="219"/>
                    <a:pt x="294" y="221"/>
                  </a:cubicBezTo>
                  <a:cubicBezTo>
                    <a:pt x="288" y="218"/>
                    <a:pt x="285" y="224"/>
                    <a:pt x="278" y="226"/>
                  </a:cubicBezTo>
                  <a:cubicBezTo>
                    <a:pt x="278" y="227"/>
                    <a:pt x="278" y="228"/>
                    <a:pt x="278" y="229"/>
                  </a:cubicBezTo>
                  <a:cubicBezTo>
                    <a:pt x="280" y="231"/>
                    <a:pt x="283" y="232"/>
                    <a:pt x="285" y="233"/>
                  </a:cubicBezTo>
                  <a:cubicBezTo>
                    <a:pt x="285" y="234"/>
                    <a:pt x="285" y="234"/>
                    <a:pt x="285" y="235"/>
                  </a:cubicBezTo>
                  <a:cubicBezTo>
                    <a:pt x="281" y="235"/>
                    <a:pt x="277" y="235"/>
                    <a:pt x="272" y="236"/>
                  </a:cubicBezTo>
                  <a:cubicBezTo>
                    <a:pt x="271" y="241"/>
                    <a:pt x="272" y="245"/>
                    <a:pt x="270" y="249"/>
                  </a:cubicBezTo>
                  <a:cubicBezTo>
                    <a:pt x="272" y="252"/>
                    <a:pt x="273" y="254"/>
                    <a:pt x="276" y="256"/>
                  </a:cubicBezTo>
                  <a:cubicBezTo>
                    <a:pt x="277" y="256"/>
                    <a:pt x="277" y="257"/>
                    <a:pt x="277" y="257"/>
                  </a:cubicBezTo>
                  <a:cubicBezTo>
                    <a:pt x="273" y="260"/>
                    <a:pt x="271" y="260"/>
                    <a:pt x="270" y="266"/>
                  </a:cubicBezTo>
                  <a:cubicBezTo>
                    <a:pt x="270" y="266"/>
                    <a:pt x="270" y="267"/>
                    <a:pt x="270" y="268"/>
                  </a:cubicBezTo>
                  <a:cubicBezTo>
                    <a:pt x="273" y="270"/>
                    <a:pt x="275" y="270"/>
                    <a:pt x="278" y="269"/>
                  </a:cubicBezTo>
                  <a:cubicBezTo>
                    <a:pt x="279" y="269"/>
                    <a:pt x="279" y="270"/>
                    <a:pt x="280" y="271"/>
                  </a:cubicBezTo>
                  <a:cubicBezTo>
                    <a:pt x="277" y="273"/>
                    <a:pt x="274" y="276"/>
                    <a:pt x="272" y="278"/>
                  </a:cubicBezTo>
                  <a:cubicBezTo>
                    <a:pt x="275" y="283"/>
                    <a:pt x="279" y="280"/>
                    <a:pt x="286" y="281"/>
                  </a:cubicBezTo>
                  <a:cubicBezTo>
                    <a:pt x="286" y="285"/>
                    <a:pt x="285" y="287"/>
                    <a:pt x="282" y="288"/>
                  </a:cubicBezTo>
                  <a:cubicBezTo>
                    <a:pt x="281" y="289"/>
                    <a:pt x="281" y="289"/>
                    <a:pt x="280" y="290"/>
                  </a:cubicBezTo>
                  <a:cubicBezTo>
                    <a:pt x="281" y="291"/>
                    <a:pt x="282" y="292"/>
                    <a:pt x="283" y="292"/>
                  </a:cubicBezTo>
                  <a:cubicBezTo>
                    <a:pt x="287" y="292"/>
                    <a:pt x="288" y="291"/>
                    <a:pt x="291" y="290"/>
                  </a:cubicBezTo>
                  <a:cubicBezTo>
                    <a:pt x="289" y="293"/>
                    <a:pt x="287" y="294"/>
                    <a:pt x="283" y="294"/>
                  </a:cubicBezTo>
                  <a:cubicBezTo>
                    <a:pt x="283" y="295"/>
                    <a:pt x="283" y="294"/>
                    <a:pt x="283" y="296"/>
                  </a:cubicBezTo>
                  <a:cubicBezTo>
                    <a:pt x="281" y="297"/>
                    <a:pt x="280" y="296"/>
                    <a:pt x="278" y="295"/>
                  </a:cubicBezTo>
                  <a:cubicBezTo>
                    <a:pt x="278" y="296"/>
                    <a:pt x="278" y="296"/>
                    <a:pt x="278" y="297"/>
                  </a:cubicBezTo>
                  <a:cubicBezTo>
                    <a:pt x="278" y="297"/>
                    <a:pt x="278" y="297"/>
                    <a:pt x="278" y="297"/>
                  </a:cubicBezTo>
                  <a:cubicBezTo>
                    <a:pt x="277" y="296"/>
                    <a:pt x="277" y="295"/>
                    <a:pt x="277" y="294"/>
                  </a:cubicBezTo>
                  <a:cubicBezTo>
                    <a:pt x="277" y="294"/>
                    <a:pt x="277" y="293"/>
                    <a:pt x="276" y="293"/>
                  </a:cubicBezTo>
                  <a:cubicBezTo>
                    <a:pt x="275" y="295"/>
                    <a:pt x="273" y="297"/>
                    <a:pt x="272" y="299"/>
                  </a:cubicBezTo>
                  <a:cubicBezTo>
                    <a:pt x="272" y="301"/>
                    <a:pt x="273" y="303"/>
                    <a:pt x="273" y="305"/>
                  </a:cubicBezTo>
                  <a:cubicBezTo>
                    <a:pt x="274" y="305"/>
                    <a:pt x="275" y="305"/>
                    <a:pt x="275" y="306"/>
                  </a:cubicBezTo>
                  <a:cubicBezTo>
                    <a:pt x="275" y="305"/>
                    <a:pt x="275" y="304"/>
                    <a:pt x="276" y="304"/>
                  </a:cubicBezTo>
                  <a:cubicBezTo>
                    <a:pt x="276" y="304"/>
                    <a:pt x="276" y="305"/>
                    <a:pt x="277" y="306"/>
                  </a:cubicBezTo>
                  <a:cubicBezTo>
                    <a:pt x="280" y="306"/>
                    <a:pt x="281" y="305"/>
                    <a:pt x="283" y="304"/>
                  </a:cubicBezTo>
                  <a:cubicBezTo>
                    <a:pt x="283" y="302"/>
                    <a:pt x="283" y="301"/>
                    <a:pt x="282" y="299"/>
                  </a:cubicBezTo>
                  <a:cubicBezTo>
                    <a:pt x="284" y="300"/>
                    <a:pt x="285" y="301"/>
                    <a:pt x="285" y="304"/>
                  </a:cubicBezTo>
                  <a:cubicBezTo>
                    <a:pt x="285" y="304"/>
                    <a:pt x="285" y="304"/>
                    <a:pt x="285" y="304"/>
                  </a:cubicBezTo>
                  <a:cubicBezTo>
                    <a:pt x="287" y="302"/>
                    <a:pt x="289" y="300"/>
                    <a:pt x="291" y="299"/>
                  </a:cubicBezTo>
                  <a:cubicBezTo>
                    <a:pt x="289" y="301"/>
                    <a:pt x="288" y="302"/>
                    <a:pt x="286" y="304"/>
                  </a:cubicBezTo>
                  <a:cubicBezTo>
                    <a:pt x="289" y="305"/>
                    <a:pt x="289" y="306"/>
                    <a:pt x="292" y="305"/>
                  </a:cubicBezTo>
                  <a:cubicBezTo>
                    <a:pt x="292" y="305"/>
                    <a:pt x="292" y="306"/>
                    <a:pt x="292" y="306"/>
                  </a:cubicBezTo>
                  <a:cubicBezTo>
                    <a:pt x="290" y="307"/>
                    <a:pt x="287" y="308"/>
                    <a:pt x="285" y="310"/>
                  </a:cubicBezTo>
                  <a:cubicBezTo>
                    <a:pt x="284" y="312"/>
                    <a:pt x="285" y="311"/>
                    <a:pt x="285" y="313"/>
                  </a:cubicBezTo>
                  <a:cubicBezTo>
                    <a:pt x="288" y="315"/>
                    <a:pt x="287" y="314"/>
                    <a:pt x="292" y="313"/>
                  </a:cubicBezTo>
                  <a:cubicBezTo>
                    <a:pt x="292" y="314"/>
                    <a:pt x="292" y="314"/>
                    <a:pt x="292" y="314"/>
                  </a:cubicBezTo>
                  <a:cubicBezTo>
                    <a:pt x="289" y="314"/>
                    <a:pt x="289" y="314"/>
                    <a:pt x="288" y="316"/>
                  </a:cubicBezTo>
                  <a:cubicBezTo>
                    <a:pt x="289" y="317"/>
                    <a:pt x="289" y="317"/>
                    <a:pt x="289" y="318"/>
                  </a:cubicBezTo>
                  <a:cubicBezTo>
                    <a:pt x="287" y="316"/>
                    <a:pt x="285" y="314"/>
                    <a:pt x="284" y="317"/>
                  </a:cubicBezTo>
                  <a:cubicBezTo>
                    <a:pt x="283" y="317"/>
                    <a:pt x="283" y="317"/>
                    <a:pt x="282" y="317"/>
                  </a:cubicBezTo>
                  <a:cubicBezTo>
                    <a:pt x="282" y="316"/>
                    <a:pt x="282" y="315"/>
                    <a:pt x="282" y="314"/>
                  </a:cubicBezTo>
                  <a:cubicBezTo>
                    <a:pt x="281" y="314"/>
                    <a:pt x="280" y="314"/>
                    <a:pt x="279" y="313"/>
                  </a:cubicBezTo>
                  <a:cubicBezTo>
                    <a:pt x="280" y="317"/>
                    <a:pt x="279" y="318"/>
                    <a:pt x="277" y="321"/>
                  </a:cubicBezTo>
                  <a:cubicBezTo>
                    <a:pt x="278" y="323"/>
                    <a:pt x="280" y="326"/>
                    <a:pt x="281" y="328"/>
                  </a:cubicBezTo>
                  <a:cubicBezTo>
                    <a:pt x="289" y="330"/>
                    <a:pt x="293" y="333"/>
                    <a:pt x="300" y="335"/>
                  </a:cubicBezTo>
                  <a:cubicBezTo>
                    <a:pt x="299" y="336"/>
                    <a:pt x="299" y="337"/>
                    <a:pt x="298" y="338"/>
                  </a:cubicBezTo>
                  <a:cubicBezTo>
                    <a:pt x="299" y="338"/>
                    <a:pt x="299" y="339"/>
                    <a:pt x="300" y="339"/>
                  </a:cubicBezTo>
                  <a:cubicBezTo>
                    <a:pt x="301" y="338"/>
                    <a:pt x="302" y="338"/>
                    <a:pt x="302" y="337"/>
                  </a:cubicBezTo>
                  <a:cubicBezTo>
                    <a:pt x="304" y="338"/>
                    <a:pt x="305" y="338"/>
                    <a:pt x="305" y="340"/>
                  </a:cubicBezTo>
                  <a:cubicBezTo>
                    <a:pt x="310" y="342"/>
                    <a:pt x="323" y="340"/>
                    <a:pt x="328" y="338"/>
                  </a:cubicBezTo>
                  <a:cubicBezTo>
                    <a:pt x="335" y="331"/>
                    <a:pt x="343" y="326"/>
                    <a:pt x="350" y="320"/>
                  </a:cubicBezTo>
                  <a:cubicBezTo>
                    <a:pt x="353" y="318"/>
                    <a:pt x="353" y="315"/>
                    <a:pt x="356" y="314"/>
                  </a:cubicBezTo>
                  <a:cubicBezTo>
                    <a:pt x="359" y="313"/>
                    <a:pt x="362" y="315"/>
                    <a:pt x="365" y="313"/>
                  </a:cubicBezTo>
                  <a:cubicBezTo>
                    <a:pt x="369" y="310"/>
                    <a:pt x="370" y="305"/>
                    <a:pt x="371" y="299"/>
                  </a:cubicBezTo>
                  <a:cubicBezTo>
                    <a:pt x="371" y="298"/>
                    <a:pt x="372" y="297"/>
                    <a:pt x="373" y="297"/>
                  </a:cubicBezTo>
                  <a:cubicBezTo>
                    <a:pt x="374" y="300"/>
                    <a:pt x="374" y="300"/>
                    <a:pt x="373" y="302"/>
                  </a:cubicBezTo>
                  <a:cubicBezTo>
                    <a:pt x="376" y="307"/>
                    <a:pt x="376" y="311"/>
                    <a:pt x="383" y="309"/>
                  </a:cubicBezTo>
                  <a:cubicBezTo>
                    <a:pt x="383" y="309"/>
                    <a:pt x="384" y="309"/>
                    <a:pt x="384" y="309"/>
                  </a:cubicBezTo>
                  <a:cubicBezTo>
                    <a:pt x="384" y="312"/>
                    <a:pt x="383" y="313"/>
                    <a:pt x="382" y="316"/>
                  </a:cubicBezTo>
                  <a:cubicBezTo>
                    <a:pt x="385" y="318"/>
                    <a:pt x="386" y="327"/>
                    <a:pt x="386" y="332"/>
                  </a:cubicBezTo>
                  <a:cubicBezTo>
                    <a:pt x="387" y="332"/>
                    <a:pt x="388" y="332"/>
                    <a:pt x="389" y="332"/>
                  </a:cubicBezTo>
                  <a:cubicBezTo>
                    <a:pt x="389" y="333"/>
                    <a:pt x="389" y="334"/>
                    <a:pt x="390" y="335"/>
                  </a:cubicBezTo>
                  <a:cubicBezTo>
                    <a:pt x="393" y="334"/>
                    <a:pt x="393" y="334"/>
                    <a:pt x="395" y="335"/>
                  </a:cubicBezTo>
                  <a:cubicBezTo>
                    <a:pt x="396" y="338"/>
                    <a:pt x="394" y="342"/>
                    <a:pt x="392" y="345"/>
                  </a:cubicBezTo>
                  <a:cubicBezTo>
                    <a:pt x="395" y="349"/>
                    <a:pt x="397" y="351"/>
                    <a:pt x="397" y="358"/>
                  </a:cubicBezTo>
                  <a:cubicBezTo>
                    <a:pt x="398" y="358"/>
                    <a:pt x="399" y="359"/>
                    <a:pt x="400" y="359"/>
                  </a:cubicBezTo>
                  <a:cubicBezTo>
                    <a:pt x="404" y="369"/>
                    <a:pt x="410" y="373"/>
                    <a:pt x="416" y="379"/>
                  </a:cubicBezTo>
                  <a:cubicBezTo>
                    <a:pt x="416" y="380"/>
                    <a:pt x="415" y="381"/>
                    <a:pt x="415" y="382"/>
                  </a:cubicBezTo>
                  <a:cubicBezTo>
                    <a:pt x="414" y="382"/>
                    <a:pt x="413" y="382"/>
                    <a:pt x="411" y="382"/>
                  </a:cubicBezTo>
                  <a:cubicBezTo>
                    <a:pt x="412" y="383"/>
                    <a:pt x="412" y="384"/>
                    <a:pt x="412" y="385"/>
                  </a:cubicBezTo>
                  <a:cubicBezTo>
                    <a:pt x="410" y="386"/>
                    <a:pt x="409" y="387"/>
                    <a:pt x="408" y="387"/>
                  </a:cubicBezTo>
                  <a:cubicBezTo>
                    <a:pt x="410" y="393"/>
                    <a:pt x="413" y="398"/>
                    <a:pt x="418" y="402"/>
                  </a:cubicBezTo>
                  <a:cubicBezTo>
                    <a:pt x="417" y="405"/>
                    <a:pt x="415" y="406"/>
                    <a:pt x="415" y="410"/>
                  </a:cubicBezTo>
                  <a:cubicBezTo>
                    <a:pt x="424" y="412"/>
                    <a:pt x="431" y="408"/>
                    <a:pt x="439" y="410"/>
                  </a:cubicBezTo>
                  <a:cubicBezTo>
                    <a:pt x="439" y="409"/>
                    <a:pt x="440" y="408"/>
                    <a:pt x="441" y="408"/>
                  </a:cubicBezTo>
                  <a:cubicBezTo>
                    <a:pt x="443" y="406"/>
                    <a:pt x="441" y="404"/>
                    <a:pt x="440" y="402"/>
                  </a:cubicBezTo>
                  <a:cubicBezTo>
                    <a:pt x="441" y="398"/>
                    <a:pt x="442" y="395"/>
                    <a:pt x="446" y="393"/>
                  </a:cubicBezTo>
                  <a:cubicBezTo>
                    <a:pt x="447" y="393"/>
                    <a:pt x="446" y="393"/>
                    <a:pt x="448" y="394"/>
                  </a:cubicBezTo>
                  <a:cubicBezTo>
                    <a:pt x="448" y="393"/>
                    <a:pt x="449" y="392"/>
                    <a:pt x="449" y="391"/>
                  </a:cubicBezTo>
                  <a:cubicBezTo>
                    <a:pt x="456" y="391"/>
                    <a:pt x="460" y="390"/>
                    <a:pt x="465" y="389"/>
                  </a:cubicBezTo>
                  <a:cubicBezTo>
                    <a:pt x="466" y="390"/>
                    <a:pt x="468" y="391"/>
                    <a:pt x="469" y="392"/>
                  </a:cubicBezTo>
                  <a:cubicBezTo>
                    <a:pt x="469" y="392"/>
                    <a:pt x="470" y="392"/>
                    <a:pt x="470" y="393"/>
                  </a:cubicBezTo>
                  <a:cubicBezTo>
                    <a:pt x="474" y="386"/>
                    <a:pt x="478" y="379"/>
                    <a:pt x="481" y="372"/>
                  </a:cubicBezTo>
                  <a:cubicBezTo>
                    <a:pt x="482" y="369"/>
                    <a:pt x="482" y="367"/>
                    <a:pt x="482" y="364"/>
                  </a:cubicBezTo>
                  <a:cubicBezTo>
                    <a:pt x="482" y="361"/>
                    <a:pt x="484" y="359"/>
                    <a:pt x="485" y="356"/>
                  </a:cubicBezTo>
                  <a:cubicBezTo>
                    <a:pt x="486" y="354"/>
                    <a:pt x="485" y="352"/>
                    <a:pt x="486" y="349"/>
                  </a:cubicBezTo>
                  <a:cubicBezTo>
                    <a:pt x="485" y="349"/>
                    <a:pt x="484" y="349"/>
                    <a:pt x="483" y="348"/>
                  </a:cubicBezTo>
                  <a:cubicBezTo>
                    <a:pt x="483" y="347"/>
                    <a:pt x="483" y="345"/>
                    <a:pt x="483" y="343"/>
                  </a:cubicBezTo>
                  <a:cubicBezTo>
                    <a:pt x="484" y="343"/>
                    <a:pt x="486" y="343"/>
                    <a:pt x="487" y="343"/>
                  </a:cubicBezTo>
                  <a:cubicBezTo>
                    <a:pt x="493" y="339"/>
                    <a:pt x="483" y="327"/>
                    <a:pt x="483" y="323"/>
                  </a:cubicBezTo>
                  <a:cubicBezTo>
                    <a:pt x="486" y="323"/>
                    <a:pt x="490" y="323"/>
                    <a:pt x="494" y="323"/>
                  </a:cubicBezTo>
                  <a:cubicBezTo>
                    <a:pt x="494" y="322"/>
                    <a:pt x="494" y="321"/>
                    <a:pt x="494" y="320"/>
                  </a:cubicBezTo>
                  <a:cubicBezTo>
                    <a:pt x="505" y="322"/>
                    <a:pt x="501" y="312"/>
                    <a:pt x="506" y="310"/>
                  </a:cubicBezTo>
                  <a:cubicBezTo>
                    <a:pt x="506" y="312"/>
                    <a:pt x="506" y="314"/>
                    <a:pt x="506" y="316"/>
                  </a:cubicBezTo>
                  <a:cubicBezTo>
                    <a:pt x="507" y="316"/>
                    <a:pt x="507" y="316"/>
                    <a:pt x="507" y="316"/>
                  </a:cubicBezTo>
                  <a:cubicBezTo>
                    <a:pt x="508" y="316"/>
                    <a:pt x="509" y="316"/>
                    <a:pt x="510" y="316"/>
                  </a:cubicBezTo>
                  <a:cubicBezTo>
                    <a:pt x="511" y="311"/>
                    <a:pt x="514" y="310"/>
                    <a:pt x="518" y="309"/>
                  </a:cubicBezTo>
                  <a:cubicBezTo>
                    <a:pt x="517" y="308"/>
                    <a:pt x="517" y="306"/>
                    <a:pt x="517" y="305"/>
                  </a:cubicBezTo>
                  <a:cubicBezTo>
                    <a:pt x="519" y="305"/>
                    <a:pt x="520" y="305"/>
                    <a:pt x="522" y="305"/>
                  </a:cubicBezTo>
                  <a:cubicBezTo>
                    <a:pt x="522" y="304"/>
                    <a:pt x="522" y="303"/>
                    <a:pt x="522" y="302"/>
                  </a:cubicBezTo>
                  <a:cubicBezTo>
                    <a:pt x="522" y="302"/>
                    <a:pt x="522" y="302"/>
                    <a:pt x="521" y="302"/>
                  </a:cubicBezTo>
                  <a:cubicBezTo>
                    <a:pt x="521" y="302"/>
                    <a:pt x="520" y="302"/>
                    <a:pt x="519" y="302"/>
                  </a:cubicBezTo>
                  <a:cubicBezTo>
                    <a:pt x="519" y="302"/>
                    <a:pt x="519" y="303"/>
                    <a:pt x="519" y="304"/>
                  </a:cubicBezTo>
                  <a:cubicBezTo>
                    <a:pt x="513" y="301"/>
                    <a:pt x="508" y="308"/>
                    <a:pt x="502" y="307"/>
                  </a:cubicBezTo>
                  <a:cubicBezTo>
                    <a:pt x="495" y="305"/>
                    <a:pt x="491" y="298"/>
                    <a:pt x="483" y="300"/>
                  </a:cubicBezTo>
                  <a:cubicBezTo>
                    <a:pt x="482" y="300"/>
                    <a:pt x="482" y="300"/>
                    <a:pt x="482" y="300"/>
                  </a:cubicBezTo>
                  <a:cubicBezTo>
                    <a:pt x="483" y="300"/>
                    <a:pt x="483" y="299"/>
                    <a:pt x="484" y="298"/>
                  </a:cubicBezTo>
                  <a:cubicBezTo>
                    <a:pt x="486" y="295"/>
                    <a:pt x="503" y="301"/>
                    <a:pt x="507" y="303"/>
                  </a:cubicBezTo>
                  <a:cubicBezTo>
                    <a:pt x="512" y="306"/>
                    <a:pt x="525" y="295"/>
                    <a:pt x="527" y="293"/>
                  </a:cubicBezTo>
                  <a:cubicBezTo>
                    <a:pt x="528" y="293"/>
                    <a:pt x="529" y="293"/>
                    <a:pt x="531" y="293"/>
                  </a:cubicBezTo>
                  <a:cubicBezTo>
                    <a:pt x="530" y="287"/>
                    <a:pt x="528" y="287"/>
                    <a:pt x="526" y="282"/>
                  </a:cubicBezTo>
                  <a:cubicBezTo>
                    <a:pt x="518" y="281"/>
                    <a:pt x="513" y="275"/>
                    <a:pt x="510" y="269"/>
                  </a:cubicBezTo>
                  <a:cubicBezTo>
                    <a:pt x="509" y="269"/>
                    <a:pt x="507" y="269"/>
                    <a:pt x="506" y="269"/>
                  </a:cubicBezTo>
                  <a:cubicBezTo>
                    <a:pt x="503" y="268"/>
                    <a:pt x="502" y="267"/>
                    <a:pt x="497" y="267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499" y="263"/>
                    <a:pt x="493" y="247"/>
                    <a:pt x="495" y="240"/>
                  </a:cubicBezTo>
                  <a:cubicBezTo>
                    <a:pt x="497" y="240"/>
                    <a:pt x="498" y="239"/>
                    <a:pt x="499" y="239"/>
                  </a:cubicBezTo>
                  <a:cubicBezTo>
                    <a:pt x="503" y="228"/>
                    <a:pt x="499" y="226"/>
                    <a:pt x="498" y="216"/>
                  </a:cubicBezTo>
                  <a:cubicBezTo>
                    <a:pt x="501" y="217"/>
                    <a:pt x="503" y="218"/>
                    <a:pt x="506" y="219"/>
                  </a:cubicBezTo>
                  <a:cubicBezTo>
                    <a:pt x="507" y="217"/>
                    <a:pt x="508" y="215"/>
                    <a:pt x="510" y="214"/>
                  </a:cubicBezTo>
                  <a:cubicBezTo>
                    <a:pt x="511" y="212"/>
                    <a:pt x="509" y="209"/>
                    <a:pt x="509" y="206"/>
                  </a:cubicBezTo>
                  <a:cubicBezTo>
                    <a:pt x="512" y="206"/>
                    <a:pt x="514" y="206"/>
                    <a:pt x="517" y="206"/>
                  </a:cubicBezTo>
                  <a:cubicBezTo>
                    <a:pt x="522" y="199"/>
                    <a:pt x="524" y="199"/>
                    <a:pt x="531" y="194"/>
                  </a:cubicBezTo>
                  <a:cubicBezTo>
                    <a:pt x="534" y="192"/>
                    <a:pt x="534" y="188"/>
                    <a:pt x="538" y="186"/>
                  </a:cubicBezTo>
                  <a:cubicBezTo>
                    <a:pt x="540" y="187"/>
                    <a:pt x="541" y="188"/>
                    <a:pt x="543" y="189"/>
                  </a:cubicBezTo>
                  <a:cubicBezTo>
                    <a:pt x="549" y="185"/>
                    <a:pt x="555" y="180"/>
                    <a:pt x="562" y="176"/>
                  </a:cubicBezTo>
                  <a:cubicBezTo>
                    <a:pt x="566" y="170"/>
                    <a:pt x="567" y="163"/>
                    <a:pt x="573" y="160"/>
                  </a:cubicBezTo>
                  <a:cubicBezTo>
                    <a:pt x="574" y="160"/>
                    <a:pt x="574" y="159"/>
                    <a:pt x="574" y="159"/>
                  </a:cubicBezTo>
                  <a:cubicBezTo>
                    <a:pt x="572" y="156"/>
                    <a:pt x="568" y="154"/>
                    <a:pt x="567" y="151"/>
                  </a:cubicBezTo>
                  <a:cubicBezTo>
                    <a:pt x="566" y="150"/>
                    <a:pt x="566" y="150"/>
                    <a:pt x="565" y="149"/>
                  </a:cubicBezTo>
                  <a:cubicBezTo>
                    <a:pt x="569" y="148"/>
                    <a:pt x="574" y="144"/>
                    <a:pt x="575" y="141"/>
                  </a:cubicBezTo>
                  <a:cubicBezTo>
                    <a:pt x="576" y="139"/>
                    <a:pt x="574" y="136"/>
                    <a:pt x="572" y="134"/>
                  </a:cubicBezTo>
                  <a:cubicBezTo>
                    <a:pt x="577" y="128"/>
                    <a:pt x="579" y="132"/>
                    <a:pt x="584" y="128"/>
                  </a:cubicBezTo>
                  <a:cubicBezTo>
                    <a:pt x="590" y="124"/>
                    <a:pt x="590" y="116"/>
                    <a:pt x="597" y="113"/>
                  </a:cubicBezTo>
                  <a:cubicBezTo>
                    <a:pt x="601" y="115"/>
                    <a:pt x="604" y="117"/>
                    <a:pt x="607" y="119"/>
                  </a:cubicBezTo>
                  <a:cubicBezTo>
                    <a:pt x="608" y="120"/>
                    <a:pt x="621" y="117"/>
                    <a:pt x="626" y="117"/>
                  </a:cubicBezTo>
                  <a:cubicBezTo>
                    <a:pt x="631" y="121"/>
                    <a:pt x="634" y="124"/>
                    <a:pt x="643" y="124"/>
                  </a:cubicBezTo>
                  <a:cubicBezTo>
                    <a:pt x="644" y="125"/>
                    <a:pt x="644" y="127"/>
                    <a:pt x="645" y="128"/>
                  </a:cubicBezTo>
                  <a:cubicBezTo>
                    <a:pt x="646" y="130"/>
                    <a:pt x="645" y="136"/>
                    <a:pt x="644" y="138"/>
                  </a:cubicBezTo>
                  <a:cubicBezTo>
                    <a:pt x="645" y="139"/>
                    <a:pt x="646" y="140"/>
                    <a:pt x="647" y="142"/>
                  </a:cubicBezTo>
                  <a:cubicBezTo>
                    <a:pt x="648" y="143"/>
                    <a:pt x="648" y="144"/>
                    <a:pt x="647" y="146"/>
                  </a:cubicBezTo>
                  <a:cubicBezTo>
                    <a:pt x="645" y="146"/>
                    <a:pt x="642" y="146"/>
                    <a:pt x="640" y="146"/>
                  </a:cubicBezTo>
                  <a:cubicBezTo>
                    <a:pt x="633" y="148"/>
                    <a:pt x="605" y="177"/>
                    <a:pt x="601" y="183"/>
                  </a:cubicBezTo>
                  <a:cubicBezTo>
                    <a:pt x="600" y="183"/>
                    <a:pt x="600" y="183"/>
                    <a:pt x="599" y="183"/>
                  </a:cubicBezTo>
                  <a:cubicBezTo>
                    <a:pt x="598" y="182"/>
                    <a:pt x="597" y="181"/>
                    <a:pt x="597" y="180"/>
                  </a:cubicBezTo>
                  <a:cubicBezTo>
                    <a:pt x="597" y="179"/>
                    <a:pt x="597" y="179"/>
                    <a:pt x="597" y="179"/>
                  </a:cubicBezTo>
                  <a:cubicBezTo>
                    <a:pt x="591" y="185"/>
                    <a:pt x="595" y="192"/>
                    <a:pt x="586" y="197"/>
                  </a:cubicBezTo>
                  <a:cubicBezTo>
                    <a:pt x="583" y="195"/>
                    <a:pt x="580" y="195"/>
                    <a:pt x="576" y="196"/>
                  </a:cubicBezTo>
                  <a:cubicBezTo>
                    <a:pt x="577" y="198"/>
                    <a:pt x="577" y="199"/>
                    <a:pt x="577" y="201"/>
                  </a:cubicBezTo>
                  <a:cubicBezTo>
                    <a:pt x="572" y="205"/>
                    <a:pt x="569" y="208"/>
                    <a:pt x="567" y="215"/>
                  </a:cubicBezTo>
                  <a:cubicBezTo>
                    <a:pt x="569" y="216"/>
                    <a:pt x="571" y="217"/>
                    <a:pt x="573" y="219"/>
                  </a:cubicBezTo>
                  <a:cubicBezTo>
                    <a:pt x="573" y="225"/>
                    <a:pt x="572" y="228"/>
                    <a:pt x="571" y="233"/>
                  </a:cubicBezTo>
                  <a:cubicBezTo>
                    <a:pt x="573" y="236"/>
                    <a:pt x="575" y="239"/>
                    <a:pt x="578" y="243"/>
                  </a:cubicBezTo>
                  <a:cubicBezTo>
                    <a:pt x="577" y="245"/>
                    <a:pt x="576" y="248"/>
                    <a:pt x="576" y="250"/>
                  </a:cubicBezTo>
                  <a:cubicBezTo>
                    <a:pt x="574" y="262"/>
                    <a:pt x="575" y="270"/>
                    <a:pt x="584" y="275"/>
                  </a:cubicBezTo>
                  <a:cubicBezTo>
                    <a:pt x="588" y="277"/>
                    <a:pt x="588" y="279"/>
                    <a:pt x="593" y="277"/>
                  </a:cubicBezTo>
                  <a:cubicBezTo>
                    <a:pt x="593" y="279"/>
                    <a:pt x="593" y="280"/>
                    <a:pt x="593" y="282"/>
                  </a:cubicBezTo>
                  <a:cubicBezTo>
                    <a:pt x="596" y="281"/>
                    <a:pt x="599" y="279"/>
                    <a:pt x="604" y="279"/>
                  </a:cubicBezTo>
                  <a:cubicBezTo>
                    <a:pt x="603" y="281"/>
                    <a:pt x="602" y="282"/>
                    <a:pt x="602" y="284"/>
                  </a:cubicBezTo>
                  <a:cubicBezTo>
                    <a:pt x="603" y="287"/>
                    <a:pt x="604" y="288"/>
                    <a:pt x="607" y="289"/>
                  </a:cubicBezTo>
                  <a:cubicBezTo>
                    <a:pt x="611" y="293"/>
                    <a:pt x="619" y="289"/>
                    <a:pt x="622" y="287"/>
                  </a:cubicBezTo>
                  <a:cubicBezTo>
                    <a:pt x="622" y="288"/>
                    <a:pt x="622" y="288"/>
                    <a:pt x="622" y="289"/>
                  </a:cubicBezTo>
                  <a:cubicBezTo>
                    <a:pt x="626" y="288"/>
                    <a:pt x="627" y="287"/>
                    <a:pt x="630" y="289"/>
                  </a:cubicBezTo>
                  <a:cubicBezTo>
                    <a:pt x="633" y="285"/>
                    <a:pt x="635" y="284"/>
                    <a:pt x="640" y="283"/>
                  </a:cubicBezTo>
                  <a:cubicBezTo>
                    <a:pt x="640" y="283"/>
                    <a:pt x="641" y="284"/>
                    <a:pt x="641" y="284"/>
                  </a:cubicBezTo>
                  <a:cubicBezTo>
                    <a:pt x="644" y="283"/>
                    <a:pt x="650" y="282"/>
                    <a:pt x="651" y="278"/>
                  </a:cubicBezTo>
                  <a:cubicBezTo>
                    <a:pt x="653" y="279"/>
                    <a:pt x="655" y="281"/>
                    <a:pt x="657" y="282"/>
                  </a:cubicBezTo>
                  <a:cubicBezTo>
                    <a:pt x="657" y="282"/>
                    <a:pt x="657" y="282"/>
                    <a:pt x="657" y="282"/>
                  </a:cubicBezTo>
                  <a:cubicBezTo>
                    <a:pt x="658" y="277"/>
                    <a:pt x="663" y="279"/>
                    <a:pt x="667" y="277"/>
                  </a:cubicBezTo>
                  <a:cubicBezTo>
                    <a:pt x="669" y="276"/>
                    <a:pt x="669" y="273"/>
                    <a:pt x="670" y="271"/>
                  </a:cubicBezTo>
                  <a:cubicBezTo>
                    <a:pt x="670" y="272"/>
                    <a:pt x="670" y="273"/>
                    <a:pt x="670" y="274"/>
                  </a:cubicBezTo>
                  <a:cubicBezTo>
                    <a:pt x="672" y="275"/>
                    <a:pt x="674" y="276"/>
                    <a:pt x="677" y="277"/>
                  </a:cubicBezTo>
                  <a:cubicBezTo>
                    <a:pt x="678" y="275"/>
                    <a:pt x="679" y="274"/>
                    <a:pt x="682" y="273"/>
                  </a:cubicBezTo>
                  <a:cubicBezTo>
                    <a:pt x="683" y="274"/>
                    <a:pt x="684" y="275"/>
                    <a:pt x="686" y="276"/>
                  </a:cubicBezTo>
                  <a:cubicBezTo>
                    <a:pt x="690" y="272"/>
                    <a:pt x="698" y="270"/>
                    <a:pt x="705" y="269"/>
                  </a:cubicBezTo>
                  <a:cubicBezTo>
                    <a:pt x="705" y="268"/>
                    <a:pt x="706" y="267"/>
                    <a:pt x="706" y="266"/>
                  </a:cubicBezTo>
                  <a:cubicBezTo>
                    <a:pt x="708" y="266"/>
                    <a:pt x="706" y="271"/>
                    <a:pt x="705" y="273"/>
                  </a:cubicBezTo>
                  <a:cubicBezTo>
                    <a:pt x="715" y="287"/>
                    <a:pt x="727" y="271"/>
                    <a:pt x="736" y="288"/>
                  </a:cubicBezTo>
                  <a:cubicBezTo>
                    <a:pt x="735" y="289"/>
                    <a:pt x="734" y="289"/>
                    <a:pt x="734" y="290"/>
                  </a:cubicBezTo>
                  <a:cubicBezTo>
                    <a:pt x="728" y="290"/>
                    <a:pt x="725" y="287"/>
                    <a:pt x="719" y="285"/>
                  </a:cubicBezTo>
                  <a:cubicBezTo>
                    <a:pt x="715" y="286"/>
                    <a:pt x="713" y="290"/>
                    <a:pt x="711" y="292"/>
                  </a:cubicBezTo>
                  <a:cubicBezTo>
                    <a:pt x="707" y="292"/>
                    <a:pt x="707" y="290"/>
                    <a:pt x="704" y="291"/>
                  </a:cubicBezTo>
                  <a:cubicBezTo>
                    <a:pt x="703" y="292"/>
                    <a:pt x="703" y="292"/>
                    <a:pt x="704" y="294"/>
                  </a:cubicBezTo>
                  <a:cubicBezTo>
                    <a:pt x="702" y="295"/>
                    <a:pt x="700" y="294"/>
                    <a:pt x="699" y="292"/>
                  </a:cubicBezTo>
                  <a:cubicBezTo>
                    <a:pt x="698" y="292"/>
                    <a:pt x="697" y="292"/>
                    <a:pt x="696" y="292"/>
                  </a:cubicBezTo>
                  <a:cubicBezTo>
                    <a:pt x="696" y="293"/>
                    <a:pt x="696" y="294"/>
                    <a:pt x="696" y="295"/>
                  </a:cubicBezTo>
                  <a:cubicBezTo>
                    <a:pt x="698" y="298"/>
                    <a:pt x="700" y="298"/>
                    <a:pt x="700" y="302"/>
                  </a:cubicBezTo>
                  <a:cubicBezTo>
                    <a:pt x="699" y="302"/>
                    <a:pt x="698" y="301"/>
                    <a:pt x="698" y="300"/>
                  </a:cubicBezTo>
                  <a:cubicBezTo>
                    <a:pt x="697" y="300"/>
                    <a:pt x="694" y="305"/>
                    <a:pt x="691" y="305"/>
                  </a:cubicBezTo>
                  <a:cubicBezTo>
                    <a:pt x="681" y="304"/>
                    <a:pt x="672" y="302"/>
                    <a:pt x="662" y="300"/>
                  </a:cubicBezTo>
                  <a:cubicBezTo>
                    <a:pt x="657" y="299"/>
                    <a:pt x="652" y="302"/>
                    <a:pt x="649" y="300"/>
                  </a:cubicBezTo>
                  <a:cubicBezTo>
                    <a:pt x="648" y="301"/>
                    <a:pt x="647" y="302"/>
                    <a:pt x="646" y="302"/>
                  </a:cubicBezTo>
                  <a:cubicBezTo>
                    <a:pt x="643" y="302"/>
                    <a:pt x="640" y="301"/>
                    <a:pt x="637" y="300"/>
                  </a:cubicBezTo>
                  <a:cubicBezTo>
                    <a:pt x="637" y="301"/>
                    <a:pt x="636" y="302"/>
                    <a:pt x="636" y="303"/>
                  </a:cubicBezTo>
                  <a:cubicBezTo>
                    <a:pt x="633" y="303"/>
                    <a:pt x="632" y="304"/>
                    <a:pt x="630" y="303"/>
                  </a:cubicBezTo>
                  <a:cubicBezTo>
                    <a:pt x="624" y="306"/>
                    <a:pt x="620" y="309"/>
                    <a:pt x="612" y="309"/>
                  </a:cubicBezTo>
                  <a:cubicBezTo>
                    <a:pt x="612" y="312"/>
                    <a:pt x="613" y="313"/>
                    <a:pt x="610" y="314"/>
                  </a:cubicBezTo>
                  <a:cubicBezTo>
                    <a:pt x="612" y="318"/>
                    <a:pt x="612" y="320"/>
                    <a:pt x="613" y="324"/>
                  </a:cubicBezTo>
                  <a:cubicBezTo>
                    <a:pt x="614" y="324"/>
                    <a:pt x="615" y="324"/>
                    <a:pt x="617" y="323"/>
                  </a:cubicBezTo>
                  <a:cubicBezTo>
                    <a:pt x="617" y="326"/>
                    <a:pt x="617" y="330"/>
                    <a:pt x="616" y="334"/>
                  </a:cubicBezTo>
                  <a:cubicBezTo>
                    <a:pt x="620" y="335"/>
                    <a:pt x="621" y="336"/>
                    <a:pt x="624" y="337"/>
                  </a:cubicBezTo>
                  <a:cubicBezTo>
                    <a:pt x="626" y="335"/>
                    <a:pt x="627" y="334"/>
                    <a:pt x="629" y="332"/>
                  </a:cubicBezTo>
                  <a:cubicBezTo>
                    <a:pt x="630" y="333"/>
                    <a:pt x="630" y="334"/>
                    <a:pt x="631" y="334"/>
                  </a:cubicBezTo>
                  <a:cubicBezTo>
                    <a:pt x="630" y="344"/>
                    <a:pt x="626" y="351"/>
                    <a:pt x="629" y="363"/>
                  </a:cubicBezTo>
                  <a:cubicBezTo>
                    <a:pt x="626" y="369"/>
                    <a:pt x="615" y="374"/>
                    <a:pt x="608" y="368"/>
                  </a:cubicBezTo>
                  <a:cubicBezTo>
                    <a:pt x="607" y="365"/>
                    <a:pt x="606" y="362"/>
                    <a:pt x="605" y="360"/>
                  </a:cubicBezTo>
                  <a:cubicBezTo>
                    <a:pt x="602" y="358"/>
                    <a:pt x="599" y="356"/>
                    <a:pt x="597" y="353"/>
                  </a:cubicBezTo>
                  <a:cubicBezTo>
                    <a:pt x="597" y="352"/>
                    <a:pt x="597" y="351"/>
                    <a:pt x="597" y="351"/>
                  </a:cubicBezTo>
                  <a:cubicBezTo>
                    <a:pt x="589" y="351"/>
                    <a:pt x="587" y="354"/>
                    <a:pt x="580" y="354"/>
                  </a:cubicBezTo>
                  <a:cubicBezTo>
                    <a:pt x="577" y="357"/>
                    <a:pt x="575" y="360"/>
                    <a:pt x="573" y="362"/>
                  </a:cubicBezTo>
                  <a:cubicBezTo>
                    <a:pt x="573" y="365"/>
                    <a:pt x="573" y="368"/>
                    <a:pt x="573" y="371"/>
                  </a:cubicBezTo>
                  <a:cubicBezTo>
                    <a:pt x="571" y="372"/>
                    <a:pt x="569" y="374"/>
                    <a:pt x="567" y="376"/>
                  </a:cubicBezTo>
                  <a:cubicBezTo>
                    <a:pt x="562" y="385"/>
                    <a:pt x="569" y="408"/>
                    <a:pt x="571" y="412"/>
                  </a:cubicBezTo>
                  <a:cubicBezTo>
                    <a:pt x="570" y="414"/>
                    <a:pt x="571" y="412"/>
                    <a:pt x="571" y="414"/>
                  </a:cubicBezTo>
                  <a:cubicBezTo>
                    <a:pt x="571" y="414"/>
                    <a:pt x="570" y="414"/>
                    <a:pt x="569" y="414"/>
                  </a:cubicBezTo>
                  <a:cubicBezTo>
                    <a:pt x="570" y="417"/>
                    <a:pt x="571" y="417"/>
                    <a:pt x="570" y="420"/>
                  </a:cubicBezTo>
                  <a:cubicBezTo>
                    <a:pt x="565" y="423"/>
                    <a:pt x="554" y="421"/>
                    <a:pt x="547" y="420"/>
                  </a:cubicBezTo>
                  <a:cubicBezTo>
                    <a:pt x="546" y="424"/>
                    <a:pt x="546" y="428"/>
                    <a:pt x="546" y="431"/>
                  </a:cubicBezTo>
                  <a:cubicBezTo>
                    <a:pt x="538" y="435"/>
                    <a:pt x="532" y="441"/>
                    <a:pt x="521" y="437"/>
                  </a:cubicBezTo>
                  <a:cubicBezTo>
                    <a:pt x="520" y="434"/>
                    <a:pt x="519" y="432"/>
                    <a:pt x="518" y="429"/>
                  </a:cubicBezTo>
                  <a:cubicBezTo>
                    <a:pt x="518" y="424"/>
                    <a:pt x="504" y="427"/>
                    <a:pt x="500" y="429"/>
                  </a:cubicBezTo>
                  <a:cubicBezTo>
                    <a:pt x="482" y="434"/>
                    <a:pt x="468" y="445"/>
                    <a:pt x="446" y="447"/>
                  </a:cubicBezTo>
                  <a:cubicBezTo>
                    <a:pt x="446" y="451"/>
                    <a:pt x="446" y="452"/>
                    <a:pt x="447" y="456"/>
                  </a:cubicBezTo>
                  <a:cubicBezTo>
                    <a:pt x="441" y="454"/>
                    <a:pt x="438" y="453"/>
                    <a:pt x="433" y="451"/>
                  </a:cubicBezTo>
                  <a:cubicBezTo>
                    <a:pt x="433" y="448"/>
                    <a:pt x="433" y="446"/>
                    <a:pt x="432" y="444"/>
                  </a:cubicBezTo>
                  <a:cubicBezTo>
                    <a:pt x="427" y="441"/>
                    <a:pt x="421" y="445"/>
                    <a:pt x="418" y="436"/>
                  </a:cubicBezTo>
                  <a:cubicBezTo>
                    <a:pt x="415" y="436"/>
                    <a:pt x="391" y="444"/>
                    <a:pt x="389" y="449"/>
                  </a:cubicBezTo>
                  <a:cubicBezTo>
                    <a:pt x="388" y="449"/>
                    <a:pt x="386" y="449"/>
                    <a:pt x="385" y="449"/>
                  </a:cubicBezTo>
                  <a:cubicBezTo>
                    <a:pt x="384" y="448"/>
                    <a:pt x="384" y="447"/>
                    <a:pt x="384" y="446"/>
                  </a:cubicBezTo>
                  <a:cubicBezTo>
                    <a:pt x="384" y="446"/>
                    <a:pt x="384" y="446"/>
                    <a:pt x="384" y="446"/>
                  </a:cubicBezTo>
                  <a:cubicBezTo>
                    <a:pt x="381" y="448"/>
                    <a:pt x="380" y="448"/>
                    <a:pt x="377" y="447"/>
                  </a:cubicBezTo>
                  <a:cubicBezTo>
                    <a:pt x="377" y="447"/>
                    <a:pt x="377" y="446"/>
                    <a:pt x="377" y="446"/>
                  </a:cubicBezTo>
                  <a:cubicBezTo>
                    <a:pt x="379" y="444"/>
                    <a:pt x="381" y="443"/>
                    <a:pt x="383" y="440"/>
                  </a:cubicBezTo>
                  <a:cubicBezTo>
                    <a:pt x="383" y="439"/>
                    <a:pt x="382" y="438"/>
                    <a:pt x="382" y="437"/>
                  </a:cubicBezTo>
                  <a:cubicBezTo>
                    <a:pt x="379" y="437"/>
                    <a:pt x="376" y="438"/>
                    <a:pt x="373" y="438"/>
                  </a:cubicBezTo>
                  <a:cubicBezTo>
                    <a:pt x="369" y="437"/>
                    <a:pt x="368" y="435"/>
                    <a:pt x="365" y="436"/>
                  </a:cubicBezTo>
                  <a:cubicBezTo>
                    <a:pt x="364" y="433"/>
                    <a:pt x="364" y="434"/>
                    <a:pt x="361" y="434"/>
                  </a:cubicBezTo>
                  <a:cubicBezTo>
                    <a:pt x="365" y="428"/>
                    <a:pt x="357" y="422"/>
                    <a:pt x="352" y="420"/>
                  </a:cubicBezTo>
                  <a:cubicBezTo>
                    <a:pt x="353" y="415"/>
                    <a:pt x="355" y="409"/>
                    <a:pt x="358" y="406"/>
                  </a:cubicBezTo>
                  <a:cubicBezTo>
                    <a:pt x="358" y="405"/>
                    <a:pt x="357" y="405"/>
                    <a:pt x="357" y="404"/>
                  </a:cubicBezTo>
                  <a:cubicBezTo>
                    <a:pt x="359" y="404"/>
                    <a:pt x="360" y="404"/>
                    <a:pt x="362" y="404"/>
                  </a:cubicBezTo>
                  <a:cubicBezTo>
                    <a:pt x="364" y="398"/>
                    <a:pt x="369" y="398"/>
                    <a:pt x="366" y="391"/>
                  </a:cubicBezTo>
                  <a:cubicBezTo>
                    <a:pt x="367" y="391"/>
                    <a:pt x="369" y="390"/>
                    <a:pt x="370" y="389"/>
                  </a:cubicBezTo>
                  <a:cubicBezTo>
                    <a:pt x="371" y="390"/>
                    <a:pt x="372" y="392"/>
                    <a:pt x="373" y="393"/>
                  </a:cubicBezTo>
                  <a:cubicBezTo>
                    <a:pt x="374" y="392"/>
                    <a:pt x="375" y="392"/>
                    <a:pt x="376" y="391"/>
                  </a:cubicBezTo>
                  <a:cubicBezTo>
                    <a:pt x="377" y="390"/>
                    <a:pt x="380" y="383"/>
                    <a:pt x="379" y="381"/>
                  </a:cubicBezTo>
                  <a:cubicBezTo>
                    <a:pt x="375" y="381"/>
                    <a:pt x="372" y="381"/>
                    <a:pt x="369" y="381"/>
                  </a:cubicBezTo>
                  <a:cubicBezTo>
                    <a:pt x="367" y="380"/>
                    <a:pt x="367" y="374"/>
                    <a:pt x="367" y="371"/>
                  </a:cubicBezTo>
                  <a:cubicBezTo>
                    <a:pt x="363" y="369"/>
                    <a:pt x="357" y="370"/>
                    <a:pt x="351" y="370"/>
                  </a:cubicBezTo>
                  <a:cubicBezTo>
                    <a:pt x="350" y="373"/>
                    <a:pt x="350" y="377"/>
                    <a:pt x="350" y="380"/>
                  </a:cubicBezTo>
                  <a:cubicBezTo>
                    <a:pt x="349" y="381"/>
                    <a:pt x="348" y="381"/>
                    <a:pt x="347" y="381"/>
                  </a:cubicBezTo>
                  <a:cubicBezTo>
                    <a:pt x="346" y="379"/>
                    <a:pt x="345" y="378"/>
                    <a:pt x="344" y="376"/>
                  </a:cubicBezTo>
                  <a:cubicBezTo>
                    <a:pt x="341" y="377"/>
                    <a:pt x="341" y="382"/>
                    <a:pt x="338" y="383"/>
                  </a:cubicBezTo>
                  <a:cubicBezTo>
                    <a:pt x="336" y="384"/>
                    <a:pt x="332" y="381"/>
                    <a:pt x="330" y="381"/>
                  </a:cubicBezTo>
                  <a:cubicBezTo>
                    <a:pt x="325" y="388"/>
                    <a:pt x="331" y="393"/>
                    <a:pt x="331" y="399"/>
                  </a:cubicBezTo>
                  <a:cubicBezTo>
                    <a:pt x="329" y="402"/>
                    <a:pt x="327" y="404"/>
                    <a:pt x="326" y="407"/>
                  </a:cubicBezTo>
                  <a:cubicBezTo>
                    <a:pt x="327" y="408"/>
                    <a:pt x="328" y="408"/>
                    <a:pt x="329" y="409"/>
                  </a:cubicBezTo>
                  <a:cubicBezTo>
                    <a:pt x="330" y="408"/>
                    <a:pt x="330" y="407"/>
                    <a:pt x="331" y="407"/>
                  </a:cubicBezTo>
                  <a:cubicBezTo>
                    <a:pt x="333" y="408"/>
                    <a:pt x="333" y="410"/>
                    <a:pt x="336" y="410"/>
                  </a:cubicBezTo>
                  <a:cubicBezTo>
                    <a:pt x="337" y="414"/>
                    <a:pt x="336" y="422"/>
                    <a:pt x="337" y="425"/>
                  </a:cubicBezTo>
                  <a:cubicBezTo>
                    <a:pt x="338" y="429"/>
                    <a:pt x="342" y="431"/>
                    <a:pt x="343" y="435"/>
                  </a:cubicBezTo>
                  <a:cubicBezTo>
                    <a:pt x="341" y="436"/>
                    <a:pt x="339" y="437"/>
                    <a:pt x="336" y="438"/>
                  </a:cubicBezTo>
                  <a:cubicBezTo>
                    <a:pt x="337" y="441"/>
                    <a:pt x="339" y="440"/>
                    <a:pt x="342" y="440"/>
                  </a:cubicBezTo>
                  <a:cubicBezTo>
                    <a:pt x="341" y="441"/>
                    <a:pt x="341" y="441"/>
                    <a:pt x="340" y="442"/>
                  </a:cubicBezTo>
                  <a:cubicBezTo>
                    <a:pt x="341" y="443"/>
                    <a:pt x="342" y="443"/>
                    <a:pt x="343" y="444"/>
                  </a:cubicBezTo>
                  <a:cubicBezTo>
                    <a:pt x="342" y="445"/>
                    <a:pt x="341" y="445"/>
                    <a:pt x="341" y="446"/>
                  </a:cubicBezTo>
                  <a:cubicBezTo>
                    <a:pt x="341" y="447"/>
                    <a:pt x="341" y="447"/>
                    <a:pt x="341" y="448"/>
                  </a:cubicBezTo>
                  <a:cubicBezTo>
                    <a:pt x="343" y="449"/>
                    <a:pt x="344" y="449"/>
                    <a:pt x="345" y="450"/>
                  </a:cubicBezTo>
                  <a:cubicBezTo>
                    <a:pt x="343" y="452"/>
                    <a:pt x="339" y="450"/>
                    <a:pt x="335" y="450"/>
                  </a:cubicBezTo>
                  <a:cubicBezTo>
                    <a:pt x="334" y="454"/>
                    <a:pt x="333" y="455"/>
                    <a:pt x="335" y="458"/>
                  </a:cubicBezTo>
                  <a:cubicBezTo>
                    <a:pt x="333" y="458"/>
                    <a:pt x="331" y="457"/>
                    <a:pt x="329" y="456"/>
                  </a:cubicBezTo>
                  <a:cubicBezTo>
                    <a:pt x="329" y="458"/>
                    <a:pt x="330" y="459"/>
                    <a:pt x="331" y="460"/>
                  </a:cubicBezTo>
                  <a:cubicBezTo>
                    <a:pt x="330" y="461"/>
                    <a:pt x="330" y="461"/>
                    <a:pt x="329" y="462"/>
                  </a:cubicBezTo>
                  <a:cubicBezTo>
                    <a:pt x="329" y="462"/>
                    <a:pt x="329" y="462"/>
                    <a:pt x="328" y="462"/>
                  </a:cubicBezTo>
                  <a:cubicBezTo>
                    <a:pt x="328" y="462"/>
                    <a:pt x="327" y="462"/>
                    <a:pt x="327" y="461"/>
                  </a:cubicBezTo>
                  <a:cubicBezTo>
                    <a:pt x="327" y="459"/>
                    <a:pt x="326" y="457"/>
                    <a:pt x="325" y="454"/>
                  </a:cubicBezTo>
                  <a:cubicBezTo>
                    <a:pt x="318" y="454"/>
                    <a:pt x="312" y="455"/>
                    <a:pt x="307" y="457"/>
                  </a:cubicBezTo>
                  <a:cubicBezTo>
                    <a:pt x="307" y="458"/>
                    <a:pt x="307" y="459"/>
                    <a:pt x="307" y="460"/>
                  </a:cubicBezTo>
                  <a:cubicBezTo>
                    <a:pt x="307" y="464"/>
                    <a:pt x="309" y="463"/>
                    <a:pt x="310" y="465"/>
                  </a:cubicBezTo>
                  <a:cubicBezTo>
                    <a:pt x="310" y="465"/>
                    <a:pt x="310" y="466"/>
                    <a:pt x="310" y="466"/>
                  </a:cubicBezTo>
                  <a:cubicBezTo>
                    <a:pt x="309" y="466"/>
                    <a:pt x="309" y="466"/>
                    <a:pt x="308" y="466"/>
                  </a:cubicBezTo>
                  <a:cubicBezTo>
                    <a:pt x="307" y="465"/>
                    <a:pt x="304" y="463"/>
                    <a:pt x="303" y="461"/>
                  </a:cubicBezTo>
                  <a:cubicBezTo>
                    <a:pt x="296" y="458"/>
                    <a:pt x="283" y="465"/>
                    <a:pt x="277" y="467"/>
                  </a:cubicBezTo>
                  <a:cubicBezTo>
                    <a:pt x="276" y="470"/>
                    <a:pt x="276" y="471"/>
                    <a:pt x="276" y="476"/>
                  </a:cubicBezTo>
                  <a:cubicBezTo>
                    <a:pt x="278" y="476"/>
                    <a:pt x="280" y="476"/>
                    <a:pt x="282" y="476"/>
                  </a:cubicBezTo>
                  <a:cubicBezTo>
                    <a:pt x="281" y="478"/>
                    <a:pt x="280" y="478"/>
                    <a:pt x="280" y="481"/>
                  </a:cubicBezTo>
                  <a:cubicBezTo>
                    <a:pt x="282" y="482"/>
                    <a:pt x="282" y="482"/>
                    <a:pt x="285" y="482"/>
                  </a:cubicBezTo>
                  <a:cubicBezTo>
                    <a:pt x="284" y="487"/>
                    <a:pt x="282" y="486"/>
                    <a:pt x="280" y="489"/>
                  </a:cubicBezTo>
                  <a:cubicBezTo>
                    <a:pt x="277" y="491"/>
                    <a:pt x="274" y="489"/>
                    <a:pt x="270" y="488"/>
                  </a:cubicBezTo>
                  <a:cubicBezTo>
                    <a:pt x="270" y="486"/>
                    <a:pt x="270" y="485"/>
                    <a:pt x="270" y="481"/>
                  </a:cubicBezTo>
                  <a:cubicBezTo>
                    <a:pt x="272" y="482"/>
                    <a:pt x="272" y="482"/>
                    <a:pt x="273" y="481"/>
                  </a:cubicBezTo>
                  <a:cubicBezTo>
                    <a:pt x="274" y="480"/>
                    <a:pt x="274" y="480"/>
                    <a:pt x="274" y="479"/>
                  </a:cubicBezTo>
                  <a:cubicBezTo>
                    <a:pt x="273" y="476"/>
                    <a:pt x="272" y="475"/>
                    <a:pt x="270" y="474"/>
                  </a:cubicBezTo>
                  <a:cubicBezTo>
                    <a:pt x="268" y="474"/>
                    <a:pt x="266" y="475"/>
                    <a:pt x="264" y="475"/>
                  </a:cubicBezTo>
                  <a:cubicBezTo>
                    <a:pt x="261" y="481"/>
                    <a:pt x="259" y="488"/>
                    <a:pt x="257" y="494"/>
                  </a:cubicBezTo>
                  <a:cubicBezTo>
                    <a:pt x="252" y="498"/>
                    <a:pt x="247" y="502"/>
                    <a:pt x="242" y="506"/>
                  </a:cubicBezTo>
                  <a:cubicBezTo>
                    <a:pt x="244" y="507"/>
                    <a:pt x="246" y="508"/>
                    <a:pt x="247" y="510"/>
                  </a:cubicBezTo>
                  <a:cubicBezTo>
                    <a:pt x="243" y="514"/>
                    <a:pt x="238" y="510"/>
                    <a:pt x="233" y="512"/>
                  </a:cubicBezTo>
                  <a:cubicBezTo>
                    <a:pt x="230" y="514"/>
                    <a:pt x="226" y="516"/>
                    <a:pt x="223" y="519"/>
                  </a:cubicBezTo>
                  <a:cubicBezTo>
                    <a:pt x="220" y="519"/>
                    <a:pt x="218" y="519"/>
                    <a:pt x="216" y="519"/>
                  </a:cubicBezTo>
                  <a:cubicBezTo>
                    <a:pt x="213" y="521"/>
                    <a:pt x="210" y="522"/>
                    <a:pt x="207" y="524"/>
                  </a:cubicBezTo>
                  <a:cubicBezTo>
                    <a:pt x="204" y="531"/>
                    <a:pt x="208" y="540"/>
                    <a:pt x="201" y="544"/>
                  </a:cubicBezTo>
                  <a:cubicBezTo>
                    <a:pt x="194" y="549"/>
                    <a:pt x="184" y="547"/>
                    <a:pt x="179" y="554"/>
                  </a:cubicBezTo>
                  <a:cubicBezTo>
                    <a:pt x="179" y="555"/>
                    <a:pt x="179" y="555"/>
                    <a:pt x="179" y="556"/>
                  </a:cubicBezTo>
                  <a:cubicBezTo>
                    <a:pt x="180" y="557"/>
                    <a:pt x="181" y="557"/>
                    <a:pt x="183" y="558"/>
                  </a:cubicBezTo>
                  <a:cubicBezTo>
                    <a:pt x="175" y="565"/>
                    <a:pt x="165" y="556"/>
                    <a:pt x="156" y="560"/>
                  </a:cubicBezTo>
                  <a:cubicBezTo>
                    <a:pt x="154" y="558"/>
                    <a:pt x="153" y="556"/>
                    <a:pt x="154" y="551"/>
                  </a:cubicBezTo>
                  <a:cubicBezTo>
                    <a:pt x="149" y="552"/>
                    <a:pt x="146" y="552"/>
                    <a:pt x="141" y="551"/>
                  </a:cubicBezTo>
                  <a:cubicBezTo>
                    <a:pt x="142" y="556"/>
                    <a:pt x="144" y="562"/>
                    <a:pt x="148" y="564"/>
                  </a:cubicBezTo>
                  <a:cubicBezTo>
                    <a:pt x="148" y="569"/>
                    <a:pt x="147" y="573"/>
                    <a:pt x="149" y="576"/>
                  </a:cubicBezTo>
                  <a:cubicBezTo>
                    <a:pt x="148" y="577"/>
                    <a:pt x="145" y="578"/>
                    <a:pt x="143" y="578"/>
                  </a:cubicBezTo>
                  <a:cubicBezTo>
                    <a:pt x="143" y="577"/>
                    <a:pt x="143" y="576"/>
                    <a:pt x="143" y="575"/>
                  </a:cubicBezTo>
                  <a:cubicBezTo>
                    <a:pt x="139" y="577"/>
                    <a:pt x="130" y="579"/>
                    <a:pt x="125" y="578"/>
                  </a:cubicBezTo>
                  <a:cubicBezTo>
                    <a:pt x="123" y="576"/>
                    <a:pt x="122" y="574"/>
                    <a:pt x="120" y="572"/>
                  </a:cubicBezTo>
                  <a:cubicBezTo>
                    <a:pt x="117" y="572"/>
                    <a:pt x="114" y="572"/>
                    <a:pt x="111" y="573"/>
                  </a:cubicBezTo>
                  <a:cubicBezTo>
                    <a:pt x="111" y="573"/>
                    <a:pt x="111" y="574"/>
                    <a:pt x="110" y="575"/>
                  </a:cubicBezTo>
                  <a:cubicBezTo>
                    <a:pt x="109" y="576"/>
                    <a:pt x="103" y="576"/>
                    <a:pt x="103" y="576"/>
                  </a:cubicBezTo>
                  <a:cubicBezTo>
                    <a:pt x="103" y="576"/>
                    <a:pt x="103" y="575"/>
                    <a:pt x="103" y="575"/>
                  </a:cubicBezTo>
                  <a:cubicBezTo>
                    <a:pt x="98" y="575"/>
                    <a:pt x="94" y="579"/>
                    <a:pt x="88" y="579"/>
                  </a:cubicBezTo>
                  <a:cubicBezTo>
                    <a:pt x="88" y="581"/>
                    <a:pt x="88" y="582"/>
                    <a:pt x="88" y="584"/>
                  </a:cubicBezTo>
                  <a:cubicBezTo>
                    <a:pt x="90" y="583"/>
                    <a:pt x="93" y="583"/>
                    <a:pt x="96" y="583"/>
                  </a:cubicBezTo>
                  <a:cubicBezTo>
                    <a:pt x="96" y="585"/>
                    <a:pt x="95" y="585"/>
                    <a:pt x="93" y="586"/>
                  </a:cubicBezTo>
                  <a:cubicBezTo>
                    <a:pt x="92" y="587"/>
                    <a:pt x="95" y="587"/>
                    <a:pt x="96" y="587"/>
                  </a:cubicBezTo>
                  <a:cubicBezTo>
                    <a:pt x="97" y="588"/>
                    <a:pt x="97" y="588"/>
                    <a:pt x="97" y="589"/>
                  </a:cubicBezTo>
                  <a:cubicBezTo>
                    <a:pt x="97" y="589"/>
                    <a:pt x="97" y="589"/>
                    <a:pt x="97" y="589"/>
                  </a:cubicBezTo>
                  <a:cubicBezTo>
                    <a:pt x="95" y="590"/>
                    <a:pt x="92" y="590"/>
                    <a:pt x="90" y="591"/>
                  </a:cubicBezTo>
                  <a:cubicBezTo>
                    <a:pt x="91" y="593"/>
                    <a:pt x="94" y="592"/>
                    <a:pt x="95" y="594"/>
                  </a:cubicBezTo>
                  <a:cubicBezTo>
                    <a:pt x="95" y="595"/>
                    <a:pt x="96" y="596"/>
                    <a:pt x="96" y="596"/>
                  </a:cubicBezTo>
                  <a:cubicBezTo>
                    <a:pt x="105" y="595"/>
                    <a:pt x="117" y="598"/>
                    <a:pt x="124" y="604"/>
                  </a:cubicBezTo>
                  <a:cubicBezTo>
                    <a:pt x="126" y="604"/>
                    <a:pt x="127" y="603"/>
                    <a:pt x="129" y="603"/>
                  </a:cubicBezTo>
                  <a:cubicBezTo>
                    <a:pt x="130" y="603"/>
                    <a:pt x="131" y="604"/>
                    <a:pt x="131" y="604"/>
                  </a:cubicBezTo>
                  <a:cubicBezTo>
                    <a:pt x="131" y="605"/>
                    <a:pt x="130" y="607"/>
                    <a:pt x="129" y="608"/>
                  </a:cubicBezTo>
                  <a:cubicBezTo>
                    <a:pt x="132" y="611"/>
                    <a:pt x="137" y="613"/>
                    <a:pt x="140" y="615"/>
                  </a:cubicBezTo>
                  <a:cubicBezTo>
                    <a:pt x="139" y="616"/>
                    <a:pt x="138" y="618"/>
                    <a:pt x="138" y="619"/>
                  </a:cubicBezTo>
                  <a:cubicBezTo>
                    <a:pt x="140" y="622"/>
                    <a:pt x="143" y="626"/>
                    <a:pt x="145" y="629"/>
                  </a:cubicBezTo>
                  <a:cubicBezTo>
                    <a:pt x="154" y="633"/>
                    <a:pt x="153" y="629"/>
                    <a:pt x="157" y="638"/>
                  </a:cubicBezTo>
                  <a:cubicBezTo>
                    <a:pt x="156" y="641"/>
                    <a:pt x="154" y="643"/>
                    <a:pt x="154" y="646"/>
                  </a:cubicBezTo>
                  <a:cubicBezTo>
                    <a:pt x="157" y="651"/>
                    <a:pt x="161" y="653"/>
                    <a:pt x="162" y="659"/>
                  </a:cubicBezTo>
                  <a:cubicBezTo>
                    <a:pt x="160" y="657"/>
                    <a:pt x="158" y="654"/>
                    <a:pt x="156" y="651"/>
                  </a:cubicBezTo>
                  <a:cubicBezTo>
                    <a:pt x="156" y="651"/>
                    <a:pt x="156" y="651"/>
                    <a:pt x="156" y="651"/>
                  </a:cubicBezTo>
                  <a:cubicBezTo>
                    <a:pt x="153" y="656"/>
                    <a:pt x="152" y="664"/>
                    <a:pt x="152" y="671"/>
                  </a:cubicBezTo>
                  <a:cubicBezTo>
                    <a:pt x="153" y="670"/>
                    <a:pt x="154" y="670"/>
                    <a:pt x="154" y="669"/>
                  </a:cubicBezTo>
                  <a:cubicBezTo>
                    <a:pt x="155" y="670"/>
                    <a:pt x="155" y="670"/>
                    <a:pt x="156" y="671"/>
                  </a:cubicBezTo>
                  <a:cubicBezTo>
                    <a:pt x="155" y="672"/>
                    <a:pt x="154" y="672"/>
                    <a:pt x="153" y="673"/>
                  </a:cubicBezTo>
                  <a:cubicBezTo>
                    <a:pt x="151" y="682"/>
                    <a:pt x="148" y="692"/>
                    <a:pt x="145" y="700"/>
                  </a:cubicBezTo>
                  <a:cubicBezTo>
                    <a:pt x="135" y="702"/>
                    <a:pt x="129" y="697"/>
                    <a:pt x="121" y="695"/>
                  </a:cubicBezTo>
                  <a:cubicBezTo>
                    <a:pt x="116" y="701"/>
                    <a:pt x="99" y="699"/>
                    <a:pt x="88" y="697"/>
                  </a:cubicBezTo>
                  <a:cubicBezTo>
                    <a:pt x="84" y="696"/>
                    <a:pt x="67" y="691"/>
                    <a:pt x="66" y="692"/>
                  </a:cubicBezTo>
                  <a:cubicBezTo>
                    <a:pt x="61" y="693"/>
                    <a:pt x="56" y="697"/>
                    <a:pt x="49" y="696"/>
                  </a:cubicBezTo>
                  <a:cubicBezTo>
                    <a:pt x="40" y="695"/>
                    <a:pt x="34" y="690"/>
                    <a:pt x="25" y="693"/>
                  </a:cubicBezTo>
                  <a:cubicBezTo>
                    <a:pt x="25" y="695"/>
                    <a:pt x="24" y="698"/>
                    <a:pt x="23" y="700"/>
                  </a:cubicBezTo>
                  <a:cubicBezTo>
                    <a:pt x="21" y="700"/>
                    <a:pt x="19" y="700"/>
                    <a:pt x="18" y="700"/>
                  </a:cubicBezTo>
                  <a:cubicBezTo>
                    <a:pt x="11" y="700"/>
                    <a:pt x="8" y="702"/>
                    <a:pt x="5" y="706"/>
                  </a:cubicBezTo>
                  <a:cubicBezTo>
                    <a:pt x="5" y="708"/>
                    <a:pt x="5" y="709"/>
                    <a:pt x="6" y="711"/>
                  </a:cubicBezTo>
                  <a:cubicBezTo>
                    <a:pt x="12" y="712"/>
                    <a:pt x="14" y="715"/>
                    <a:pt x="16" y="720"/>
                  </a:cubicBezTo>
                  <a:cubicBezTo>
                    <a:pt x="17" y="721"/>
                    <a:pt x="12" y="734"/>
                    <a:pt x="11" y="736"/>
                  </a:cubicBezTo>
                  <a:cubicBezTo>
                    <a:pt x="17" y="748"/>
                    <a:pt x="13" y="783"/>
                    <a:pt x="2" y="788"/>
                  </a:cubicBezTo>
                  <a:cubicBezTo>
                    <a:pt x="3" y="793"/>
                    <a:pt x="2" y="797"/>
                    <a:pt x="0" y="801"/>
                  </a:cubicBezTo>
                  <a:cubicBezTo>
                    <a:pt x="1" y="803"/>
                    <a:pt x="1" y="803"/>
                    <a:pt x="3" y="804"/>
                  </a:cubicBezTo>
                  <a:cubicBezTo>
                    <a:pt x="6" y="803"/>
                    <a:pt x="7" y="802"/>
                    <a:pt x="8" y="799"/>
                  </a:cubicBezTo>
                  <a:cubicBezTo>
                    <a:pt x="9" y="799"/>
                    <a:pt x="9" y="799"/>
                    <a:pt x="10" y="798"/>
                  </a:cubicBezTo>
                  <a:cubicBezTo>
                    <a:pt x="10" y="799"/>
                    <a:pt x="11" y="801"/>
                    <a:pt x="11" y="802"/>
                  </a:cubicBezTo>
                  <a:cubicBezTo>
                    <a:pt x="10" y="804"/>
                    <a:pt x="8" y="804"/>
                    <a:pt x="4" y="804"/>
                  </a:cubicBezTo>
                  <a:cubicBezTo>
                    <a:pt x="4" y="805"/>
                    <a:pt x="4" y="805"/>
                    <a:pt x="4" y="805"/>
                  </a:cubicBezTo>
                  <a:cubicBezTo>
                    <a:pt x="5" y="806"/>
                    <a:pt x="5" y="807"/>
                    <a:pt x="5" y="808"/>
                  </a:cubicBezTo>
                  <a:cubicBezTo>
                    <a:pt x="7" y="809"/>
                    <a:pt x="11" y="808"/>
                    <a:pt x="13" y="807"/>
                  </a:cubicBezTo>
                  <a:cubicBezTo>
                    <a:pt x="13" y="807"/>
                    <a:pt x="13" y="807"/>
                    <a:pt x="14" y="808"/>
                  </a:cubicBezTo>
                  <a:cubicBezTo>
                    <a:pt x="13" y="811"/>
                    <a:pt x="12" y="815"/>
                    <a:pt x="12" y="818"/>
                  </a:cubicBezTo>
                  <a:cubicBezTo>
                    <a:pt x="12" y="819"/>
                    <a:pt x="11" y="819"/>
                    <a:pt x="11" y="819"/>
                  </a:cubicBezTo>
                  <a:cubicBezTo>
                    <a:pt x="12" y="821"/>
                    <a:pt x="14" y="825"/>
                    <a:pt x="13" y="829"/>
                  </a:cubicBezTo>
                  <a:cubicBezTo>
                    <a:pt x="12" y="832"/>
                    <a:pt x="9" y="836"/>
                    <a:pt x="10" y="839"/>
                  </a:cubicBezTo>
                  <a:cubicBezTo>
                    <a:pt x="10" y="839"/>
                    <a:pt x="10" y="839"/>
                    <a:pt x="10" y="840"/>
                  </a:cubicBezTo>
                  <a:cubicBezTo>
                    <a:pt x="14" y="838"/>
                    <a:pt x="18" y="836"/>
                    <a:pt x="24" y="837"/>
                  </a:cubicBezTo>
                  <a:cubicBezTo>
                    <a:pt x="26" y="838"/>
                    <a:pt x="27" y="839"/>
                    <a:pt x="30" y="839"/>
                  </a:cubicBezTo>
                  <a:cubicBezTo>
                    <a:pt x="33" y="837"/>
                    <a:pt x="36" y="836"/>
                    <a:pt x="39" y="835"/>
                  </a:cubicBezTo>
                  <a:cubicBezTo>
                    <a:pt x="48" y="832"/>
                    <a:pt x="57" y="840"/>
                    <a:pt x="57" y="847"/>
                  </a:cubicBezTo>
                  <a:cubicBezTo>
                    <a:pt x="58" y="847"/>
                    <a:pt x="59" y="848"/>
                    <a:pt x="60" y="848"/>
                  </a:cubicBezTo>
                  <a:cubicBezTo>
                    <a:pt x="61" y="855"/>
                    <a:pt x="66" y="862"/>
                    <a:pt x="75" y="859"/>
                  </a:cubicBezTo>
                  <a:cubicBezTo>
                    <a:pt x="75" y="859"/>
                    <a:pt x="75" y="859"/>
                    <a:pt x="76" y="857"/>
                  </a:cubicBezTo>
                  <a:cubicBezTo>
                    <a:pt x="76" y="857"/>
                    <a:pt x="76" y="857"/>
                    <a:pt x="76" y="857"/>
                  </a:cubicBezTo>
                  <a:cubicBezTo>
                    <a:pt x="76" y="858"/>
                    <a:pt x="76" y="858"/>
                    <a:pt x="76" y="859"/>
                  </a:cubicBezTo>
                  <a:cubicBezTo>
                    <a:pt x="76" y="859"/>
                    <a:pt x="77" y="859"/>
                    <a:pt x="77" y="859"/>
                  </a:cubicBezTo>
                  <a:cubicBezTo>
                    <a:pt x="78" y="852"/>
                    <a:pt x="81" y="853"/>
                    <a:pt x="88" y="851"/>
                  </a:cubicBezTo>
                  <a:cubicBezTo>
                    <a:pt x="90" y="849"/>
                    <a:pt x="92" y="847"/>
                    <a:pt x="94" y="845"/>
                  </a:cubicBezTo>
                  <a:cubicBezTo>
                    <a:pt x="105" y="845"/>
                    <a:pt x="115" y="846"/>
                    <a:pt x="126" y="846"/>
                  </a:cubicBezTo>
                  <a:cubicBezTo>
                    <a:pt x="128" y="845"/>
                    <a:pt x="130" y="843"/>
                    <a:pt x="133" y="843"/>
                  </a:cubicBezTo>
                  <a:cubicBezTo>
                    <a:pt x="134" y="843"/>
                    <a:pt x="135" y="844"/>
                    <a:pt x="136" y="845"/>
                  </a:cubicBezTo>
                  <a:cubicBezTo>
                    <a:pt x="141" y="841"/>
                    <a:pt x="140" y="839"/>
                    <a:pt x="143" y="834"/>
                  </a:cubicBezTo>
                  <a:cubicBezTo>
                    <a:pt x="146" y="828"/>
                    <a:pt x="154" y="828"/>
                    <a:pt x="162" y="827"/>
                  </a:cubicBezTo>
                  <a:cubicBezTo>
                    <a:pt x="162" y="825"/>
                    <a:pt x="161" y="825"/>
                    <a:pt x="161" y="823"/>
                  </a:cubicBezTo>
                  <a:cubicBezTo>
                    <a:pt x="163" y="813"/>
                    <a:pt x="172" y="806"/>
                    <a:pt x="180" y="802"/>
                  </a:cubicBezTo>
                  <a:cubicBezTo>
                    <a:pt x="180" y="802"/>
                    <a:pt x="180" y="801"/>
                    <a:pt x="180" y="801"/>
                  </a:cubicBezTo>
                  <a:cubicBezTo>
                    <a:pt x="178" y="800"/>
                    <a:pt x="176" y="799"/>
                    <a:pt x="174" y="798"/>
                  </a:cubicBezTo>
                  <a:cubicBezTo>
                    <a:pt x="173" y="794"/>
                    <a:pt x="171" y="791"/>
                    <a:pt x="170" y="787"/>
                  </a:cubicBezTo>
                  <a:cubicBezTo>
                    <a:pt x="172" y="778"/>
                    <a:pt x="184" y="763"/>
                    <a:pt x="192" y="760"/>
                  </a:cubicBezTo>
                  <a:cubicBezTo>
                    <a:pt x="192" y="759"/>
                    <a:pt x="193" y="759"/>
                    <a:pt x="193" y="759"/>
                  </a:cubicBezTo>
                  <a:cubicBezTo>
                    <a:pt x="192" y="758"/>
                    <a:pt x="191" y="758"/>
                    <a:pt x="191" y="756"/>
                  </a:cubicBezTo>
                  <a:cubicBezTo>
                    <a:pt x="196" y="746"/>
                    <a:pt x="207" y="751"/>
                    <a:pt x="216" y="746"/>
                  </a:cubicBezTo>
                  <a:cubicBezTo>
                    <a:pt x="216" y="745"/>
                    <a:pt x="217" y="743"/>
                    <a:pt x="218" y="742"/>
                  </a:cubicBezTo>
                  <a:cubicBezTo>
                    <a:pt x="222" y="738"/>
                    <a:pt x="231" y="738"/>
                    <a:pt x="235" y="733"/>
                  </a:cubicBezTo>
                  <a:cubicBezTo>
                    <a:pt x="240" y="720"/>
                    <a:pt x="226" y="712"/>
                    <a:pt x="242" y="701"/>
                  </a:cubicBezTo>
                  <a:cubicBezTo>
                    <a:pt x="252" y="693"/>
                    <a:pt x="254" y="701"/>
                    <a:pt x="263" y="701"/>
                  </a:cubicBezTo>
                  <a:cubicBezTo>
                    <a:pt x="265" y="701"/>
                    <a:pt x="268" y="699"/>
                    <a:pt x="271" y="700"/>
                  </a:cubicBezTo>
                  <a:cubicBezTo>
                    <a:pt x="276" y="702"/>
                    <a:pt x="279" y="709"/>
                    <a:pt x="286" y="707"/>
                  </a:cubicBezTo>
                  <a:cubicBezTo>
                    <a:pt x="302" y="705"/>
                    <a:pt x="306" y="696"/>
                    <a:pt x="316" y="689"/>
                  </a:cubicBezTo>
                  <a:cubicBezTo>
                    <a:pt x="319" y="688"/>
                    <a:pt x="322" y="687"/>
                    <a:pt x="325" y="686"/>
                  </a:cubicBezTo>
                  <a:cubicBezTo>
                    <a:pt x="327" y="685"/>
                    <a:pt x="329" y="683"/>
                    <a:pt x="330" y="681"/>
                  </a:cubicBezTo>
                  <a:cubicBezTo>
                    <a:pt x="338" y="675"/>
                    <a:pt x="346" y="675"/>
                    <a:pt x="357" y="680"/>
                  </a:cubicBezTo>
                  <a:cubicBezTo>
                    <a:pt x="371" y="687"/>
                    <a:pt x="371" y="710"/>
                    <a:pt x="384" y="719"/>
                  </a:cubicBezTo>
                  <a:cubicBezTo>
                    <a:pt x="396" y="726"/>
                    <a:pt x="405" y="737"/>
                    <a:pt x="416" y="743"/>
                  </a:cubicBezTo>
                  <a:cubicBezTo>
                    <a:pt x="426" y="748"/>
                    <a:pt x="435" y="745"/>
                    <a:pt x="438" y="758"/>
                  </a:cubicBezTo>
                  <a:cubicBezTo>
                    <a:pt x="439" y="757"/>
                    <a:pt x="441" y="757"/>
                    <a:pt x="443" y="756"/>
                  </a:cubicBezTo>
                  <a:cubicBezTo>
                    <a:pt x="443" y="756"/>
                    <a:pt x="444" y="756"/>
                    <a:pt x="444" y="756"/>
                  </a:cubicBezTo>
                  <a:cubicBezTo>
                    <a:pt x="445" y="757"/>
                    <a:pt x="445" y="758"/>
                    <a:pt x="446" y="759"/>
                  </a:cubicBezTo>
                  <a:cubicBezTo>
                    <a:pt x="445" y="759"/>
                    <a:pt x="445" y="759"/>
                    <a:pt x="444" y="760"/>
                  </a:cubicBezTo>
                  <a:cubicBezTo>
                    <a:pt x="444" y="760"/>
                    <a:pt x="444" y="761"/>
                    <a:pt x="443" y="761"/>
                  </a:cubicBezTo>
                  <a:cubicBezTo>
                    <a:pt x="446" y="761"/>
                    <a:pt x="448" y="760"/>
                    <a:pt x="451" y="759"/>
                  </a:cubicBezTo>
                  <a:cubicBezTo>
                    <a:pt x="452" y="760"/>
                    <a:pt x="453" y="762"/>
                    <a:pt x="455" y="763"/>
                  </a:cubicBezTo>
                  <a:cubicBezTo>
                    <a:pt x="455" y="765"/>
                    <a:pt x="455" y="767"/>
                    <a:pt x="454" y="769"/>
                  </a:cubicBezTo>
                  <a:cubicBezTo>
                    <a:pt x="457" y="771"/>
                    <a:pt x="459" y="772"/>
                    <a:pt x="462" y="774"/>
                  </a:cubicBezTo>
                  <a:cubicBezTo>
                    <a:pt x="464" y="775"/>
                    <a:pt x="465" y="774"/>
                    <a:pt x="467" y="773"/>
                  </a:cubicBezTo>
                  <a:cubicBezTo>
                    <a:pt x="469" y="774"/>
                    <a:pt x="478" y="800"/>
                    <a:pt x="478" y="802"/>
                  </a:cubicBezTo>
                  <a:cubicBezTo>
                    <a:pt x="478" y="802"/>
                    <a:pt x="478" y="802"/>
                    <a:pt x="478" y="802"/>
                  </a:cubicBezTo>
                  <a:cubicBezTo>
                    <a:pt x="476" y="802"/>
                    <a:pt x="475" y="802"/>
                    <a:pt x="473" y="802"/>
                  </a:cubicBezTo>
                  <a:cubicBezTo>
                    <a:pt x="473" y="803"/>
                    <a:pt x="472" y="803"/>
                    <a:pt x="471" y="804"/>
                  </a:cubicBezTo>
                  <a:cubicBezTo>
                    <a:pt x="472" y="808"/>
                    <a:pt x="472" y="811"/>
                    <a:pt x="467" y="813"/>
                  </a:cubicBezTo>
                  <a:cubicBezTo>
                    <a:pt x="467" y="815"/>
                    <a:pt x="467" y="816"/>
                    <a:pt x="467" y="818"/>
                  </a:cubicBezTo>
                  <a:cubicBezTo>
                    <a:pt x="468" y="818"/>
                    <a:pt x="469" y="819"/>
                    <a:pt x="470" y="819"/>
                  </a:cubicBezTo>
                  <a:cubicBezTo>
                    <a:pt x="471" y="819"/>
                    <a:pt x="473" y="819"/>
                    <a:pt x="475" y="819"/>
                  </a:cubicBezTo>
                  <a:cubicBezTo>
                    <a:pt x="477" y="815"/>
                    <a:pt x="479" y="811"/>
                    <a:pt x="484" y="809"/>
                  </a:cubicBezTo>
                  <a:cubicBezTo>
                    <a:pt x="485" y="807"/>
                    <a:pt x="484" y="805"/>
                    <a:pt x="484" y="802"/>
                  </a:cubicBezTo>
                  <a:cubicBezTo>
                    <a:pt x="487" y="799"/>
                    <a:pt x="488" y="798"/>
                    <a:pt x="494" y="798"/>
                  </a:cubicBezTo>
                  <a:cubicBezTo>
                    <a:pt x="495" y="797"/>
                    <a:pt x="496" y="796"/>
                    <a:pt x="496" y="796"/>
                  </a:cubicBezTo>
                  <a:cubicBezTo>
                    <a:pt x="495" y="793"/>
                    <a:pt x="495" y="790"/>
                    <a:pt x="496" y="787"/>
                  </a:cubicBezTo>
                  <a:cubicBezTo>
                    <a:pt x="492" y="785"/>
                    <a:pt x="488" y="783"/>
                    <a:pt x="484" y="781"/>
                  </a:cubicBezTo>
                  <a:cubicBezTo>
                    <a:pt x="484" y="774"/>
                    <a:pt x="490" y="763"/>
                    <a:pt x="497" y="764"/>
                  </a:cubicBezTo>
                  <a:cubicBezTo>
                    <a:pt x="496" y="770"/>
                    <a:pt x="506" y="768"/>
                    <a:pt x="510" y="771"/>
                  </a:cubicBezTo>
                  <a:cubicBezTo>
                    <a:pt x="512" y="772"/>
                    <a:pt x="510" y="773"/>
                    <a:pt x="511" y="775"/>
                  </a:cubicBezTo>
                  <a:cubicBezTo>
                    <a:pt x="513" y="777"/>
                    <a:pt x="516" y="778"/>
                    <a:pt x="518" y="780"/>
                  </a:cubicBezTo>
                  <a:cubicBezTo>
                    <a:pt x="519" y="777"/>
                    <a:pt x="520" y="774"/>
                    <a:pt x="521" y="771"/>
                  </a:cubicBezTo>
                  <a:cubicBezTo>
                    <a:pt x="508" y="759"/>
                    <a:pt x="493" y="748"/>
                    <a:pt x="474" y="743"/>
                  </a:cubicBezTo>
                  <a:cubicBezTo>
                    <a:pt x="473" y="743"/>
                    <a:pt x="472" y="742"/>
                    <a:pt x="472" y="741"/>
                  </a:cubicBezTo>
                  <a:cubicBezTo>
                    <a:pt x="474" y="739"/>
                    <a:pt x="475" y="738"/>
                    <a:pt x="478" y="737"/>
                  </a:cubicBezTo>
                  <a:cubicBezTo>
                    <a:pt x="478" y="736"/>
                    <a:pt x="477" y="735"/>
                    <a:pt x="477" y="735"/>
                  </a:cubicBezTo>
                  <a:cubicBezTo>
                    <a:pt x="474" y="730"/>
                    <a:pt x="456" y="735"/>
                    <a:pt x="451" y="730"/>
                  </a:cubicBezTo>
                  <a:cubicBezTo>
                    <a:pt x="446" y="725"/>
                    <a:pt x="438" y="717"/>
                    <a:pt x="435" y="710"/>
                  </a:cubicBezTo>
                  <a:cubicBezTo>
                    <a:pt x="433" y="706"/>
                    <a:pt x="433" y="700"/>
                    <a:pt x="431" y="697"/>
                  </a:cubicBezTo>
                  <a:cubicBezTo>
                    <a:pt x="429" y="694"/>
                    <a:pt x="425" y="694"/>
                    <a:pt x="422" y="692"/>
                  </a:cubicBezTo>
                  <a:cubicBezTo>
                    <a:pt x="413" y="687"/>
                    <a:pt x="408" y="683"/>
                    <a:pt x="405" y="670"/>
                  </a:cubicBezTo>
                  <a:cubicBezTo>
                    <a:pt x="407" y="668"/>
                    <a:pt x="408" y="668"/>
                    <a:pt x="410" y="665"/>
                  </a:cubicBezTo>
                  <a:cubicBezTo>
                    <a:pt x="408" y="663"/>
                    <a:pt x="406" y="663"/>
                    <a:pt x="406" y="658"/>
                  </a:cubicBezTo>
                  <a:cubicBezTo>
                    <a:pt x="405" y="658"/>
                    <a:pt x="404" y="658"/>
                    <a:pt x="403" y="658"/>
                  </a:cubicBezTo>
                  <a:cubicBezTo>
                    <a:pt x="404" y="656"/>
                    <a:pt x="404" y="655"/>
                    <a:pt x="405" y="654"/>
                  </a:cubicBezTo>
                  <a:cubicBezTo>
                    <a:pt x="408" y="652"/>
                    <a:pt x="415" y="650"/>
                    <a:pt x="421" y="649"/>
                  </a:cubicBezTo>
                  <a:cubicBezTo>
                    <a:pt x="421" y="648"/>
                    <a:pt x="421" y="647"/>
                    <a:pt x="421" y="646"/>
                  </a:cubicBezTo>
                  <a:cubicBezTo>
                    <a:pt x="426" y="646"/>
                    <a:pt x="427" y="646"/>
                    <a:pt x="431" y="646"/>
                  </a:cubicBezTo>
                  <a:cubicBezTo>
                    <a:pt x="432" y="647"/>
                    <a:pt x="433" y="648"/>
                    <a:pt x="433" y="649"/>
                  </a:cubicBezTo>
                  <a:cubicBezTo>
                    <a:pt x="432" y="651"/>
                    <a:pt x="431" y="651"/>
                    <a:pt x="428" y="652"/>
                  </a:cubicBezTo>
                  <a:cubicBezTo>
                    <a:pt x="430" y="658"/>
                    <a:pt x="433" y="663"/>
                    <a:pt x="435" y="668"/>
                  </a:cubicBezTo>
                  <a:cubicBezTo>
                    <a:pt x="437" y="667"/>
                    <a:pt x="438" y="665"/>
                    <a:pt x="440" y="664"/>
                  </a:cubicBezTo>
                  <a:cubicBezTo>
                    <a:pt x="441" y="661"/>
                    <a:pt x="442" y="658"/>
                    <a:pt x="443" y="655"/>
                  </a:cubicBezTo>
                  <a:cubicBezTo>
                    <a:pt x="460" y="661"/>
                    <a:pt x="449" y="675"/>
                    <a:pt x="465" y="680"/>
                  </a:cubicBezTo>
                  <a:cubicBezTo>
                    <a:pt x="463" y="680"/>
                    <a:pt x="461" y="680"/>
                    <a:pt x="458" y="680"/>
                  </a:cubicBezTo>
                  <a:cubicBezTo>
                    <a:pt x="458" y="680"/>
                    <a:pt x="458" y="680"/>
                    <a:pt x="458" y="680"/>
                  </a:cubicBezTo>
                  <a:cubicBezTo>
                    <a:pt x="463" y="687"/>
                    <a:pt x="470" y="691"/>
                    <a:pt x="475" y="697"/>
                  </a:cubicBezTo>
                  <a:cubicBezTo>
                    <a:pt x="477" y="699"/>
                    <a:pt x="479" y="696"/>
                    <a:pt x="482" y="697"/>
                  </a:cubicBezTo>
                  <a:cubicBezTo>
                    <a:pt x="483" y="697"/>
                    <a:pt x="492" y="700"/>
                    <a:pt x="493" y="701"/>
                  </a:cubicBezTo>
                  <a:cubicBezTo>
                    <a:pt x="496" y="703"/>
                    <a:pt x="498" y="707"/>
                    <a:pt x="502" y="709"/>
                  </a:cubicBezTo>
                  <a:cubicBezTo>
                    <a:pt x="510" y="716"/>
                    <a:pt x="519" y="719"/>
                    <a:pt x="527" y="725"/>
                  </a:cubicBezTo>
                  <a:cubicBezTo>
                    <a:pt x="529" y="728"/>
                    <a:pt x="531" y="730"/>
                    <a:pt x="533" y="732"/>
                  </a:cubicBezTo>
                  <a:cubicBezTo>
                    <a:pt x="536" y="734"/>
                    <a:pt x="538" y="735"/>
                    <a:pt x="541" y="736"/>
                  </a:cubicBezTo>
                  <a:cubicBezTo>
                    <a:pt x="541" y="739"/>
                    <a:pt x="541" y="740"/>
                    <a:pt x="539" y="741"/>
                  </a:cubicBezTo>
                  <a:cubicBezTo>
                    <a:pt x="538" y="743"/>
                    <a:pt x="540" y="755"/>
                    <a:pt x="539" y="756"/>
                  </a:cubicBezTo>
                  <a:cubicBezTo>
                    <a:pt x="538" y="758"/>
                    <a:pt x="537" y="760"/>
                    <a:pt x="536" y="762"/>
                  </a:cubicBezTo>
                  <a:cubicBezTo>
                    <a:pt x="538" y="764"/>
                    <a:pt x="539" y="765"/>
                    <a:pt x="539" y="768"/>
                  </a:cubicBezTo>
                  <a:cubicBezTo>
                    <a:pt x="538" y="768"/>
                    <a:pt x="537" y="768"/>
                    <a:pt x="537" y="768"/>
                  </a:cubicBezTo>
                  <a:cubicBezTo>
                    <a:pt x="538" y="773"/>
                    <a:pt x="546" y="774"/>
                    <a:pt x="549" y="778"/>
                  </a:cubicBezTo>
                  <a:cubicBezTo>
                    <a:pt x="549" y="780"/>
                    <a:pt x="550" y="782"/>
                    <a:pt x="550" y="784"/>
                  </a:cubicBezTo>
                  <a:cubicBezTo>
                    <a:pt x="553" y="790"/>
                    <a:pt x="560" y="796"/>
                    <a:pt x="568" y="794"/>
                  </a:cubicBezTo>
                  <a:cubicBezTo>
                    <a:pt x="568" y="795"/>
                    <a:pt x="569" y="796"/>
                    <a:pt x="569" y="796"/>
                  </a:cubicBezTo>
                  <a:cubicBezTo>
                    <a:pt x="569" y="796"/>
                    <a:pt x="569" y="797"/>
                    <a:pt x="569" y="797"/>
                  </a:cubicBezTo>
                  <a:cubicBezTo>
                    <a:pt x="568" y="799"/>
                    <a:pt x="565" y="799"/>
                    <a:pt x="563" y="799"/>
                  </a:cubicBezTo>
                  <a:cubicBezTo>
                    <a:pt x="563" y="799"/>
                    <a:pt x="563" y="799"/>
                    <a:pt x="563" y="800"/>
                  </a:cubicBezTo>
                  <a:cubicBezTo>
                    <a:pt x="565" y="803"/>
                    <a:pt x="567" y="807"/>
                    <a:pt x="569" y="810"/>
                  </a:cubicBezTo>
                  <a:cubicBezTo>
                    <a:pt x="576" y="810"/>
                    <a:pt x="584" y="806"/>
                    <a:pt x="592" y="808"/>
                  </a:cubicBezTo>
                  <a:cubicBezTo>
                    <a:pt x="597" y="810"/>
                    <a:pt x="599" y="814"/>
                    <a:pt x="606" y="814"/>
                  </a:cubicBezTo>
                  <a:cubicBezTo>
                    <a:pt x="606" y="814"/>
                    <a:pt x="606" y="814"/>
                    <a:pt x="606" y="815"/>
                  </a:cubicBezTo>
                  <a:cubicBezTo>
                    <a:pt x="599" y="823"/>
                    <a:pt x="593" y="813"/>
                    <a:pt x="585" y="812"/>
                  </a:cubicBezTo>
                  <a:cubicBezTo>
                    <a:pt x="583" y="812"/>
                    <a:pt x="580" y="814"/>
                    <a:pt x="575" y="814"/>
                  </a:cubicBezTo>
                  <a:cubicBezTo>
                    <a:pt x="574" y="817"/>
                    <a:pt x="572" y="819"/>
                    <a:pt x="571" y="821"/>
                  </a:cubicBezTo>
                  <a:cubicBezTo>
                    <a:pt x="573" y="824"/>
                    <a:pt x="576" y="827"/>
                    <a:pt x="578" y="830"/>
                  </a:cubicBezTo>
                  <a:cubicBezTo>
                    <a:pt x="579" y="833"/>
                    <a:pt x="577" y="837"/>
                    <a:pt x="578" y="840"/>
                  </a:cubicBezTo>
                  <a:cubicBezTo>
                    <a:pt x="579" y="841"/>
                    <a:pt x="580" y="842"/>
                    <a:pt x="581" y="843"/>
                  </a:cubicBezTo>
                  <a:cubicBezTo>
                    <a:pt x="582" y="842"/>
                    <a:pt x="584" y="841"/>
                    <a:pt x="585" y="840"/>
                  </a:cubicBezTo>
                  <a:cubicBezTo>
                    <a:pt x="588" y="839"/>
                    <a:pt x="591" y="846"/>
                    <a:pt x="592" y="849"/>
                  </a:cubicBezTo>
                  <a:cubicBezTo>
                    <a:pt x="592" y="849"/>
                    <a:pt x="592" y="849"/>
                    <a:pt x="593" y="849"/>
                  </a:cubicBezTo>
                  <a:cubicBezTo>
                    <a:pt x="593" y="848"/>
                    <a:pt x="594" y="847"/>
                    <a:pt x="595" y="846"/>
                  </a:cubicBezTo>
                  <a:cubicBezTo>
                    <a:pt x="598" y="844"/>
                    <a:pt x="600" y="846"/>
                    <a:pt x="603" y="847"/>
                  </a:cubicBezTo>
                  <a:cubicBezTo>
                    <a:pt x="603" y="839"/>
                    <a:pt x="600" y="835"/>
                    <a:pt x="597" y="829"/>
                  </a:cubicBezTo>
                  <a:cubicBezTo>
                    <a:pt x="597" y="828"/>
                    <a:pt x="597" y="827"/>
                    <a:pt x="597" y="827"/>
                  </a:cubicBezTo>
                  <a:cubicBezTo>
                    <a:pt x="599" y="827"/>
                    <a:pt x="602" y="828"/>
                    <a:pt x="604" y="829"/>
                  </a:cubicBezTo>
                  <a:cubicBezTo>
                    <a:pt x="604" y="829"/>
                    <a:pt x="604" y="829"/>
                    <a:pt x="605" y="829"/>
                  </a:cubicBezTo>
                  <a:cubicBezTo>
                    <a:pt x="604" y="830"/>
                    <a:pt x="604" y="830"/>
                    <a:pt x="603" y="831"/>
                  </a:cubicBezTo>
                  <a:cubicBezTo>
                    <a:pt x="604" y="832"/>
                    <a:pt x="606" y="832"/>
                    <a:pt x="607" y="832"/>
                  </a:cubicBezTo>
                  <a:cubicBezTo>
                    <a:pt x="608" y="830"/>
                    <a:pt x="608" y="830"/>
                    <a:pt x="612" y="830"/>
                  </a:cubicBezTo>
                  <a:cubicBezTo>
                    <a:pt x="610" y="828"/>
                    <a:pt x="610" y="828"/>
                    <a:pt x="610" y="825"/>
                  </a:cubicBezTo>
                  <a:cubicBezTo>
                    <a:pt x="609" y="826"/>
                    <a:pt x="608" y="826"/>
                    <a:pt x="606" y="826"/>
                  </a:cubicBezTo>
                  <a:cubicBezTo>
                    <a:pt x="605" y="823"/>
                    <a:pt x="605" y="822"/>
                    <a:pt x="603" y="819"/>
                  </a:cubicBezTo>
                  <a:cubicBezTo>
                    <a:pt x="606" y="819"/>
                    <a:pt x="608" y="817"/>
                    <a:pt x="611" y="817"/>
                  </a:cubicBezTo>
                  <a:cubicBezTo>
                    <a:pt x="615" y="817"/>
                    <a:pt x="618" y="822"/>
                    <a:pt x="619" y="824"/>
                  </a:cubicBezTo>
                  <a:cubicBezTo>
                    <a:pt x="620" y="825"/>
                    <a:pt x="620" y="825"/>
                    <a:pt x="620" y="825"/>
                  </a:cubicBezTo>
                  <a:cubicBezTo>
                    <a:pt x="621" y="824"/>
                    <a:pt x="622" y="824"/>
                    <a:pt x="623" y="823"/>
                  </a:cubicBezTo>
                  <a:cubicBezTo>
                    <a:pt x="622" y="820"/>
                    <a:pt x="621" y="818"/>
                    <a:pt x="620" y="815"/>
                  </a:cubicBezTo>
                  <a:cubicBezTo>
                    <a:pt x="621" y="815"/>
                    <a:pt x="621" y="815"/>
                    <a:pt x="622" y="815"/>
                  </a:cubicBezTo>
                  <a:cubicBezTo>
                    <a:pt x="622" y="811"/>
                    <a:pt x="600" y="800"/>
                    <a:pt x="595" y="799"/>
                  </a:cubicBezTo>
                  <a:cubicBezTo>
                    <a:pt x="595" y="799"/>
                    <a:pt x="595" y="799"/>
                    <a:pt x="595" y="799"/>
                  </a:cubicBezTo>
                  <a:cubicBezTo>
                    <a:pt x="598" y="798"/>
                    <a:pt x="600" y="797"/>
                    <a:pt x="602" y="796"/>
                  </a:cubicBezTo>
                  <a:cubicBezTo>
                    <a:pt x="601" y="794"/>
                    <a:pt x="600" y="792"/>
                    <a:pt x="599" y="790"/>
                  </a:cubicBezTo>
                  <a:cubicBezTo>
                    <a:pt x="599" y="790"/>
                    <a:pt x="599" y="790"/>
                    <a:pt x="599" y="790"/>
                  </a:cubicBezTo>
                  <a:cubicBezTo>
                    <a:pt x="601" y="789"/>
                    <a:pt x="602" y="789"/>
                    <a:pt x="605" y="790"/>
                  </a:cubicBezTo>
                  <a:cubicBezTo>
                    <a:pt x="606" y="791"/>
                    <a:pt x="606" y="792"/>
                    <a:pt x="605" y="794"/>
                  </a:cubicBezTo>
                  <a:cubicBezTo>
                    <a:pt x="606" y="794"/>
                    <a:pt x="606" y="794"/>
                    <a:pt x="606" y="794"/>
                  </a:cubicBezTo>
                  <a:cubicBezTo>
                    <a:pt x="606" y="794"/>
                    <a:pt x="607" y="794"/>
                    <a:pt x="607" y="794"/>
                  </a:cubicBezTo>
                  <a:cubicBezTo>
                    <a:pt x="608" y="793"/>
                    <a:pt x="608" y="792"/>
                    <a:pt x="609" y="792"/>
                  </a:cubicBezTo>
                  <a:cubicBezTo>
                    <a:pt x="604" y="785"/>
                    <a:pt x="598" y="779"/>
                    <a:pt x="595" y="772"/>
                  </a:cubicBezTo>
                  <a:cubicBezTo>
                    <a:pt x="595" y="769"/>
                    <a:pt x="595" y="768"/>
                    <a:pt x="597" y="766"/>
                  </a:cubicBezTo>
                  <a:cubicBezTo>
                    <a:pt x="596" y="765"/>
                    <a:pt x="595" y="765"/>
                    <a:pt x="595" y="764"/>
                  </a:cubicBezTo>
                  <a:cubicBezTo>
                    <a:pt x="597" y="763"/>
                    <a:pt x="599" y="762"/>
                    <a:pt x="600" y="760"/>
                  </a:cubicBezTo>
                  <a:cubicBezTo>
                    <a:pt x="600" y="760"/>
                    <a:pt x="601" y="760"/>
                    <a:pt x="601" y="760"/>
                  </a:cubicBezTo>
                  <a:cubicBezTo>
                    <a:pt x="601" y="761"/>
                    <a:pt x="602" y="761"/>
                    <a:pt x="602" y="762"/>
                  </a:cubicBezTo>
                  <a:cubicBezTo>
                    <a:pt x="601" y="762"/>
                    <a:pt x="600" y="763"/>
                    <a:pt x="600" y="763"/>
                  </a:cubicBezTo>
                  <a:cubicBezTo>
                    <a:pt x="602" y="768"/>
                    <a:pt x="609" y="768"/>
                    <a:pt x="609" y="775"/>
                  </a:cubicBezTo>
                  <a:cubicBezTo>
                    <a:pt x="611" y="775"/>
                    <a:pt x="613" y="775"/>
                    <a:pt x="615" y="776"/>
                  </a:cubicBezTo>
                  <a:cubicBezTo>
                    <a:pt x="615" y="776"/>
                    <a:pt x="616" y="776"/>
                    <a:pt x="616" y="776"/>
                  </a:cubicBezTo>
                  <a:cubicBezTo>
                    <a:pt x="614" y="773"/>
                    <a:pt x="611" y="772"/>
                    <a:pt x="609" y="769"/>
                  </a:cubicBezTo>
                  <a:cubicBezTo>
                    <a:pt x="609" y="769"/>
                    <a:pt x="609" y="769"/>
                    <a:pt x="609" y="768"/>
                  </a:cubicBezTo>
                  <a:cubicBezTo>
                    <a:pt x="614" y="769"/>
                    <a:pt x="617" y="772"/>
                    <a:pt x="618" y="775"/>
                  </a:cubicBezTo>
                  <a:cubicBezTo>
                    <a:pt x="619" y="775"/>
                    <a:pt x="620" y="775"/>
                    <a:pt x="621" y="775"/>
                  </a:cubicBezTo>
                  <a:cubicBezTo>
                    <a:pt x="621" y="774"/>
                    <a:pt x="621" y="774"/>
                    <a:pt x="622" y="773"/>
                  </a:cubicBezTo>
                  <a:cubicBezTo>
                    <a:pt x="620" y="771"/>
                    <a:pt x="618" y="770"/>
                    <a:pt x="616" y="768"/>
                  </a:cubicBezTo>
                  <a:cubicBezTo>
                    <a:pt x="617" y="767"/>
                    <a:pt x="618" y="767"/>
                    <a:pt x="618" y="766"/>
                  </a:cubicBezTo>
                  <a:cubicBezTo>
                    <a:pt x="621" y="767"/>
                    <a:pt x="623" y="767"/>
                    <a:pt x="624" y="769"/>
                  </a:cubicBezTo>
                  <a:cubicBezTo>
                    <a:pt x="625" y="770"/>
                    <a:pt x="626" y="771"/>
                    <a:pt x="627" y="772"/>
                  </a:cubicBezTo>
                  <a:cubicBezTo>
                    <a:pt x="627" y="771"/>
                    <a:pt x="628" y="771"/>
                    <a:pt x="628" y="771"/>
                  </a:cubicBezTo>
                  <a:cubicBezTo>
                    <a:pt x="628" y="771"/>
                    <a:pt x="628" y="771"/>
                    <a:pt x="628" y="771"/>
                  </a:cubicBezTo>
                  <a:cubicBezTo>
                    <a:pt x="624" y="766"/>
                    <a:pt x="619" y="765"/>
                    <a:pt x="616" y="758"/>
                  </a:cubicBezTo>
                  <a:cubicBezTo>
                    <a:pt x="616" y="758"/>
                    <a:pt x="616" y="758"/>
                    <a:pt x="616" y="758"/>
                  </a:cubicBezTo>
                  <a:cubicBezTo>
                    <a:pt x="624" y="756"/>
                    <a:pt x="623" y="759"/>
                    <a:pt x="629" y="753"/>
                  </a:cubicBezTo>
                  <a:cubicBezTo>
                    <a:pt x="632" y="753"/>
                    <a:pt x="631" y="753"/>
                    <a:pt x="632" y="755"/>
                  </a:cubicBezTo>
                  <a:cubicBezTo>
                    <a:pt x="637" y="755"/>
                    <a:pt x="639" y="754"/>
                    <a:pt x="642" y="752"/>
                  </a:cubicBezTo>
                  <a:cubicBezTo>
                    <a:pt x="644" y="758"/>
                    <a:pt x="659" y="751"/>
                    <a:pt x="660" y="760"/>
                  </a:cubicBezTo>
                  <a:cubicBezTo>
                    <a:pt x="661" y="759"/>
                    <a:pt x="661" y="759"/>
                    <a:pt x="662" y="758"/>
                  </a:cubicBezTo>
                  <a:cubicBezTo>
                    <a:pt x="664" y="759"/>
                    <a:pt x="668" y="760"/>
                    <a:pt x="671" y="761"/>
                  </a:cubicBezTo>
                  <a:cubicBezTo>
                    <a:pt x="671" y="761"/>
                    <a:pt x="671" y="761"/>
                    <a:pt x="671" y="762"/>
                  </a:cubicBezTo>
                  <a:cubicBezTo>
                    <a:pt x="669" y="763"/>
                    <a:pt x="667" y="764"/>
                    <a:pt x="665" y="765"/>
                  </a:cubicBezTo>
                  <a:cubicBezTo>
                    <a:pt x="665" y="767"/>
                    <a:pt x="664" y="769"/>
                    <a:pt x="664" y="771"/>
                  </a:cubicBezTo>
                  <a:cubicBezTo>
                    <a:pt x="668" y="770"/>
                    <a:pt x="669" y="766"/>
                    <a:pt x="672" y="764"/>
                  </a:cubicBezTo>
                  <a:cubicBezTo>
                    <a:pt x="676" y="762"/>
                    <a:pt x="680" y="760"/>
                    <a:pt x="684" y="758"/>
                  </a:cubicBezTo>
                  <a:cubicBezTo>
                    <a:pt x="685" y="757"/>
                    <a:pt x="686" y="755"/>
                    <a:pt x="687" y="753"/>
                  </a:cubicBezTo>
                  <a:cubicBezTo>
                    <a:pt x="689" y="751"/>
                    <a:pt x="693" y="753"/>
                    <a:pt x="697" y="752"/>
                  </a:cubicBezTo>
                  <a:cubicBezTo>
                    <a:pt x="705" y="748"/>
                    <a:pt x="704" y="752"/>
                    <a:pt x="714" y="752"/>
                  </a:cubicBezTo>
                  <a:cubicBezTo>
                    <a:pt x="716" y="751"/>
                    <a:pt x="717" y="749"/>
                    <a:pt x="718" y="746"/>
                  </a:cubicBezTo>
                  <a:cubicBezTo>
                    <a:pt x="715" y="742"/>
                    <a:pt x="709" y="743"/>
                    <a:pt x="705" y="741"/>
                  </a:cubicBezTo>
                  <a:cubicBezTo>
                    <a:pt x="699" y="738"/>
                    <a:pt x="694" y="721"/>
                    <a:pt x="688" y="722"/>
                  </a:cubicBezTo>
                  <a:cubicBezTo>
                    <a:pt x="688" y="720"/>
                    <a:pt x="688" y="719"/>
                    <a:pt x="688" y="718"/>
                  </a:cubicBezTo>
                  <a:cubicBezTo>
                    <a:pt x="690" y="716"/>
                    <a:pt x="691" y="715"/>
                    <a:pt x="694" y="714"/>
                  </a:cubicBezTo>
                  <a:cubicBezTo>
                    <a:pt x="695" y="708"/>
                    <a:pt x="697" y="704"/>
                    <a:pt x="698" y="699"/>
                  </a:cubicBezTo>
                  <a:cubicBezTo>
                    <a:pt x="699" y="699"/>
                    <a:pt x="704" y="698"/>
                    <a:pt x="705" y="697"/>
                  </a:cubicBezTo>
                  <a:cubicBezTo>
                    <a:pt x="706" y="694"/>
                    <a:pt x="706" y="692"/>
                    <a:pt x="706" y="689"/>
                  </a:cubicBezTo>
                  <a:cubicBezTo>
                    <a:pt x="708" y="677"/>
                    <a:pt x="710" y="665"/>
                    <a:pt x="724" y="665"/>
                  </a:cubicBezTo>
                  <a:cubicBezTo>
                    <a:pt x="726" y="661"/>
                    <a:pt x="727" y="658"/>
                    <a:pt x="729" y="655"/>
                  </a:cubicBezTo>
                  <a:cubicBezTo>
                    <a:pt x="728" y="653"/>
                    <a:pt x="727" y="653"/>
                    <a:pt x="725" y="651"/>
                  </a:cubicBezTo>
                  <a:cubicBezTo>
                    <a:pt x="723" y="645"/>
                    <a:pt x="731" y="645"/>
                    <a:pt x="735" y="643"/>
                  </a:cubicBezTo>
                  <a:cubicBezTo>
                    <a:pt x="748" y="635"/>
                    <a:pt x="742" y="622"/>
                    <a:pt x="768" y="623"/>
                  </a:cubicBezTo>
                  <a:cubicBezTo>
                    <a:pt x="768" y="622"/>
                    <a:pt x="769" y="621"/>
                    <a:pt x="769" y="620"/>
                  </a:cubicBezTo>
                  <a:cubicBezTo>
                    <a:pt x="770" y="620"/>
                    <a:pt x="770" y="620"/>
                    <a:pt x="770" y="619"/>
                  </a:cubicBezTo>
                  <a:cubicBezTo>
                    <a:pt x="772" y="621"/>
                    <a:pt x="773" y="623"/>
                    <a:pt x="774" y="624"/>
                  </a:cubicBezTo>
                  <a:cubicBezTo>
                    <a:pt x="774" y="625"/>
                    <a:pt x="774" y="625"/>
                    <a:pt x="774" y="625"/>
                  </a:cubicBezTo>
                  <a:cubicBezTo>
                    <a:pt x="773" y="626"/>
                    <a:pt x="771" y="628"/>
                    <a:pt x="770" y="629"/>
                  </a:cubicBezTo>
                  <a:cubicBezTo>
                    <a:pt x="770" y="629"/>
                    <a:pt x="770" y="630"/>
                    <a:pt x="770" y="630"/>
                  </a:cubicBezTo>
                  <a:cubicBezTo>
                    <a:pt x="776" y="638"/>
                    <a:pt x="787" y="635"/>
                    <a:pt x="799" y="636"/>
                  </a:cubicBezTo>
                  <a:cubicBezTo>
                    <a:pt x="800" y="637"/>
                    <a:pt x="801" y="639"/>
                    <a:pt x="801" y="640"/>
                  </a:cubicBezTo>
                  <a:cubicBezTo>
                    <a:pt x="797" y="645"/>
                    <a:pt x="786" y="647"/>
                    <a:pt x="780" y="652"/>
                  </a:cubicBezTo>
                  <a:cubicBezTo>
                    <a:pt x="781" y="653"/>
                    <a:pt x="781" y="653"/>
                    <a:pt x="781" y="654"/>
                  </a:cubicBezTo>
                  <a:cubicBezTo>
                    <a:pt x="794" y="656"/>
                    <a:pt x="805" y="654"/>
                    <a:pt x="797" y="671"/>
                  </a:cubicBezTo>
                  <a:cubicBezTo>
                    <a:pt x="797" y="671"/>
                    <a:pt x="797" y="671"/>
                    <a:pt x="797" y="672"/>
                  </a:cubicBezTo>
                  <a:cubicBezTo>
                    <a:pt x="815" y="675"/>
                    <a:pt x="807" y="670"/>
                    <a:pt x="819" y="666"/>
                  </a:cubicBezTo>
                  <a:cubicBezTo>
                    <a:pt x="822" y="666"/>
                    <a:pt x="825" y="666"/>
                    <a:pt x="828" y="665"/>
                  </a:cubicBezTo>
                  <a:cubicBezTo>
                    <a:pt x="831" y="664"/>
                    <a:pt x="833" y="662"/>
                    <a:pt x="835" y="660"/>
                  </a:cubicBezTo>
                  <a:cubicBezTo>
                    <a:pt x="839" y="659"/>
                    <a:pt x="841" y="661"/>
                    <a:pt x="843" y="662"/>
                  </a:cubicBezTo>
                  <a:cubicBezTo>
                    <a:pt x="846" y="661"/>
                    <a:pt x="848" y="661"/>
                    <a:pt x="851" y="661"/>
                  </a:cubicBezTo>
                  <a:cubicBezTo>
                    <a:pt x="852" y="659"/>
                    <a:pt x="854" y="656"/>
                    <a:pt x="855" y="653"/>
                  </a:cubicBezTo>
                  <a:cubicBezTo>
                    <a:pt x="851" y="653"/>
                    <a:pt x="847" y="652"/>
                    <a:pt x="843" y="652"/>
                  </a:cubicBezTo>
                  <a:cubicBezTo>
                    <a:pt x="838" y="652"/>
                    <a:pt x="834" y="656"/>
                    <a:pt x="828" y="654"/>
                  </a:cubicBezTo>
                  <a:cubicBezTo>
                    <a:pt x="826" y="646"/>
                    <a:pt x="815" y="638"/>
                    <a:pt x="806" y="635"/>
                  </a:cubicBezTo>
                  <a:cubicBezTo>
                    <a:pt x="806" y="635"/>
                    <a:pt x="806" y="635"/>
                    <a:pt x="806" y="634"/>
                  </a:cubicBezTo>
                  <a:cubicBezTo>
                    <a:pt x="812" y="633"/>
                    <a:pt x="818" y="633"/>
                    <a:pt x="825" y="633"/>
                  </a:cubicBezTo>
                  <a:cubicBezTo>
                    <a:pt x="828" y="631"/>
                    <a:pt x="829" y="629"/>
                    <a:pt x="831" y="625"/>
                  </a:cubicBezTo>
                  <a:cubicBezTo>
                    <a:pt x="831" y="625"/>
                    <a:pt x="831" y="625"/>
                    <a:pt x="831" y="625"/>
                  </a:cubicBezTo>
                  <a:cubicBezTo>
                    <a:pt x="832" y="625"/>
                    <a:pt x="833" y="626"/>
                    <a:pt x="834" y="627"/>
                  </a:cubicBezTo>
                  <a:cubicBezTo>
                    <a:pt x="836" y="628"/>
                    <a:pt x="835" y="628"/>
                    <a:pt x="837" y="627"/>
                  </a:cubicBezTo>
                  <a:cubicBezTo>
                    <a:pt x="840" y="626"/>
                    <a:pt x="841" y="624"/>
                    <a:pt x="843" y="623"/>
                  </a:cubicBezTo>
                  <a:cubicBezTo>
                    <a:pt x="851" y="621"/>
                    <a:pt x="859" y="620"/>
                    <a:pt x="867" y="619"/>
                  </a:cubicBezTo>
                  <a:cubicBezTo>
                    <a:pt x="869" y="617"/>
                    <a:pt x="870" y="615"/>
                    <a:pt x="872" y="614"/>
                  </a:cubicBezTo>
                  <a:cubicBezTo>
                    <a:pt x="876" y="613"/>
                    <a:pt x="881" y="613"/>
                    <a:pt x="886" y="612"/>
                  </a:cubicBezTo>
                  <a:cubicBezTo>
                    <a:pt x="887" y="611"/>
                    <a:pt x="886" y="612"/>
                    <a:pt x="887" y="610"/>
                  </a:cubicBezTo>
                  <a:cubicBezTo>
                    <a:pt x="893" y="609"/>
                    <a:pt x="899" y="608"/>
                    <a:pt x="905" y="607"/>
                  </a:cubicBezTo>
                  <a:cubicBezTo>
                    <a:pt x="905" y="609"/>
                    <a:pt x="906" y="610"/>
                    <a:pt x="907" y="611"/>
                  </a:cubicBezTo>
                  <a:cubicBezTo>
                    <a:pt x="900" y="616"/>
                    <a:pt x="891" y="621"/>
                    <a:pt x="880" y="621"/>
                  </a:cubicBezTo>
                  <a:cubicBezTo>
                    <a:pt x="880" y="622"/>
                    <a:pt x="879" y="622"/>
                    <a:pt x="879" y="623"/>
                  </a:cubicBezTo>
                  <a:cubicBezTo>
                    <a:pt x="883" y="626"/>
                    <a:pt x="888" y="629"/>
                    <a:pt x="891" y="634"/>
                  </a:cubicBezTo>
                  <a:cubicBezTo>
                    <a:pt x="889" y="636"/>
                    <a:pt x="886" y="637"/>
                    <a:pt x="882" y="636"/>
                  </a:cubicBezTo>
                  <a:cubicBezTo>
                    <a:pt x="881" y="641"/>
                    <a:pt x="877" y="645"/>
                    <a:pt x="877" y="651"/>
                  </a:cubicBezTo>
                  <a:cubicBezTo>
                    <a:pt x="873" y="653"/>
                    <a:pt x="867" y="653"/>
                    <a:pt x="863" y="654"/>
                  </a:cubicBezTo>
                  <a:cubicBezTo>
                    <a:pt x="866" y="658"/>
                    <a:pt x="870" y="664"/>
                    <a:pt x="873" y="667"/>
                  </a:cubicBezTo>
                  <a:cubicBezTo>
                    <a:pt x="876" y="667"/>
                    <a:pt x="877" y="666"/>
                    <a:pt x="879" y="665"/>
                  </a:cubicBezTo>
                  <a:cubicBezTo>
                    <a:pt x="882" y="667"/>
                    <a:pt x="883" y="670"/>
                    <a:pt x="885" y="671"/>
                  </a:cubicBezTo>
                  <a:cubicBezTo>
                    <a:pt x="888" y="672"/>
                    <a:pt x="891" y="673"/>
                    <a:pt x="894" y="674"/>
                  </a:cubicBezTo>
                  <a:cubicBezTo>
                    <a:pt x="900" y="677"/>
                    <a:pt x="906" y="683"/>
                    <a:pt x="911" y="687"/>
                  </a:cubicBezTo>
                  <a:cubicBezTo>
                    <a:pt x="914" y="690"/>
                    <a:pt x="919" y="696"/>
                    <a:pt x="923" y="696"/>
                  </a:cubicBezTo>
                  <a:cubicBezTo>
                    <a:pt x="922" y="697"/>
                    <a:pt x="922" y="698"/>
                    <a:pt x="922" y="699"/>
                  </a:cubicBezTo>
                  <a:cubicBezTo>
                    <a:pt x="928" y="704"/>
                    <a:pt x="942" y="706"/>
                    <a:pt x="946" y="713"/>
                  </a:cubicBezTo>
                  <a:cubicBezTo>
                    <a:pt x="947" y="716"/>
                    <a:pt x="948" y="719"/>
                    <a:pt x="949" y="723"/>
                  </a:cubicBezTo>
                  <a:cubicBezTo>
                    <a:pt x="954" y="741"/>
                    <a:pt x="943" y="747"/>
                    <a:pt x="928" y="751"/>
                  </a:cubicBezTo>
                  <a:cubicBezTo>
                    <a:pt x="920" y="753"/>
                    <a:pt x="914" y="748"/>
                    <a:pt x="907" y="749"/>
                  </a:cubicBezTo>
                  <a:cubicBezTo>
                    <a:pt x="904" y="750"/>
                    <a:pt x="900" y="751"/>
                    <a:pt x="897" y="752"/>
                  </a:cubicBezTo>
                  <a:cubicBezTo>
                    <a:pt x="891" y="754"/>
                    <a:pt x="879" y="751"/>
                    <a:pt x="873" y="750"/>
                  </a:cubicBezTo>
                  <a:cubicBezTo>
                    <a:pt x="865" y="749"/>
                    <a:pt x="863" y="742"/>
                    <a:pt x="854" y="745"/>
                  </a:cubicBezTo>
                  <a:cubicBezTo>
                    <a:pt x="849" y="743"/>
                    <a:pt x="849" y="740"/>
                    <a:pt x="846" y="736"/>
                  </a:cubicBezTo>
                  <a:cubicBezTo>
                    <a:pt x="845" y="734"/>
                    <a:pt x="840" y="738"/>
                    <a:pt x="835" y="737"/>
                  </a:cubicBezTo>
                  <a:cubicBezTo>
                    <a:pt x="830" y="735"/>
                    <a:pt x="831" y="731"/>
                    <a:pt x="828" y="727"/>
                  </a:cubicBezTo>
                  <a:cubicBezTo>
                    <a:pt x="817" y="734"/>
                    <a:pt x="807" y="726"/>
                    <a:pt x="793" y="729"/>
                  </a:cubicBezTo>
                  <a:cubicBezTo>
                    <a:pt x="781" y="732"/>
                    <a:pt x="772" y="740"/>
                    <a:pt x="761" y="744"/>
                  </a:cubicBezTo>
                  <a:cubicBezTo>
                    <a:pt x="761" y="745"/>
                    <a:pt x="761" y="746"/>
                    <a:pt x="761" y="747"/>
                  </a:cubicBezTo>
                  <a:cubicBezTo>
                    <a:pt x="752" y="752"/>
                    <a:pt x="748" y="747"/>
                    <a:pt x="741" y="746"/>
                  </a:cubicBezTo>
                  <a:cubicBezTo>
                    <a:pt x="740" y="747"/>
                    <a:pt x="738" y="747"/>
                    <a:pt x="737" y="747"/>
                  </a:cubicBezTo>
                  <a:cubicBezTo>
                    <a:pt x="731" y="747"/>
                    <a:pt x="725" y="746"/>
                    <a:pt x="719" y="746"/>
                  </a:cubicBezTo>
                  <a:cubicBezTo>
                    <a:pt x="719" y="747"/>
                    <a:pt x="718" y="749"/>
                    <a:pt x="717" y="751"/>
                  </a:cubicBezTo>
                  <a:cubicBezTo>
                    <a:pt x="719" y="753"/>
                    <a:pt x="721" y="753"/>
                    <a:pt x="722" y="756"/>
                  </a:cubicBezTo>
                  <a:cubicBezTo>
                    <a:pt x="726" y="756"/>
                    <a:pt x="729" y="756"/>
                    <a:pt x="732" y="756"/>
                  </a:cubicBezTo>
                  <a:cubicBezTo>
                    <a:pt x="732" y="756"/>
                    <a:pt x="732" y="756"/>
                    <a:pt x="732" y="756"/>
                  </a:cubicBezTo>
                  <a:cubicBezTo>
                    <a:pt x="728" y="758"/>
                    <a:pt x="720" y="758"/>
                    <a:pt x="715" y="758"/>
                  </a:cubicBezTo>
                  <a:cubicBezTo>
                    <a:pt x="713" y="760"/>
                    <a:pt x="713" y="760"/>
                    <a:pt x="713" y="762"/>
                  </a:cubicBezTo>
                  <a:cubicBezTo>
                    <a:pt x="715" y="762"/>
                    <a:pt x="716" y="762"/>
                    <a:pt x="718" y="763"/>
                  </a:cubicBezTo>
                  <a:cubicBezTo>
                    <a:pt x="718" y="763"/>
                    <a:pt x="719" y="763"/>
                    <a:pt x="719" y="764"/>
                  </a:cubicBezTo>
                  <a:cubicBezTo>
                    <a:pt x="719" y="764"/>
                    <a:pt x="718" y="765"/>
                    <a:pt x="718" y="765"/>
                  </a:cubicBezTo>
                  <a:cubicBezTo>
                    <a:pt x="711" y="764"/>
                    <a:pt x="704" y="765"/>
                    <a:pt x="696" y="765"/>
                  </a:cubicBezTo>
                  <a:cubicBezTo>
                    <a:pt x="697" y="764"/>
                    <a:pt x="698" y="763"/>
                    <a:pt x="698" y="762"/>
                  </a:cubicBezTo>
                  <a:cubicBezTo>
                    <a:pt x="696" y="761"/>
                    <a:pt x="695" y="761"/>
                    <a:pt x="693" y="762"/>
                  </a:cubicBezTo>
                  <a:cubicBezTo>
                    <a:pt x="693" y="762"/>
                    <a:pt x="692" y="763"/>
                    <a:pt x="692" y="763"/>
                  </a:cubicBezTo>
                  <a:cubicBezTo>
                    <a:pt x="693" y="763"/>
                    <a:pt x="694" y="764"/>
                    <a:pt x="695" y="764"/>
                  </a:cubicBezTo>
                  <a:cubicBezTo>
                    <a:pt x="695" y="765"/>
                    <a:pt x="695" y="765"/>
                    <a:pt x="695" y="765"/>
                  </a:cubicBezTo>
                  <a:cubicBezTo>
                    <a:pt x="691" y="767"/>
                    <a:pt x="686" y="766"/>
                    <a:pt x="685" y="762"/>
                  </a:cubicBezTo>
                  <a:cubicBezTo>
                    <a:pt x="679" y="763"/>
                    <a:pt x="672" y="765"/>
                    <a:pt x="668" y="768"/>
                  </a:cubicBezTo>
                  <a:cubicBezTo>
                    <a:pt x="666" y="771"/>
                    <a:pt x="669" y="772"/>
                    <a:pt x="664" y="773"/>
                  </a:cubicBezTo>
                  <a:cubicBezTo>
                    <a:pt x="663" y="777"/>
                    <a:pt x="662" y="781"/>
                    <a:pt x="662" y="785"/>
                  </a:cubicBezTo>
                  <a:cubicBezTo>
                    <a:pt x="667" y="784"/>
                    <a:pt x="673" y="783"/>
                    <a:pt x="679" y="782"/>
                  </a:cubicBezTo>
                  <a:cubicBezTo>
                    <a:pt x="679" y="782"/>
                    <a:pt x="679" y="782"/>
                    <a:pt x="679" y="783"/>
                  </a:cubicBezTo>
                  <a:cubicBezTo>
                    <a:pt x="678" y="784"/>
                    <a:pt x="677" y="785"/>
                    <a:pt x="675" y="786"/>
                  </a:cubicBezTo>
                  <a:cubicBezTo>
                    <a:pt x="674" y="787"/>
                    <a:pt x="673" y="788"/>
                    <a:pt x="672" y="789"/>
                  </a:cubicBezTo>
                  <a:cubicBezTo>
                    <a:pt x="674" y="789"/>
                    <a:pt x="675" y="790"/>
                    <a:pt x="676" y="792"/>
                  </a:cubicBezTo>
                  <a:cubicBezTo>
                    <a:pt x="677" y="793"/>
                    <a:pt x="676" y="793"/>
                    <a:pt x="675" y="796"/>
                  </a:cubicBezTo>
                  <a:cubicBezTo>
                    <a:pt x="677" y="796"/>
                    <a:pt x="678" y="796"/>
                    <a:pt x="679" y="796"/>
                  </a:cubicBezTo>
                  <a:cubicBezTo>
                    <a:pt x="679" y="797"/>
                    <a:pt x="680" y="797"/>
                    <a:pt x="680" y="798"/>
                  </a:cubicBezTo>
                  <a:cubicBezTo>
                    <a:pt x="679" y="799"/>
                    <a:pt x="677" y="800"/>
                    <a:pt x="674" y="800"/>
                  </a:cubicBezTo>
                  <a:cubicBezTo>
                    <a:pt x="674" y="802"/>
                    <a:pt x="675" y="804"/>
                    <a:pt x="677" y="805"/>
                  </a:cubicBezTo>
                  <a:cubicBezTo>
                    <a:pt x="679" y="808"/>
                    <a:pt x="679" y="807"/>
                    <a:pt x="676" y="809"/>
                  </a:cubicBezTo>
                  <a:cubicBezTo>
                    <a:pt x="674" y="809"/>
                    <a:pt x="672" y="808"/>
                    <a:pt x="670" y="806"/>
                  </a:cubicBezTo>
                  <a:cubicBezTo>
                    <a:pt x="669" y="808"/>
                    <a:pt x="669" y="809"/>
                    <a:pt x="668" y="811"/>
                  </a:cubicBezTo>
                  <a:cubicBezTo>
                    <a:pt x="668" y="812"/>
                    <a:pt x="668" y="813"/>
                    <a:pt x="668" y="814"/>
                  </a:cubicBezTo>
                  <a:cubicBezTo>
                    <a:pt x="675" y="815"/>
                    <a:pt x="676" y="817"/>
                    <a:pt x="682" y="818"/>
                  </a:cubicBezTo>
                  <a:cubicBezTo>
                    <a:pt x="682" y="822"/>
                    <a:pt x="681" y="826"/>
                    <a:pt x="683" y="829"/>
                  </a:cubicBezTo>
                  <a:cubicBezTo>
                    <a:pt x="685" y="830"/>
                    <a:pt x="687" y="831"/>
                    <a:pt x="689" y="833"/>
                  </a:cubicBezTo>
                  <a:cubicBezTo>
                    <a:pt x="689" y="833"/>
                    <a:pt x="689" y="834"/>
                    <a:pt x="689" y="834"/>
                  </a:cubicBezTo>
                  <a:cubicBezTo>
                    <a:pt x="688" y="835"/>
                    <a:pt x="686" y="836"/>
                    <a:pt x="684" y="836"/>
                  </a:cubicBezTo>
                  <a:cubicBezTo>
                    <a:pt x="685" y="837"/>
                    <a:pt x="685" y="838"/>
                    <a:pt x="686" y="839"/>
                  </a:cubicBezTo>
                  <a:cubicBezTo>
                    <a:pt x="690" y="839"/>
                    <a:pt x="694" y="840"/>
                    <a:pt x="698" y="840"/>
                  </a:cubicBezTo>
                  <a:cubicBezTo>
                    <a:pt x="698" y="840"/>
                    <a:pt x="699" y="841"/>
                    <a:pt x="699" y="841"/>
                  </a:cubicBezTo>
                  <a:cubicBezTo>
                    <a:pt x="698" y="842"/>
                    <a:pt x="697" y="842"/>
                    <a:pt x="697" y="844"/>
                  </a:cubicBezTo>
                  <a:cubicBezTo>
                    <a:pt x="697" y="845"/>
                    <a:pt x="698" y="846"/>
                    <a:pt x="698" y="847"/>
                  </a:cubicBezTo>
                  <a:cubicBezTo>
                    <a:pt x="698" y="847"/>
                    <a:pt x="698" y="847"/>
                    <a:pt x="699" y="847"/>
                  </a:cubicBezTo>
                  <a:cubicBezTo>
                    <a:pt x="700" y="846"/>
                    <a:pt x="701" y="845"/>
                    <a:pt x="703" y="843"/>
                  </a:cubicBezTo>
                  <a:cubicBezTo>
                    <a:pt x="708" y="843"/>
                    <a:pt x="708" y="845"/>
                    <a:pt x="712" y="846"/>
                  </a:cubicBezTo>
                  <a:cubicBezTo>
                    <a:pt x="714" y="847"/>
                    <a:pt x="715" y="846"/>
                    <a:pt x="717" y="844"/>
                  </a:cubicBezTo>
                  <a:cubicBezTo>
                    <a:pt x="719" y="848"/>
                    <a:pt x="720" y="852"/>
                    <a:pt x="722" y="855"/>
                  </a:cubicBezTo>
                  <a:cubicBezTo>
                    <a:pt x="728" y="857"/>
                    <a:pt x="736" y="854"/>
                    <a:pt x="741" y="857"/>
                  </a:cubicBezTo>
                  <a:cubicBezTo>
                    <a:pt x="742" y="856"/>
                    <a:pt x="742" y="856"/>
                    <a:pt x="743" y="856"/>
                  </a:cubicBezTo>
                  <a:cubicBezTo>
                    <a:pt x="744" y="852"/>
                    <a:pt x="745" y="847"/>
                    <a:pt x="746" y="842"/>
                  </a:cubicBezTo>
                  <a:cubicBezTo>
                    <a:pt x="755" y="841"/>
                    <a:pt x="764" y="844"/>
                    <a:pt x="771" y="848"/>
                  </a:cubicBezTo>
                  <a:cubicBezTo>
                    <a:pt x="775" y="851"/>
                    <a:pt x="778" y="857"/>
                    <a:pt x="784" y="859"/>
                  </a:cubicBezTo>
                  <a:cubicBezTo>
                    <a:pt x="792" y="861"/>
                    <a:pt x="803" y="857"/>
                    <a:pt x="808" y="856"/>
                  </a:cubicBezTo>
                  <a:cubicBezTo>
                    <a:pt x="811" y="851"/>
                    <a:pt x="815" y="849"/>
                    <a:pt x="818" y="845"/>
                  </a:cubicBezTo>
                  <a:cubicBezTo>
                    <a:pt x="827" y="845"/>
                    <a:pt x="829" y="849"/>
                    <a:pt x="836" y="850"/>
                  </a:cubicBezTo>
                  <a:cubicBezTo>
                    <a:pt x="839" y="847"/>
                    <a:pt x="842" y="845"/>
                    <a:pt x="844" y="842"/>
                  </a:cubicBezTo>
                  <a:cubicBezTo>
                    <a:pt x="844" y="842"/>
                    <a:pt x="845" y="842"/>
                    <a:pt x="845" y="842"/>
                  </a:cubicBezTo>
                  <a:cubicBezTo>
                    <a:pt x="846" y="843"/>
                    <a:pt x="847" y="845"/>
                    <a:pt x="848" y="846"/>
                  </a:cubicBezTo>
                  <a:cubicBezTo>
                    <a:pt x="848" y="846"/>
                    <a:pt x="848" y="847"/>
                    <a:pt x="848" y="848"/>
                  </a:cubicBezTo>
                  <a:cubicBezTo>
                    <a:pt x="846" y="851"/>
                    <a:pt x="843" y="852"/>
                    <a:pt x="840" y="855"/>
                  </a:cubicBezTo>
                  <a:cubicBezTo>
                    <a:pt x="841" y="857"/>
                    <a:pt x="842" y="859"/>
                    <a:pt x="843" y="861"/>
                  </a:cubicBezTo>
                  <a:cubicBezTo>
                    <a:pt x="843" y="865"/>
                    <a:pt x="841" y="868"/>
                    <a:pt x="839" y="871"/>
                  </a:cubicBezTo>
                  <a:cubicBezTo>
                    <a:pt x="845" y="878"/>
                    <a:pt x="841" y="883"/>
                    <a:pt x="844" y="892"/>
                  </a:cubicBezTo>
                  <a:cubicBezTo>
                    <a:pt x="835" y="901"/>
                    <a:pt x="831" y="918"/>
                    <a:pt x="825" y="929"/>
                  </a:cubicBezTo>
                  <a:cubicBezTo>
                    <a:pt x="824" y="931"/>
                    <a:pt x="824" y="934"/>
                    <a:pt x="823" y="937"/>
                  </a:cubicBezTo>
                  <a:cubicBezTo>
                    <a:pt x="821" y="945"/>
                    <a:pt x="818" y="953"/>
                    <a:pt x="812" y="958"/>
                  </a:cubicBezTo>
                  <a:cubicBezTo>
                    <a:pt x="817" y="970"/>
                    <a:pt x="822" y="982"/>
                    <a:pt x="826" y="994"/>
                  </a:cubicBezTo>
                  <a:cubicBezTo>
                    <a:pt x="827" y="995"/>
                    <a:pt x="828" y="994"/>
                    <a:pt x="830" y="996"/>
                  </a:cubicBezTo>
                  <a:cubicBezTo>
                    <a:pt x="828" y="1004"/>
                    <a:pt x="824" y="1014"/>
                    <a:pt x="824" y="1021"/>
                  </a:cubicBezTo>
                  <a:cubicBezTo>
                    <a:pt x="826" y="1022"/>
                    <a:pt x="828" y="1022"/>
                    <a:pt x="831" y="1022"/>
                  </a:cubicBezTo>
                  <a:cubicBezTo>
                    <a:pt x="834" y="1026"/>
                    <a:pt x="836" y="1029"/>
                    <a:pt x="839" y="1033"/>
                  </a:cubicBezTo>
                  <a:cubicBezTo>
                    <a:pt x="846" y="1044"/>
                    <a:pt x="851" y="1054"/>
                    <a:pt x="858" y="1063"/>
                  </a:cubicBezTo>
                  <a:cubicBezTo>
                    <a:pt x="864" y="1071"/>
                    <a:pt x="872" y="1078"/>
                    <a:pt x="869" y="1090"/>
                  </a:cubicBezTo>
                  <a:cubicBezTo>
                    <a:pt x="874" y="1097"/>
                    <a:pt x="883" y="1099"/>
                    <a:pt x="890" y="1106"/>
                  </a:cubicBezTo>
                  <a:cubicBezTo>
                    <a:pt x="894" y="1113"/>
                    <a:pt x="898" y="1121"/>
                    <a:pt x="902" y="1128"/>
                  </a:cubicBezTo>
                  <a:cubicBezTo>
                    <a:pt x="906" y="1136"/>
                    <a:pt x="902" y="1148"/>
                    <a:pt x="905" y="1157"/>
                  </a:cubicBezTo>
                  <a:cubicBezTo>
                    <a:pt x="909" y="1162"/>
                    <a:pt x="912" y="1166"/>
                    <a:pt x="915" y="1171"/>
                  </a:cubicBezTo>
                  <a:cubicBezTo>
                    <a:pt x="919" y="1177"/>
                    <a:pt x="929" y="1178"/>
                    <a:pt x="934" y="1184"/>
                  </a:cubicBezTo>
                  <a:cubicBezTo>
                    <a:pt x="940" y="1196"/>
                    <a:pt x="945" y="1207"/>
                    <a:pt x="951" y="1219"/>
                  </a:cubicBezTo>
                  <a:cubicBezTo>
                    <a:pt x="953" y="1220"/>
                    <a:pt x="955" y="1222"/>
                    <a:pt x="957" y="1224"/>
                  </a:cubicBezTo>
                  <a:cubicBezTo>
                    <a:pt x="963" y="1228"/>
                    <a:pt x="970" y="1238"/>
                    <a:pt x="972" y="1245"/>
                  </a:cubicBezTo>
                  <a:cubicBezTo>
                    <a:pt x="973" y="1250"/>
                    <a:pt x="974" y="1254"/>
                    <a:pt x="974" y="1258"/>
                  </a:cubicBezTo>
                  <a:cubicBezTo>
                    <a:pt x="974" y="1261"/>
                    <a:pt x="972" y="1263"/>
                    <a:pt x="972" y="1266"/>
                  </a:cubicBezTo>
                  <a:cubicBezTo>
                    <a:pt x="974" y="1277"/>
                    <a:pt x="980" y="1289"/>
                    <a:pt x="983" y="1298"/>
                  </a:cubicBezTo>
                  <a:cubicBezTo>
                    <a:pt x="983" y="1303"/>
                    <a:pt x="983" y="1307"/>
                    <a:pt x="983" y="1312"/>
                  </a:cubicBezTo>
                  <a:cubicBezTo>
                    <a:pt x="989" y="1325"/>
                    <a:pt x="1007" y="1322"/>
                    <a:pt x="1018" y="1315"/>
                  </a:cubicBezTo>
                  <a:cubicBezTo>
                    <a:pt x="1022" y="1312"/>
                    <a:pt x="1025" y="1309"/>
                    <a:pt x="1029" y="1306"/>
                  </a:cubicBezTo>
                  <a:cubicBezTo>
                    <a:pt x="1035" y="1305"/>
                    <a:pt x="1043" y="1307"/>
                    <a:pt x="1048" y="1306"/>
                  </a:cubicBezTo>
                  <a:cubicBezTo>
                    <a:pt x="1056" y="1303"/>
                    <a:pt x="1063" y="1297"/>
                    <a:pt x="1070" y="1295"/>
                  </a:cubicBezTo>
                  <a:cubicBezTo>
                    <a:pt x="1075" y="1293"/>
                    <a:pt x="1080" y="1296"/>
                    <a:pt x="1084" y="1293"/>
                  </a:cubicBezTo>
                  <a:cubicBezTo>
                    <a:pt x="1089" y="1291"/>
                    <a:pt x="1090" y="1286"/>
                    <a:pt x="1094" y="1283"/>
                  </a:cubicBezTo>
                  <a:cubicBezTo>
                    <a:pt x="1109" y="1275"/>
                    <a:pt x="1129" y="1275"/>
                    <a:pt x="1143" y="1266"/>
                  </a:cubicBezTo>
                  <a:cubicBezTo>
                    <a:pt x="1147" y="1264"/>
                    <a:pt x="1146" y="1261"/>
                    <a:pt x="1148" y="1256"/>
                  </a:cubicBezTo>
                  <a:cubicBezTo>
                    <a:pt x="1150" y="1252"/>
                    <a:pt x="1157" y="1247"/>
                    <a:pt x="1161" y="1245"/>
                  </a:cubicBezTo>
                  <a:cubicBezTo>
                    <a:pt x="1169" y="1243"/>
                    <a:pt x="1177" y="1240"/>
                    <a:pt x="1184" y="1238"/>
                  </a:cubicBezTo>
                  <a:cubicBezTo>
                    <a:pt x="1189" y="1238"/>
                    <a:pt x="1193" y="1239"/>
                    <a:pt x="1198" y="1239"/>
                  </a:cubicBezTo>
                  <a:cubicBezTo>
                    <a:pt x="1199" y="1238"/>
                    <a:pt x="1201" y="1237"/>
                    <a:pt x="1202" y="1237"/>
                  </a:cubicBezTo>
                  <a:cubicBezTo>
                    <a:pt x="1205" y="1231"/>
                    <a:pt x="1203" y="1224"/>
                    <a:pt x="1209" y="1221"/>
                  </a:cubicBezTo>
                  <a:cubicBezTo>
                    <a:pt x="1215" y="1218"/>
                    <a:pt x="1221" y="1222"/>
                    <a:pt x="1227" y="1217"/>
                  </a:cubicBezTo>
                  <a:cubicBezTo>
                    <a:pt x="1229" y="1216"/>
                    <a:pt x="1228" y="1213"/>
                    <a:pt x="1230" y="1210"/>
                  </a:cubicBezTo>
                  <a:cubicBezTo>
                    <a:pt x="1233" y="1203"/>
                    <a:pt x="1242" y="1201"/>
                    <a:pt x="1252" y="1200"/>
                  </a:cubicBezTo>
                  <a:cubicBezTo>
                    <a:pt x="1252" y="1193"/>
                    <a:pt x="1251" y="1181"/>
                    <a:pt x="1253" y="1173"/>
                  </a:cubicBezTo>
                  <a:cubicBezTo>
                    <a:pt x="1253" y="1173"/>
                    <a:pt x="1253" y="1173"/>
                    <a:pt x="1253" y="1173"/>
                  </a:cubicBezTo>
                  <a:cubicBezTo>
                    <a:pt x="1251" y="1151"/>
                    <a:pt x="1247" y="1128"/>
                    <a:pt x="1243" y="1106"/>
                  </a:cubicBezTo>
                  <a:cubicBezTo>
                    <a:pt x="1242" y="1105"/>
                    <a:pt x="1241" y="1104"/>
                    <a:pt x="1239" y="1104"/>
                  </a:cubicBezTo>
                  <a:cubicBezTo>
                    <a:pt x="1235" y="1100"/>
                    <a:pt x="1228" y="1093"/>
                    <a:pt x="1226" y="1088"/>
                  </a:cubicBezTo>
                  <a:cubicBezTo>
                    <a:pt x="1225" y="1084"/>
                    <a:pt x="1227" y="1078"/>
                    <a:pt x="1225" y="1075"/>
                  </a:cubicBezTo>
                  <a:cubicBezTo>
                    <a:pt x="1224" y="1074"/>
                    <a:pt x="1224" y="1074"/>
                    <a:pt x="1221" y="1074"/>
                  </a:cubicBezTo>
                  <a:cubicBezTo>
                    <a:pt x="1224" y="1069"/>
                    <a:pt x="1226" y="1066"/>
                    <a:pt x="1225" y="1059"/>
                  </a:cubicBezTo>
                  <a:cubicBezTo>
                    <a:pt x="1225" y="1059"/>
                    <a:pt x="1225" y="1059"/>
                    <a:pt x="1225" y="1059"/>
                  </a:cubicBezTo>
                  <a:cubicBezTo>
                    <a:pt x="1222" y="1063"/>
                    <a:pt x="1219" y="1066"/>
                    <a:pt x="1216" y="1070"/>
                  </a:cubicBezTo>
                  <a:cubicBezTo>
                    <a:pt x="1209" y="1076"/>
                    <a:pt x="1203" y="1079"/>
                    <a:pt x="1196" y="1087"/>
                  </a:cubicBezTo>
                  <a:cubicBezTo>
                    <a:pt x="1195" y="1090"/>
                    <a:pt x="1193" y="1093"/>
                    <a:pt x="1192" y="1095"/>
                  </a:cubicBezTo>
                  <a:cubicBezTo>
                    <a:pt x="1190" y="1097"/>
                    <a:pt x="1189" y="1097"/>
                    <a:pt x="1187" y="1100"/>
                  </a:cubicBezTo>
                  <a:cubicBezTo>
                    <a:pt x="1185" y="1101"/>
                    <a:pt x="1184" y="1101"/>
                    <a:pt x="1181" y="1099"/>
                  </a:cubicBezTo>
                  <a:cubicBezTo>
                    <a:pt x="1181" y="1100"/>
                    <a:pt x="1181" y="1101"/>
                    <a:pt x="1181" y="1102"/>
                  </a:cubicBezTo>
                  <a:cubicBezTo>
                    <a:pt x="1176" y="1103"/>
                    <a:pt x="1156" y="1103"/>
                    <a:pt x="1151" y="1100"/>
                  </a:cubicBezTo>
                  <a:cubicBezTo>
                    <a:pt x="1149" y="1101"/>
                    <a:pt x="1149" y="1101"/>
                    <a:pt x="1149" y="1103"/>
                  </a:cubicBezTo>
                  <a:cubicBezTo>
                    <a:pt x="1144" y="1104"/>
                    <a:pt x="1140" y="1103"/>
                    <a:pt x="1136" y="1103"/>
                  </a:cubicBezTo>
                  <a:cubicBezTo>
                    <a:pt x="1137" y="1099"/>
                    <a:pt x="1135" y="1099"/>
                    <a:pt x="1132" y="1098"/>
                  </a:cubicBezTo>
                  <a:cubicBezTo>
                    <a:pt x="1129" y="1092"/>
                    <a:pt x="1136" y="1090"/>
                    <a:pt x="1137" y="1084"/>
                  </a:cubicBezTo>
                  <a:cubicBezTo>
                    <a:pt x="1137" y="1082"/>
                    <a:pt x="1135" y="1067"/>
                    <a:pt x="1135" y="1066"/>
                  </a:cubicBezTo>
                  <a:cubicBezTo>
                    <a:pt x="1134" y="1065"/>
                    <a:pt x="1133" y="1065"/>
                    <a:pt x="1132" y="1063"/>
                  </a:cubicBezTo>
                  <a:cubicBezTo>
                    <a:pt x="1131" y="1063"/>
                    <a:pt x="1130" y="1062"/>
                    <a:pt x="1129" y="1062"/>
                  </a:cubicBezTo>
                  <a:cubicBezTo>
                    <a:pt x="1124" y="1066"/>
                    <a:pt x="1121" y="1081"/>
                    <a:pt x="1124" y="1088"/>
                  </a:cubicBezTo>
                  <a:cubicBezTo>
                    <a:pt x="1125" y="1093"/>
                    <a:pt x="1125" y="1094"/>
                    <a:pt x="1121" y="1094"/>
                  </a:cubicBezTo>
                  <a:cubicBezTo>
                    <a:pt x="1118" y="1090"/>
                    <a:pt x="1114" y="1080"/>
                    <a:pt x="1114" y="1074"/>
                  </a:cubicBezTo>
                  <a:cubicBezTo>
                    <a:pt x="1112" y="1072"/>
                    <a:pt x="1112" y="1072"/>
                    <a:pt x="1109" y="1072"/>
                  </a:cubicBezTo>
                  <a:cubicBezTo>
                    <a:pt x="1107" y="1065"/>
                    <a:pt x="1105" y="1065"/>
                    <a:pt x="1108" y="1057"/>
                  </a:cubicBezTo>
                  <a:cubicBezTo>
                    <a:pt x="1107" y="1056"/>
                    <a:pt x="1107" y="1055"/>
                    <a:pt x="1106" y="1053"/>
                  </a:cubicBezTo>
                  <a:cubicBezTo>
                    <a:pt x="1107" y="1052"/>
                    <a:pt x="1108" y="1052"/>
                    <a:pt x="1109" y="1049"/>
                  </a:cubicBezTo>
                  <a:cubicBezTo>
                    <a:pt x="1105" y="1043"/>
                    <a:pt x="1096" y="1044"/>
                    <a:pt x="1093" y="1038"/>
                  </a:cubicBezTo>
                  <a:cubicBezTo>
                    <a:pt x="1091" y="1036"/>
                    <a:pt x="1091" y="1036"/>
                    <a:pt x="1092" y="1034"/>
                  </a:cubicBezTo>
                  <a:cubicBezTo>
                    <a:pt x="1090" y="1032"/>
                    <a:pt x="1089" y="1033"/>
                    <a:pt x="1085" y="1033"/>
                  </a:cubicBezTo>
                  <a:cubicBezTo>
                    <a:pt x="1081" y="1021"/>
                    <a:pt x="1075" y="1010"/>
                    <a:pt x="1072" y="998"/>
                  </a:cubicBezTo>
                  <a:cubicBezTo>
                    <a:pt x="1070" y="998"/>
                    <a:pt x="1067" y="999"/>
                    <a:pt x="1065" y="999"/>
                  </a:cubicBezTo>
                  <a:cubicBezTo>
                    <a:pt x="1064" y="999"/>
                    <a:pt x="1063" y="998"/>
                    <a:pt x="1063" y="998"/>
                  </a:cubicBezTo>
                  <a:cubicBezTo>
                    <a:pt x="1064" y="996"/>
                    <a:pt x="1065" y="995"/>
                    <a:pt x="1067" y="993"/>
                  </a:cubicBezTo>
                  <a:cubicBezTo>
                    <a:pt x="1068" y="993"/>
                    <a:pt x="1069" y="993"/>
                    <a:pt x="1069" y="993"/>
                  </a:cubicBezTo>
                  <a:cubicBezTo>
                    <a:pt x="1069" y="991"/>
                    <a:pt x="1068" y="988"/>
                    <a:pt x="1068" y="986"/>
                  </a:cubicBezTo>
                  <a:cubicBezTo>
                    <a:pt x="1070" y="983"/>
                    <a:pt x="1079" y="983"/>
                    <a:pt x="1083" y="983"/>
                  </a:cubicBezTo>
                  <a:cubicBezTo>
                    <a:pt x="1086" y="980"/>
                    <a:pt x="1086" y="976"/>
                    <a:pt x="1091" y="973"/>
                  </a:cubicBezTo>
                  <a:cubicBezTo>
                    <a:pt x="1091" y="973"/>
                    <a:pt x="1092" y="973"/>
                    <a:pt x="1092" y="973"/>
                  </a:cubicBezTo>
                  <a:cubicBezTo>
                    <a:pt x="1092" y="976"/>
                    <a:pt x="1092" y="978"/>
                    <a:pt x="1093" y="979"/>
                  </a:cubicBezTo>
                  <a:cubicBezTo>
                    <a:pt x="1096" y="984"/>
                    <a:pt x="1104" y="983"/>
                    <a:pt x="1109" y="982"/>
                  </a:cubicBezTo>
                  <a:cubicBezTo>
                    <a:pt x="1111" y="986"/>
                    <a:pt x="1118" y="991"/>
                    <a:pt x="1120" y="995"/>
                  </a:cubicBezTo>
                  <a:cubicBezTo>
                    <a:pt x="1120" y="997"/>
                    <a:pt x="1120" y="999"/>
                    <a:pt x="1120" y="1001"/>
                  </a:cubicBezTo>
                  <a:cubicBezTo>
                    <a:pt x="1122" y="1007"/>
                    <a:pt x="1128" y="1018"/>
                    <a:pt x="1132" y="1023"/>
                  </a:cubicBezTo>
                  <a:cubicBezTo>
                    <a:pt x="1136" y="1028"/>
                    <a:pt x="1146" y="1028"/>
                    <a:pt x="1151" y="1032"/>
                  </a:cubicBezTo>
                  <a:cubicBezTo>
                    <a:pt x="1154" y="1036"/>
                    <a:pt x="1157" y="1039"/>
                    <a:pt x="1160" y="1043"/>
                  </a:cubicBezTo>
                  <a:cubicBezTo>
                    <a:pt x="1167" y="1047"/>
                    <a:pt x="1174" y="1047"/>
                    <a:pt x="1182" y="1049"/>
                  </a:cubicBezTo>
                  <a:cubicBezTo>
                    <a:pt x="1186" y="1051"/>
                    <a:pt x="1189" y="1055"/>
                    <a:pt x="1194" y="1056"/>
                  </a:cubicBezTo>
                  <a:cubicBezTo>
                    <a:pt x="1197" y="1053"/>
                    <a:pt x="1206" y="1048"/>
                    <a:pt x="1207" y="1045"/>
                  </a:cubicBezTo>
                  <a:cubicBezTo>
                    <a:pt x="1213" y="1042"/>
                    <a:pt x="1220" y="1040"/>
                    <a:pt x="1227" y="1042"/>
                  </a:cubicBezTo>
                  <a:cubicBezTo>
                    <a:pt x="1230" y="1042"/>
                    <a:pt x="1230" y="1043"/>
                    <a:pt x="1232" y="1044"/>
                  </a:cubicBezTo>
                  <a:cubicBezTo>
                    <a:pt x="1218" y="975"/>
                    <a:pt x="1200" y="909"/>
                    <a:pt x="1178" y="843"/>
                  </a:cubicBezTo>
                  <a:cubicBezTo>
                    <a:pt x="1173" y="845"/>
                    <a:pt x="1167" y="844"/>
                    <a:pt x="1162" y="845"/>
                  </a:cubicBezTo>
                  <a:cubicBezTo>
                    <a:pt x="1142" y="850"/>
                    <a:pt x="1114" y="852"/>
                    <a:pt x="1107" y="833"/>
                  </a:cubicBezTo>
                  <a:cubicBezTo>
                    <a:pt x="1100" y="831"/>
                    <a:pt x="1091" y="829"/>
                    <a:pt x="1085" y="827"/>
                  </a:cubicBezTo>
                  <a:cubicBezTo>
                    <a:pt x="1082" y="814"/>
                    <a:pt x="1089" y="802"/>
                    <a:pt x="1089" y="791"/>
                  </a:cubicBezTo>
                  <a:cubicBezTo>
                    <a:pt x="1089" y="791"/>
                    <a:pt x="1090" y="791"/>
                    <a:pt x="1090" y="790"/>
                  </a:cubicBezTo>
                  <a:cubicBezTo>
                    <a:pt x="1091" y="791"/>
                    <a:pt x="1091" y="791"/>
                    <a:pt x="1092" y="793"/>
                  </a:cubicBezTo>
                  <a:cubicBezTo>
                    <a:pt x="1092" y="793"/>
                    <a:pt x="1092" y="794"/>
                    <a:pt x="1093" y="794"/>
                  </a:cubicBezTo>
                  <a:cubicBezTo>
                    <a:pt x="1093" y="792"/>
                    <a:pt x="1094" y="790"/>
                    <a:pt x="1094" y="788"/>
                  </a:cubicBezTo>
                  <a:cubicBezTo>
                    <a:pt x="1095" y="788"/>
                    <a:pt x="1095" y="788"/>
                    <a:pt x="1097" y="788"/>
                  </a:cubicBezTo>
                  <a:cubicBezTo>
                    <a:pt x="1096" y="777"/>
                    <a:pt x="1098" y="759"/>
                    <a:pt x="1115" y="767"/>
                  </a:cubicBezTo>
                  <a:cubicBezTo>
                    <a:pt x="1115" y="767"/>
                    <a:pt x="1115" y="767"/>
                    <a:pt x="1115" y="767"/>
                  </a:cubicBezTo>
                  <a:cubicBezTo>
                    <a:pt x="1115" y="766"/>
                    <a:pt x="1115" y="765"/>
                    <a:pt x="1115" y="765"/>
                  </a:cubicBezTo>
                  <a:cubicBezTo>
                    <a:pt x="1111" y="756"/>
                    <a:pt x="1103" y="762"/>
                    <a:pt x="1099" y="758"/>
                  </a:cubicBezTo>
                  <a:cubicBezTo>
                    <a:pt x="1097" y="755"/>
                    <a:pt x="1094" y="752"/>
                    <a:pt x="1093" y="749"/>
                  </a:cubicBezTo>
                  <a:cubicBezTo>
                    <a:pt x="1092" y="746"/>
                    <a:pt x="1093" y="743"/>
                    <a:pt x="1091" y="741"/>
                  </a:cubicBezTo>
                  <a:cubicBezTo>
                    <a:pt x="1088" y="738"/>
                    <a:pt x="1084" y="732"/>
                    <a:pt x="1081" y="729"/>
                  </a:cubicBezTo>
                  <a:cubicBezTo>
                    <a:pt x="1080" y="729"/>
                    <a:pt x="1078" y="728"/>
                    <a:pt x="1077" y="728"/>
                  </a:cubicBezTo>
                  <a:cubicBezTo>
                    <a:pt x="1074" y="724"/>
                    <a:pt x="1072" y="718"/>
                    <a:pt x="1068" y="714"/>
                  </a:cubicBezTo>
                  <a:cubicBezTo>
                    <a:pt x="1067" y="714"/>
                    <a:pt x="1066" y="714"/>
                    <a:pt x="1065" y="714"/>
                  </a:cubicBezTo>
                  <a:cubicBezTo>
                    <a:pt x="1063" y="711"/>
                    <a:pt x="1066" y="708"/>
                    <a:pt x="1063" y="707"/>
                  </a:cubicBezTo>
                  <a:cubicBezTo>
                    <a:pt x="1059" y="702"/>
                    <a:pt x="1061" y="693"/>
                    <a:pt x="1064" y="687"/>
                  </a:cubicBezTo>
                  <a:cubicBezTo>
                    <a:pt x="1064" y="686"/>
                    <a:pt x="1064" y="686"/>
                    <a:pt x="1064" y="686"/>
                  </a:cubicBezTo>
                  <a:cubicBezTo>
                    <a:pt x="1063" y="686"/>
                    <a:pt x="1063" y="686"/>
                    <a:pt x="1062" y="686"/>
                  </a:cubicBezTo>
                  <a:cubicBezTo>
                    <a:pt x="1062" y="688"/>
                    <a:pt x="1061" y="690"/>
                    <a:pt x="1060" y="693"/>
                  </a:cubicBezTo>
                  <a:cubicBezTo>
                    <a:pt x="1060" y="693"/>
                    <a:pt x="1060" y="693"/>
                    <a:pt x="1060" y="693"/>
                  </a:cubicBezTo>
                  <a:cubicBezTo>
                    <a:pt x="1060" y="686"/>
                    <a:pt x="1059" y="679"/>
                    <a:pt x="1052" y="675"/>
                  </a:cubicBezTo>
                  <a:cubicBezTo>
                    <a:pt x="1050" y="674"/>
                    <a:pt x="1048" y="674"/>
                    <a:pt x="1047" y="672"/>
                  </a:cubicBezTo>
                  <a:cubicBezTo>
                    <a:pt x="1047" y="671"/>
                    <a:pt x="1047" y="671"/>
                    <a:pt x="1047" y="670"/>
                  </a:cubicBezTo>
                  <a:cubicBezTo>
                    <a:pt x="1047" y="665"/>
                    <a:pt x="1052" y="665"/>
                    <a:pt x="1054" y="662"/>
                  </a:cubicBezTo>
                  <a:cubicBezTo>
                    <a:pt x="1058" y="656"/>
                    <a:pt x="1060" y="649"/>
                    <a:pt x="1062" y="644"/>
                  </a:cubicBezTo>
                  <a:cubicBezTo>
                    <a:pt x="1062" y="643"/>
                    <a:pt x="1062" y="643"/>
                    <a:pt x="1063" y="642"/>
                  </a:cubicBezTo>
                  <a:cubicBezTo>
                    <a:pt x="1069" y="646"/>
                    <a:pt x="1075" y="640"/>
                    <a:pt x="1080" y="638"/>
                  </a:cubicBezTo>
                  <a:cubicBezTo>
                    <a:pt x="1081" y="638"/>
                    <a:pt x="1082" y="639"/>
                    <a:pt x="1083" y="639"/>
                  </a:cubicBezTo>
                  <a:cubicBezTo>
                    <a:pt x="1084" y="638"/>
                    <a:pt x="1084" y="637"/>
                    <a:pt x="1084" y="635"/>
                  </a:cubicBezTo>
                  <a:cubicBezTo>
                    <a:pt x="1086" y="634"/>
                    <a:pt x="1088" y="633"/>
                    <a:pt x="1089" y="632"/>
                  </a:cubicBezTo>
                  <a:cubicBezTo>
                    <a:pt x="963" y="379"/>
                    <a:pt x="775" y="162"/>
                    <a:pt x="545" y="0"/>
                  </a:cubicBezTo>
                  <a:cubicBezTo>
                    <a:pt x="544" y="4"/>
                    <a:pt x="542" y="7"/>
                    <a:pt x="541" y="9"/>
                  </a:cubicBezTo>
                  <a:cubicBezTo>
                    <a:pt x="532" y="9"/>
                    <a:pt x="530" y="4"/>
                    <a:pt x="522" y="7"/>
                  </a:cubicBezTo>
                  <a:close/>
                  <a:moveTo>
                    <a:pt x="672" y="741"/>
                  </a:moveTo>
                  <a:cubicBezTo>
                    <a:pt x="670" y="740"/>
                    <a:pt x="669" y="739"/>
                    <a:pt x="667" y="739"/>
                  </a:cubicBezTo>
                  <a:cubicBezTo>
                    <a:pt x="667" y="738"/>
                    <a:pt x="667" y="737"/>
                    <a:pt x="668" y="737"/>
                  </a:cubicBezTo>
                  <a:cubicBezTo>
                    <a:pt x="669" y="737"/>
                    <a:pt x="670" y="738"/>
                    <a:pt x="671" y="738"/>
                  </a:cubicBezTo>
                  <a:cubicBezTo>
                    <a:pt x="672" y="739"/>
                    <a:pt x="672" y="739"/>
                    <a:pt x="673" y="741"/>
                  </a:cubicBezTo>
                  <a:cubicBezTo>
                    <a:pt x="673" y="741"/>
                    <a:pt x="672" y="741"/>
                    <a:pt x="672" y="74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226"/>
            <p:cNvSpPr/>
            <p:nvPr/>
          </p:nvSpPr>
          <p:spPr bwMode="auto">
            <a:xfrm>
              <a:off x="3632200" y="1562100"/>
              <a:ext cx="30163" cy="15875"/>
            </a:xfrm>
            <a:custGeom>
              <a:avLst/>
              <a:gdLst>
                <a:gd name="T0" fmla="*/ 25 w 25"/>
                <a:gd name="T1" fmla="*/ 5 h 13"/>
                <a:gd name="T2" fmla="*/ 25 w 25"/>
                <a:gd name="T3" fmla="*/ 0 h 13"/>
                <a:gd name="T4" fmla="*/ 0 w 25"/>
                <a:gd name="T5" fmla="*/ 12 h 13"/>
                <a:gd name="T6" fmla="*/ 25 w 25"/>
                <a:gd name="T7" fmla="*/ 5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13">
                  <a:moveTo>
                    <a:pt x="25" y="5"/>
                  </a:moveTo>
                  <a:cubicBezTo>
                    <a:pt x="25" y="4"/>
                    <a:pt x="25" y="2"/>
                    <a:pt x="25" y="0"/>
                  </a:cubicBezTo>
                  <a:cubicBezTo>
                    <a:pt x="17" y="4"/>
                    <a:pt x="8" y="8"/>
                    <a:pt x="0" y="12"/>
                  </a:cubicBezTo>
                  <a:cubicBezTo>
                    <a:pt x="10" y="13"/>
                    <a:pt x="21" y="13"/>
                    <a:pt x="25" y="5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227"/>
            <p:cNvSpPr/>
            <p:nvPr/>
          </p:nvSpPr>
          <p:spPr bwMode="auto">
            <a:xfrm>
              <a:off x="3692525" y="1543050"/>
              <a:ext cx="15875" cy="6350"/>
            </a:xfrm>
            <a:custGeom>
              <a:avLst/>
              <a:gdLst>
                <a:gd name="T0" fmla="*/ 12 w 13"/>
                <a:gd name="T1" fmla="*/ 0 h 5"/>
                <a:gd name="T2" fmla="*/ 0 w 13"/>
                <a:gd name="T3" fmla="*/ 5 h 5"/>
                <a:gd name="T4" fmla="*/ 13 w 13"/>
                <a:gd name="T5" fmla="*/ 2 h 5"/>
                <a:gd name="T6" fmla="*/ 12 w 13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12" y="0"/>
                  </a:moveTo>
                  <a:cubicBezTo>
                    <a:pt x="8" y="1"/>
                    <a:pt x="4" y="3"/>
                    <a:pt x="0" y="5"/>
                  </a:cubicBezTo>
                  <a:cubicBezTo>
                    <a:pt x="5" y="4"/>
                    <a:pt x="9" y="3"/>
                    <a:pt x="13" y="2"/>
                  </a:cubicBezTo>
                  <a:cubicBezTo>
                    <a:pt x="13" y="1"/>
                    <a:pt x="13" y="1"/>
                    <a:pt x="12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228"/>
            <p:cNvSpPr/>
            <p:nvPr/>
          </p:nvSpPr>
          <p:spPr bwMode="auto">
            <a:xfrm>
              <a:off x="3263900" y="1730375"/>
              <a:ext cx="115888" cy="90488"/>
            </a:xfrm>
            <a:custGeom>
              <a:avLst/>
              <a:gdLst>
                <a:gd name="T0" fmla="*/ 33 w 92"/>
                <a:gd name="T1" fmla="*/ 58 h 72"/>
                <a:gd name="T2" fmla="*/ 25 w 92"/>
                <a:gd name="T3" fmla="*/ 51 h 72"/>
                <a:gd name="T4" fmla="*/ 21 w 92"/>
                <a:gd name="T5" fmla="*/ 47 h 72"/>
                <a:gd name="T6" fmla="*/ 63 w 92"/>
                <a:gd name="T7" fmla="*/ 48 h 72"/>
                <a:gd name="T8" fmla="*/ 92 w 92"/>
                <a:gd name="T9" fmla="*/ 11 h 72"/>
                <a:gd name="T10" fmla="*/ 92 w 92"/>
                <a:gd name="T11" fmla="*/ 10 h 72"/>
                <a:gd name="T12" fmla="*/ 65 w 92"/>
                <a:gd name="T13" fmla="*/ 6 h 72"/>
                <a:gd name="T14" fmla="*/ 0 w 92"/>
                <a:gd name="T15" fmla="*/ 52 h 72"/>
                <a:gd name="T16" fmla="*/ 6 w 92"/>
                <a:gd name="T17" fmla="*/ 67 h 72"/>
                <a:gd name="T18" fmla="*/ 33 w 92"/>
                <a:gd name="T19" fmla="*/ 5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72">
                  <a:moveTo>
                    <a:pt x="33" y="58"/>
                  </a:moveTo>
                  <a:cubicBezTo>
                    <a:pt x="30" y="56"/>
                    <a:pt x="27" y="53"/>
                    <a:pt x="25" y="51"/>
                  </a:cubicBezTo>
                  <a:cubicBezTo>
                    <a:pt x="24" y="50"/>
                    <a:pt x="22" y="49"/>
                    <a:pt x="21" y="47"/>
                  </a:cubicBezTo>
                  <a:cubicBezTo>
                    <a:pt x="30" y="44"/>
                    <a:pt x="51" y="48"/>
                    <a:pt x="63" y="48"/>
                  </a:cubicBezTo>
                  <a:cubicBezTo>
                    <a:pt x="75" y="38"/>
                    <a:pt x="80" y="21"/>
                    <a:pt x="92" y="11"/>
                  </a:cubicBezTo>
                  <a:cubicBezTo>
                    <a:pt x="92" y="11"/>
                    <a:pt x="92" y="10"/>
                    <a:pt x="92" y="10"/>
                  </a:cubicBezTo>
                  <a:cubicBezTo>
                    <a:pt x="83" y="0"/>
                    <a:pt x="75" y="5"/>
                    <a:pt x="65" y="6"/>
                  </a:cubicBezTo>
                  <a:cubicBezTo>
                    <a:pt x="43" y="21"/>
                    <a:pt x="21" y="36"/>
                    <a:pt x="0" y="52"/>
                  </a:cubicBezTo>
                  <a:cubicBezTo>
                    <a:pt x="3" y="56"/>
                    <a:pt x="5" y="60"/>
                    <a:pt x="6" y="67"/>
                  </a:cubicBezTo>
                  <a:cubicBezTo>
                    <a:pt x="18" y="72"/>
                    <a:pt x="29" y="69"/>
                    <a:pt x="33" y="58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229"/>
            <p:cNvSpPr>
              <a:spLocks noEditPoints="1"/>
            </p:cNvSpPr>
            <p:nvPr/>
          </p:nvSpPr>
          <p:spPr bwMode="auto">
            <a:xfrm>
              <a:off x="3900488" y="1379538"/>
              <a:ext cx="952500" cy="827088"/>
            </a:xfrm>
            <a:custGeom>
              <a:avLst/>
              <a:gdLst>
                <a:gd name="T0" fmla="*/ 38 w 763"/>
                <a:gd name="T1" fmla="*/ 78 h 662"/>
                <a:gd name="T2" fmla="*/ 16 w 763"/>
                <a:gd name="T3" fmla="*/ 100 h 662"/>
                <a:gd name="T4" fmla="*/ 65 w 763"/>
                <a:gd name="T5" fmla="*/ 118 h 662"/>
                <a:gd name="T6" fmla="*/ 136 w 763"/>
                <a:gd name="T7" fmla="*/ 132 h 662"/>
                <a:gd name="T8" fmla="*/ 177 w 763"/>
                <a:gd name="T9" fmla="*/ 204 h 662"/>
                <a:gd name="T10" fmla="*/ 187 w 763"/>
                <a:gd name="T11" fmla="*/ 230 h 662"/>
                <a:gd name="T12" fmla="*/ 190 w 763"/>
                <a:gd name="T13" fmla="*/ 264 h 662"/>
                <a:gd name="T14" fmla="*/ 211 w 763"/>
                <a:gd name="T15" fmla="*/ 271 h 662"/>
                <a:gd name="T16" fmla="*/ 229 w 763"/>
                <a:gd name="T17" fmla="*/ 286 h 662"/>
                <a:gd name="T18" fmla="*/ 254 w 763"/>
                <a:gd name="T19" fmla="*/ 313 h 662"/>
                <a:gd name="T20" fmla="*/ 185 w 763"/>
                <a:gd name="T21" fmla="*/ 312 h 662"/>
                <a:gd name="T22" fmla="*/ 248 w 763"/>
                <a:gd name="T23" fmla="*/ 334 h 662"/>
                <a:gd name="T24" fmla="*/ 251 w 763"/>
                <a:gd name="T25" fmla="*/ 359 h 662"/>
                <a:gd name="T26" fmla="*/ 254 w 763"/>
                <a:gd name="T27" fmla="*/ 380 h 662"/>
                <a:gd name="T28" fmla="*/ 250 w 763"/>
                <a:gd name="T29" fmla="*/ 389 h 662"/>
                <a:gd name="T30" fmla="*/ 200 w 763"/>
                <a:gd name="T31" fmla="*/ 413 h 662"/>
                <a:gd name="T32" fmla="*/ 248 w 763"/>
                <a:gd name="T33" fmla="*/ 411 h 662"/>
                <a:gd name="T34" fmla="*/ 241 w 763"/>
                <a:gd name="T35" fmla="*/ 430 h 662"/>
                <a:gd name="T36" fmla="*/ 198 w 763"/>
                <a:gd name="T37" fmla="*/ 464 h 662"/>
                <a:gd name="T38" fmla="*/ 270 w 763"/>
                <a:gd name="T39" fmla="*/ 441 h 662"/>
                <a:gd name="T40" fmla="*/ 220 w 763"/>
                <a:gd name="T41" fmla="*/ 493 h 662"/>
                <a:gd name="T42" fmla="*/ 241 w 763"/>
                <a:gd name="T43" fmla="*/ 511 h 662"/>
                <a:gd name="T44" fmla="*/ 259 w 763"/>
                <a:gd name="T45" fmla="*/ 501 h 662"/>
                <a:gd name="T46" fmla="*/ 260 w 763"/>
                <a:gd name="T47" fmla="*/ 520 h 662"/>
                <a:gd name="T48" fmla="*/ 250 w 763"/>
                <a:gd name="T49" fmla="*/ 547 h 662"/>
                <a:gd name="T50" fmla="*/ 277 w 763"/>
                <a:gd name="T51" fmla="*/ 575 h 662"/>
                <a:gd name="T52" fmla="*/ 301 w 763"/>
                <a:gd name="T53" fmla="*/ 608 h 662"/>
                <a:gd name="T54" fmla="*/ 329 w 763"/>
                <a:gd name="T55" fmla="*/ 621 h 662"/>
                <a:gd name="T56" fmla="*/ 366 w 763"/>
                <a:gd name="T57" fmla="*/ 637 h 662"/>
                <a:gd name="T58" fmla="*/ 397 w 763"/>
                <a:gd name="T59" fmla="*/ 632 h 662"/>
                <a:gd name="T60" fmla="*/ 418 w 763"/>
                <a:gd name="T61" fmla="*/ 642 h 662"/>
                <a:gd name="T62" fmla="*/ 473 w 763"/>
                <a:gd name="T63" fmla="*/ 654 h 662"/>
                <a:gd name="T64" fmla="*/ 477 w 763"/>
                <a:gd name="T65" fmla="*/ 617 h 662"/>
                <a:gd name="T66" fmla="*/ 462 w 763"/>
                <a:gd name="T67" fmla="*/ 570 h 662"/>
                <a:gd name="T68" fmla="*/ 491 w 763"/>
                <a:gd name="T69" fmla="*/ 544 h 662"/>
                <a:gd name="T70" fmla="*/ 488 w 763"/>
                <a:gd name="T71" fmla="*/ 522 h 662"/>
                <a:gd name="T72" fmla="*/ 507 w 763"/>
                <a:gd name="T73" fmla="*/ 497 h 662"/>
                <a:gd name="T74" fmla="*/ 497 w 763"/>
                <a:gd name="T75" fmla="*/ 458 h 662"/>
                <a:gd name="T76" fmla="*/ 536 w 763"/>
                <a:gd name="T77" fmla="*/ 444 h 662"/>
                <a:gd name="T78" fmla="*/ 553 w 763"/>
                <a:gd name="T79" fmla="*/ 441 h 662"/>
                <a:gd name="T80" fmla="*/ 580 w 763"/>
                <a:gd name="T81" fmla="*/ 406 h 662"/>
                <a:gd name="T82" fmla="*/ 625 w 763"/>
                <a:gd name="T83" fmla="*/ 346 h 662"/>
                <a:gd name="T84" fmla="*/ 653 w 763"/>
                <a:gd name="T85" fmla="*/ 321 h 662"/>
                <a:gd name="T86" fmla="*/ 721 w 763"/>
                <a:gd name="T87" fmla="*/ 283 h 662"/>
                <a:gd name="T88" fmla="*/ 739 w 763"/>
                <a:gd name="T89" fmla="*/ 241 h 662"/>
                <a:gd name="T90" fmla="*/ 733 w 763"/>
                <a:gd name="T91" fmla="*/ 222 h 662"/>
                <a:gd name="T92" fmla="*/ 668 w 763"/>
                <a:gd name="T93" fmla="*/ 246 h 662"/>
                <a:gd name="T94" fmla="*/ 660 w 763"/>
                <a:gd name="T95" fmla="*/ 218 h 662"/>
                <a:gd name="T96" fmla="*/ 627 w 763"/>
                <a:gd name="T97" fmla="*/ 192 h 662"/>
                <a:gd name="T98" fmla="*/ 712 w 763"/>
                <a:gd name="T99" fmla="*/ 205 h 662"/>
                <a:gd name="T100" fmla="*/ 744 w 763"/>
                <a:gd name="T101" fmla="*/ 185 h 662"/>
                <a:gd name="T102" fmla="*/ 709 w 763"/>
                <a:gd name="T103" fmla="*/ 166 h 662"/>
                <a:gd name="T104" fmla="*/ 661 w 763"/>
                <a:gd name="T105" fmla="*/ 155 h 662"/>
                <a:gd name="T106" fmla="*/ 622 w 763"/>
                <a:gd name="T107" fmla="*/ 144 h 662"/>
                <a:gd name="T108" fmla="*/ 629 w 763"/>
                <a:gd name="T109" fmla="*/ 123 h 662"/>
                <a:gd name="T110" fmla="*/ 682 w 763"/>
                <a:gd name="T111" fmla="*/ 109 h 662"/>
                <a:gd name="T112" fmla="*/ 645 w 763"/>
                <a:gd name="T113" fmla="*/ 80 h 662"/>
                <a:gd name="T114" fmla="*/ 625 w 763"/>
                <a:gd name="T115" fmla="*/ 66 h 662"/>
                <a:gd name="T116" fmla="*/ 643 w 763"/>
                <a:gd name="T117" fmla="*/ 53 h 662"/>
                <a:gd name="T118" fmla="*/ 632 w 763"/>
                <a:gd name="T119" fmla="*/ 24 h 662"/>
                <a:gd name="T120" fmla="*/ 597 w 763"/>
                <a:gd name="T121" fmla="*/ 15 h 662"/>
                <a:gd name="T122" fmla="*/ 653 w 763"/>
                <a:gd name="T123" fmla="*/ 97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763" h="662">
                  <a:moveTo>
                    <a:pt x="39" y="66"/>
                  </a:moveTo>
                  <a:cubicBezTo>
                    <a:pt x="43" y="66"/>
                    <a:pt x="48" y="67"/>
                    <a:pt x="52" y="66"/>
                  </a:cubicBezTo>
                  <a:cubicBezTo>
                    <a:pt x="54" y="65"/>
                    <a:pt x="56" y="64"/>
                    <a:pt x="58" y="64"/>
                  </a:cubicBezTo>
                  <a:cubicBezTo>
                    <a:pt x="58" y="63"/>
                    <a:pt x="59" y="63"/>
                    <a:pt x="60" y="62"/>
                  </a:cubicBezTo>
                  <a:cubicBezTo>
                    <a:pt x="63" y="63"/>
                    <a:pt x="66" y="65"/>
                    <a:pt x="67" y="68"/>
                  </a:cubicBezTo>
                  <a:cubicBezTo>
                    <a:pt x="64" y="71"/>
                    <a:pt x="58" y="69"/>
                    <a:pt x="61" y="75"/>
                  </a:cubicBezTo>
                  <a:cubicBezTo>
                    <a:pt x="59" y="75"/>
                    <a:pt x="57" y="74"/>
                    <a:pt x="56" y="73"/>
                  </a:cubicBezTo>
                  <a:cubicBezTo>
                    <a:pt x="52" y="72"/>
                    <a:pt x="38" y="69"/>
                    <a:pt x="33" y="72"/>
                  </a:cubicBezTo>
                  <a:cubicBezTo>
                    <a:pt x="32" y="73"/>
                    <a:pt x="32" y="73"/>
                    <a:pt x="32" y="73"/>
                  </a:cubicBezTo>
                  <a:cubicBezTo>
                    <a:pt x="33" y="76"/>
                    <a:pt x="40" y="75"/>
                    <a:pt x="43" y="76"/>
                  </a:cubicBezTo>
                  <a:cubicBezTo>
                    <a:pt x="46" y="76"/>
                    <a:pt x="47" y="78"/>
                    <a:pt x="49" y="79"/>
                  </a:cubicBezTo>
                  <a:cubicBezTo>
                    <a:pt x="49" y="79"/>
                    <a:pt x="49" y="79"/>
                    <a:pt x="49" y="79"/>
                  </a:cubicBezTo>
                  <a:cubicBezTo>
                    <a:pt x="45" y="80"/>
                    <a:pt x="41" y="78"/>
                    <a:pt x="38" y="78"/>
                  </a:cubicBezTo>
                  <a:cubicBezTo>
                    <a:pt x="32" y="77"/>
                    <a:pt x="26" y="76"/>
                    <a:pt x="19" y="75"/>
                  </a:cubicBezTo>
                  <a:cubicBezTo>
                    <a:pt x="17" y="75"/>
                    <a:pt x="15" y="75"/>
                    <a:pt x="12" y="74"/>
                  </a:cubicBezTo>
                  <a:cubicBezTo>
                    <a:pt x="9" y="74"/>
                    <a:pt x="8" y="76"/>
                    <a:pt x="7" y="77"/>
                  </a:cubicBezTo>
                  <a:cubicBezTo>
                    <a:pt x="5" y="79"/>
                    <a:pt x="4" y="80"/>
                    <a:pt x="2" y="81"/>
                  </a:cubicBezTo>
                  <a:cubicBezTo>
                    <a:pt x="0" y="84"/>
                    <a:pt x="5" y="86"/>
                    <a:pt x="8" y="86"/>
                  </a:cubicBezTo>
                  <a:cubicBezTo>
                    <a:pt x="11" y="86"/>
                    <a:pt x="11" y="84"/>
                    <a:pt x="14" y="84"/>
                  </a:cubicBezTo>
                  <a:cubicBezTo>
                    <a:pt x="14" y="84"/>
                    <a:pt x="14" y="84"/>
                    <a:pt x="14" y="84"/>
                  </a:cubicBezTo>
                  <a:cubicBezTo>
                    <a:pt x="11" y="86"/>
                    <a:pt x="10" y="89"/>
                    <a:pt x="13" y="90"/>
                  </a:cubicBezTo>
                  <a:cubicBezTo>
                    <a:pt x="18" y="93"/>
                    <a:pt x="24" y="95"/>
                    <a:pt x="30" y="95"/>
                  </a:cubicBezTo>
                  <a:cubicBezTo>
                    <a:pt x="30" y="95"/>
                    <a:pt x="31" y="95"/>
                    <a:pt x="31" y="95"/>
                  </a:cubicBezTo>
                  <a:cubicBezTo>
                    <a:pt x="28" y="96"/>
                    <a:pt x="25" y="97"/>
                    <a:pt x="22" y="98"/>
                  </a:cubicBezTo>
                  <a:cubicBezTo>
                    <a:pt x="20" y="99"/>
                    <a:pt x="19" y="100"/>
                    <a:pt x="17" y="101"/>
                  </a:cubicBezTo>
                  <a:cubicBezTo>
                    <a:pt x="16" y="100"/>
                    <a:pt x="16" y="100"/>
                    <a:pt x="16" y="100"/>
                  </a:cubicBezTo>
                  <a:cubicBezTo>
                    <a:pt x="13" y="100"/>
                    <a:pt x="10" y="101"/>
                    <a:pt x="9" y="102"/>
                  </a:cubicBezTo>
                  <a:cubicBezTo>
                    <a:pt x="11" y="104"/>
                    <a:pt x="12" y="106"/>
                    <a:pt x="13" y="107"/>
                  </a:cubicBezTo>
                  <a:cubicBezTo>
                    <a:pt x="16" y="113"/>
                    <a:pt x="27" y="121"/>
                    <a:pt x="37" y="118"/>
                  </a:cubicBezTo>
                  <a:cubicBezTo>
                    <a:pt x="38" y="116"/>
                    <a:pt x="34" y="114"/>
                    <a:pt x="38" y="112"/>
                  </a:cubicBezTo>
                  <a:cubicBezTo>
                    <a:pt x="38" y="112"/>
                    <a:pt x="39" y="112"/>
                    <a:pt x="39" y="112"/>
                  </a:cubicBezTo>
                  <a:cubicBezTo>
                    <a:pt x="41" y="112"/>
                    <a:pt x="41" y="114"/>
                    <a:pt x="43" y="115"/>
                  </a:cubicBezTo>
                  <a:cubicBezTo>
                    <a:pt x="44" y="116"/>
                    <a:pt x="44" y="116"/>
                    <a:pt x="45" y="116"/>
                  </a:cubicBezTo>
                  <a:cubicBezTo>
                    <a:pt x="45" y="116"/>
                    <a:pt x="45" y="116"/>
                    <a:pt x="45" y="117"/>
                  </a:cubicBezTo>
                  <a:cubicBezTo>
                    <a:pt x="45" y="117"/>
                    <a:pt x="45" y="117"/>
                    <a:pt x="46" y="117"/>
                  </a:cubicBezTo>
                  <a:cubicBezTo>
                    <a:pt x="46" y="114"/>
                    <a:pt x="50" y="109"/>
                    <a:pt x="55" y="111"/>
                  </a:cubicBezTo>
                  <a:cubicBezTo>
                    <a:pt x="58" y="115"/>
                    <a:pt x="50" y="118"/>
                    <a:pt x="55" y="121"/>
                  </a:cubicBezTo>
                  <a:cubicBezTo>
                    <a:pt x="57" y="120"/>
                    <a:pt x="57" y="118"/>
                    <a:pt x="58" y="117"/>
                  </a:cubicBezTo>
                  <a:cubicBezTo>
                    <a:pt x="62" y="116"/>
                    <a:pt x="63" y="118"/>
                    <a:pt x="65" y="118"/>
                  </a:cubicBezTo>
                  <a:cubicBezTo>
                    <a:pt x="68" y="118"/>
                    <a:pt x="72" y="114"/>
                    <a:pt x="72" y="113"/>
                  </a:cubicBezTo>
                  <a:cubicBezTo>
                    <a:pt x="72" y="113"/>
                    <a:pt x="73" y="113"/>
                    <a:pt x="73" y="112"/>
                  </a:cubicBezTo>
                  <a:cubicBezTo>
                    <a:pt x="74" y="115"/>
                    <a:pt x="75" y="116"/>
                    <a:pt x="76" y="118"/>
                  </a:cubicBezTo>
                  <a:cubicBezTo>
                    <a:pt x="79" y="118"/>
                    <a:pt x="83" y="112"/>
                    <a:pt x="87" y="111"/>
                  </a:cubicBezTo>
                  <a:cubicBezTo>
                    <a:pt x="91" y="111"/>
                    <a:pt x="93" y="114"/>
                    <a:pt x="92" y="117"/>
                  </a:cubicBezTo>
                  <a:cubicBezTo>
                    <a:pt x="92" y="117"/>
                    <a:pt x="92" y="117"/>
                    <a:pt x="92" y="118"/>
                  </a:cubicBezTo>
                  <a:cubicBezTo>
                    <a:pt x="94" y="117"/>
                    <a:pt x="96" y="115"/>
                    <a:pt x="99" y="115"/>
                  </a:cubicBezTo>
                  <a:cubicBezTo>
                    <a:pt x="101" y="115"/>
                    <a:pt x="102" y="116"/>
                    <a:pt x="103" y="116"/>
                  </a:cubicBezTo>
                  <a:cubicBezTo>
                    <a:pt x="106" y="118"/>
                    <a:pt x="113" y="118"/>
                    <a:pt x="115" y="120"/>
                  </a:cubicBezTo>
                  <a:cubicBezTo>
                    <a:pt x="117" y="121"/>
                    <a:pt x="117" y="124"/>
                    <a:pt x="118" y="126"/>
                  </a:cubicBezTo>
                  <a:cubicBezTo>
                    <a:pt x="120" y="128"/>
                    <a:pt x="124" y="128"/>
                    <a:pt x="127" y="129"/>
                  </a:cubicBezTo>
                  <a:cubicBezTo>
                    <a:pt x="128" y="130"/>
                    <a:pt x="128" y="132"/>
                    <a:pt x="130" y="133"/>
                  </a:cubicBezTo>
                  <a:cubicBezTo>
                    <a:pt x="132" y="133"/>
                    <a:pt x="134" y="132"/>
                    <a:pt x="136" y="132"/>
                  </a:cubicBezTo>
                  <a:cubicBezTo>
                    <a:pt x="137" y="136"/>
                    <a:pt x="137" y="139"/>
                    <a:pt x="137" y="142"/>
                  </a:cubicBezTo>
                  <a:cubicBezTo>
                    <a:pt x="137" y="146"/>
                    <a:pt x="142" y="152"/>
                    <a:pt x="144" y="155"/>
                  </a:cubicBezTo>
                  <a:cubicBezTo>
                    <a:pt x="145" y="156"/>
                    <a:pt x="145" y="157"/>
                    <a:pt x="146" y="159"/>
                  </a:cubicBezTo>
                  <a:cubicBezTo>
                    <a:pt x="147" y="160"/>
                    <a:pt x="151" y="161"/>
                    <a:pt x="153" y="162"/>
                  </a:cubicBezTo>
                  <a:cubicBezTo>
                    <a:pt x="158" y="165"/>
                    <a:pt x="159" y="169"/>
                    <a:pt x="160" y="174"/>
                  </a:cubicBezTo>
                  <a:cubicBezTo>
                    <a:pt x="162" y="175"/>
                    <a:pt x="172" y="178"/>
                    <a:pt x="171" y="181"/>
                  </a:cubicBezTo>
                  <a:cubicBezTo>
                    <a:pt x="170" y="182"/>
                    <a:pt x="166" y="183"/>
                    <a:pt x="165" y="184"/>
                  </a:cubicBezTo>
                  <a:cubicBezTo>
                    <a:pt x="166" y="184"/>
                    <a:pt x="166" y="185"/>
                    <a:pt x="167" y="185"/>
                  </a:cubicBezTo>
                  <a:cubicBezTo>
                    <a:pt x="162" y="187"/>
                    <a:pt x="158" y="191"/>
                    <a:pt x="153" y="193"/>
                  </a:cubicBezTo>
                  <a:cubicBezTo>
                    <a:pt x="153" y="193"/>
                    <a:pt x="153" y="193"/>
                    <a:pt x="153" y="193"/>
                  </a:cubicBezTo>
                  <a:cubicBezTo>
                    <a:pt x="157" y="193"/>
                    <a:pt x="162" y="191"/>
                    <a:pt x="168" y="190"/>
                  </a:cubicBezTo>
                  <a:cubicBezTo>
                    <a:pt x="165" y="194"/>
                    <a:pt x="171" y="199"/>
                    <a:pt x="174" y="202"/>
                  </a:cubicBezTo>
                  <a:cubicBezTo>
                    <a:pt x="175" y="202"/>
                    <a:pt x="177" y="203"/>
                    <a:pt x="177" y="204"/>
                  </a:cubicBezTo>
                  <a:cubicBezTo>
                    <a:pt x="177" y="204"/>
                    <a:pt x="177" y="204"/>
                    <a:pt x="177" y="205"/>
                  </a:cubicBezTo>
                  <a:cubicBezTo>
                    <a:pt x="176" y="205"/>
                    <a:pt x="175" y="204"/>
                    <a:pt x="173" y="204"/>
                  </a:cubicBezTo>
                  <a:cubicBezTo>
                    <a:pt x="171" y="205"/>
                    <a:pt x="169" y="207"/>
                    <a:pt x="171" y="208"/>
                  </a:cubicBezTo>
                  <a:cubicBezTo>
                    <a:pt x="172" y="209"/>
                    <a:pt x="173" y="209"/>
                    <a:pt x="173" y="210"/>
                  </a:cubicBezTo>
                  <a:cubicBezTo>
                    <a:pt x="175" y="211"/>
                    <a:pt x="176" y="212"/>
                    <a:pt x="177" y="214"/>
                  </a:cubicBezTo>
                  <a:cubicBezTo>
                    <a:pt x="179" y="214"/>
                    <a:pt x="181" y="215"/>
                    <a:pt x="182" y="216"/>
                  </a:cubicBezTo>
                  <a:cubicBezTo>
                    <a:pt x="184" y="217"/>
                    <a:pt x="182" y="218"/>
                    <a:pt x="181" y="219"/>
                  </a:cubicBezTo>
                  <a:cubicBezTo>
                    <a:pt x="180" y="220"/>
                    <a:pt x="180" y="222"/>
                    <a:pt x="179" y="223"/>
                  </a:cubicBezTo>
                  <a:cubicBezTo>
                    <a:pt x="177" y="225"/>
                    <a:pt x="174" y="226"/>
                    <a:pt x="173" y="228"/>
                  </a:cubicBezTo>
                  <a:cubicBezTo>
                    <a:pt x="174" y="229"/>
                    <a:pt x="177" y="229"/>
                    <a:pt x="178" y="229"/>
                  </a:cubicBezTo>
                  <a:cubicBezTo>
                    <a:pt x="180" y="230"/>
                    <a:pt x="181" y="230"/>
                    <a:pt x="183" y="231"/>
                  </a:cubicBezTo>
                  <a:cubicBezTo>
                    <a:pt x="184" y="231"/>
                    <a:pt x="185" y="230"/>
                    <a:pt x="186" y="230"/>
                  </a:cubicBezTo>
                  <a:cubicBezTo>
                    <a:pt x="186" y="231"/>
                    <a:pt x="186" y="230"/>
                    <a:pt x="187" y="230"/>
                  </a:cubicBezTo>
                  <a:cubicBezTo>
                    <a:pt x="187" y="234"/>
                    <a:pt x="184" y="235"/>
                    <a:pt x="185" y="238"/>
                  </a:cubicBezTo>
                  <a:cubicBezTo>
                    <a:pt x="191" y="238"/>
                    <a:pt x="194" y="241"/>
                    <a:pt x="194" y="245"/>
                  </a:cubicBezTo>
                  <a:cubicBezTo>
                    <a:pt x="194" y="246"/>
                    <a:pt x="194" y="247"/>
                    <a:pt x="194" y="248"/>
                  </a:cubicBezTo>
                  <a:cubicBezTo>
                    <a:pt x="193" y="249"/>
                    <a:pt x="189" y="249"/>
                    <a:pt x="188" y="249"/>
                  </a:cubicBezTo>
                  <a:cubicBezTo>
                    <a:pt x="186" y="249"/>
                    <a:pt x="183" y="249"/>
                    <a:pt x="181" y="249"/>
                  </a:cubicBezTo>
                  <a:cubicBezTo>
                    <a:pt x="178" y="249"/>
                    <a:pt x="175" y="247"/>
                    <a:pt x="170" y="248"/>
                  </a:cubicBezTo>
                  <a:cubicBezTo>
                    <a:pt x="170" y="248"/>
                    <a:pt x="170" y="248"/>
                    <a:pt x="170" y="249"/>
                  </a:cubicBezTo>
                  <a:cubicBezTo>
                    <a:pt x="173" y="251"/>
                    <a:pt x="180" y="249"/>
                    <a:pt x="184" y="251"/>
                  </a:cubicBezTo>
                  <a:cubicBezTo>
                    <a:pt x="186" y="253"/>
                    <a:pt x="185" y="255"/>
                    <a:pt x="184" y="257"/>
                  </a:cubicBezTo>
                  <a:cubicBezTo>
                    <a:pt x="181" y="260"/>
                    <a:pt x="173" y="263"/>
                    <a:pt x="171" y="266"/>
                  </a:cubicBezTo>
                  <a:cubicBezTo>
                    <a:pt x="173" y="268"/>
                    <a:pt x="181" y="268"/>
                    <a:pt x="185" y="266"/>
                  </a:cubicBezTo>
                  <a:cubicBezTo>
                    <a:pt x="186" y="266"/>
                    <a:pt x="187" y="265"/>
                    <a:pt x="188" y="264"/>
                  </a:cubicBezTo>
                  <a:cubicBezTo>
                    <a:pt x="189" y="264"/>
                    <a:pt x="189" y="264"/>
                    <a:pt x="190" y="264"/>
                  </a:cubicBezTo>
                  <a:cubicBezTo>
                    <a:pt x="190" y="266"/>
                    <a:pt x="187" y="267"/>
                    <a:pt x="185" y="269"/>
                  </a:cubicBezTo>
                  <a:cubicBezTo>
                    <a:pt x="183" y="270"/>
                    <a:pt x="181" y="272"/>
                    <a:pt x="177" y="273"/>
                  </a:cubicBezTo>
                  <a:cubicBezTo>
                    <a:pt x="174" y="275"/>
                    <a:pt x="169" y="276"/>
                    <a:pt x="166" y="277"/>
                  </a:cubicBezTo>
                  <a:cubicBezTo>
                    <a:pt x="166" y="278"/>
                    <a:pt x="169" y="278"/>
                    <a:pt x="169" y="280"/>
                  </a:cubicBezTo>
                  <a:cubicBezTo>
                    <a:pt x="169" y="281"/>
                    <a:pt x="168" y="283"/>
                    <a:pt x="169" y="284"/>
                  </a:cubicBezTo>
                  <a:cubicBezTo>
                    <a:pt x="170" y="285"/>
                    <a:pt x="173" y="285"/>
                    <a:pt x="175" y="285"/>
                  </a:cubicBezTo>
                  <a:cubicBezTo>
                    <a:pt x="179" y="286"/>
                    <a:pt x="189" y="289"/>
                    <a:pt x="195" y="286"/>
                  </a:cubicBezTo>
                  <a:cubicBezTo>
                    <a:pt x="200" y="284"/>
                    <a:pt x="201" y="279"/>
                    <a:pt x="201" y="274"/>
                  </a:cubicBezTo>
                  <a:cubicBezTo>
                    <a:pt x="204" y="272"/>
                    <a:pt x="208" y="272"/>
                    <a:pt x="208" y="269"/>
                  </a:cubicBezTo>
                  <a:cubicBezTo>
                    <a:pt x="208" y="269"/>
                    <a:pt x="208" y="269"/>
                    <a:pt x="209" y="269"/>
                  </a:cubicBezTo>
                  <a:cubicBezTo>
                    <a:pt x="210" y="269"/>
                    <a:pt x="209" y="271"/>
                    <a:pt x="210" y="271"/>
                  </a:cubicBezTo>
                  <a:cubicBezTo>
                    <a:pt x="210" y="271"/>
                    <a:pt x="210" y="272"/>
                    <a:pt x="210" y="272"/>
                  </a:cubicBezTo>
                  <a:cubicBezTo>
                    <a:pt x="210" y="272"/>
                    <a:pt x="210" y="271"/>
                    <a:pt x="211" y="271"/>
                  </a:cubicBezTo>
                  <a:cubicBezTo>
                    <a:pt x="212" y="270"/>
                    <a:pt x="214" y="265"/>
                    <a:pt x="219" y="266"/>
                  </a:cubicBezTo>
                  <a:cubicBezTo>
                    <a:pt x="219" y="268"/>
                    <a:pt x="216" y="273"/>
                    <a:pt x="213" y="274"/>
                  </a:cubicBezTo>
                  <a:cubicBezTo>
                    <a:pt x="213" y="276"/>
                    <a:pt x="216" y="276"/>
                    <a:pt x="218" y="277"/>
                  </a:cubicBezTo>
                  <a:cubicBezTo>
                    <a:pt x="220" y="277"/>
                    <a:pt x="221" y="277"/>
                    <a:pt x="223" y="277"/>
                  </a:cubicBezTo>
                  <a:cubicBezTo>
                    <a:pt x="228" y="278"/>
                    <a:pt x="233" y="275"/>
                    <a:pt x="238" y="273"/>
                  </a:cubicBezTo>
                  <a:cubicBezTo>
                    <a:pt x="237" y="274"/>
                    <a:pt x="237" y="275"/>
                    <a:pt x="236" y="276"/>
                  </a:cubicBezTo>
                  <a:cubicBezTo>
                    <a:pt x="235" y="277"/>
                    <a:pt x="223" y="280"/>
                    <a:pt x="220" y="281"/>
                  </a:cubicBezTo>
                  <a:cubicBezTo>
                    <a:pt x="220" y="281"/>
                    <a:pt x="220" y="281"/>
                    <a:pt x="220" y="281"/>
                  </a:cubicBezTo>
                  <a:cubicBezTo>
                    <a:pt x="220" y="282"/>
                    <a:pt x="221" y="283"/>
                    <a:pt x="221" y="284"/>
                  </a:cubicBezTo>
                  <a:cubicBezTo>
                    <a:pt x="226" y="287"/>
                    <a:pt x="229" y="283"/>
                    <a:pt x="232" y="281"/>
                  </a:cubicBezTo>
                  <a:cubicBezTo>
                    <a:pt x="235" y="281"/>
                    <a:pt x="237" y="281"/>
                    <a:pt x="239" y="281"/>
                  </a:cubicBezTo>
                  <a:cubicBezTo>
                    <a:pt x="240" y="281"/>
                    <a:pt x="240" y="281"/>
                    <a:pt x="240" y="281"/>
                  </a:cubicBezTo>
                  <a:cubicBezTo>
                    <a:pt x="236" y="283"/>
                    <a:pt x="232" y="284"/>
                    <a:pt x="229" y="286"/>
                  </a:cubicBezTo>
                  <a:cubicBezTo>
                    <a:pt x="228" y="287"/>
                    <a:pt x="227" y="288"/>
                    <a:pt x="226" y="289"/>
                  </a:cubicBezTo>
                  <a:cubicBezTo>
                    <a:pt x="224" y="290"/>
                    <a:pt x="223" y="291"/>
                    <a:pt x="222" y="292"/>
                  </a:cubicBezTo>
                  <a:cubicBezTo>
                    <a:pt x="227" y="294"/>
                    <a:pt x="236" y="286"/>
                    <a:pt x="238" y="288"/>
                  </a:cubicBezTo>
                  <a:cubicBezTo>
                    <a:pt x="240" y="289"/>
                    <a:pt x="236" y="291"/>
                    <a:pt x="239" y="293"/>
                  </a:cubicBezTo>
                  <a:cubicBezTo>
                    <a:pt x="240" y="294"/>
                    <a:pt x="241" y="293"/>
                    <a:pt x="242" y="294"/>
                  </a:cubicBezTo>
                  <a:cubicBezTo>
                    <a:pt x="245" y="294"/>
                    <a:pt x="248" y="295"/>
                    <a:pt x="249" y="297"/>
                  </a:cubicBezTo>
                  <a:cubicBezTo>
                    <a:pt x="248" y="301"/>
                    <a:pt x="238" y="297"/>
                    <a:pt x="235" y="296"/>
                  </a:cubicBezTo>
                  <a:cubicBezTo>
                    <a:pt x="235" y="297"/>
                    <a:pt x="235" y="297"/>
                    <a:pt x="235" y="297"/>
                  </a:cubicBezTo>
                  <a:cubicBezTo>
                    <a:pt x="235" y="297"/>
                    <a:pt x="235" y="297"/>
                    <a:pt x="234" y="297"/>
                  </a:cubicBezTo>
                  <a:cubicBezTo>
                    <a:pt x="234" y="302"/>
                    <a:pt x="252" y="300"/>
                    <a:pt x="254" y="305"/>
                  </a:cubicBezTo>
                  <a:cubicBezTo>
                    <a:pt x="252" y="307"/>
                    <a:pt x="249" y="306"/>
                    <a:pt x="245" y="307"/>
                  </a:cubicBezTo>
                  <a:cubicBezTo>
                    <a:pt x="245" y="311"/>
                    <a:pt x="255" y="309"/>
                    <a:pt x="254" y="312"/>
                  </a:cubicBezTo>
                  <a:cubicBezTo>
                    <a:pt x="254" y="312"/>
                    <a:pt x="254" y="312"/>
                    <a:pt x="254" y="313"/>
                  </a:cubicBezTo>
                  <a:cubicBezTo>
                    <a:pt x="251" y="313"/>
                    <a:pt x="249" y="312"/>
                    <a:pt x="247" y="313"/>
                  </a:cubicBezTo>
                  <a:cubicBezTo>
                    <a:pt x="246" y="314"/>
                    <a:pt x="246" y="314"/>
                    <a:pt x="246" y="314"/>
                  </a:cubicBezTo>
                  <a:cubicBezTo>
                    <a:pt x="246" y="314"/>
                    <a:pt x="246" y="314"/>
                    <a:pt x="246" y="314"/>
                  </a:cubicBezTo>
                  <a:cubicBezTo>
                    <a:pt x="248" y="316"/>
                    <a:pt x="251" y="317"/>
                    <a:pt x="254" y="316"/>
                  </a:cubicBezTo>
                  <a:cubicBezTo>
                    <a:pt x="255" y="316"/>
                    <a:pt x="257" y="315"/>
                    <a:pt x="258" y="315"/>
                  </a:cubicBezTo>
                  <a:cubicBezTo>
                    <a:pt x="258" y="315"/>
                    <a:pt x="259" y="315"/>
                    <a:pt x="259" y="315"/>
                  </a:cubicBezTo>
                  <a:cubicBezTo>
                    <a:pt x="259" y="317"/>
                    <a:pt x="258" y="319"/>
                    <a:pt x="256" y="320"/>
                  </a:cubicBezTo>
                  <a:cubicBezTo>
                    <a:pt x="254" y="321"/>
                    <a:pt x="243" y="319"/>
                    <a:pt x="241" y="319"/>
                  </a:cubicBezTo>
                  <a:cubicBezTo>
                    <a:pt x="237" y="318"/>
                    <a:pt x="235" y="315"/>
                    <a:pt x="232" y="314"/>
                  </a:cubicBezTo>
                  <a:cubicBezTo>
                    <a:pt x="228" y="312"/>
                    <a:pt x="219" y="308"/>
                    <a:pt x="215" y="307"/>
                  </a:cubicBezTo>
                  <a:cubicBezTo>
                    <a:pt x="212" y="306"/>
                    <a:pt x="207" y="308"/>
                    <a:pt x="204" y="308"/>
                  </a:cubicBezTo>
                  <a:cubicBezTo>
                    <a:pt x="201" y="307"/>
                    <a:pt x="198" y="307"/>
                    <a:pt x="196" y="306"/>
                  </a:cubicBezTo>
                  <a:cubicBezTo>
                    <a:pt x="190" y="306"/>
                    <a:pt x="187" y="310"/>
                    <a:pt x="185" y="312"/>
                  </a:cubicBezTo>
                  <a:cubicBezTo>
                    <a:pt x="186" y="314"/>
                    <a:pt x="189" y="314"/>
                    <a:pt x="191" y="315"/>
                  </a:cubicBezTo>
                  <a:cubicBezTo>
                    <a:pt x="192" y="316"/>
                    <a:pt x="190" y="317"/>
                    <a:pt x="191" y="319"/>
                  </a:cubicBezTo>
                  <a:cubicBezTo>
                    <a:pt x="194" y="322"/>
                    <a:pt x="201" y="324"/>
                    <a:pt x="206" y="324"/>
                  </a:cubicBezTo>
                  <a:cubicBezTo>
                    <a:pt x="207" y="323"/>
                    <a:pt x="207" y="323"/>
                    <a:pt x="207" y="323"/>
                  </a:cubicBezTo>
                  <a:cubicBezTo>
                    <a:pt x="208" y="323"/>
                    <a:pt x="209" y="323"/>
                    <a:pt x="210" y="323"/>
                  </a:cubicBezTo>
                  <a:cubicBezTo>
                    <a:pt x="217" y="324"/>
                    <a:pt x="221" y="329"/>
                    <a:pt x="226" y="331"/>
                  </a:cubicBezTo>
                  <a:cubicBezTo>
                    <a:pt x="229" y="333"/>
                    <a:pt x="234" y="333"/>
                    <a:pt x="239" y="334"/>
                  </a:cubicBezTo>
                  <a:cubicBezTo>
                    <a:pt x="240" y="334"/>
                    <a:pt x="241" y="334"/>
                    <a:pt x="243" y="334"/>
                  </a:cubicBezTo>
                  <a:cubicBezTo>
                    <a:pt x="244" y="333"/>
                    <a:pt x="245" y="331"/>
                    <a:pt x="249" y="331"/>
                  </a:cubicBezTo>
                  <a:cubicBezTo>
                    <a:pt x="249" y="331"/>
                    <a:pt x="249" y="331"/>
                    <a:pt x="249" y="332"/>
                  </a:cubicBezTo>
                  <a:cubicBezTo>
                    <a:pt x="249" y="332"/>
                    <a:pt x="249" y="332"/>
                    <a:pt x="249" y="332"/>
                  </a:cubicBezTo>
                  <a:cubicBezTo>
                    <a:pt x="249" y="332"/>
                    <a:pt x="248" y="333"/>
                    <a:pt x="248" y="333"/>
                  </a:cubicBezTo>
                  <a:cubicBezTo>
                    <a:pt x="248" y="333"/>
                    <a:pt x="248" y="334"/>
                    <a:pt x="248" y="334"/>
                  </a:cubicBezTo>
                  <a:cubicBezTo>
                    <a:pt x="254" y="334"/>
                    <a:pt x="255" y="331"/>
                    <a:pt x="258" y="331"/>
                  </a:cubicBezTo>
                  <a:cubicBezTo>
                    <a:pt x="260" y="330"/>
                    <a:pt x="262" y="331"/>
                    <a:pt x="264" y="330"/>
                  </a:cubicBezTo>
                  <a:cubicBezTo>
                    <a:pt x="263" y="331"/>
                    <a:pt x="261" y="332"/>
                    <a:pt x="260" y="334"/>
                  </a:cubicBezTo>
                  <a:cubicBezTo>
                    <a:pt x="259" y="335"/>
                    <a:pt x="259" y="337"/>
                    <a:pt x="258" y="338"/>
                  </a:cubicBezTo>
                  <a:cubicBezTo>
                    <a:pt x="258" y="339"/>
                    <a:pt x="256" y="340"/>
                    <a:pt x="256" y="341"/>
                  </a:cubicBezTo>
                  <a:cubicBezTo>
                    <a:pt x="257" y="342"/>
                    <a:pt x="259" y="342"/>
                    <a:pt x="259" y="344"/>
                  </a:cubicBezTo>
                  <a:cubicBezTo>
                    <a:pt x="258" y="344"/>
                    <a:pt x="255" y="345"/>
                    <a:pt x="255" y="346"/>
                  </a:cubicBezTo>
                  <a:cubicBezTo>
                    <a:pt x="255" y="347"/>
                    <a:pt x="254" y="348"/>
                    <a:pt x="255" y="349"/>
                  </a:cubicBezTo>
                  <a:cubicBezTo>
                    <a:pt x="255" y="350"/>
                    <a:pt x="256" y="350"/>
                    <a:pt x="257" y="350"/>
                  </a:cubicBezTo>
                  <a:cubicBezTo>
                    <a:pt x="257" y="350"/>
                    <a:pt x="258" y="350"/>
                    <a:pt x="258" y="350"/>
                  </a:cubicBezTo>
                  <a:cubicBezTo>
                    <a:pt x="257" y="351"/>
                    <a:pt x="255" y="351"/>
                    <a:pt x="254" y="352"/>
                  </a:cubicBezTo>
                  <a:cubicBezTo>
                    <a:pt x="254" y="353"/>
                    <a:pt x="256" y="355"/>
                    <a:pt x="255" y="356"/>
                  </a:cubicBezTo>
                  <a:cubicBezTo>
                    <a:pt x="255" y="357"/>
                    <a:pt x="252" y="358"/>
                    <a:pt x="251" y="359"/>
                  </a:cubicBezTo>
                  <a:cubicBezTo>
                    <a:pt x="252" y="359"/>
                    <a:pt x="252" y="359"/>
                    <a:pt x="252" y="359"/>
                  </a:cubicBezTo>
                  <a:cubicBezTo>
                    <a:pt x="257" y="359"/>
                    <a:pt x="256" y="357"/>
                    <a:pt x="260" y="356"/>
                  </a:cubicBezTo>
                  <a:cubicBezTo>
                    <a:pt x="263" y="356"/>
                    <a:pt x="262" y="357"/>
                    <a:pt x="264" y="359"/>
                  </a:cubicBezTo>
                  <a:cubicBezTo>
                    <a:pt x="264" y="359"/>
                    <a:pt x="265" y="359"/>
                    <a:pt x="266" y="359"/>
                  </a:cubicBezTo>
                  <a:cubicBezTo>
                    <a:pt x="266" y="359"/>
                    <a:pt x="266" y="359"/>
                    <a:pt x="266" y="359"/>
                  </a:cubicBezTo>
                  <a:cubicBezTo>
                    <a:pt x="266" y="359"/>
                    <a:pt x="266" y="360"/>
                    <a:pt x="266" y="360"/>
                  </a:cubicBezTo>
                  <a:cubicBezTo>
                    <a:pt x="265" y="362"/>
                    <a:pt x="257" y="361"/>
                    <a:pt x="254" y="363"/>
                  </a:cubicBezTo>
                  <a:cubicBezTo>
                    <a:pt x="254" y="363"/>
                    <a:pt x="250" y="367"/>
                    <a:pt x="250" y="368"/>
                  </a:cubicBezTo>
                  <a:cubicBezTo>
                    <a:pt x="250" y="368"/>
                    <a:pt x="250" y="369"/>
                    <a:pt x="250" y="369"/>
                  </a:cubicBezTo>
                  <a:cubicBezTo>
                    <a:pt x="250" y="370"/>
                    <a:pt x="249" y="371"/>
                    <a:pt x="248" y="371"/>
                  </a:cubicBezTo>
                  <a:cubicBezTo>
                    <a:pt x="247" y="373"/>
                    <a:pt x="246" y="375"/>
                    <a:pt x="245" y="377"/>
                  </a:cubicBezTo>
                  <a:cubicBezTo>
                    <a:pt x="249" y="376"/>
                    <a:pt x="250" y="374"/>
                    <a:pt x="255" y="373"/>
                  </a:cubicBezTo>
                  <a:cubicBezTo>
                    <a:pt x="259" y="375"/>
                    <a:pt x="256" y="379"/>
                    <a:pt x="254" y="380"/>
                  </a:cubicBezTo>
                  <a:cubicBezTo>
                    <a:pt x="252" y="381"/>
                    <a:pt x="249" y="380"/>
                    <a:pt x="247" y="381"/>
                  </a:cubicBezTo>
                  <a:cubicBezTo>
                    <a:pt x="243" y="381"/>
                    <a:pt x="240" y="383"/>
                    <a:pt x="235" y="384"/>
                  </a:cubicBezTo>
                  <a:cubicBezTo>
                    <a:pt x="232" y="384"/>
                    <a:pt x="228" y="383"/>
                    <a:pt x="225" y="384"/>
                  </a:cubicBezTo>
                  <a:cubicBezTo>
                    <a:pt x="217" y="386"/>
                    <a:pt x="215" y="393"/>
                    <a:pt x="206" y="395"/>
                  </a:cubicBezTo>
                  <a:cubicBezTo>
                    <a:pt x="208" y="395"/>
                    <a:pt x="212" y="395"/>
                    <a:pt x="214" y="395"/>
                  </a:cubicBezTo>
                  <a:cubicBezTo>
                    <a:pt x="217" y="395"/>
                    <a:pt x="219" y="394"/>
                    <a:pt x="222" y="394"/>
                  </a:cubicBezTo>
                  <a:cubicBezTo>
                    <a:pt x="223" y="394"/>
                    <a:pt x="225" y="394"/>
                    <a:pt x="226" y="394"/>
                  </a:cubicBezTo>
                  <a:cubicBezTo>
                    <a:pt x="229" y="395"/>
                    <a:pt x="233" y="395"/>
                    <a:pt x="236" y="395"/>
                  </a:cubicBezTo>
                  <a:cubicBezTo>
                    <a:pt x="238" y="393"/>
                    <a:pt x="240" y="393"/>
                    <a:pt x="244" y="392"/>
                  </a:cubicBezTo>
                  <a:cubicBezTo>
                    <a:pt x="244" y="392"/>
                    <a:pt x="244" y="392"/>
                    <a:pt x="244" y="391"/>
                  </a:cubicBezTo>
                  <a:cubicBezTo>
                    <a:pt x="244" y="391"/>
                    <a:pt x="243" y="390"/>
                    <a:pt x="242" y="390"/>
                  </a:cubicBezTo>
                  <a:cubicBezTo>
                    <a:pt x="242" y="390"/>
                    <a:pt x="242" y="390"/>
                    <a:pt x="242" y="390"/>
                  </a:cubicBezTo>
                  <a:cubicBezTo>
                    <a:pt x="243" y="388"/>
                    <a:pt x="248" y="387"/>
                    <a:pt x="250" y="389"/>
                  </a:cubicBezTo>
                  <a:cubicBezTo>
                    <a:pt x="251" y="391"/>
                    <a:pt x="246" y="392"/>
                    <a:pt x="246" y="394"/>
                  </a:cubicBezTo>
                  <a:cubicBezTo>
                    <a:pt x="246" y="398"/>
                    <a:pt x="257" y="399"/>
                    <a:pt x="259" y="401"/>
                  </a:cubicBezTo>
                  <a:cubicBezTo>
                    <a:pt x="258" y="402"/>
                    <a:pt x="258" y="402"/>
                    <a:pt x="258" y="402"/>
                  </a:cubicBezTo>
                  <a:cubicBezTo>
                    <a:pt x="254" y="401"/>
                    <a:pt x="249" y="401"/>
                    <a:pt x="244" y="401"/>
                  </a:cubicBezTo>
                  <a:cubicBezTo>
                    <a:pt x="241" y="401"/>
                    <a:pt x="238" y="402"/>
                    <a:pt x="234" y="402"/>
                  </a:cubicBezTo>
                  <a:cubicBezTo>
                    <a:pt x="230" y="402"/>
                    <a:pt x="227" y="401"/>
                    <a:pt x="224" y="400"/>
                  </a:cubicBezTo>
                  <a:cubicBezTo>
                    <a:pt x="220" y="400"/>
                    <a:pt x="215" y="399"/>
                    <a:pt x="211" y="398"/>
                  </a:cubicBezTo>
                  <a:cubicBezTo>
                    <a:pt x="211" y="398"/>
                    <a:pt x="211" y="399"/>
                    <a:pt x="211" y="399"/>
                  </a:cubicBezTo>
                  <a:cubicBezTo>
                    <a:pt x="210" y="399"/>
                    <a:pt x="210" y="399"/>
                    <a:pt x="210" y="400"/>
                  </a:cubicBezTo>
                  <a:cubicBezTo>
                    <a:pt x="210" y="401"/>
                    <a:pt x="220" y="403"/>
                    <a:pt x="222" y="403"/>
                  </a:cubicBezTo>
                  <a:cubicBezTo>
                    <a:pt x="223" y="403"/>
                    <a:pt x="224" y="404"/>
                    <a:pt x="223" y="405"/>
                  </a:cubicBezTo>
                  <a:cubicBezTo>
                    <a:pt x="220" y="406"/>
                    <a:pt x="214" y="402"/>
                    <a:pt x="209" y="404"/>
                  </a:cubicBezTo>
                  <a:cubicBezTo>
                    <a:pt x="202" y="405"/>
                    <a:pt x="203" y="410"/>
                    <a:pt x="200" y="413"/>
                  </a:cubicBezTo>
                  <a:cubicBezTo>
                    <a:pt x="199" y="415"/>
                    <a:pt x="197" y="417"/>
                    <a:pt x="195" y="420"/>
                  </a:cubicBezTo>
                  <a:cubicBezTo>
                    <a:pt x="195" y="420"/>
                    <a:pt x="196" y="421"/>
                    <a:pt x="196" y="421"/>
                  </a:cubicBezTo>
                  <a:cubicBezTo>
                    <a:pt x="203" y="422"/>
                    <a:pt x="207" y="416"/>
                    <a:pt x="209" y="414"/>
                  </a:cubicBezTo>
                  <a:cubicBezTo>
                    <a:pt x="211" y="414"/>
                    <a:pt x="213" y="413"/>
                    <a:pt x="215" y="412"/>
                  </a:cubicBezTo>
                  <a:cubicBezTo>
                    <a:pt x="219" y="410"/>
                    <a:pt x="222" y="408"/>
                    <a:pt x="228" y="407"/>
                  </a:cubicBezTo>
                  <a:cubicBezTo>
                    <a:pt x="228" y="408"/>
                    <a:pt x="227" y="408"/>
                    <a:pt x="227" y="410"/>
                  </a:cubicBezTo>
                  <a:cubicBezTo>
                    <a:pt x="229" y="411"/>
                    <a:pt x="232" y="410"/>
                    <a:pt x="236" y="410"/>
                  </a:cubicBezTo>
                  <a:cubicBezTo>
                    <a:pt x="237" y="410"/>
                    <a:pt x="239" y="410"/>
                    <a:pt x="240" y="410"/>
                  </a:cubicBezTo>
                  <a:cubicBezTo>
                    <a:pt x="242" y="409"/>
                    <a:pt x="246" y="407"/>
                    <a:pt x="243" y="405"/>
                  </a:cubicBezTo>
                  <a:cubicBezTo>
                    <a:pt x="243" y="405"/>
                    <a:pt x="243" y="405"/>
                    <a:pt x="243" y="405"/>
                  </a:cubicBezTo>
                  <a:cubicBezTo>
                    <a:pt x="248" y="404"/>
                    <a:pt x="251" y="404"/>
                    <a:pt x="254" y="405"/>
                  </a:cubicBezTo>
                  <a:cubicBezTo>
                    <a:pt x="254" y="405"/>
                    <a:pt x="254" y="405"/>
                    <a:pt x="254" y="405"/>
                  </a:cubicBezTo>
                  <a:cubicBezTo>
                    <a:pt x="252" y="407"/>
                    <a:pt x="248" y="409"/>
                    <a:pt x="248" y="411"/>
                  </a:cubicBezTo>
                  <a:cubicBezTo>
                    <a:pt x="250" y="412"/>
                    <a:pt x="252" y="412"/>
                    <a:pt x="252" y="414"/>
                  </a:cubicBezTo>
                  <a:cubicBezTo>
                    <a:pt x="245" y="414"/>
                    <a:pt x="238" y="414"/>
                    <a:pt x="232" y="414"/>
                  </a:cubicBezTo>
                  <a:cubicBezTo>
                    <a:pt x="229" y="414"/>
                    <a:pt x="226" y="412"/>
                    <a:pt x="222" y="413"/>
                  </a:cubicBezTo>
                  <a:cubicBezTo>
                    <a:pt x="219" y="413"/>
                    <a:pt x="216" y="415"/>
                    <a:pt x="214" y="416"/>
                  </a:cubicBezTo>
                  <a:cubicBezTo>
                    <a:pt x="211" y="418"/>
                    <a:pt x="208" y="420"/>
                    <a:pt x="204" y="422"/>
                  </a:cubicBezTo>
                  <a:cubicBezTo>
                    <a:pt x="202" y="423"/>
                    <a:pt x="200" y="423"/>
                    <a:pt x="198" y="424"/>
                  </a:cubicBezTo>
                  <a:cubicBezTo>
                    <a:pt x="197" y="425"/>
                    <a:pt x="195" y="427"/>
                    <a:pt x="193" y="428"/>
                  </a:cubicBezTo>
                  <a:cubicBezTo>
                    <a:pt x="200" y="431"/>
                    <a:pt x="215" y="426"/>
                    <a:pt x="225" y="425"/>
                  </a:cubicBezTo>
                  <a:cubicBezTo>
                    <a:pt x="227" y="425"/>
                    <a:pt x="229" y="424"/>
                    <a:pt x="231" y="424"/>
                  </a:cubicBezTo>
                  <a:cubicBezTo>
                    <a:pt x="232" y="424"/>
                    <a:pt x="234" y="425"/>
                    <a:pt x="235" y="425"/>
                  </a:cubicBezTo>
                  <a:cubicBezTo>
                    <a:pt x="237" y="425"/>
                    <a:pt x="239" y="425"/>
                    <a:pt x="241" y="425"/>
                  </a:cubicBezTo>
                  <a:cubicBezTo>
                    <a:pt x="245" y="425"/>
                    <a:pt x="247" y="429"/>
                    <a:pt x="250" y="431"/>
                  </a:cubicBezTo>
                  <a:cubicBezTo>
                    <a:pt x="247" y="431"/>
                    <a:pt x="244" y="430"/>
                    <a:pt x="241" y="430"/>
                  </a:cubicBezTo>
                  <a:cubicBezTo>
                    <a:pt x="229" y="429"/>
                    <a:pt x="216" y="428"/>
                    <a:pt x="202" y="433"/>
                  </a:cubicBezTo>
                  <a:cubicBezTo>
                    <a:pt x="200" y="434"/>
                    <a:pt x="197" y="434"/>
                    <a:pt x="194" y="435"/>
                  </a:cubicBezTo>
                  <a:cubicBezTo>
                    <a:pt x="196" y="437"/>
                    <a:pt x="200" y="436"/>
                    <a:pt x="202" y="437"/>
                  </a:cubicBezTo>
                  <a:cubicBezTo>
                    <a:pt x="203" y="439"/>
                    <a:pt x="204" y="440"/>
                    <a:pt x="205" y="441"/>
                  </a:cubicBezTo>
                  <a:cubicBezTo>
                    <a:pt x="206" y="442"/>
                    <a:pt x="217" y="443"/>
                    <a:pt x="218" y="443"/>
                  </a:cubicBezTo>
                  <a:cubicBezTo>
                    <a:pt x="220" y="443"/>
                    <a:pt x="220" y="442"/>
                    <a:pt x="222" y="441"/>
                  </a:cubicBezTo>
                  <a:cubicBezTo>
                    <a:pt x="226" y="441"/>
                    <a:pt x="228" y="444"/>
                    <a:pt x="225" y="446"/>
                  </a:cubicBezTo>
                  <a:cubicBezTo>
                    <a:pt x="221" y="449"/>
                    <a:pt x="210" y="449"/>
                    <a:pt x="204" y="451"/>
                  </a:cubicBezTo>
                  <a:cubicBezTo>
                    <a:pt x="204" y="451"/>
                    <a:pt x="204" y="452"/>
                    <a:pt x="204" y="452"/>
                  </a:cubicBezTo>
                  <a:cubicBezTo>
                    <a:pt x="206" y="453"/>
                    <a:pt x="214" y="454"/>
                    <a:pt x="217" y="454"/>
                  </a:cubicBezTo>
                  <a:cubicBezTo>
                    <a:pt x="217" y="454"/>
                    <a:pt x="208" y="457"/>
                    <a:pt x="207" y="457"/>
                  </a:cubicBezTo>
                  <a:cubicBezTo>
                    <a:pt x="205" y="457"/>
                    <a:pt x="203" y="456"/>
                    <a:pt x="200" y="457"/>
                  </a:cubicBezTo>
                  <a:cubicBezTo>
                    <a:pt x="198" y="459"/>
                    <a:pt x="194" y="462"/>
                    <a:pt x="198" y="464"/>
                  </a:cubicBezTo>
                  <a:cubicBezTo>
                    <a:pt x="198" y="465"/>
                    <a:pt x="202" y="465"/>
                    <a:pt x="202" y="466"/>
                  </a:cubicBezTo>
                  <a:cubicBezTo>
                    <a:pt x="202" y="467"/>
                    <a:pt x="199" y="467"/>
                    <a:pt x="198" y="468"/>
                  </a:cubicBezTo>
                  <a:cubicBezTo>
                    <a:pt x="198" y="470"/>
                    <a:pt x="201" y="471"/>
                    <a:pt x="203" y="470"/>
                  </a:cubicBezTo>
                  <a:cubicBezTo>
                    <a:pt x="206" y="469"/>
                    <a:pt x="210" y="466"/>
                    <a:pt x="212" y="465"/>
                  </a:cubicBezTo>
                  <a:cubicBezTo>
                    <a:pt x="217" y="461"/>
                    <a:pt x="221" y="458"/>
                    <a:pt x="226" y="455"/>
                  </a:cubicBezTo>
                  <a:cubicBezTo>
                    <a:pt x="228" y="454"/>
                    <a:pt x="230" y="454"/>
                    <a:pt x="231" y="453"/>
                  </a:cubicBezTo>
                  <a:cubicBezTo>
                    <a:pt x="234" y="450"/>
                    <a:pt x="236" y="448"/>
                    <a:pt x="239" y="446"/>
                  </a:cubicBezTo>
                  <a:cubicBezTo>
                    <a:pt x="242" y="444"/>
                    <a:pt x="246" y="442"/>
                    <a:pt x="250" y="441"/>
                  </a:cubicBezTo>
                  <a:cubicBezTo>
                    <a:pt x="252" y="440"/>
                    <a:pt x="254" y="439"/>
                    <a:pt x="257" y="438"/>
                  </a:cubicBezTo>
                  <a:cubicBezTo>
                    <a:pt x="259" y="438"/>
                    <a:pt x="262" y="437"/>
                    <a:pt x="265" y="437"/>
                  </a:cubicBezTo>
                  <a:cubicBezTo>
                    <a:pt x="266" y="436"/>
                    <a:pt x="268" y="435"/>
                    <a:pt x="270" y="435"/>
                  </a:cubicBezTo>
                  <a:cubicBezTo>
                    <a:pt x="271" y="436"/>
                    <a:pt x="273" y="436"/>
                    <a:pt x="274" y="436"/>
                  </a:cubicBezTo>
                  <a:cubicBezTo>
                    <a:pt x="273" y="438"/>
                    <a:pt x="272" y="440"/>
                    <a:pt x="270" y="441"/>
                  </a:cubicBezTo>
                  <a:cubicBezTo>
                    <a:pt x="265" y="443"/>
                    <a:pt x="256" y="442"/>
                    <a:pt x="250" y="443"/>
                  </a:cubicBezTo>
                  <a:cubicBezTo>
                    <a:pt x="248" y="446"/>
                    <a:pt x="243" y="447"/>
                    <a:pt x="240" y="449"/>
                  </a:cubicBezTo>
                  <a:cubicBezTo>
                    <a:pt x="239" y="450"/>
                    <a:pt x="240" y="451"/>
                    <a:pt x="239" y="451"/>
                  </a:cubicBezTo>
                  <a:cubicBezTo>
                    <a:pt x="238" y="453"/>
                    <a:pt x="236" y="454"/>
                    <a:pt x="232" y="455"/>
                  </a:cubicBezTo>
                  <a:cubicBezTo>
                    <a:pt x="232" y="456"/>
                    <a:pt x="232" y="456"/>
                    <a:pt x="233" y="457"/>
                  </a:cubicBezTo>
                  <a:cubicBezTo>
                    <a:pt x="222" y="460"/>
                    <a:pt x="216" y="466"/>
                    <a:pt x="209" y="470"/>
                  </a:cubicBezTo>
                  <a:cubicBezTo>
                    <a:pt x="207" y="472"/>
                    <a:pt x="202" y="473"/>
                    <a:pt x="201" y="475"/>
                  </a:cubicBezTo>
                  <a:cubicBezTo>
                    <a:pt x="200" y="476"/>
                    <a:pt x="202" y="477"/>
                    <a:pt x="202" y="477"/>
                  </a:cubicBezTo>
                  <a:cubicBezTo>
                    <a:pt x="207" y="480"/>
                    <a:pt x="209" y="478"/>
                    <a:pt x="215" y="477"/>
                  </a:cubicBezTo>
                  <a:cubicBezTo>
                    <a:pt x="214" y="479"/>
                    <a:pt x="211" y="482"/>
                    <a:pt x="206" y="484"/>
                  </a:cubicBezTo>
                  <a:cubicBezTo>
                    <a:pt x="206" y="484"/>
                    <a:pt x="206" y="484"/>
                    <a:pt x="205" y="484"/>
                  </a:cubicBezTo>
                  <a:cubicBezTo>
                    <a:pt x="209" y="486"/>
                    <a:pt x="214" y="486"/>
                    <a:pt x="217" y="483"/>
                  </a:cubicBezTo>
                  <a:cubicBezTo>
                    <a:pt x="224" y="482"/>
                    <a:pt x="222" y="491"/>
                    <a:pt x="220" y="493"/>
                  </a:cubicBezTo>
                  <a:cubicBezTo>
                    <a:pt x="221" y="493"/>
                    <a:pt x="221" y="493"/>
                    <a:pt x="221" y="493"/>
                  </a:cubicBezTo>
                  <a:cubicBezTo>
                    <a:pt x="225" y="492"/>
                    <a:pt x="231" y="490"/>
                    <a:pt x="233" y="489"/>
                  </a:cubicBezTo>
                  <a:cubicBezTo>
                    <a:pt x="233" y="489"/>
                    <a:pt x="234" y="489"/>
                    <a:pt x="234" y="489"/>
                  </a:cubicBezTo>
                  <a:cubicBezTo>
                    <a:pt x="234" y="489"/>
                    <a:pt x="234" y="489"/>
                    <a:pt x="234" y="489"/>
                  </a:cubicBezTo>
                  <a:cubicBezTo>
                    <a:pt x="234" y="489"/>
                    <a:pt x="234" y="489"/>
                    <a:pt x="234" y="489"/>
                  </a:cubicBezTo>
                  <a:cubicBezTo>
                    <a:pt x="231" y="492"/>
                    <a:pt x="223" y="494"/>
                    <a:pt x="221" y="498"/>
                  </a:cubicBezTo>
                  <a:cubicBezTo>
                    <a:pt x="221" y="500"/>
                    <a:pt x="224" y="500"/>
                    <a:pt x="226" y="501"/>
                  </a:cubicBezTo>
                  <a:cubicBezTo>
                    <a:pt x="228" y="501"/>
                    <a:pt x="230" y="499"/>
                    <a:pt x="231" y="499"/>
                  </a:cubicBezTo>
                  <a:cubicBezTo>
                    <a:pt x="232" y="499"/>
                    <a:pt x="233" y="500"/>
                    <a:pt x="233" y="501"/>
                  </a:cubicBezTo>
                  <a:cubicBezTo>
                    <a:pt x="232" y="502"/>
                    <a:pt x="231" y="504"/>
                    <a:pt x="230" y="505"/>
                  </a:cubicBezTo>
                  <a:cubicBezTo>
                    <a:pt x="229" y="505"/>
                    <a:pt x="229" y="506"/>
                    <a:pt x="228" y="506"/>
                  </a:cubicBezTo>
                  <a:cubicBezTo>
                    <a:pt x="230" y="509"/>
                    <a:pt x="234" y="506"/>
                    <a:pt x="238" y="507"/>
                  </a:cubicBezTo>
                  <a:cubicBezTo>
                    <a:pt x="240" y="507"/>
                    <a:pt x="240" y="510"/>
                    <a:pt x="241" y="511"/>
                  </a:cubicBezTo>
                  <a:cubicBezTo>
                    <a:pt x="230" y="513"/>
                    <a:pt x="235" y="522"/>
                    <a:pt x="233" y="527"/>
                  </a:cubicBezTo>
                  <a:cubicBezTo>
                    <a:pt x="232" y="528"/>
                    <a:pt x="230" y="533"/>
                    <a:pt x="232" y="535"/>
                  </a:cubicBezTo>
                  <a:cubicBezTo>
                    <a:pt x="232" y="535"/>
                    <a:pt x="232" y="535"/>
                    <a:pt x="233" y="535"/>
                  </a:cubicBezTo>
                  <a:cubicBezTo>
                    <a:pt x="235" y="535"/>
                    <a:pt x="237" y="532"/>
                    <a:pt x="238" y="532"/>
                  </a:cubicBezTo>
                  <a:cubicBezTo>
                    <a:pt x="241" y="529"/>
                    <a:pt x="245" y="526"/>
                    <a:pt x="246" y="523"/>
                  </a:cubicBezTo>
                  <a:cubicBezTo>
                    <a:pt x="246" y="522"/>
                    <a:pt x="246" y="521"/>
                    <a:pt x="246" y="520"/>
                  </a:cubicBezTo>
                  <a:cubicBezTo>
                    <a:pt x="246" y="519"/>
                    <a:pt x="248" y="517"/>
                    <a:pt x="249" y="516"/>
                  </a:cubicBezTo>
                  <a:cubicBezTo>
                    <a:pt x="249" y="516"/>
                    <a:pt x="250" y="516"/>
                    <a:pt x="250" y="515"/>
                  </a:cubicBezTo>
                  <a:cubicBezTo>
                    <a:pt x="252" y="516"/>
                    <a:pt x="254" y="518"/>
                    <a:pt x="255" y="520"/>
                  </a:cubicBezTo>
                  <a:cubicBezTo>
                    <a:pt x="255" y="520"/>
                    <a:pt x="255" y="520"/>
                    <a:pt x="255" y="520"/>
                  </a:cubicBezTo>
                  <a:cubicBezTo>
                    <a:pt x="256" y="519"/>
                    <a:pt x="257" y="518"/>
                    <a:pt x="257" y="517"/>
                  </a:cubicBezTo>
                  <a:cubicBezTo>
                    <a:pt x="257" y="514"/>
                    <a:pt x="257" y="511"/>
                    <a:pt x="257" y="508"/>
                  </a:cubicBezTo>
                  <a:cubicBezTo>
                    <a:pt x="257" y="506"/>
                    <a:pt x="258" y="504"/>
                    <a:pt x="259" y="501"/>
                  </a:cubicBezTo>
                  <a:cubicBezTo>
                    <a:pt x="259" y="501"/>
                    <a:pt x="259" y="501"/>
                    <a:pt x="259" y="501"/>
                  </a:cubicBezTo>
                  <a:cubicBezTo>
                    <a:pt x="260" y="502"/>
                    <a:pt x="262" y="503"/>
                    <a:pt x="263" y="504"/>
                  </a:cubicBezTo>
                  <a:cubicBezTo>
                    <a:pt x="264" y="505"/>
                    <a:pt x="263" y="506"/>
                    <a:pt x="263" y="507"/>
                  </a:cubicBezTo>
                  <a:cubicBezTo>
                    <a:pt x="263" y="509"/>
                    <a:pt x="264" y="512"/>
                    <a:pt x="267" y="512"/>
                  </a:cubicBezTo>
                  <a:cubicBezTo>
                    <a:pt x="269" y="513"/>
                    <a:pt x="272" y="511"/>
                    <a:pt x="275" y="511"/>
                  </a:cubicBezTo>
                  <a:cubicBezTo>
                    <a:pt x="275" y="513"/>
                    <a:pt x="278" y="519"/>
                    <a:pt x="280" y="521"/>
                  </a:cubicBezTo>
                  <a:cubicBezTo>
                    <a:pt x="282" y="521"/>
                    <a:pt x="284" y="522"/>
                    <a:pt x="286" y="522"/>
                  </a:cubicBezTo>
                  <a:cubicBezTo>
                    <a:pt x="288" y="523"/>
                    <a:pt x="289" y="525"/>
                    <a:pt x="291" y="527"/>
                  </a:cubicBezTo>
                  <a:cubicBezTo>
                    <a:pt x="291" y="527"/>
                    <a:pt x="291" y="527"/>
                    <a:pt x="291" y="527"/>
                  </a:cubicBezTo>
                  <a:cubicBezTo>
                    <a:pt x="286" y="527"/>
                    <a:pt x="278" y="524"/>
                    <a:pt x="275" y="522"/>
                  </a:cubicBezTo>
                  <a:cubicBezTo>
                    <a:pt x="273" y="520"/>
                    <a:pt x="273" y="517"/>
                    <a:pt x="270" y="516"/>
                  </a:cubicBezTo>
                  <a:cubicBezTo>
                    <a:pt x="266" y="515"/>
                    <a:pt x="261" y="519"/>
                    <a:pt x="260" y="520"/>
                  </a:cubicBezTo>
                  <a:cubicBezTo>
                    <a:pt x="260" y="520"/>
                    <a:pt x="260" y="520"/>
                    <a:pt x="260" y="520"/>
                  </a:cubicBezTo>
                  <a:cubicBezTo>
                    <a:pt x="261" y="521"/>
                    <a:pt x="265" y="522"/>
                    <a:pt x="264" y="524"/>
                  </a:cubicBezTo>
                  <a:cubicBezTo>
                    <a:pt x="263" y="525"/>
                    <a:pt x="261" y="526"/>
                    <a:pt x="259" y="527"/>
                  </a:cubicBezTo>
                  <a:cubicBezTo>
                    <a:pt x="255" y="529"/>
                    <a:pt x="252" y="532"/>
                    <a:pt x="247" y="534"/>
                  </a:cubicBezTo>
                  <a:cubicBezTo>
                    <a:pt x="245" y="534"/>
                    <a:pt x="241" y="535"/>
                    <a:pt x="240" y="536"/>
                  </a:cubicBezTo>
                  <a:cubicBezTo>
                    <a:pt x="242" y="538"/>
                    <a:pt x="247" y="539"/>
                    <a:pt x="252" y="537"/>
                  </a:cubicBezTo>
                  <a:cubicBezTo>
                    <a:pt x="258" y="535"/>
                    <a:pt x="263" y="533"/>
                    <a:pt x="269" y="530"/>
                  </a:cubicBezTo>
                  <a:cubicBezTo>
                    <a:pt x="270" y="529"/>
                    <a:pt x="270" y="529"/>
                    <a:pt x="271" y="528"/>
                  </a:cubicBezTo>
                  <a:cubicBezTo>
                    <a:pt x="272" y="530"/>
                    <a:pt x="275" y="531"/>
                    <a:pt x="276" y="532"/>
                  </a:cubicBezTo>
                  <a:cubicBezTo>
                    <a:pt x="275" y="533"/>
                    <a:pt x="272" y="533"/>
                    <a:pt x="270" y="534"/>
                  </a:cubicBezTo>
                  <a:cubicBezTo>
                    <a:pt x="264" y="536"/>
                    <a:pt x="258" y="537"/>
                    <a:pt x="253" y="539"/>
                  </a:cubicBezTo>
                  <a:cubicBezTo>
                    <a:pt x="251" y="540"/>
                    <a:pt x="247" y="542"/>
                    <a:pt x="245" y="541"/>
                  </a:cubicBezTo>
                  <a:cubicBezTo>
                    <a:pt x="245" y="544"/>
                    <a:pt x="248" y="545"/>
                    <a:pt x="248" y="547"/>
                  </a:cubicBezTo>
                  <a:cubicBezTo>
                    <a:pt x="249" y="547"/>
                    <a:pt x="249" y="547"/>
                    <a:pt x="250" y="547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9" y="549"/>
                    <a:pt x="246" y="549"/>
                    <a:pt x="244" y="549"/>
                  </a:cubicBezTo>
                  <a:cubicBezTo>
                    <a:pt x="244" y="550"/>
                    <a:pt x="244" y="550"/>
                    <a:pt x="244" y="550"/>
                  </a:cubicBezTo>
                  <a:cubicBezTo>
                    <a:pt x="248" y="552"/>
                    <a:pt x="247" y="554"/>
                    <a:pt x="248" y="558"/>
                  </a:cubicBezTo>
                  <a:cubicBezTo>
                    <a:pt x="253" y="559"/>
                    <a:pt x="256" y="556"/>
                    <a:pt x="260" y="554"/>
                  </a:cubicBezTo>
                  <a:cubicBezTo>
                    <a:pt x="262" y="553"/>
                    <a:pt x="265" y="553"/>
                    <a:pt x="268" y="552"/>
                  </a:cubicBezTo>
                  <a:cubicBezTo>
                    <a:pt x="264" y="556"/>
                    <a:pt x="259" y="560"/>
                    <a:pt x="255" y="563"/>
                  </a:cubicBezTo>
                  <a:cubicBezTo>
                    <a:pt x="255" y="563"/>
                    <a:pt x="255" y="564"/>
                    <a:pt x="255" y="564"/>
                  </a:cubicBezTo>
                  <a:cubicBezTo>
                    <a:pt x="259" y="564"/>
                    <a:pt x="262" y="562"/>
                    <a:pt x="266" y="561"/>
                  </a:cubicBezTo>
                  <a:cubicBezTo>
                    <a:pt x="270" y="561"/>
                    <a:pt x="274" y="564"/>
                    <a:pt x="273" y="567"/>
                  </a:cubicBezTo>
                  <a:cubicBezTo>
                    <a:pt x="273" y="571"/>
                    <a:pt x="265" y="572"/>
                    <a:pt x="268" y="576"/>
                  </a:cubicBezTo>
                  <a:cubicBezTo>
                    <a:pt x="271" y="576"/>
                    <a:pt x="273" y="575"/>
                    <a:pt x="276" y="575"/>
                  </a:cubicBezTo>
                  <a:cubicBezTo>
                    <a:pt x="276" y="575"/>
                    <a:pt x="276" y="575"/>
                    <a:pt x="277" y="575"/>
                  </a:cubicBezTo>
                  <a:cubicBezTo>
                    <a:pt x="276" y="576"/>
                    <a:pt x="273" y="579"/>
                    <a:pt x="274" y="580"/>
                  </a:cubicBezTo>
                  <a:cubicBezTo>
                    <a:pt x="274" y="580"/>
                    <a:pt x="274" y="580"/>
                    <a:pt x="275" y="581"/>
                  </a:cubicBezTo>
                  <a:cubicBezTo>
                    <a:pt x="281" y="579"/>
                    <a:pt x="282" y="574"/>
                    <a:pt x="287" y="572"/>
                  </a:cubicBezTo>
                  <a:cubicBezTo>
                    <a:pt x="288" y="572"/>
                    <a:pt x="288" y="572"/>
                    <a:pt x="289" y="572"/>
                  </a:cubicBezTo>
                  <a:cubicBezTo>
                    <a:pt x="289" y="574"/>
                    <a:pt x="287" y="576"/>
                    <a:pt x="286" y="577"/>
                  </a:cubicBezTo>
                  <a:cubicBezTo>
                    <a:pt x="283" y="581"/>
                    <a:pt x="281" y="585"/>
                    <a:pt x="278" y="589"/>
                  </a:cubicBezTo>
                  <a:cubicBezTo>
                    <a:pt x="276" y="593"/>
                    <a:pt x="278" y="596"/>
                    <a:pt x="283" y="597"/>
                  </a:cubicBezTo>
                  <a:cubicBezTo>
                    <a:pt x="286" y="597"/>
                    <a:pt x="289" y="597"/>
                    <a:pt x="292" y="597"/>
                  </a:cubicBezTo>
                  <a:cubicBezTo>
                    <a:pt x="296" y="598"/>
                    <a:pt x="299" y="598"/>
                    <a:pt x="302" y="598"/>
                  </a:cubicBezTo>
                  <a:cubicBezTo>
                    <a:pt x="303" y="599"/>
                    <a:pt x="304" y="601"/>
                    <a:pt x="304" y="602"/>
                  </a:cubicBezTo>
                  <a:cubicBezTo>
                    <a:pt x="303" y="603"/>
                    <a:pt x="301" y="604"/>
                    <a:pt x="299" y="605"/>
                  </a:cubicBezTo>
                  <a:cubicBezTo>
                    <a:pt x="299" y="605"/>
                    <a:pt x="299" y="606"/>
                    <a:pt x="298" y="606"/>
                  </a:cubicBezTo>
                  <a:cubicBezTo>
                    <a:pt x="299" y="607"/>
                    <a:pt x="300" y="607"/>
                    <a:pt x="301" y="608"/>
                  </a:cubicBezTo>
                  <a:cubicBezTo>
                    <a:pt x="303" y="607"/>
                    <a:pt x="307" y="606"/>
                    <a:pt x="309" y="605"/>
                  </a:cubicBezTo>
                  <a:cubicBezTo>
                    <a:pt x="309" y="605"/>
                    <a:pt x="309" y="606"/>
                    <a:pt x="309" y="606"/>
                  </a:cubicBezTo>
                  <a:cubicBezTo>
                    <a:pt x="308" y="607"/>
                    <a:pt x="307" y="607"/>
                    <a:pt x="306" y="607"/>
                  </a:cubicBezTo>
                  <a:cubicBezTo>
                    <a:pt x="302" y="609"/>
                    <a:pt x="300" y="610"/>
                    <a:pt x="300" y="613"/>
                  </a:cubicBezTo>
                  <a:cubicBezTo>
                    <a:pt x="307" y="612"/>
                    <a:pt x="309" y="609"/>
                    <a:pt x="315" y="607"/>
                  </a:cubicBezTo>
                  <a:cubicBezTo>
                    <a:pt x="316" y="612"/>
                    <a:pt x="309" y="613"/>
                    <a:pt x="307" y="617"/>
                  </a:cubicBezTo>
                  <a:cubicBezTo>
                    <a:pt x="308" y="618"/>
                    <a:pt x="310" y="618"/>
                    <a:pt x="311" y="620"/>
                  </a:cubicBezTo>
                  <a:cubicBezTo>
                    <a:pt x="308" y="620"/>
                    <a:pt x="307" y="622"/>
                    <a:pt x="304" y="623"/>
                  </a:cubicBezTo>
                  <a:cubicBezTo>
                    <a:pt x="307" y="625"/>
                    <a:pt x="311" y="627"/>
                    <a:pt x="316" y="624"/>
                  </a:cubicBezTo>
                  <a:cubicBezTo>
                    <a:pt x="317" y="624"/>
                    <a:pt x="318" y="623"/>
                    <a:pt x="318" y="623"/>
                  </a:cubicBezTo>
                  <a:cubicBezTo>
                    <a:pt x="319" y="623"/>
                    <a:pt x="320" y="624"/>
                    <a:pt x="321" y="623"/>
                  </a:cubicBezTo>
                  <a:cubicBezTo>
                    <a:pt x="324" y="622"/>
                    <a:pt x="323" y="619"/>
                    <a:pt x="329" y="621"/>
                  </a:cubicBezTo>
                  <a:cubicBezTo>
                    <a:pt x="329" y="621"/>
                    <a:pt x="329" y="621"/>
                    <a:pt x="329" y="621"/>
                  </a:cubicBezTo>
                  <a:cubicBezTo>
                    <a:pt x="328" y="623"/>
                    <a:pt x="324" y="624"/>
                    <a:pt x="320" y="625"/>
                  </a:cubicBezTo>
                  <a:cubicBezTo>
                    <a:pt x="324" y="627"/>
                    <a:pt x="335" y="626"/>
                    <a:pt x="338" y="628"/>
                  </a:cubicBezTo>
                  <a:cubicBezTo>
                    <a:pt x="340" y="631"/>
                    <a:pt x="334" y="634"/>
                    <a:pt x="337" y="636"/>
                  </a:cubicBezTo>
                  <a:cubicBezTo>
                    <a:pt x="337" y="636"/>
                    <a:pt x="338" y="636"/>
                    <a:pt x="338" y="636"/>
                  </a:cubicBezTo>
                  <a:cubicBezTo>
                    <a:pt x="340" y="634"/>
                    <a:pt x="341" y="633"/>
                    <a:pt x="345" y="632"/>
                  </a:cubicBezTo>
                  <a:cubicBezTo>
                    <a:pt x="345" y="632"/>
                    <a:pt x="346" y="632"/>
                    <a:pt x="346" y="632"/>
                  </a:cubicBezTo>
                  <a:cubicBezTo>
                    <a:pt x="347" y="634"/>
                    <a:pt x="348" y="636"/>
                    <a:pt x="348" y="638"/>
                  </a:cubicBezTo>
                  <a:cubicBezTo>
                    <a:pt x="348" y="640"/>
                    <a:pt x="344" y="642"/>
                    <a:pt x="340" y="642"/>
                  </a:cubicBezTo>
                  <a:cubicBezTo>
                    <a:pt x="345" y="644"/>
                    <a:pt x="351" y="644"/>
                    <a:pt x="358" y="642"/>
                  </a:cubicBezTo>
                  <a:cubicBezTo>
                    <a:pt x="357" y="642"/>
                    <a:pt x="357" y="641"/>
                    <a:pt x="358" y="640"/>
                  </a:cubicBezTo>
                  <a:cubicBezTo>
                    <a:pt x="358" y="640"/>
                    <a:pt x="358" y="640"/>
                    <a:pt x="358" y="640"/>
                  </a:cubicBezTo>
                  <a:cubicBezTo>
                    <a:pt x="360" y="640"/>
                    <a:pt x="361" y="639"/>
                    <a:pt x="363" y="639"/>
                  </a:cubicBezTo>
                  <a:cubicBezTo>
                    <a:pt x="364" y="638"/>
                    <a:pt x="364" y="637"/>
                    <a:pt x="366" y="637"/>
                  </a:cubicBezTo>
                  <a:cubicBezTo>
                    <a:pt x="366" y="637"/>
                    <a:pt x="366" y="637"/>
                    <a:pt x="366" y="637"/>
                  </a:cubicBezTo>
                  <a:cubicBezTo>
                    <a:pt x="366" y="637"/>
                    <a:pt x="366" y="637"/>
                    <a:pt x="366" y="637"/>
                  </a:cubicBezTo>
                  <a:cubicBezTo>
                    <a:pt x="366" y="637"/>
                    <a:pt x="366" y="637"/>
                    <a:pt x="366" y="637"/>
                  </a:cubicBezTo>
                  <a:cubicBezTo>
                    <a:pt x="367" y="637"/>
                    <a:pt x="367" y="637"/>
                    <a:pt x="367" y="637"/>
                  </a:cubicBezTo>
                  <a:cubicBezTo>
                    <a:pt x="369" y="637"/>
                    <a:pt x="370" y="638"/>
                    <a:pt x="373" y="637"/>
                  </a:cubicBezTo>
                  <a:cubicBezTo>
                    <a:pt x="375" y="636"/>
                    <a:pt x="377" y="635"/>
                    <a:pt x="379" y="634"/>
                  </a:cubicBezTo>
                  <a:cubicBezTo>
                    <a:pt x="382" y="633"/>
                    <a:pt x="385" y="635"/>
                    <a:pt x="385" y="631"/>
                  </a:cubicBezTo>
                  <a:cubicBezTo>
                    <a:pt x="389" y="632"/>
                    <a:pt x="393" y="630"/>
                    <a:pt x="392" y="627"/>
                  </a:cubicBezTo>
                  <a:cubicBezTo>
                    <a:pt x="386" y="625"/>
                    <a:pt x="390" y="623"/>
                    <a:pt x="395" y="621"/>
                  </a:cubicBezTo>
                  <a:cubicBezTo>
                    <a:pt x="397" y="622"/>
                    <a:pt x="397" y="624"/>
                    <a:pt x="399" y="625"/>
                  </a:cubicBezTo>
                  <a:cubicBezTo>
                    <a:pt x="399" y="626"/>
                    <a:pt x="400" y="626"/>
                    <a:pt x="401" y="627"/>
                  </a:cubicBezTo>
                  <a:cubicBezTo>
                    <a:pt x="398" y="629"/>
                    <a:pt x="393" y="633"/>
                    <a:pt x="393" y="635"/>
                  </a:cubicBezTo>
                  <a:cubicBezTo>
                    <a:pt x="394" y="634"/>
                    <a:pt x="395" y="633"/>
                    <a:pt x="397" y="632"/>
                  </a:cubicBezTo>
                  <a:cubicBezTo>
                    <a:pt x="399" y="631"/>
                    <a:pt x="401" y="632"/>
                    <a:pt x="402" y="631"/>
                  </a:cubicBezTo>
                  <a:cubicBezTo>
                    <a:pt x="404" y="630"/>
                    <a:pt x="405" y="629"/>
                    <a:pt x="407" y="627"/>
                  </a:cubicBezTo>
                  <a:cubicBezTo>
                    <a:pt x="407" y="629"/>
                    <a:pt x="408" y="630"/>
                    <a:pt x="409" y="631"/>
                  </a:cubicBezTo>
                  <a:cubicBezTo>
                    <a:pt x="410" y="632"/>
                    <a:pt x="412" y="632"/>
                    <a:pt x="412" y="633"/>
                  </a:cubicBezTo>
                  <a:cubicBezTo>
                    <a:pt x="412" y="636"/>
                    <a:pt x="409" y="636"/>
                    <a:pt x="407" y="638"/>
                  </a:cubicBezTo>
                  <a:cubicBezTo>
                    <a:pt x="405" y="639"/>
                    <a:pt x="406" y="640"/>
                    <a:pt x="404" y="642"/>
                  </a:cubicBezTo>
                  <a:cubicBezTo>
                    <a:pt x="402" y="643"/>
                    <a:pt x="400" y="645"/>
                    <a:pt x="398" y="646"/>
                  </a:cubicBezTo>
                  <a:cubicBezTo>
                    <a:pt x="398" y="646"/>
                    <a:pt x="398" y="646"/>
                    <a:pt x="398" y="646"/>
                  </a:cubicBezTo>
                  <a:cubicBezTo>
                    <a:pt x="400" y="646"/>
                    <a:pt x="401" y="645"/>
                    <a:pt x="403" y="645"/>
                  </a:cubicBezTo>
                  <a:cubicBezTo>
                    <a:pt x="405" y="646"/>
                    <a:pt x="405" y="647"/>
                    <a:pt x="406" y="648"/>
                  </a:cubicBezTo>
                  <a:cubicBezTo>
                    <a:pt x="406" y="648"/>
                    <a:pt x="407" y="648"/>
                    <a:pt x="407" y="648"/>
                  </a:cubicBezTo>
                  <a:cubicBezTo>
                    <a:pt x="411" y="647"/>
                    <a:pt x="410" y="643"/>
                    <a:pt x="412" y="640"/>
                  </a:cubicBezTo>
                  <a:cubicBezTo>
                    <a:pt x="415" y="640"/>
                    <a:pt x="419" y="640"/>
                    <a:pt x="418" y="642"/>
                  </a:cubicBezTo>
                  <a:cubicBezTo>
                    <a:pt x="418" y="645"/>
                    <a:pt x="414" y="647"/>
                    <a:pt x="417" y="650"/>
                  </a:cubicBezTo>
                  <a:cubicBezTo>
                    <a:pt x="420" y="651"/>
                    <a:pt x="422" y="646"/>
                    <a:pt x="423" y="644"/>
                  </a:cubicBezTo>
                  <a:cubicBezTo>
                    <a:pt x="424" y="643"/>
                    <a:pt x="426" y="642"/>
                    <a:pt x="427" y="642"/>
                  </a:cubicBezTo>
                  <a:cubicBezTo>
                    <a:pt x="426" y="644"/>
                    <a:pt x="425" y="647"/>
                    <a:pt x="423" y="650"/>
                  </a:cubicBezTo>
                  <a:cubicBezTo>
                    <a:pt x="424" y="650"/>
                    <a:pt x="424" y="649"/>
                    <a:pt x="425" y="649"/>
                  </a:cubicBezTo>
                  <a:cubicBezTo>
                    <a:pt x="428" y="652"/>
                    <a:pt x="416" y="656"/>
                    <a:pt x="420" y="661"/>
                  </a:cubicBezTo>
                  <a:cubicBezTo>
                    <a:pt x="423" y="661"/>
                    <a:pt x="427" y="658"/>
                    <a:pt x="431" y="659"/>
                  </a:cubicBezTo>
                  <a:cubicBezTo>
                    <a:pt x="434" y="659"/>
                    <a:pt x="434" y="661"/>
                    <a:pt x="437" y="662"/>
                  </a:cubicBezTo>
                  <a:cubicBezTo>
                    <a:pt x="437" y="662"/>
                    <a:pt x="438" y="662"/>
                    <a:pt x="438" y="662"/>
                  </a:cubicBezTo>
                  <a:cubicBezTo>
                    <a:pt x="442" y="660"/>
                    <a:pt x="441" y="654"/>
                    <a:pt x="445" y="653"/>
                  </a:cubicBezTo>
                  <a:cubicBezTo>
                    <a:pt x="450" y="652"/>
                    <a:pt x="455" y="654"/>
                    <a:pt x="459" y="654"/>
                  </a:cubicBezTo>
                  <a:cubicBezTo>
                    <a:pt x="461" y="654"/>
                    <a:pt x="464" y="654"/>
                    <a:pt x="466" y="654"/>
                  </a:cubicBezTo>
                  <a:cubicBezTo>
                    <a:pt x="468" y="654"/>
                    <a:pt x="471" y="655"/>
                    <a:pt x="473" y="654"/>
                  </a:cubicBezTo>
                  <a:cubicBezTo>
                    <a:pt x="474" y="653"/>
                    <a:pt x="474" y="652"/>
                    <a:pt x="475" y="651"/>
                  </a:cubicBezTo>
                  <a:cubicBezTo>
                    <a:pt x="477" y="646"/>
                    <a:pt x="469" y="647"/>
                    <a:pt x="470" y="644"/>
                  </a:cubicBezTo>
                  <a:cubicBezTo>
                    <a:pt x="468" y="644"/>
                    <a:pt x="467" y="645"/>
                    <a:pt x="465" y="646"/>
                  </a:cubicBezTo>
                  <a:cubicBezTo>
                    <a:pt x="461" y="648"/>
                    <a:pt x="456" y="646"/>
                    <a:pt x="456" y="643"/>
                  </a:cubicBezTo>
                  <a:cubicBezTo>
                    <a:pt x="464" y="642"/>
                    <a:pt x="481" y="636"/>
                    <a:pt x="481" y="632"/>
                  </a:cubicBezTo>
                  <a:cubicBezTo>
                    <a:pt x="479" y="632"/>
                    <a:pt x="478" y="632"/>
                    <a:pt x="477" y="632"/>
                  </a:cubicBezTo>
                  <a:cubicBezTo>
                    <a:pt x="475" y="633"/>
                    <a:pt x="473" y="634"/>
                    <a:pt x="470" y="634"/>
                  </a:cubicBezTo>
                  <a:cubicBezTo>
                    <a:pt x="467" y="635"/>
                    <a:pt x="462" y="633"/>
                    <a:pt x="461" y="630"/>
                  </a:cubicBezTo>
                  <a:cubicBezTo>
                    <a:pt x="465" y="629"/>
                    <a:pt x="469" y="629"/>
                    <a:pt x="473" y="628"/>
                  </a:cubicBezTo>
                  <a:cubicBezTo>
                    <a:pt x="472" y="627"/>
                    <a:pt x="469" y="627"/>
                    <a:pt x="467" y="627"/>
                  </a:cubicBezTo>
                  <a:cubicBezTo>
                    <a:pt x="467" y="627"/>
                    <a:pt x="467" y="626"/>
                    <a:pt x="467" y="626"/>
                  </a:cubicBezTo>
                  <a:cubicBezTo>
                    <a:pt x="469" y="626"/>
                    <a:pt x="472" y="625"/>
                    <a:pt x="473" y="624"/>
                  </a:cubicBezTo>
                  <a:cubicBezTo>
                    <a:pt x="475" y="621"/>
                    <a:pt x="470" y="620"/>
                    <a:pt x="477" y="617"/>
                  </a:cubicBezTo>
                  <a:cubicBezTo>
                    <a:pt x="477" y="617"/>
                    <a:pt x="477" y="617"/>
                    <a:pt x="477" y="617"/>
                  </a:cubicBezTo>
                  <a:cubicBezTo>
                    <a:pt x="474" y="615"/>
                    <a:pt x="466" y="617"/>
                    <a:pt x="464" y="614"/>
                  </a:cubicBezTo>
                  <a:cubicBezTo>
                    <a:pt x="463" y="613"/>
                    <a:pt x="464" y="612"/>
                    <a:pt x="464" y="611"/>
                  </a:cubicBezTo>
                  <a:cubicBezTo>
                    <a:pt x="467" y="608"/>
                    <a:pt x="473" y="609"/>
                    <a:pt x="476" y="611"/>
                  </a:cubicBezTo>
                  <a:cubicBezTo>
                    <a:pt x="477" y="610"/>
                    <a:pt x="478" y="610"/>
                    <a:pt x="478" y="610"/>
                  </a:cubicBezTo>
                  <a:cubicBezTo>
                    <a:pt x="480" y="609"/>
                    <a:pt x="481" y="603"/>
                    <a:pt x="479" y="602"/>
                  </a:cubicBezTo>
                  <a:cubicBezTo>
                    <a:pt x="482" y="600"/>
                    <a:pt x="481" y="599"/>
                    <a:pt x="483" y="597"/>
                  </a:cubicBezTo>
                  <a:cubicBezTo>
                    <a:pt x="483" y="596"/>
                    <a:pt x="484" y="595"/>
                    <a:pt x="485" y="595"/>
                  </a:cubicBezTo>
                  <a:cubicBezTo>
                    <a:pt x="482" y="595"/>
                    <a:pt x="479" y="596"/>
                    <a:pt x="477" y="595"/>
                  </a:cubicBezTo>
                  <a:cubicBezTo>
                    <a:pt x="477" y="595"/>
                    <a:pt x="476" y="595"/>
                    <a:pt x="476" y="595"/>
                  </a:cubicBezTo>
                  <a:cubicBezTo>
                    <a:pt x="482" y="594"/>
                    <a:pt x="485" y="589"/>
                    <a:pt x="487" y="587"/>
                  </a:cubicBezTo>
                  <a:cubicBezTo>
                    <a:pt x="485" y="583"/>
                    <a:pt x="481" y="581"/>
                    <a:pt x="480" y="577"/>
                  </a:cubicBezTo>
                  <a:cubicBezTo>
                    <a:pt x="473" y="575"/>
                    <a:pt x="467" y="574"/>
                    <a:pt x="462" y="570"/>
                  </a:cubicBezTo>
                  <a:cubicBezTo>
                    <a:pt x="467" y="570"/>
                    <a:pt x="476" y="574"/>
                    <a:pt x="479" y="572"/>
                  </a:cubicBezTo>
                  <a:cubicBezTo>
                    <a:pt x="480" y="572"/>
                    <a:pt x="480" y="572"/>
                    <a:pt x="480" y="572"/>
                  </a:cubicBezTo>
                  <a:cubicBezTo>
                    <a:pt x="480" y="572"/>
                    <a:pt x="480" y="572"/>
                    <a:pt x="480" y="572"/>
                  </a:cubicBezTo>
                  <a:cubicBezTo>
                    <a:pt x="477" y="570"/>
                    <a:pt x="472" y="571"/>
                    <a:pt x="471" y="569"/>
                  </a:cubicBezTo>
                  <a:cubicBezTo>
                    <a:pt x="469" y="567"/>
                    <a:pt x="469" y="564"/>
                    <a:pt x="467" y="563"/>
                  </a:cubicBezTo>
                  <a:cubicBezTo>
                    <a:pt x="470" y="561"/>
                    <a:pt x="473" y="559"/>
                    <a:pt x="476" y="557"/>
                  </a:cubicBezTo>
                  <a:cubicBezTo>
                    <a:pt x="479" y="556"/>
                    <a:pt x="483" y="555"/>
                    <a:pt x="485" y="554"/>
                  </a:cubicBezTo>
                  <a:cubicBezTo>
                    <a:pt x="484" y="554"/>
                    <a:pt x="484" y="553"/>
                    <a:pt x="483" y="552"/>
                  </a:cubicBezTo>
                  <a:cubicBezTo>
                    <a:pt x="483" y="552"/>
                    <a:pt x="483" y="551"/>
                    <a:pt x="482" y="550"/>
                  </a:cubicBezTo>
                  <a:cubicBezTo>
                    <a:pt x="480" y="548"/>
                    <a:pt x="475" y="545"/>
                    <a:pt x="478" y="542"/>
                  </a:cubicBezTo>
                  <a:cubicBezTo>
                    <a:pt x="478" y="542"/>
                    <a:pt x="478" y="542"/>
                    <a:pt x="478" y="542"/>
                  </a:cubicBezTo>
                  <a:cubicBezTo>
                    <a:pt x="480" y="543"/>
                    <a:pt x="487" y="545"/>
                    <a:pt x="491" y="544"/>
                  </a:cubicBezTo>
                  <a:cubicBezTo>
                    <a:pt x="491" y="544"/>
                    <a:pt x="491" y="544"/>
                    <a:pt x="491" y="544"/>
                  </a:cubicBezTo>
                  <a:cubicBezTo>
                    <a:pt x="491" y="544"/>
                    <a:pt x="492" y="543"/>
                    <a:pt x="492" y="543"/>
                  </a:cubicBezTo>
                  <a:cubicBezTo>
                    <a:pt x="490" y="542"/>
                    <a:pt x="484" y="540"/>
                    <a:pt x="485" y="538"/>
                  </a:cubicBezTo>
                  <a:cubicBezTo>
                    <a:pt x="485" y="538"/>
                    <a:pt x="485" y="537"/>
                    <a:pt x="485" y="537"/>
                  </a:cubicBezTo>
                  <a:cubicBezTo>
                    <a:pt x="488" y="538"/>
                    <a:pt x="489" y="539"/>
                    <a:pt x="493" y="539"/>
                  </a:cubicBezTo>
                  <a:cubicBezTo>
                    <a:pt x="494" y="538"/>
                    <a:pt x="495" y="538"/>
                    <a:pt x="495" y="536"/>
                  </a:cubicBezTo>
                  <a:cubicBezTo>
                    <a:pt x="493" y="535"/>
                    <a:pt x="491" y="535"/>
                    <a:pt x="489" y="533"/>
                  </a:cubicBezTo>
                  <a:cubicBezTo>
                    <a:pt x="489" y="533"/>
                    <a:pt x="489" y="533"/>
                    <a:pt x="489" y="533"/>
                  </a:cubicBezTo>
                  <a:cubicBezTo>
                    <a:pt x="491" y="532"/>
                    <a:pt x="494" y="533"/>
                    <a:pt x="496" y="532"/>
                  </a:cubicBezTo>
                  <a:cubicBezTo>
                    <a:pt x="497" y="531"/>
                    <a:pt x="497" y="529"/>
                    <a:pt x="498" y="528"/>
                  </a:cubicBezTo>
                  <a:cubicBezTo>
                    <a:pt x="499" y="527"/>
                    <a:pt x="502" y="527"/>
                    <a:pt x="504" y="527"/>
                  </a:cubicBezTo>
                  <a:cubicBezTo>
                    <a:pt x="505" y="526"/>
                    <a:pt x="504" y="524"/>
                    <a:pt x="504" y="522"/>
                  </a:cubicBezTo>
                  <a:cubicBezTo>
                    <a:pt x="499" y="524"/>
                    <a:pt x="495" y="523"/>
                    <a:pt x="492" y="522"/>
                  </a:cubicBezTo>
                  <a:cubicBezTo>
                    <a:pt x="490" y="522"/>
                    <a:pt x="489" y="522"/>
                    <a:pt x="488" y="522"/>
                  </a:cubicBezTo>
                  <a:cubicBezTo>
                    <a:pt x="487" y="522"/>
                    <a:pt x="485" y="521"/>
                    <a:pt x="484" y="520"/>
                  </a:cubicBezTo>
                  <a:cubicBezTo>
                    <a:pt x="484" y="520"/>
                    <a:pt x="484" y="520"/>
                    <a:pt x="484" y="520"/>
                  </a:cubicBezTo>
                  <a:cubicBezTo>
                    <a:pt x="487" y="520"/>
                    <a:pt x="490" y="521"/>
                    <a:pt x="492" y="521"/>
                  </a:cubicBezTo>
                  <a:cubicBezTo>
                    <a:pt x="495" y="521"/>
                    <a:pt x="498" y="521"/>
                    <a:pt x="501" y="521"/>
                  </a:cubicBezTo>
                  <a:cubicBezTo>
                    <a:pt x="502" y="521"/>
                    <a:pt x="506" y="520"/>
                    <a:pt x="507" y="519"/>
                  </a:cubicBezTo>
                  <a:cubicBezTo>
                    <a:pt x="509" y="517"/>
                    <a:pt x="505" y="514"/>
                    <a:pt x="503" y="513"/>
                  </a:cubicBezTo>
                  <a:cubicBezTo>
                    <a:pt x="501" y="513"/>
                    <a:pt x="500" y="512"/>
                    <a:pt x="499" y="511"/>
                  </a:cubicBezTo>
                  <a:cubicBezTo>
                    <a:pt x="498" y="510"/>
                    <a:pt x="497" y="509"/>
                    <a:pt x="496" y="508"/>
                  </a:cubicBezTo>
                  <a:cubicBezTo>
                    <a:pt x="495" y="508"/>
                    <a:pt x="492" y="508"/>
                    <a:pt x="491" y="508"/>
                  </a:cubicBezTo>
                  <a:cubicBezTo>
                    <a:pt x="487" y="507"/>
                    <a:pt x="484" y="506"/>
                    <a:pt x="481" y="505"/>
                  </a:cubicBezTo>
                  <a:cubicBezTo>
                    <a:pt x="483" y="504"/>
                    <a:pt x="486" y="504"/>
                    <a:pt x="488" y="503"/>
                  </a:cubicBezTo>
                  <a:cubicBezTo>
                    <a:pt x="491" y="501"/>
                    <a:pt x="494" y="499"/>
                    <a:pt x="497" y="498"/>
                  </a:cubicBezTo>
                  <a:cubicBezTo>
                    <a:pt x="501" y="497"/>
                    <a:pt x="504" y="498"/>
                    <a:pt x="507" y="497"/>
                  </a:cubicBezTo>
                  <a:cubicBezTo>
                    <a:pt x="506" y="495"/>
                    <a:pt x="503" y="495"/>
                    <a:pt x="502" y="493"/>
                  </a:cubicBezTo>
                  <a:cubicBezTo>
                    <a:pt x="504" y="492"/>
                    <a:pt x="504" y="490"/>
                    <a:pt x="504" y="489"/>
                  </a:cubicBezTo>
                  <a:cubicBezTo>
                    <a:pt x="503" y="487"/>
                    <a:pt x="502" y="488"/>
                    <a:pt x="501" y="488"/>
                  </a:cubicBezTo>
                  <a:cubicBezTo>
                    <a:pt x="501" y="487"/>
                    <a:pt x="500" y="485"/>
                    <a:pt x="499" y="484"/>
                  </a:cubicBezTo>
                  <a:cubicBezTo>
                    <a:pt x="499" y="484"/>
                    <a:pt x="498" y="483"/>
                    <a:pt x="497" y="482"/>
                  </a:cubicBezTo>
                  <a:cubicBezTo>
                    <a:pt x="491" y="480"/>
                    <a:pt x="484" y="483"/>
                    <a:pt x="484" y="476"/>
                  </a:cubicBezTo>
                  <a:cubicBezTo>
                    <a:pt x="483" y="475"/>
                    <a:pt x="482" y="475"/>
                    <a:pt x="481" y="475"/>
                  </a:cubicBezTo>
                  <a:cubicBezTo>
                    <a:pt x="494" y="470"/>
                    <a:pt x="492" y="474"/>
                    <a:pt x="501" y="475"/>
                  </a:cubicBezTo>
                  <a:cubicBezTo>
                    <a:pt x="503" y="474"/>
                    <a:pt x="506" y="473"/>
                    <a:pt x="508" y="472"/>
                  </a:cubicBezTo>
                  <a:cubicBezTo>
                    <a:pt x="510" y="470"/>
                    <a:pt x="514" y="463"/>
                    <a:pt x="509" y="460"/>
                  </a:cubicBezTo>
                  <a:cubicBezTo>
                    <a:pt x="506" y="458"/>
                    <a:pt x="501" y="459"/>
                    <a:pt x="498" y="458"/>
                  </a:cubicBezTo>
                  <a:cubicBezTo>
                    <a:pt x="497" y="458"/>
                    <a:pt x="497" y="458"/>
                    <a:pt x="497" y="458"/>
                  </a:cubicBezTo>
                  <a:cubicBezTo>
                    <a:pt x="497" y="458"/>
                    <a:pt x="497" y="458"/>
                    <a:pt x="497" y="458"/>
                  </a:cubicBezTo>
                  <a:cubicBezTo>
                    <a:pt x="507" y="457"/>
                    <a:pt x="506" y="456"/>
                    <a:pt x="508" y="450"/>
                  </a:cubicBezTo>
                  <a:cubicBezTo>
                    <a:pt x="508" y="450"/>
                    <a:pt x="508" y="450"/>
                    <a:pt x="508" y="450"/>
                  </a:cubicBezTo>
                  <a:cubicBezTo>
                    <a:pt x="509" y="450"/>
                    <a:pt x="509" y="450"/>
                    <a:pt x="509" y="450"/>
                  </a:cubicBezTo>
                  <a:cubicBezTo>
                    <a:pt x="511" y="451"/>
                    <a:pt x="512" y="453"/>
                    <a:pt x="515" y="453"/>
                  </a:cubicBezTo>
                  <a:cubicBezTo>
                    <a:pt x="515" y="453"/>
                    <a:pt x="515" y="453"/>
                    <a:pt x="516" y="453"/>
                  </a:cubicBezTo>
                  <a:cubicBezTo>
                    <a:pt x="516" y="453"/>
                    <a:pt x="516" y="453"/>
                    <a:pt x="516" y="453"/>
                  </a:cubicBezTo>
                  <a:cubicBezTo>
                    <a:pt x="515" y="451"/>
                    <a:pt x="514" y="448"/>
                    <a:pt x="513" y="446"/>
                  </a:cubicBezTo>
                  <a:cubicBezTo>
                    <a:pt x="513" y="446"/>
                    <a:pt x="513" y="446"/>
                    <a:pt x="513" y="446"/>
                  </a:cubicBezTo>
                  <a:cubicBezTo>
                    <a:pt x="515" y="447"/>
                    <a:pt x="516" y="448"/>
                    <a:pt x="518" y="449"/>
                  </a:cubicBezTo>
                  <a:cubicBezTo>
                    <a:pt x="518" y="449"/>
                    <a:pt x="519" y="449"/>
                    <a:pt x="520" y="449"/>
                  </a:cubicBezTo>
                  <a:cubicBezTo>
                    <a:pt x="520" y="450"/>
                    <a:pt x="521" y="450"/>
                    <a:pt x="522" y="451"/>
                  </a:cubicBezTo>
                  <a:cubicBezTo>
                    <a:pt x="523" y="452"/>
                    <a:pt x="530" y="451"/>
                    <a:pt x="532" y="450"/>
                  </a:cubicBezTo>
                  <a:cubicBezTo>
                    <a:pt x="534" y="448"/>
                    <a:pt x="533" y="445"/>
                    <a:pt x="536" y="444"/>
                  </a:cubicBezTo>
                  <a:cubicBezTo>
                    <a:pt x="537" y="444"/>
                    <a:pt x="538" y="444"/>
                    <a:pt x="538" y="444"/>
                  </a:cubicBezTo>
                  <a:cubicBezTo>
                    <a:pt x="546" y="438"/>
                    <a:pt x="529" y="437"/>
                    <a:pt x="530" y="434"/>
                  </a:cubicBezTo>
                  <a:cubicBezTo>
                    <a:pt x="530" y="432"/>
                    <a:pt x="533" y="431"/>
                    <a:pt x="534" y="431"/>
                  </a:cubicBezTo>
                  <a:cubicBezTo>
                    <a:pt x="537" y="429"/>
                    <a:pt x="539" y="426"/>
                    <a:pt x="541" y="423"/>
                  </a:cubicBezTo>
                  <a:cubicBezTo>
                    <a:pt x="541" y="423"/>
                    <a:pt x="540" y="423"/>
                    <a:pt x="539" y="423"/>
                  </a:cubicBezTo>
                  <a:cubicBezTo>
                    <a:pt x="539" y="423"/>
                    <a:pt x="539" y="423"/>
                    <a:pt x="539" y="423"/>
                  </a:cubicBezTo>
                  <a:cubicBezTo>
                    <a:pt x="542" y="422"/>
                    <a:pt x="540" y="419"/>
                    <a:pt x="539" y="417"/>
                  </a:cubicBezTo>
                  <a:cubicBezTo>
                    <a:pt x="543" y="417"/>
                    <a:pt x="548" y="418"/>
                    <a:pt x="553" y="416"/>
                  </a:cubicBezTo>
                  <a:cubicBezTo>
                    <a:pt x="551" y="419"/>
                    <a:pt x="551" y="423"/>
                    <a:pt x="549" y="426"/>
                  </a:cubicBezTo>
                  <a:cubicBezTo>
                    <a:pt x="548" y="428"/>
                    <a:pt x="545" y="430"/>
                    <a:pt x="545" y="433"/>
                  </a:cubicBezTo>
                  <a:cubicBezTo>
                    <a:pt x="546" y="433"/>
                    <a:pt x="546" y="434"/>
                    <a:pt x="546" y="435"/>
                  </a:cubicBezTo>
                  <a:cubicBezTo>
                    <a:pt x="547" y="437"/>
                    <a:pt x="544" y="439"/>
                    <a:pt x="546" y="441"/>
                  </a:cubicBezTo>
                  <a:cubicBezTo>
                    <a:pt x="547" y="442"/>
                    <a:pt x="550" y="441"/>
                    <a:pt x="553" y="441"/>
                  </a:cubicBezTo>
                  <a:cubicBezTo>
                    <a:pt x="553" y="441"/>
                    <a:pt x="553" y="441"/>
                    <a:pt x="553" y="441"/>
                  </a:cubicBezTo>
                  <a:cubicBezTo>
                    <a:pt x="553" y="439"/>
                    <a:pt x="553" y="436"/>
                    <a:pt x="551" y="434"/>
                  </a:cubicBezTo>
                  <a:cubicBezTo>
                    <a:pt x="556" y="434"/>
                    <a:pt x="559" y="430"/>
                    <a:pt x="560" y="428"/>
                  </a:cubicBezTo>
                  <a:cubicBezTo>
                    <a:pt x="560" y="428"/>
                    <a:pt x="560" y="428"/>
                    <a:pt x="560" y="427"/>
                  </a:cubicBezTo>
                  <a:cubicBezTo>
                    <a:pt x="561" y="429"/>
                    <a:pt x="562" y="432"/>
                    <a:pt x="564" y="432"/>
                  </a:cubicBezTo>
                  <a:cubicBezTo>
                    <a:pt x="564" y="432"/>
                    <a:pt x="565" y="432"/>
                    <a:pt x="565" y="432"/>
                  </a:cubicBezTo>
                  <a:cubicBezTo>
                    <a:pt x="568" y="430"/>
                    <a:pt x="571" y="426"/>
                    <a:pt x="572" y="423"/>
                  </a:cubicBezTo>
                  <a:cubicBezTo>
                    <a:pt x="572" y="423"/>
                    <a:pt x="572" y="423"/>
                    <a:pt x="571" y="422"/>
                  </a:cubicBezTo>
                  <a:cubicBezTo>
                    <a:pt x="571" y="422"/>
                    <a:pt x="571" y="422"/>
                    <a:pt x="571" y="422"/>
                  </a:cubicBezTo>
                  <a:cubicBezTo>
                    <a:pt x="574" y="423"/>
                    <a:pt x="582" y="426"/>
                    <a:pt x="584" y="422"/>
                  </a:cubicBezTo>
                  <a:cubicBezTo>
                    <a:pt x="584" y="420"/>
                    <a:pt x="585" y="418"/>
                    <a:pt x="585" y="416"/>
                  </a:cubicBezTo>
                  <a:cubicBezTo>
                    <a:pt x="585" y="414"/>
                    <a:pt x="588" y="413"/>
                    <a:pt x="588" y="411"/>
                  </a:cubicBezTo>
                  <a:cubicBezTo>
                    <a:pt x="588" y="408"/>
                    <a:pt x="580" y="409"/>
                    <a:pt x="580" y="406"/>
                  </a:cubicBezTo>
                  <a:cubicBezTo>
                    <a:pt x="581" y="404"/>
                    <a:pt x="593" y="404"/>
                    <a:pt x="596" y="404"/>
                  </a:cubicBezTo>
                  <a:cubicBezTo>
                    <a:pt x="597" y="405"/>
                    <a:pt x="598" y="406"/>
                    <a:pt x="600" y="407"/>
                  </a:cubicBezTo>
                  <a:cubicBezTo>
                    <a:pt x="604" y="407"/>
                    <a:pt x="606" y="404"/>
                    <a:pt x="607" y="403"/>
                  </a:cubicBezTo>
                  <a:cubicBezTo>
                    <a:pt x="609" y="399"/>
                    <a:pt x="610" y="395"/>
                    <a:pt x="612" y="391"/>
                  </a:cubicBezTo>
                  <a:cubicBezTo>
                    <a:pt x="612" y="389"/>
                    <a:pt x="613" y="387"/>
                    <a:pt x="614" y="386"/>
                  </a:cubicBezTo>
                  <a:cubicBezTo>
                    <a:pt x="615" y="384"/>
                    <a:pt x="614" y="381"/>
                    <a:pt x="613" y="380"/>
                  </a:cubicBezTo>
                  <a:cubicBezTo>
                    <a:pt x="612" y="379"/>
                    <a:pt x="612" y="379"/>
                    <a:pt x="612" y="379"/>
                  </a:cubicBezTo>
                  <a:cubicBezTo>
                    <a:pt x="613" y="377"/>
                    <a:pt x="616" y="376"/>
                    <a:pt x="617" y="373"/>
                  </a:cubicBezTo>
                  <a:cubicBezTo>
                    <a:pt x="616" y="373"/>
                    <a:pt x="615" y="372"/>
                    <a:pt x="614" y="371"/>
                  </a:cubicBezTo>
                  <a:cubicBezTo>
                    <a:pt x="612" y="369"/>
                    <a:pt x="612" y="365"/>
                    <a:pt x="612" y="363"/>
                  </a:cubicBezTo>
                  <a:cubicBezTo>
                    <a:pt x="613" y="362"/>
                    <a:pt x="616" y="361"/>
                    <a:pt x="617" y="359"/>
                  </a:cubicBezTo>
                  <a:cubicBezTo>
                    <a:pt x="618" y="356"/>
                    <a:pt x="615" y="354"/>
                    <a:pt x="617" y="351"/>
                  </a:cubicBezTo>
                  <a:cubicBezTo>
                    <a:pt x="618" y="349"/>
                    <a:pt x="624" y="349"/>
                    <a:pt x="625" y="346"/>
                  </a:cubicBezTo>
                  <a:cubicBezTo>
                    <a:pt x="625" y="345"/>
                    <a:pt x="625" y="344"/>
                    <a:pt x="626" y="343"/>
                  </a:cubicBezTo>
                  <a:cubicBezTo>
                    <a:pt x="627" y="341"/>
                    <a:pt x="634" y="335"/>
                    <a:pt x="629" y="333"/>
                  </a:cubicBezTo>
                  <a:cubicBezTo>
                    <a:pt x="628" y="332"/>
                    <a:pt x="625" y="333"/>
                    <a:pt x="623" y="332"/>
                  </a:cubicBezTo>
                  <a:cubicBezTo>
                    <a:pt x="623" y="332"/>
                    <a:pt x="623" y="332"/>
                    <a:pt x="623" y="332"/>
                  </a:cubicBezTo>
                  <a:cubicBezTo>
                    <a:pt x="624" y="332"/>
                    <a:pt x="625" y="332"/>
                    <a:pt x="626" y="331"/>
                  </a:cubicBezTo>
                  <a:cubicBezTo>
                    <a:pt x="627" y="327"/>
                    <a:pt x="616" y="325"/>
                    <a:pt x="615" y="323"/>
                  </a:cubicBezTo>
                  <a:cubicBezTo>
                    <a:pt x="615" y="323"/>
                    <a:pt x="616" y="322"/>
                    <a:pt x="616" y="321"/>
                  </a:cubicBezTo>
                  <a:cubicBezTo>
                    <a:pt x="616" y="321"/>
                    <a:pt x="617" y="321"/>
                    <a:pt x="617" y="321"/>
                  </a:cubicBezTo>
                  <a:cubicBezTo>
                    <a:pt x="619" y="325"/>
                    <a:pt x="626" y="327"/>
                    <a:pt x="632" y="327"/>
                  </a:cubicBezTo>
                  <a:cubicBezTo>
                    <a:pt x="635" y="327"/>
                    <a:pt x="638" y="326"/>
                    <a:pt x="640" y="326"/>
                  </a:cubicBezTo>
                  <a:cubicBezTo>
                    <a:pt x="643" y="327"/>
                    <a:pt x="645" y="329"/>
                    <a:pt x="648" y="329"/>
                  </a:cubicBezTo>
                  <a:cubicBezTo>
                    <a:pt x="651" y="329"/>
                    <a:pt x="659" y="328"/>
                    <a:pt x="660" y="326"/>
                  </a:cubicBezTo>
                  <a:cubicBezTo>
                    <a:pt x="660" y="324"/>
                    <a:pt x="655" y="323"/>
                    <a:pt x="653" y="321"/>
                  </a:cubicBezTo>
                  <a:cubicBezTo>
                    <a:pt x="659" y="322"/>
                    <a:pt x="658" y="319"/>
                    <a:pt x="662" y="323"/>
                  </a:cubicBezTo>
                  <a:cubicBezTo>
                    <a:pt x="664" y="324"/>
                    <a:pt x="668" y="322"/>
                    <a:pt x="669" y="321"/>
                  </a:cubicBezTo>
                  <a:cubicBezTo>
                    <a:pt x="669" y="318"/>
                    <a:pt x="665" y="316"/>
                    <a:pt x="665" y="312"/>
                  </a:cubicBezTo>
                  <a:cubicBezTo>
                    <a:pt x="665" y="312"/>
                    <a:pt x="666" y="312"/>
                    <a:pt x="666" y="311"/>
                  </a:cubicBezTo>
                  <a:cubicBezTo>
                    <a:pt x="668" y="313"/>
                    <a:pt x="671" y="316"/>
                    <a:pt x="676" y="315"/>
                  </a:cubicBezTo>
                  <a:cubicBezTo>
                    <a:pt x="680" y="313"/>
                    <a:pt x="676" y="310"/>
                    <a:pt x="680" y="308"/>
                  </a:cubicBezTo>
                  <a:cubicBezTo>
                    <a:pt x="683" y="307"/>
                    <a:pt x="686" y="306"/>
                    <a:pt x="689" y="305"/>
                  </a:cubicBezTo>
                  <a:cubicBezTo>
                    <a:pt x="692" y="303"/>
                    <a:pt x="694" y="301"/>
                    <a:pt x="698" y="299"/>
                  </a:cubicBezTo>
                  <a:cubicBezTo>
                    <a:pt x="700" y="299"/>
                    <a:pt x="702" y="298"/>
                    <a:pt x="704" y="297"/>
                  </a:cubicBezTo>
                  <a:cubicBezTo>
                    <a:pt x="705" y="296"/>
                    <a:pt x="705" y="295"/>
                    <a:pt x="707" y="294"/>
                  </a:cubicBezTo>
                  <a:cubicBezTo>
                    <a:pt x="710" y="292"/>
                    <a:pt x="717" y="287"/>
                    <a:pt x="717" y="284"/>
                  </a:cubicBezTo>
                  <a:cubicBezTo>
                    <a:pt x="718" y="284"/>
                    <a:pt x="719" y="284"/>
                    <a:pt x="720" y="284"/>
                  </a:cubicBezTo>
                  <a:cubicBezTo>
                    <a:pt x="720" y="284"/>
                    <a:pt x="720" y="283"/>
                    <a:pt x="721" y="283"/>
                  </a:cubicBezTo>
                  <a:cubicBezTo>
                    <a:pt x="722" y="282"/>
                    <a:pt x="727" y="282"/>
                    <a:pt x="725" y="280"/>
                  </a:cubicBezTo>
                  <a:cubicBezTo>
                    <a:pt x="725" y="279"/>
                    <a:pt x="724" y="279"/>
                    <a:pt x="724" y="278"/>
                  </a:cubicBezTo>
                  <a:cubicBezTo>
                    <a:pt x="725" y="277"/>
                    <a:pt x="727" y="275"/>
                    <a:pt x="730" y="275"/>
                  </a:cubicBezTo>
                  <a:cubicBezTo>
                    <a:pt x="730" y="274"/>
                    <a:pt x="730" y="274"/>
                    <a:pt x="729" y="273"/>
                  </a:cubicBezTo>
                  <a:cubicBezTo>
                    <a:pt x="730" y="272"/>
                    <a:pt x="731" y="272"/>
                    <a:pt x="732" y="272"/>
                  </a:cubicBezTo>
                  <a:cubicBezTo>
                    <a:pt x="732" y="269"/>
                    <a:pt x="731" y="267"/>
                    <a:pt x="729" y="265"/>
                  </a:cubicBezTo>
                  <a:cubicBezTo>
                    <a:pt x="729" y="263"/>
                    <a:pt x="734" y="262"/>
                    <a:pt x="736" y="261"/>
                  </a:cubicBezTo>
                  <a:cubicBezTo>
                    <a:pt x="736" y="259"/>
                    <a:pt x="734" y="257"/>
                    <a:pt x="732" y="257"/>
                  </a:cubicBezTo>
                  <a:cubicBezTo>
                    <a:pt x="734" y="255"/>
                    <a:pt x="740" y="255"/>
                    <a:pt x="741" y="252"/>
                  </a:cubicBezTo>
                  <a:cubicBezTo>
                    <a:pt x="739" y="251"/>
                    <a:pt x="737" y="251"/>
                    <a:pt x="736" y="249"/>
                  </a:cubicBezTo>
                  <a:cubicBezTo>
                    <a:pt x="738" y="247"/>
                    <a:pt x="741" y="245"/>
                    <a:pt x="745" y="245"/>
                  </a:cubicBezTo>
                  <a:cubicBezTo>
                    <a:pt x="745" y="245"/>
                    <a:pt x="745" y="245"/>
                    <a:pt x="745" y="245"/>
                  </a:cubicBezTo>
                  <a:cubicBezTo>
                    <a:pt x="743" y="244"/>
                    <a:pt x="741" y="243"/>
                    <a:pt x="739" y="241"/>
                  </a:cubicBezTo>
                  <a:cubicBezTo>
                    <a:pt x="733" y="236"/>
                    <a:pt x="749" y="232"/>
                    <a:pt x="752" y="229"/>
                  </a:cubicBezTo>
                  <a:cubicBezTo>
                    <a:pt x="751" y="229"/>
                    <a:pt x="750" y="229"/>
                    <a:pt x="750" y="228"/>
                  </a:cubicBezTo>
                  <a:cubicBezTo>
                    <a:pt x="749" y="228"/>
                    <a:pt x="749" y="228"/>
                    <a:pt x="749" y="228"/>
                  </a:cubicBezTo>
                  <a:cubicBezTo>
                    <a:pt x="749" y="228"/>
                    <a:pt x="749" y="228"/>
                    <a:pt x="749" y="228"/>
                  </a:cubicBezTo>
                  <a:cubicBezTo>
                    <a:pt x="751" y="228"/>
                    <a:pt x="754" y="228"/>
                    <a:pt x="755" y="227"/>
                  </a:cubicBezTo>
                  <a:cubicBezTo>
                    <a:pt x="756" y="227"/>
                    <a:pt x="756" y="227"/>
                    <a:pt x="756" y="227"/>
                  </a:cubicBezTo>
                  <a:cubicBezTo>
                    <a:pt x="756" y="225"/>
                    <a:pt x="754" y="225"/>
                    <a:pt x="753" y="224"/>
                  </a:cubicBezTo>
                  <a:cubicBezTo>
                    <a:pt x="752" y="221"/>
                    <a:pt x="757" y="218"/>
                    <a:pt x="759" y="217"/>
                  </a:cubicBezTo>
                  <a:cubicBezTo>
                    <a:pt x="760" y="217"/>
                    <a:pt x="761" y="217"/>
                    <a:pt x="762" y="217"/>
                  </a:cubicBezTo>
                  <a:cubicBezTo>
                    <a:pt x="762" y="215"/>
                    <a:pt x="761" y="212"/>
                    <a:pt x="761" y="209"/>
                  </a:cubicBezTo>
                  <a:cubicBezTo>
                    <a:pt x="759" y="210"/>
                    <a:pt x="759" y="212"/>
                    <a:pt x="757" y="213"/>
                  </a:cubicBezTo>
                  <a:cubicBezTo>
                    <a:pt x="754" y="215"/>
                    <a:pt x="751" y="217"/>
                    <a:pt x="747" y="219"/>
                  </a:cubicBezTo>
                  <a:cubicBezTo>
                    <a:pt x="744" y="220"/>
                    <a:pt x="737" y="222"/>
                    <a:pt x="733" y="222"/>
                  </a:cubicBezTo>
                  <a:cubicBezTo>
                    <a:pt x="730" y="222"/>
                    <a:pt x="727" y="222"/>
                    <a:pt x="722" y="223"/>
                  </a:cubicBezTo>
                  <a:cubicBezTo>
                    <a:pt x="717" y="224"/>
                    <a:pt x="710" y="227"/>
                    <a:pt x="705" y="226"/>
                  </a:cubicBezTo>
                  <a:cubicBezTo>
                    <a:pt x="705" y="225"/>
                    <a:pt x="704" y="224"/>
                    <a:pt x="703" y="223"/>
                  </a:cubicBezTo>
                  <a:cubicBezTo>
                    <a:pt x="703" y="223"/>
                    <a:pt x="703" y="223"/>
                    <a:pt x="703" y="223"/>
                  </a:cubicBezTo>
                  <a:cubicBezTo>
                    <a:pt x="699" y="226"/>
                    <a:pt x="694" y="231"/>
                    <a:pt x="691" y="235"/>
                  </a:cubicBezTo>
                  <a:cubicBezTo>
                    <a:pt x="689" y="237"/>
                    <a:pt x="687" y="240"/>
                    <a:pt x="684" y="242"/>
                  </a:cubicBezTo>
                  <a:cubicBezTo>
                    <a:pt x="682" y="244"/>
                    <a:pt x="681" y="247"/>
                    <a:pt x="678" y="249"/>
                  </a:cubicBezTo>
                  <a:cubicBezTo>
                    <a:pt x="674" y="250"/>
                    <a:pt x="670" y="249"/>
                    <a:pt x="667" y="250"/>
                  </a:cubicBezTo>
                  <a:cubicBezTo>
                    <a:pt x="666" y="250"/>
                    <a:pt x="666" y="250"/>
                    <a:pt x="666" y="250"/>
                  </a:cubicBezTo>
                  <a:cubicBezTo>
                    <a:pt x="663" y="249"/>
                    <a:pt x="659" y="252"/>
                    <a:pt x="656" y="252"/>
                  </a:cubicBezTo>
                  <a:cubicBezTo>
                    <a:pt x="655" y="252"/>
                    <a:pt x="655" y="251"/>
                    <a:pt x="656" y="250"/>
                  </a:cubicBezTo>
                  <a:cubicBezTo>
                    <a:pt x="657" y="249"/>
                    <a:pt x="660" y="247"/>
                    <a:pt x="664" y="247"/>
                  </a:cubicBezTo>
                  <a:cubicBezTo>
                    <a:pt x="665" y="247"/>
                    <a:pt x="667" y="247"/>
                    <a:pt x="668" y="246"/>
                  </a:cubicBezTo>
                  <a:cubicBezTo>
                    <a:pt x="673" y="244"/>
                    <a:pt x="671" y="239"/>
                    <a:pt x="675" y="237"/>
                  </a:cubicBezTo>
                  <a:cubicBezTo>
                    <a:pt x="677" y="236"/>
                    <a:pt x="684" y="234"/>
                    <a:pt x="685" y="232"/>
                  </a:cubicBezTo>
                  <a:cubicBezTo>
                    <a:pt x="686" y="231"/>
                    <a:pt x="683" y="229"/>
                    <a:pt x="682" y="229"/>
                  </a:cubicBezTo>
                  <a:cubicBezTo>
                    <a:pt x="680" y="229"/>
                    <a:pt x="680" y="230"/>
                    <a:pt x="678" y="231"/>
                  </a:cubicBezTo>
                  <a:cubicBezTo>
                    <a:pt x="676" y="232"/>
                    <a:pt x="673" y="232"/>
                    <a:pt x="671" y="233"/>
                  </a:cubicBezTo>
                  <a:cubicBezTo>
                    <a:pt x="666" y="235"/>
                    <a:pt x="659" y="240"/>
                    <a:pt x="652" y="241"/>
                  </a:cubicBezTo>
                  <a:cubicBezTo>
                    <a:pt x="651" y="240"/>
                    <a:pt x="651" y="239"/>
                    <a:pt x="650" y="238"/>
                  </a:cubicBezTo>
                  <a:cubicBezTo>
                    <a:pt x="646" y="239"/>
                    <a:pt x="641" y="243"/>
                    <a:pt x="640" y="245"/>
                  </a:cubicBezTo>
                  <a:cubicBezTo>
                    <a:pt x="640" y="245"/>
                    <a:pt x="640" y="245"/>
                    <a:pt x="639" y="245"/>
                  </a:cubicBezTo>
                  <a:cubicBezTo>
                    <a:pt x="639" y="245"/>
                    <a:pt x="639" y="245"/>
                    <a:pt x="639" y="245"/>
                  </a:cubicBezTo>
                  <a:cubicBezTo>
                    <a:pt x="636" y="240"/>
                    <a:pt x="655" y="232"/>
                    <a:pt x="649" y="225"/>
                  </a:cubicBezTo>
                  <a:cubicBezTo>
                    <a:pt x="647" y="224"/>
                    <a:pt x="643" y="224"/>
                    <a:pt x="641" y="223"/>
                  </a:cubicBezTo>
                  <a:cubicBezTo>
                    <a:pt x="647" y="221"/>
                    <a:pt x="654" y="219"/>
                    <a:pt x="660" y="218"/>
                  </a:cubicBezTo>
                  <a:cubicBezTo>
                    <a:pt x="661" y="217"/>
                    <a:pt x="661" y="217"/>
                    <a:pt x="661" y="216"/>
                  </a:cubicBezTo>
                  <a:cubicBezTo>
                    <a:pt x="664" y="215"/>
                    <a:pt x="668" y="214"/>
                    <a:pt x="670" y="213"/>
                  </a:cubicBezTo>
                  <a:cubicBezTo>
                    <a:pt x="673" y="211"/>
                    <a:pt x="680" y="202"/>
                    <a:pt x="680" y="200"/>
                  </a:cubicBezTo>
                  <a:cubicBezTo>
                    <a:pt x="680" y="199"/>
                    <a:pt x="678" y="196"/>
                    <a:pt x="677" y="195"/>
                  </a:cubicBezTo>
                  <a:cubicBezTo>
                    <a:pt x="676" y="194"/>
                    <a:pt x="675" y="194"/>
                    <a:pt x="673" y="194"/>
                  </a:cubicBezTo>
                  <a:cubicBezTo>
                    <a:pt x="666" y="193"/>
                    <a:pt x="666" y="195"/>
                    <a:pt x="660" y="197"/>
                  </a:cubicBezTo>
                  <a:cubicBezTo>
                    <a:pt x="655" y="199"/>
                    <a:pt x="650" y="197"/>
                    <a:pt x="648" y="201"/>
                  </a:cubicBezTo>
                  <a:cubicBezTo>
                    <a:pt x="645" y="202"/>
                    <a:pt x="643" y="200"/>
                    <a:pt x="641" y="200"/>
                  </a:cubicBezTo>
                  <a:cubicBezTo>
                    <a:pt x="638" y="199"/>
                    <a:pt x="635" y="202"/>
                    <a:pt x="633" y="203"/>
                  </a:cubicBezTo>
                  <a:cubicBezTo>
                    <a:pt x="633" y="203"/>
                    <a:pt x="633" y="203"/>
                    <a:pt x="633" y="203"/>
                  </a:cubicBezTo>
                  <a:cubicBezTo>
                    <a:pt x="633" y="203"/>
                    <a:pt x="633" y="202"/>
                    <a:pt x="633" y="202"/>
                  </a:cubicBezTo>
                  <a:cubicBezTo>
                    <a:pt x="634" y="200"/>
                    <a:pt x="639" y="199"/>
                    <a:pt x="640" y="196"/>
                  </a:cubicBezTo>
                  <a:cubicBezTo>
                    <a:pt x="640" y="194"/>
                    <a:pt x="630" y="192"/>
                    <a:pt x="627" y="192"/>
                  </a:cubicBezTo>
                  <a:cubicBezTo>
                    <a:pt x="625" y="193"/>
                    <a:pt x="624" y="193"/>
                    <a:pt x="622" y="193"/>
                  </a:cubicBezTo>
                  <a:cubicBezTo>
                    <a:pt x="618" y="193"/>
                    <a:pt x="613" y="191"/>
                    <a:pt x="612" y="188"/>
                  </a:cubicBezTo>
                  <a:cubicBezTo>
                    <a:pt x="614" y="188"/>
                    <a:pt x="615" y="189"/>
                    <a:pt x="617" y="189"/>
                  </a:cubicBezTo>
                  <a:cubicBezTo>
                    <a:pt x="619" y="189"/>
                    <a:pt x="626" y="189"/>
                    <a:pt x="627" y="189"/>
                  </a:cubicBezTo>
                  <a:cubicBezTo>
                    <a:pt x="635" y="191"/>
                    <a:pt x="644" y="193"/>
                    <a:pt x="651" y="196"/>
                  </a:cubicBezTo>
                  <a:cubicBezTo>
                    <a:pt x="657" y="195"/>
                    <a:pt x="661" y="191"/>
                    <a:pt x="668" y="191"/>
                  </a:cubicBezTo>
                  <a:cubicBezTo>
                    <a:pt x="675" y="190"/>
                    <a:pt x="679" y="193"/>
                    <a:pt x="685" y="193"/>
                  </a:cubicBezTo>
                  <a:cubicBezTo>
                    <a:pt x="687" y="193"/>
                    <a:pt x="687" y="191"/>
                    <a:pt x="689" y="191"/>
                  </a:cubicBezTo>
                  <a:cubicBezTo>
                    <a:pt x="693" y="191"/>
                    <a:pt x="696" y="193"/>
                    <a:pt x="699" y="195"/>
                  </a:cubicBezTo>
                  <a:cubicBezTo>
                    <a:pt x="701" y="195"/>
                    <a:pt x="702" y="196"/>
                    <a:pt x="703" y="196"/>
                  </a:cubicBezTo>
                  <a:cubicBezTo>
                    <a:pt x="705" y="197"/>
                    <a:pt x="706" y="199"/>
                    <a:pt x="707" y="200"/>
                  </a:cubicBezTo>
                  <a:cubicBezTo>
                    <a:pt x="708" y="200"/>
                    <a:pt x="709" y="200"/>
                    <a:pt x="709" y="200"/>
                  </a:cubicBezTo>
                  <a:cubicBezTo>
                    <a:pt x="710" y="202"/>
                    <a:pt x="711" y="203"/>
                    <a:pt x="712" y="205"/>
                  </a:cubicBezTo>
                  <a:cubicBezTo>
                    <a:pt x="715" y="207"/>
                    <a:pt x="721" y="208"/>
                    <a:pt x="725" y="209"/>
                  </a:cubicBezTo>
                  <a:cubicBezTo>
                    <a:pt x="731" y="210"/>
                    <a:pt x="737" y="210"/>
                    <a:pt x="742" y="206"/>
                  </a:cubicBezTo>
                  <a:cubicBezTo>
                    <a:pt x="743" y="205"/>
                    <a:pt x="744" y="205"/>
                    <a:pt x="745" y="204"/>
                  </a:cubicBezTo>
                  <a:cubicBezTo>
                    <a:pt x="746" y="201"/>
                    <a:pt x="737" y="199"/>
                    <a:pt x="738" y="193"/>
                  </a:cubicBezTo>
                  <a:cubicBezTo>
                    <a:pt x="738" y="193"/>
                    <a:pt x="738" y="193"/>
                    <a:pt x="738" y="193"/>
                  </a:cubicBezTo>
                  <a:cubicBezTo>
                    <a:pt x="739" y="196"/>
                    <a:pt x="749" y="202"/>
                    <a:pt x="752" y="203"/>
                  </a:cubicBezTo>
                  <a:cubicBezTo>
                    <a:pt x="754" y="203"/>
                    <a:pt x="756" y="203"/>
                    <a:pt x="758" y="202"/>
                  </a:cubicBezTo>
                  <a:cubicBezTo>
                    <a:pt x="759" y="202"/>
                    <a:pt x="760" y="201"/>
                    <a:pt x="760" y="200"/>
                  </a:cubicBezTo>
                  <a:cubicBezTo>
                    <a:pt x="763" y="196"/>
                    <a:pt x="756" y="195"/>
                    <a:pt x="753" y="192"/>
                  </a:cubicBezTo>
                  <a:cubicBezTo>
                    <a:pt x="754" y="192"/>
                    <a:pt x="754" y="192"/>
                    <a:pt x="754" y="191"/>
                  </a:cubicBezTo>
                  <a:cubicBezTo>
                    <a:pt x="752" y="191"/>
                    <a:pt x="752" y="190"/>
                    <a:pt x="751" y="189"/>
                  </a:cubicBezTo>
                  <a:cubicBezTo>
                    <a:pt x="750" y="189"/>
                    <a:pt x="749" y="189"/>
                    <a:pt x="748" y="189"/>
                  </a:cubicBezTo>
                  <a:cubicBezTo>
                    <a:pt x="748" y="187"/>
                    <a:pt x="750" y="182"/>
                    <a:pt x="744" y="185"/>
                  </a:cubicBezTo>
                  <a:cubicBezTo>
                    <a:pt x="744" y="184"/>
                    <a:pt x="744" y="182"/>
                    <a:pt x="744" y="181"/>
                  </a:cubicBezTo>
                  <a:cubicBezTo>
                    <a:pt x="743" y="181"/>
                    <a:pt x="742" y="181"/>
                    <a:pt x="742" y="182"/>
                  </a:cubicBezTo>
                  <a:cubicBezTo>
                    <a:pt x="741" y="182"/>
                    <a:pt x="741" y="182"/>
                    <a:pt x="741" y="182"/>
                  </a:cubicBezTo>
                  <a:cubicBezTo>
                    <a:pt x="739" y="174"/>
                    <a:pt x="740" y="171"/>
                    <a:pt x="731" y="169"/>
                  </a:cubicBezTo>
                  <a:cubicBezTo>
                    <a:pt x="731" y="169"/>
                    <a:pt x="730" y="169"/>
                    <a:pt x="730" y="169"/>
                  </a:cubicBezTo>
                  <a:cubicBezTo>
                    <a:pt x="729" y="172"/>
                    <a:pt x="729" y="175"/>
                    <a:pt x="728" y="178"/>
                  </a:cubicBezTo>
                  <a:cubicBezTo>
                    <a:pt x="728" y="178"/>
                    <a:pt x="728" y="178"/>
                    <a:pt x="728" y="178"/>
                  </a:cubicBezTo>
                  <a:cubicBezTo>
                    <a:pt x="727" y="178"/>
                    <a:pt x="727" y="178"/>
                    <a:pt x="726" y="178"/>
                  </a:cubicBezTo>
                  <a:cubicBezTo>
                    <a:pt x="726" y="176"/>
                    <a:pt x="726" y="174"/>
                    <a:pt x="725" y="172"/>
                  </a:cubicBezTo>
                  <a:cubicBezTo>
                    <a:pt x="724" y="170"/>
                    <a:pt x="723" y="166"/>
                    <a:pt x="723" y="164"/>
                  </a:cubicBezTo>
                  <a:cubicBezTo>
                    <a:pt x="720" y="165"/>
                    <a:pt x="719" y="168"/>
                    <a:pt x="717" y="169"/>
                  </a:cubicBezTo>
                  <a:cubicBezTo>
                    <a:pt x="716" y="169"/>
                    <a:pt x="716" y="169"/>
                    <a:pt x="715" y="169"/>
                  </a:cubicBezTo>
                  <a:cubicBezTo>
                    <a:pt x="715" y="165"/>
                    <a:pt x="714" y="166"/>
                    <a:pt x="709" y="166"/>
                  </a:cubicBezTo>
                  <a:cubicBezTo>
                    <a:pt x="709" y="164"/>
                    <a:pt x="709" y="164"/>
                    <a:pt x="709" y="162"/>
                  </a:cubicBezTo>
                  <a:cubicBezTo>
                    <a:pt x="709" y="162"/>
                    <a:pt x="708" y="162"/>
                    <a:pt x="708" y="162"/>
                  </a:cubicBezTo>
                  <a:cubicBezTo>
                    <a:pt x="707" y="162"/>
                    <a:pt x="707" y="162"/>
                    <a:pt x="706" y="162"/>
                  </a:cubicBezTo>
                  <a:cubicBezTo>
                    <a:pt x="706" y="162"/>
                    <a:pt x="706" y="162"/>
                    <a:pt x="706" y="162"/>
                  </a:cubicBezTo>
                  <a:cubicBezTo>
                    <a:pt x="702" y="163"/>
                    <a:pt x="700" y="162"/>
                    <a:pt x="698" y="162"/>
                  </a:cubicBezTo>
                  <a:cubicBezTo>
                    <a:pt x="688" y="162"/>
                    <a:pt x="687" y="164"/>
                    <a:pt x="682" y="159"/>
                  </a:cubicBezTo>
                  <a:cubicBezTo>
                    <a:pt x="680" y="158"/>
                    <a:pt x="670" y="158"/>
                    <a:pt x="666" y="159"/>
                  </a:cubicBezTo>
                  <a:cubicBezTo>
                    <a:pt x="665" y="161"/>
                    <a:pt x="665" y="163"/>
                    <a:pt x="663" y="165"/>
                  </a:cubicBezTo>
                  <a:cubicBezTo>
                    <a:pt x="662" y="167"/>
                    <a:pt x="661" y="168"/>
                    <a:pt x="660" y="170"/>
                  </a:cubicBezTo>
                  <a:cubicBezTo>
                    <a:pt x="660" y="170"/>
                    <a:pt x="660" y="170"/>
                    <a:pt x="659" y="171"/>
                  </a:cubicBezTo>
                  <a:cubicBezTo>
                    <a:pt x="658" y="170"/>
                    <a:pt x="652" y="167"/>
                    <a:pt x="653" y="164"/>
                  </a:cubicBezTo>
                  <a:cubicBezTo>
                    <a:pt x="653" y="163"/>
                    <a:pt x="655" y="163"/>
                    <a:pt x="656" y="162"/>
                  </a:cubicBezTo>
                  <a:cubicBezTo>
                    <a:pt x="658" y="161"/>
                    <a:pt x="662" y="156"/>
                    <a:pt x="661" y="155"/>
                  </a:cubicBezTo>
                  <a:cubicBezTo>
                    <a:pt x="660" y="153"/>
                    <a:pt x="656" y="153"/>
                    <a:pt x="654" y="152"/>
                  </a:cubicBezTo>
                  <a:cubicBezTo>
                    <a:pt x="651" y="152"/>
                    <a:pt x="649" y="150"/>
                    <a:pt x="646" y="150"/>
                  </a:cubicBezTo>
                  <a:cubicBezTo>
                    <a:pt x="643" y="150"/>
                    <a:pt x="642" y="152"/>
                    <a:pt x="641" y="153"/>
                  </a:cubicBezTo>
                  <a:cubicBezTo>
                    <a:pt x="640" y="154"/>
                    <a:pt x="639" y="155"/>
                    <a:pt x="638" y="156"/>
                  </a:cubicBezTo>
                  <a:cubicBezTo>
                    <a:pt x="637" y="158"/>
                    <a:pt x="636" y="160"/>
                    <a:pt x="635" y="162"/>
                  </a:cubicBezTo>
                  <a:cubicBezTo>
                    <a:pt x="635" y="162"/>
                    <a:pt x="635" y="162"/>
                    <a:pt x="634" y="162"/>
                  </a:cubicBezTo>
                  <a:cubicBezTo>
                    <a:pt x="633" y="159"/>
                    <a:pt x="630" y="157"/>
                    <a:pt x="625" y="158"/>
                  </a:cubicBezTo>
                  <a:cubicBezTo>
                    <a:pt x="625" y="158"/>
                    <a:pt x="625" y="158"/>
                    <a:pt x="624" y="158"/>
                  </a:cubicBezTo>
                  <a:cubicBezTo>
                    <a:pt x="626" y="156"/>
                    <a:pt x="631" y="157"/>
                    <a:pt x="633" y="156"/>
                  </a:cubicBezTo>
                  <a:cubicBezTo>
                    <a:pt x="637" y="154"/>
                    <a:pt x="638" y="148"/>
                    <a:pt x="642" y="146"/>
                  </a:cubicBezTo>
                  <a:cubicBezTo>
                    <a:pt x="643" y="146"/>
                    <a:pt x="643" y="145"/>
                    <a:pt x="643" y="145"/>
                  </a:cubicBezTo>
                  <a:cubicBezTo>
                    <a:pt x="638" y="144"/>
                    <a:pt x="633" y="143"/>
                    <a:pt x="628" y="142"/>
                  </a:cubicBezTo>
                  <a:cubicBezTo>
                    <a:pt x="626" y="144"/>
                    <a:pt x="625" y="143"/>
                    <a:pt x="622" y="144"/>
                  </a:cubicBezTo>
                  <a:cubicBezTo>
                    <a:pt x="621" y="145"/>
                    <a:pt x="619" y="146"/>
                    <a:pt x="618" y="147"/>
                  </a:cubicBezTo>
                  <a:cubicBezTo>
                    <a:pt x="613" y="150"/>
                    <a:pt x="611" y="152"/>
                    <a:pt x="611" y="156"/>
                  </a:cubicBezTo>
                  <a:cubicBezTo>
                    <a:pt x="610" y="156"/>
                    <a:pt x="609" y="156"/>
                    <a:pt x="608" y="155"/>
                  </a:cubicBezTo>
                  <a:cubicBezTo>
                    <a:pt x="600" y="150"/>
                    <a:pt x="614" y="149"/>
                    <a:pt x="614" y="145"/>
                  </a:cubicBezTo>
                  <a:cubicBezTo>
                    <a:pt x="615" y="143"/>
                    <a:pt x="610" y="143"/>
                    <a:pt x="609" y="143"/>
                  </a:cubicBezTo>
                  <a:cubicBezTo>
                    <a:pt x="609" y="143"/>
                    <a:pt x="609" y="143"/>
                    <a:pt x="609" y="143"/>
                  </a:cubicBezTo>
                  <a:cubicBezTo>
                    <a:pt x="609" y="143"/>
                    <a:pt x="609" y="143"/>
                    <a:pt x="609" y="143"/>
                  </a:cubicBezTo>
                  <a:cubicBezTo>
                    <a:pt x="613" y="141"/>
                    <a:pt x="619" y="140"/>
                    <a:pt x="622" y="141"/>
                  </a:cubicBezTo>
                  <a:cubicBezTo>
                    <a:pt x="625" y="141"/>
                    <a:pt x="628" y="136"/>
                    <a:pt x="628" y="134"/>
                  </a:cubicBezTo>
                  <a:cubicBezTo>
                    <a:pt x="628" y="133"/>
                    <a:pt x="628" y="132"/>
                    <a:pt x="629" y="132"/>
                  </a:cubicBezTo>
                  <a:cubicBezTo>
                    <a:pt x="630" y="130"/>
                    <a:pt x="635" y="128"/>
                    <a:pt x="637" y="126"/>
                  </a:cubicBezTo>
                  <a:cubicBezTo>
                    <a:pt x="637" y="126"/>
                    <a:pt x="637" y="126"/>
                    <a:pt x="637" y="126"/>
                  </a:cubicBezTo>
                  <a:cubicBezTo>
                    <a:pt x="634" y="126"/>
                    <a:pt x="631" y="125"/>
                    <a:pt x="629" y="123"/>
                  </a:cubicBezTo>
                  <a:cubicBezTo>
                    <a:pt x="633" y="124"/>
                    <a:pt x="636" y="123"/>
                    <a:pt x="641" y="123"/>
                  </a:cubicBezTo>
                  <a:cubicBezTo>
                    <a:pt x="640" y="122"/>
                    <a:pt x="640" y="122"/>
                    <a:pt x="639" y="121"/>
                  </a:cubicBezTo>
                  <a:cubicBezTo>
                    <a:pt x="638" y="117"/>
                    <a:pt x="648" y="115"/>
                    <a:pt x="655" y="114"/>
                  </a:cubicBezTo>
                  <a:cubicBezTo>
                    <a:pt x="656" y="114"/>
                    <a:pt x="657" y="114"/>
                    <a:pt x="658" y="113"/>
                  </a:cubicBezTo>
                  <a:cubicBezTo>
                    <a:pt x="659" y="114"/>
                    <a:pt x="660" y="114"/>
                    <a:pt x="662" y="113"/>
                  </a:cubicBezTo>
                  <a:cubicBezTo>
                    <a:pt x="663" y="113"/>
                    <a:pt x="664" y="112"/>
                    <a:pt x="665" y="112"/>
                  </a:cubicBezTo>
                  <a:cubicBezTo>
                    <a:pt x="665" y="114"/>
                    <a:pt x="663" y="115"/>
                    <a:pt x="661" y="116"/>
                  </a:cubicBezTo>
                  <a:cubicBezTo>
                    <a:pt x="659" y="116"/>
                    <a:pt x="649" y="115"/>
                    <a:pt x="647" y="118"/>
                  </a:cubicBezTo>
                  <a:cubicBezTo>
                    <a:pt x="647" y="118"/>
                    <a:pt x="647" y="118"/>
                    <a:pt x="647" y="118"/>
                  </a:cubicBezTo>
                  <a:cubicBezTo>
                    <a:pt x="649" y="120"/>
                    <a:pt x="652" y="122"/>
                    <a:pt x="655" y="122"/>
                  </a:cubicBezTo>
                  <a:cubicBezTo>
                    <a:pt x="659" y="123"/>
                    <a:pt x="664" y="122"/>
                    <a:pt x="669" y="122"/>
                  </a:cubicBezTo>
                  <a:cubicBezTo>
                    <a:pt x="671" y="122"/>
                    <a:pt x="673" y="122"/>
                    <a:pt x="675" y="122"/>
                  </a:cubicBezTo>
                  <a:cubicBezTo>
                    <a:pt x="678" y="118"/>
                    <a:pt x="681" y="114"/>
                    <a:pt x="682" y="109"/>
                  </a:cubicBezTo>
                  <a:cubicBezTo>
                    <a:pt x="683" y="109"/>
                    <a:pt x="684" y="109"/>
                    <a:pt x="685" y="109"/>
                  </a:cubicBezTo>
                  <a:cubicBezTo>
                    <a:pt x="687" y="109"/>
                    <a:pt x="694" y="107"/>
                    <a:pt x="695" y="106"/>
                  </a:cubicBezTo>
                  <a:cubicBezTo>
                    <a:pt x="698" y="104"/>
                    <a:pt x="689" y="94"/>
                    <a:pt x="686" y="93"/>
                  </a:cubicBezTo>
                  <a:cubicBezTo>
                    <a:pt x="684" y="93"/>
                    <a:pt x="682" y="93"/>
                    <a:pt x="680" y="93"/>
                  </a:cubicBezTo>
                  <a:cubicBezTo>
                    <a:pt x="676" y="93"/>
                    <a:pt x="664" y="91"/>
                    <a:pt x="663" y="95"/>
                  </a:cubicBezTo>
                  <a:cubicBezTo>
                    <a:pt x="663" y="96"/>
                    <a:pt x="664" y="97"/>
                    <a:pt x="665" y="97"/>
                  </a:cubicBezTo>
                  <a:cubicBezTo>
                    <a:pt x="665" y="97"/>
                    <a:pt x="665" y="97"/>
                    <a:pt x="665" y="98"/>
                  </a:cubicBezTo>
                  <a:cubicBezTo>
                    <a:pt x="661" y="98"/>
                    <a:pt x="658" y="98"/>
                    <a:pt x="654" y="98"/>
                  </a:cubicBezTo>
                  <a:cubicBezTo>
                    <a:pt x="654" y="98"/>
                    <a:pt x="654" y="98"/>
                    <a:pt x="654" y="98"/>
                  </a:cubicBezTo>
                  <a:cubicBezTo>
                    <a:pt x="654" y="96"/>
                    <a:pt x="656" y="92"/>
                    <a:pt x="654" y="90"/>
                  </a:cubicBezTo>
                  <a:cubicBezTo>
                    <a:pt x="653" y="90"/>
                    <a:pt x="650" y="91"/>
                    <a:pt x="649" y="90"/>
                  </a:cubicBezTo>
                  <a:cubicBezTo>
                    <a:pt x="649" y="89"/>
                    <a:pt x="651" y="89"/>
                    <a:pt x="652" y="88"/>
                  </a:cubicBezTo>
                  <a:cubicBezTo>
                    <a:pt x="654" y="85"/>
                    <a:pt x="647" y="82"/>
                    <a:pt x="645" y="80"/>
                  </a:cubicBezTo>
                  <a:cubicBezTo>
                    <a:pt x="645" y="80"/>
                    <a:pt x="645" y="80"/>
                    <a:pt x="645" y="80"/>
                  </a:cubicBezTo>
                  <a:cubicBezTo>
                    <a:pt x="648" y="81"/>
                    <a:pt x="650" y="82"/>
                    <a:pt x="654" y="82"/>
                  </a:cubicBezTo>
                  <a:cubicBezTo>
                    <a:pt x="659" y="81"/>
                    <a:pt x="662" y="77"/>
                    <a:pt x="668" y="76"/>
                  </a:cubicBezTo>
                  <a:cubicBezTo>
                    <a:pt x="671" y="76"/>
                    <a:pt x="673" y="78"/>
                    <a:pt x="676" y="78"/>
                  </a:cubicBezTo>
                  <a:cubicBezTo>
                    <a:pt x="677" y="77"/>
                    <a:pt x="678" y="77"/>
                    <a:pt x="679" y="77"/>
                  </a:cubicBezTo>
                  <a:cubicBezTo>
                    <a:pt x="684" y="74"/>
                    <a:pt x="687" y="71"/>
                    <a:pt x="686" y="67"/>
                  </a:cubicBezTo>
                  <a:cubicBezTo>
                    <a:pt x="686" y="65"/>
                    <a:pt x="679" y="62"/>
                    <a:pt x="675" y="64"/>
                  </a:cubicBezTo>
                  <a:cubicBezTo>
                    <a:pt x="671" y="66"/>
                    <a:pt x="666" y="68"/>
                    <a:pt x="661" y="70"/>
                  </a:cubicBezTo>
                  <a:cubicBezTo>
                    <a:pt x="660" y="71"/>
                    <a:pt x="659" y="72"/>
                    <a:pt x="657" y="73"/>
                  </a:cubicBezTo>
                  <a:cubicBezTo>
                    <a:pt x="657" y="71"/>
                    <a:pt x="658" y="68"/>
                    <a:pt x="657" y="66"/>
                  </a:cubicBezTo>
                  <a:cubicBezTo>
                    <a:pt x="655" y="64"/>
                    <a:pt x="652" y="62"/>
                    <a:pt x="651" y="59"/>
                  </a:cubicBezTo>
                  <a:cubicBezTo>
                    <a:pt x="642" y="61"/>
                    <a:pt x="645" y="64"/>
                    <a:pt x="642" y="67"/>
                  </a:cubicBezTo>
                  <a:cubicBezTo>
                    <a:pt x="636" y="69"/>
                    <a:pt x="631" y="66"/>
                    <a:pt x="625" y="66"/>
                  </a:cubicBezTo>
                  <a:cubicBezTo>
                    <a:pt x="628" y="64"/>
                    <a:pt x="635" y="66"/>
                    <a:pt x="638" y="66"/>
                  </a:cubicBezTo>
                  <a:cubicBezTo>
                    <a:pt x="638" y="66"/>
                    <a:pt x="639" y="66"/>
                    <a:pt x="639" y="66"/>
                  </a:cubicBezTo>
                  <a:cubicBezTo>
                    <a:pt x="639" y="65"/>
                    <a:pt x="640" y="64"/>
                    <a:pt x="640" y="63"/>
                  </a:cubicBezTo>
                  <a:cubicBezTo>
                    <a:pt x="641" y="61"/>
                    <a:pt x="643" y="59"/>
                    <a:pt x="646" y="57"/>
                  </a:cubicBezTo>
                  <a:cubicBezTo>
                    <a:pt x="646" y="57"/>
                    <a:pt x="645" y="57"/>
                    <a:pt x="645" y="57"/>
                  </a:cubicBezTo>
                  <a:cubicBezTo>
                    <a:pt x="644" y="57"/>
                    <a:pt x="643" y="57"/>
                    <a:pt x="642" y="57"/>
                  </a:cubicBezTo>
                  <a:cubicBezTo>
                    <a:pt x="639" y="56"/>
                    <a:pt x="637" y="56"/>
                    <a:pt x="634" y="56"/>
                  </a:cubicBezTo>
                  <a:cubicBezTo>
                    <a:pt x="629" y="56"/>
                    <a:pt x="624" y="57"/>
                    <a:pt x="620" y="56"/>
                  </a:cubicBezTo>
                  <a:cubicBezTo>
                    <a:pt x="623" y="55"/>
                    <a:pt x="624" y="54"/>
                    <a:pt x="625" y="53"/>
                  </a:cubicBezTo>
                  <a:cubicBezTo>
                    <a:pt x="624" y="52"/>
                    <a:pt x="620" y="51"/>
                    <a:pt x="618" y="51"/>
                  </a:cubicBezTo>
                  <a:cubicBezTo>
                    <a:pt x="618" y="51"/>
                    <a:pt x="618" y="50"/>
                    <a:pt x="618" y="50"/>
                  </a:cubicBezTo>
                  <a:cubicBezTo>
                    <a:pt x="622" y="50"/>
                    <a:pt x="629" y="50"/>
                    <a:pt x="632" y="51"/>
                  </a:cubicBezTo>
                  <a:cubicBezTo>
                    <a:pt x="635" y="52"/>
                    <a:pt x="638" y="54"/>
                    <a:pt x="643" y="53"/>
                  </a:cubicBezTo>
                  <a:cubicBezTo>
                    <a:pt x="645" y="52"/>
                    <a:pt x="647" y="49"/>
                    <a:pt x="651" y="50"/>
                  </a:cubicBezTo>
                  <a:cubicBezTo>
                    <a:pt x="653" y="51"/>
                    <a:pt x="654" y="52"/>
                    <a:pt x="655" y="53"/>
                  </a:cubicBezTo>
                  <a:cubicBezTo>
                    <a:pt x="660" y="52"/>
                    <a:pt x="661" y="48"/>
                    <a:pt x="659" y="45"/>
                  </a:cubicBezTo>
                  <a:cubicBezTo>
                    <a:pt x="657" y="41"/>
                    <a:pt x="652" y="40"/>
                    <a:pt x="648" y="38"/>
                  </a:cubicBezTo>
                  <a:cubicBezTo>
                    <a:pt x="647" y="37"/>
                    <a:pt x="647" y="35"/>
                    <a:pt x="646" y="34"/>
                  </a:cubicBezTo>
                  <a:cubicBezTo>
                    <a:pt x="643" y="32"/>
                    <a:pt x="638" y="34"/>
                    <a:pt x="633" y="34"/>
                  </a:cubicBezTo>
                  <a:cubicBezTo>
                    <a:pt x="632" y="34"/>
                    <a:pt x="630" y="34"/>
                    <a:pt x="629" y="34"/>
                  </a:cubicBezTo>
                  <a:cubicBezTo>
                    <a:pt x="626" y="34"/>
                    <a:pt x="624" y="35"/>
                    <a:pt x="622" y="36"/>
                  </a:cubicBezTo>
                  <a:cubicBezTo>
                    <a:pt x="620" y="37"/>
                    <a:pt x="617" y="38"/>
                    <a:pt x="614" y="39"/>
                  </a:cubicBezTo>
                  <a:cubicBezTo>
                    <a:pt x="614" y="39"/>
                    <a:pt x="614" y="39"/>
                    <a:pt x="614" y="39"/>
                  </a:cubicBezTo>
                  <a:cubicBezTo>
                    <a:pt x="619" y="37"/>
                    <a:pt x="619" y="35"/>
                    <a:pt x="622" y="33"/>
                  </a:cubicBezTo>
                  <a:cubicBezTo>
                    <a:pt x="625" y="31"/>
                    <a:pt x="629" y="30"/>
                    <a:pt x="632" y="28"/>
                  </a:cubicBezTo>
                  <a:cubicBezTo>
                    <a:pt x="633" y="27"/>
                    <a:pt x="634" y="26"/>
                    <a:pt x="632" y="24"/>
                  </a:cubicBezTo>
                  <a:cubicBezTo>
                    <a:pt x="631" y="24"/>
                    <a:pt x="627" y="22"/>
                    <a:pt x="625" y="23"/>
                  </a:cubicBezTo>
                  <a:cubicBezTo>
                    <a:pt x="623" y="24"/>
                    <a:pt x="622" y="25"/>
                    <a:pt x="620" y="25"/>
                  </a:cubicBezTo>
                  <a:cubicBezTo>
                    <a:pt x="617" y="26"/>
                    <a:pt x="614" y="25"/>
                    <a:pt x="612" y="26"/>
                  </a:cubicBezTo>
                  <a:cubicBezTo>
                    <a:pt x="610" y="27"/>
                    <a:pt x="609" y="29"/>
                    <a:pt x="607" y="30"/>
                  </a:cubicBezTo>
                  <a:cubicBezTo>
                    <a:pt x="607" y="30"/>
                    <a:pt x="607" y="30"/>
                    <a:pt x="606" y="30"/>
                  </a:cubicBezTo>
                  <a:cubicBezTo>
                    <a:pt x="604" y="28"/>
                    <a:pt x="603" y="25"/>
                    <a:pt x="598" y="26"/>
                  </a:cubicBezTo>
                  <a:cubicBezTo>
                    <a:pt x="598" y="26"/>
                    <a:pt x="598" y="25"/>
                    <a:pt x="598" y="25"/>
                  </a:cubicBezTo>
                  <a:cubicBezTo>
                    <a:pt x="596" y="24"/>
                    <a:pt x="592" y="25"/>
                    <a:pt x="590" y="24"/>
                  </a:cubicBezTo>
                  <a:cubicBezTo>
                    <a:pt x="587" y="23"/>
                    <a:pt x="586" y="19"/>
                    <a:pt x="584" y="17"/>
                  </a:cubicBezTo>
                  <a:cubicBezTo>
                    <a:pt x="584" y="17"/>
                    <a:pt x="584" y="17"/>
                    <a:pt x="584" y="17"/>
                  </a:cubicBezTo>
                  <a:cubicBezTo>
                    <a:pt x="584" y="16"/>
                    <a:pt x="585" y="16"/>
                    <a:pt x="585" y="16"/>
                  </a:cubicBezTo>
                  <a:cubicBezTo>
                    <a:pt x="588" y="16"/>
                    <a:pt x="592" y="19"/>
                    <a:pt x="596" y="18"/>
                  </a:cubicBezTo>
                  <a:cubicBezTo>
                    <a:pt x="597" y="17"/>
                    <a:pt x="596" y="16"/>
                    <a:pt x="597" y="15"/>
                  </a:cubicBezTo>
                  <a:cubicBezTo>
                    <a:pt x="597" y="13"/>
                    <a:pt x="601" y="10"/>
                    <a:pt x="600" y="8"/>
                  </a:cubicBezTo>
                  <a:cubicBezTo>
                    <a:pt x="600" y="8"/>
                    <a:pt x="600" y="8"/>
                    <a:pt x="600" y="8"/>
                  </a:cubicBezTo>
                  <a:cubicBezTo>
                    <a:pt x="598" y="8"/>
                    <a:pt x="597" y="7"/>
                    <a:pt x="596" y="6"/>
                  </a:cubicBezTo>
                  <a:cubicBezTo>
                    <a:pt x="596" y="6"/>
                    <a:pt x="595" y="6"/>
                    <a:pt x="595" y="6"/>
                  </a:cubicBezTo>
                  <a:cubicBezTo>
                    <a:pt x="600" y="5"/>
                    <a:pt x="601" y="4"/>
                    <a:pt x="602" y="3"/>
                  </a:cubicBezTo>
                  <a:cubicBezTo>
                    <a:pt x="568" y="1"/>
                    <a:pt x="534" y="0"/>
                    <a:pt x="499" y="0"/>
                  </a:cubicBezTo>
                  <a:cubicBezTo>
                    <a:pt x="336" y="0"/>
                    <a:pt x="178" y="23"/>
                    <a:pt x="29" y="66"/>
                  </a:cubicBezTo>
                  <a:cubicBezTo>
                    <a:pt x="30" y="67"/>
                    <a:pt x="30" y="67"/>
                    <a:pt x="31" y="67"/>
                  </a:cubicBezTo>
                  <a:cubicBezTo>
                    <a:pt x="31" y="67"/>
                    <a:pt x="36" y="66"/>
                    <a:pt x="39" y="66"/>
                  </a:cubicBezTo>
                  <a:close/>
                  <a:moveTo>
                    <a:pt x="653" y="97"/>
                  </a:moveTo>
                  <a:cubicBezTo>
                    <a:pt x="653" y="97"/>
                    <a:pt x="654" y="97"/>
                    <a:pt x="654" y="98"/>
                  </a:cubicBezTo>
                  <a:cubicBezTo>
                    <a:pt x="654" y="98"/>
                    <a:pt x="654" y="98"/>
                    <a:pt x="653" y="98"/>
                  </a:cubicBezTo>
                  <a:cubicBezTo>
                    <a:pt x="653" y="97"/>
                    <a:pt x="653" y="97"/>
                    <a:pt x="653" y="97"/>
                  </a:cubicBezTo>
                  <a:cubicBezTo>
                    <a:pt x="653" y="97"/>
                    <a:pt x="653" y="97"/>
                    <a:pt x="653" y="97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3" name="Freeform 230"/>
            <p:cNvSpPr/>
            <p:nvPr/>
          </p:nvSpPr>
          <p:spPr bwMode="auto">
            <a:xfrm>
              <a:off x="3387725" y="1644650"/>
              <a:ext cx="246063" cy="71438"/>
            </a:xfrm>
            <a:custGeom>
              <a:avLst/>
              <a:gdLst>
                <a:gd name="T0" fmla="*/ 14 w 196"/>
                <a:gd name="T1" fmla="*/ 50 h 57"/>
                <a:gd name="T2" fmla="*/ 17 w 196"/>
                <a:gd name="T3" fmla="*/ 44 h 57"/>
                <a:gd name="T4" fmla="*/ 31 w 196"/>
                <a:gd name="T5" fmla="*/ 39 h 57"/>
                <a:gd name="T6" fmla="*/ 35 w 196"/>
                <a:gd name="T7" fmla="*/ 54 h 57"/>
                <a:gd name="T8" fmla="*/ 70 w 196"/>
                <a:gd name="T9" fmla="*/ 52 h 57"/>
                <a:gd name="T10" fmla="*/ 71 w 196"/>
                <a:gd name="T11" fmla="*/ 45 h 57"/>
                <a:gd name="T12" fmla="*/ 91 w 196"/>
                <a:gd name="T13" fmla="*/ 52 h 57"/>
                <a:gd name="T14" fmla="*/ 120 w 196"/>
                <a:gd name="T15" fmla="*/ 49 h 57"/>
                <a:gd name="T16" fmla="*/ 120 w 196"/>
                <a:gd name="T17" fmla="*/ 37 h 57"/>
                <a:gd name="T18" fmla="*/ 122 w 196"/>
                <a:gd name="T19" fmla="*/ 36 h 57"/>
                <a:gd name="T20" fmla="*/ 128 w 196"/>
                <a:gd name="T21" fmla="*/ 38 h 57"/>
                <a:gd name="T22" fmla="*/ 132 w 196"/>
                <a:gd name="T23" fmla="*/ 50 h 57"/>
                <a:gd name="T24" fmla="*/ 142 w 196"/>
                <a:gd name="T25" fmla="*/ 55 h 57"/>
                <a:gd name="T26" fmla="*/ 180 w 196"/>
                <a:gd name="T27" fmla="*/ 52 h 57"/>
                <a:gd name="T28" fmla="*/ 176 w 196"/>
                <a:gd name="T29" fmla="*/ 42 h 57"/>
                <a:gd name="T30" fmla="*/ 196 w 196"/>
                <a:gd name="T31" fmla="*/ 28 h 57"/>
                <a:gd name="T32" fmla="*/ 196 w 196"/>
                <a:gd name="T33" fmla="*/ 27 h 57"/>
                <a:gd name="T34" fmla="*/ 172 w 196"/>
                <a:gd name="T35" fmla="*/ 16 h 57"/>
                <a:gd name="T36" fmla="*/ 155 w 196"/>
                <a:gd name="T37" fmla="*/ 5 h 57"/>
                <a:gd name="T38" fmla="*/ 79 w 196"/>
                <a:gd name="T39" fmla="*/ 15 h 57"/>
                <a:gd name="T40" fmla="*/ 72 w 196"/>
                <a:gd name="T41" fmla="*/ 23 h 57"/>
                <a:gd name="T42" fmla="*/ 58 w 196"/>
                <a:gd name="T43" fmla="*/ 17 h 57"/>
                <a:gd name="T44" fmla="*/ 0 w 196"/>
                <a:gd name="T45" fmla="*/ 52 h 57"/>
                <a:gd name="T46" fmla="*/ 14 w 196"/>
                <a:gd name="T47" fmla="*/ 5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96" h="57">
                  <a:moveTo>
                    <a:pt x="14" y="50"/>
                  </a:moveTo>
                  <a:cubicBezTo>
                    <a:pt x="15" y="48"/>
                    <a:pt x="16" y="46"/>
                    <a:pt x="17" y="44"/>
                  </a:cubicBezTo>
                  <a:cubicBezTo>
                    <a:pt x="19" y="41"/>
                    <a:pt x="26" y="40"/>
                    <a:pt x="31" y="39"/>
                  </a:cubicBezTo>
                  <a:cubicBezTo>
                    <a:pt x="31" y="45"/>
                    <a:pt x="32" y="51"/>
                    <a:pt x="35" y="54"/>
                  </a:cubicBezTo>
                  <a:cubicBezTo>
                    <a:pt x="47" y="56"/>
                    <a:pt x="58" y="54"/>
                    <a:pt x="70" y="52"/>
                  </a:cubicBezTo>
                  <a:cubicBezTo>
                    <a:pt x="70" y="50"/>
                    <a:pt x="71" y="47"/>
                    <a:pt x="71" y="45"/>
                  </a:cubicBezTo>
                  <a:cubicBezTo>
                    <a:pt x="79" y="46"/>
                    <a:pt x="83" y="50"/>
                    <a:pt x="91" y="52"/>
                  </a:cubicBezTo>
                  <a:cubicBezTo>
                    <a:pt x="98" y="54"/>
                    <a:pt x="117" y="51"/>
                    <a:pt x="120" y="49"/>
                  </a:cubicBezTo>
                  <a:cubicBezTo>
                    <a:pt x="120" y="45"/>
                    <a:pt x="120" y="41"/>
                    <a:pt x="120" y="37"/>
                  </a:cubicBezTo>
                  <a:cubicBezTo>
                    <a:pt x="120" y="36"/>
                    <a:pt x="121" y="36"/>
                    <a:pt x="122" y="36"/>
                  </a:cubicBezTo>
                  <a:cubicBezTo>
                    <a:pt x="124" y="36"/>
                    <a:pt x="126" y="37"/>
                    <a:pt x="128" y="38"/>
                  </a:cubicBezTo>
                  <a:cubicBezTo>
                    <a:pt x="131" y="40"/>
                    <a:pt x="132" y="47"/>
                    <a:pt x="132" y="50"/>
                  </a:cubicBezTo>
                  <a:cubicBezTo>
                    <a:pt x="135" y="52"/>
                    <a:pt x="139" y="53"/>
                    <a:pt x="142" y="55"/>
                  </a:cubicBezTo>
                  <a:cubicBezTo>
                    <a:pt x="148" y="57"/>
                    <a:pt x="172" y="53"/>
                    <a:pt x="180" y="52"/>
                  </a:cubicBezTo>
                  <a:cubicBezTo>
                    <a:pt x="179" y="49"/>
                    <a:pt x="177" y="45"/>
                    <a:pt x="176" y="42"/>
                  </a:cubicBezTo>
                  <a:cubicBezTo>
                    <a:pt x="175" y="36"/>
                    <a:pt x="191" y="30"/>
                    <a:pt x="196" y="28"/>
                  </a:cubicBezTo>
                  <a:cubicBezTo>
                    <a:pt x="196" y="28"/>
                    <a:pt x="196" y="28"/>
                    <a:pt x="196" y="27"/>
                  </a:cubicBezTo>
                  <a:cubicBezTo>
                    <a:pt x="190" y="18"/>
                    <a:pt x="184" y="20"/>
                    <a:pt x="172" y="16"/>
                  </a:cubicBezTo>
                  <a:cubicBezTo>
                    <a:pt x="166" y="12"/>
                    <a:pt x="161" y="9"/>
                    <a:pt x="155" y="5"/>
                  </a:cubicBezTo>
                  <a:cubicBezTo>
                    <a:pt x="136" y="0"/>
                    <a:pt x="89" y="9"/>
                    <a:pt x="79" y="15"/>
                  </a:cubicBezTo>
                  <a:cubicBezTo>
                    <a:pt x="77" y="17"/>
                    <a:pt x="74" y="20"/>
                    <a:pt x="72" y="23"/>
                  </a:cubicBezTo>
                  <a:cubicBezTo>
                    <a:pt x="65" y="22"/>
                    <a:pt x="62" y="20"/>
                    <a:pt x="58" y="17"/>
                  </a:cubicBezTo>
                  <a:cubicBezTo>
                    <a:pt x="39" y="29"/>
                    <a:pt x="19" y="40"/>
                    <a:pt x="0" y="52"/>
                  </a:cubicBezTo>
                  <a:cubicBezTo>
                    <a:pt x="4" y="53"/>
                    <a:pt x="9" y="53"/>
                    <a:pt x="14" y="5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4" name="Freeform 231"/>
            <p:cNvSpPr/>
            <p:nvPr/>
          </p:nvSpPr>
          <p:spPr bwMode="auto">
            <a:xfrm>
              <a:off x="3543300" y="1611313"/>
              <a:ext cx="22225" cy="12700"/>
            </a:xfrm>
            <a:custGeom>
              <a:avLst/>
              <a:gdLst>
                <a:gd name="T0" fmla="*/ 15 w 18"/>
                <a:gd name="T1" fmla="*/ 0 h 10"/>
                <a:gd name="T2" fmla="*/ 15 w 18"/>
                <a:gd name="T3" fmla="*/ 0 h 10"/>
                <a:gd name="T4" fmla="*/ 0 w 18"/>
                <a:gd name="T5" fmla="*/ 8 h 10"/>
                <a:gd name="T6" fmla="*/ 18 w 18"/>
                <a:gd name="T7" fmla="*/ 10 h 10"/>
                <a:gd name="T8" fmla="*/ 15 w 18"/>
                <a:gd name="T9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0" y="3"/>
                    <a:pt x="5" y="5"/>
                    <a:pt x="0" y="8"/>
                  </a:cubicBezTo>
                  <a:cubicBezTo>
                    <a:pt x="5" y="9"/>
                    <a:pt x="10" y="10"/>
                    <a:pt x="18" y="10"/>
                  </a:cubicBezTo>
                  <a:cubicBezTo>
                    <a:pt x="17" y="7"/>
                    <a:pt x="16" y="3"/>
                    <a:pt x="15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232"/>
            <p:cNvSpPr/>
            <p:nvPr/>
          </p:nvSpPr>
          <p:spPr bwMode="auto">
            <a:xfrm>
              <a:off x="3563938" y="1589088"/>
              <a:ext cx="107950" cy="44450"/>
            </a:xfrm>
            <a:custGeom>
              <a:avLst/>
              <a:gdLst>
                <a:gd name="T0" fmla="*/ 20 w 86"/>
                <a:gd name="T1" fmla="*/ 19 h 35"/>
                <a:gd name="T2" fmla="*/ 30 w 86"/>
                <a:gd name="T3" fmla="*/ 35 h 35"/>
                <a:gd name="T4" fmla="*/ 50 w 86"/>
                <a:gd name="T5" fmla="*/ 29 h 35"/>
                <a:gd name="T6" fmla="*/ 79 w 86"/>
                <a:gd name="T7" fmla="*/ 24 h 35"/>
                <a:gd name="T8" fmla="*/ 86 w 86"/>
                <a:gd name="T9" fmla="*/ 17 h 35"/>
                <a:gd name="T10" fmla="*/ 86 w 86"/>
                <a:gd name="T11" fmla="*/ 10 h 35"/>
                <a:gd name="T12" fmla="*/ 82 w 86"/>
                <a:gd name="T13" fmla="*/ 5 h 35"/>
                <a:gd name="T14" fmla="*/ 63 w 86"/>
                <a:gd name="T15" fmla="*/ 4 h 35"/>
                <a:gd name="T16" fmla="*/ 33 w 86"/>
                <a:gd name="T17" fmla="*/ 0 h 35"/>
                <a:gd name="T18" fmla="*/ 0 w 86"/>
                <a:gd name="T19" fmla="*/ 16 h 35"/>
                <a:gd name="T20" fmla="*/ 10 w 86"/>
                <a:gd name="T21" fmla="*/ 21 h 35"/>
                <a:gd name="T22" fmla="*/ 20 w 86"/>
                <a:gd name="T23" fmla="*/ 1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6" h="35">
                  <a:moveTo>
                    <a:pt x="20" y="19"/>
                  </a:moveTo>
                  <a:cubicBezTo>
                    <a:pt x="20" y="19"/>
                    <a:pt x="30" y="34"/>
                    <a:pt x="30" y="35"/>
                  </a:cubicBezTo>
                  <a:cubicBezTo>
                    <a:pt x="40" y="35"/>
                    <a:pt x="43" y="31"/>
                    <a:pt x="50" y="29"/>
                  </a:cubicBezTo>
                  <a:cubicBezTo>
                    <a:pt x="60" y="28"/>
                    <a:pt x="70" y="26"/>
                    <a:pt x="79" y="24"/>
                  </a:cubicBezTo>
                  <a:cubicBezTo>
                    <a:pt x="82" y="22"/>
                    <a:pt x="84" y="19"/>
                    <a:pt x="86" y="17"/>
                  </a:cubicBezTo>
                  <a:cubicBezTo>
                    <a:pt x="86" y="15"/>
                    <a:pt x="86" y="12"/>
                    <a:pt x="86" y="10"/>
                  </a:cubicBezTo>
                  <a:cubicBezTo>
                    <a:pt x="85" y="8"/>
                    <a:pt x="83" y="7"/>
                    <a:pt x="82" y="5"/>
                  </a:cubicBezTo>
                  <a:cubicBezTo>
                    <a:pt x="78" y="2"/>
                    <a:pt x="70" y="5"/>
                    <a:pt x="63" y="4"/>
                  </a:cubicBezTo>
                  <a:cubicBezTo>
                    <a:pt x="55" y="2"/>
                    <a:pt x="43" y="1"/>
                    <a:pt x="33" y="0"/>
                  </a:cubicBezTo>
                  <a:cubicBezTo>
                    <a:pt x="22" y="5"/>
                    <a:pt x="11" y="10"/>
                    <a:pt x="0" y="16"/>
                  </a:cubicBezTo>
                  <a:cubicBezTo>
                    <a:pt x="3" y="17"/>
                    <a:pt x="7" y="19"/>
                    <a:pt x="10" y="21"/>
                  </a:cubicBezTo>
                  <a:cubicBezTo>
                    <a:pt x="13" y="20"/>
                    <a:pt x="16" y="20"/>
                    <a:pt x="20" y="19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233"/>
            <p:cNvSpPr/>
            <p:nvPr/>
          </p:nvSpPr>
          <p:spPr bwMode="auto">
            <a:xfrm>
              <a:off x="4679950" y="1385888"/>
              <a:ext cx="31750" cy="23813"/>
            </a:xfrm>
            <a:custGeom>
              <a:avLst/>
              <a:gdLst>
                <a:gd name="T0" fmla="*/ 20 w 25"/>
                <a:gd name="T1" fmla="*/ 14 h 19"/>
                <a:gd name="T2" fmla="*/ 8 w 25"/>
                <a:gd name="T3" fmla="*/ 6 h 19"/>
                <a:gd name="T4" fmla="*/ 0 w 25"/>
                <a:gd name="T5" fmla="*/ 0 h 19"/>
                <a:gd name="T6" fmla="*/ 2 w 25"/>
                <a:gd name="T7" fmla="*/ 8 h 19"/>
                <a:gd name="T8" fmla="*/ 9 w 25"/>
                <a:gd name="T9" fmla="*/ 10 h 19"/>
                <a:gd name="T10" fmla="*/ 12 w 25"/>
                <a:gd name="T11" fmla="*/ 13 h 19"/>
                <a:gd name="T12" fmla="*/ 18 w 25"/>
                <a:gd name="T13" fmla="*/ 15 h 19"/>
                <a:gd name="T14" fmla="*/ 24 w 25"/>
                <a:gd name="T15" fmla="*/ 19 h 19"/>
                <a:gd name="T16" fmla="*/ 24 w 25"/>
                <a:gd name="T17" fmla="*/ 19 h 19"/>
                <a:gd name="T18" fmla="*/ 25 w 25"/>
                <a:gd name="T19" fmla="*/ 18 h 19"/>
                <a:gd name="T20" fmla="*/ 20 w 25"/>
                <a:gd name="T21" fmla="*/ 14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9">
                  <a:moveTo>
                    <a:pt x="20" y="14"/>
                  </a:moveTo>
                  <a:cubicBezTo>
                    <a:pt x="16" y="11"/>
                    <a:pt x="12" y="8"/>
                    <a:pt x="8" y="6"/>
                  </a:cubicBezTo>
                  <a:cubicBezTo>
                    <a:pt x="6" y="3"/>
                    <a:pt x="4" y="1"/>
                    <a:pt x="0" y="0"/>
                  </a:cubicBezTo>
                  <a:cubicBezTo>
                    <a:pt x="1" y="3"/>
                    <a:pt x="0" y="5"/>
                    <a:pt x="2" y="8"/>
                  </a:cubicBezTo>
                  <a:cubicBezTo>
                    <a:pt x="4" y="9"/>
                    <a:pt x="7" y="9"/>
                    <a:pt x="9" y="10"/>
                  </a:cubicBezTo>
                  <a:cubicBezTo>
                    <a:pt x="10" y="11"/>
                    <a:pt x="11" y="12"/>
                    <a:pt x="12" y="13"/>
                  </a:cubicBezTo>
                  <a:cubicBezTo>
                    <a:pt x="14" y="13"/>
                    <a:pt x="16" y="14"/>
                    <a:pt x="18" y="15"/>
                  </a:cubicBezTo>
                  <a:cubicBezTo>
                    <a:pt x="20" y="16"/>
                    <a:pt x="22" y="18"/>
                    <a:pt x="24" y="19"/>
                  </a:cubicBezTo>
                  <a:cubicBezTo>
                    <a:pt x="24" y="19"/>
                    <a:pt x="24" y="19"/>
                    <a:pt x="24" y="19"/>
                  </a:cubicBezTo>
                  <a:cubicBezTo>
                    <a:pt x="25" y="19"/>
                    <a:pt x="25" y="19"/>
                    <a:pt x="25" y="18"/>
                  </a:cubicBezTo>
                  <a:cubicBezTo>
                    <a:pt x="25" y="17"/>
                    <a:pt x="22" y="15"/>
                    <a:pt x="20" y="14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234"/>
            <p:cNvSpPr/>
            <p:nvPr/>
          </p:nvSpPr>
          <p:spPr bwMode="auto">
            <a:xfrm>
              <a:off x="4716463" y="1636713"/>
              <a:ext cx="52388" cy="39688"/>
            </a:xfrm>
            <a:custGeom>
              <a:avLst/>
              <a:gdLst>
                <a:gd name="T0" fmla="*/ 29 w 42"/>
                <a:gd name="T1" fmla="*/ 0 h 31"/>
                <a:gd name="T2" fmla="*/ 28 w 42"/>
                <a:gd name="T3" fmla="*/ 0 h 31"/>
                <a:gd name="T4" fmla="*/ 17 w 42"/>
                <a:gd name="T5" fmla="*/ 10 h 31"/>
                <a:gd name="T6" fmla="*/ 7 w 42"/>
                <a:gd name="T7" fmla="*/ 15 h 31"/>
                <a:gd name="T8" fmla="*/ 4 w 42"/>
                <a:gd name="T9" fmla="*/ 24 h 31"/>
                <a:gd name="T10" fmla="*/ 1 w 42"/>
                <a:gd name="T11" fmla="*/ 31 h 31"/>
                <a:gd name="T12" fmla="*/ 10 w 42"/>
                <a:gd name="T13" fmla="*/ 28 h 31"/>
                <a:gd name="T14" fmla="*/ 17 w 42"/>
                <a:gd name="T15" fmla="*/ 25 h 31"/>
                <a:gd name="T16" fmla="*/ 19 w 42"/>
                <a:gd name="T17" fmla="*/ 23 h 31"/>
                <a:gd name="T18" fmla="*/ 25 w 42"/>
                <a:gd name="T19" fmla="*/ 21 h 31"/>
                <a:gd name="T20" fmla="*/ 30 w 42"/>
                <a:gd name="T21" fmla="*/ 16 h 31"/>
                <a:gd name="T22" fmla="*/ 31 w 42"/>
                <a:gd name="T23" fmla="*/ 15 h 31"/>
                <a:gd name="T24" fmla="*/ 35 w 42"/>
                <a:gd name="T25" fmla="*/ 16 h 31"/>
                <a:gd name="T26" fmla="*/ 41 w 42"/>
                <a:gd name="T27" fmla="*/ 10 h 31"/>
                <a:gd name="T28" fmla="*/ 29 w 42"/>
                <a:gd name="T2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31">
                  <a:moveTo>
                    <a:pt x="29" y="0"/>
                  </a:moveTo>
                  <a:cubicBezTo>
                    <a:pt x="29" y="0"/>
                    <a:pt x="28" y="0"/>
                    <a:pt x="28" y="0"/>
                  </a:cubicBezTo>
                  <a:cubicBezTo>
                    <a:pt x="24" y="4"/>
                    <a:pt x="21" y="7"/>
                    <a:pt x="17" y="10"/>
                  </a:cubicBezTo>
                  <a:cubicBezTo>
                    <a:pt x="14" y="12"/>
                    <a:pt x="10" y="13"/>
                    <a:pt x="7" y="15"/>
                  </a:cubicBezTo>
                  <a:cubicBezTo>
                    <a:pt x="5" y="17"/>
                    <a:pt x="5" y="21"/>
                    <a:pt x="4" y="24"/>
                  </a:cubicBezTo>
                  <a:cubicBezTo>
                    <a:pt x="3" y="25"/>
                    <a:pt x="0" y="30"/>
                    <a:pt x="1" y="31"/>
                  </a:cubicBezTo>
                  <a:cubicBezTo>
                    <a:pt x="2" y="31"/>
                    <a:pt x="9" y="29"/>
                    <a:pt x="10" y="28"/>
                  </a:cubicBezTo>
                  <a:cubicBezTo>
                    <a:pt x="13" y="27"/>
                    <a:pt x="15" y="26"/>
                    <a:pt x="17" y="25"/>
                  </a:cubicBezTo>
                  <a:cubicBezTo>
                    <a:pt x="18" y="24"/>
                    <a:pt x="18" y="23"/>
                    <a:pt x="19" y="23"/>
                  </a:cubicBezTo>
                  <a:cubicBezTo>
                    <a:pt x="21" y="22"/>
                    <a:pt x="23" y="21"/>
                    <a:pt x="25" y="21"/>
                  </a:cubicBezTo>
                  <a:cubicBezTo>
                    <a:pt x="26" y="19"/>
                    <a:pt x="28" y="18"/>
                    <a:pt x="30" y="16"/>
                  </a:cubicBezTo>
                  <a:cubicBezTo>
                    <a:pt x="30" y="16"/>
                    <a:pt x="30" y="16"/>
                    <a:pt x="31" y="15"/>
                  </a:cubicBezTo>
                  <a:cubicBezTo>
                    <a:pt x="32" y="16"/>
                    <a:pt x="33" y="17"/>
                    <a:pt x="35" y="16"/>
                  </a:cubicBezTo>
                  <a:cubicBezTo>
                    <a:pt x="38" y="14"/>
                    <a:pt x="37" y="12"/>
                    <a:pt x="41" y="10"/>
                  </a:cubicBezTo>
                  <a:cubicBezTo>
                    <a:pt x="42" y="7"/>
                    <a:pt x="31" y="2"/>
                    <a:pt x="29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8" name="Freeform 235"/>
            <p:cNvSpPr/>
            <p:nvPr/>
          </p:nvSpPr>
          <p:spPr bwMode="auto">
            <a:xfrm>
              <a:off x="4716463" y="1541463"/>
              <a:ext cx="44450" cy="15875"/>
            </a:xfrm>
            <a:custGeom>
              <a:avLst/>
              <a:gdLst>
                <a:gd name="T0" fmla="*/ 18 w 36"/>
                <a:gd name="T1" fmla="*/ 8 h 13"/>
                <a:gd name="T2" fmla="*/ 25 w 36"/>
                <a:gd name="T3" fmla="*/ 5 h 13"/>
                <a:gd name="T4" fmla="*/ 36 w 36"/>
                <a:gd name="T5" fmla="*/ 1 h 13"/>
                <a:gd name="T6" fmla="*/ 36 w 36"/>
                <a:gd name="T7" fmla="*/ 0 h 13"/>
                <a:gd name="T8" fmla="*/ 17 w 36"/>
                <a:gd name="T9" fmla="*/ 2 h 13"/>
                <a:gd name="T10" fmla="*/ 4 w 36"/>
                <a:gd name="T11" fmla="*/ 9 h 13"/>
                <a:gd name="T12" fmla="*/ 0 w 36"/>
                <a:gd name="T13" fmla="*/ 12 h 13"/>
                <a:gd name="T14" fmla="*/ 1 w 36"/>
                <a:gd name="T15" fmla="*/ 13 h 13"/>
                <a:gd name="T16" fmla="*/ 9 w 36"/>
                <a:gd name="T17" fmla="*/ 10 h 13"/>
                <a:gd name="T18" fmla="*/ 18 w 36"/>
                <a:gd name="T1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13">
                  <a:moveTo>
                    <a:pt x="18" y="8"/>
                  </a:moveTo>
                  <a:cubicBezTo>
                    <a:pt x="21" y="7"/>
                    <a:pt x="23" y="6"/>
                    <a:pt x="25" y="5"/>
                  </a:cubicBezTo>
                  <a:cubicBezTo>
                    <a:pt x="29" y="4"/>
                    <a:pt x="32" y="2"/>
                    <a:pt x="36" y="1"/>
                  </a:cubicBezTo>
                  <a:cubicBezTo>
                    <a:pt x="36" y="1"/>
                    <a:pt x="36" y="0"/>
                    <a:pt x="36" y="0"/>
                  </a:cubicBezTo>
                  <a:cubicBezTo>
                    <a:pt x="29" y="0"/>
                    <a:pt x="22" y="2"/>
                    <a:pt x="17" y="2"/>
                  </a:cubicBezTo>
                  <a:cubicBezTo>
                    <a:pt x="13" y="4"/>
                    <a:pt x="9" y="7"/>
                    <a:pt x="4" y="9"/>
                  </a:cubicBezTo>
                  <a:cubicBezTo>
                    <a:pt x="3" y="10"/>
                    <a:pt x="0" y="11"/>
                    <a:pt x="0" y="12"/>
                  </a:cubicBezTo>
                  <a:cubicBezTo>
                    <a:pt x="0" y="12"/>
                    <a:pt x="0" y="12"/>
                    <a:pt x="1" y="13"/>
                  </a:cubicBezTo>
                  <a:cubicBezTo>
                    <a:pt x="4" y="12"/>
                    <a:pt x="7" y="11"/>
                    <a:pt x="9" y="10"/>
                  </a:cubicBezTo>
                  <a:cubicBezTo>
                    <a:pt x="12" y="10"/>
                    <a:pt x="15" y="9"/>
                    <a:pt x="18" y="8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9" name="Freeform 236"/>
            <p:cNvSpPr/>
            <p:nvPr/>
          </p:nvSpPr>
          <p:spPr bwMode="auto">
            <a:xfrm>
              <a:off x="4719638" y="1550988"/>
              <a:ext cx="66675" cy="22225"/>
            </a:xfrm>
            <a:custGeom>
              <a:avLst/>
              <a:gdLst>
                <a:gd name="T0" fmla="*/ 47 w 54"/>
                <a:gd name="T1" fmla="*/ 7 h 18"/>
                <a:gd name="T2" fmla="*/ 48 w 54"/>
                <a:gd name="T3" fmla="*/ 7 h 18"/>
                <a:gd name="T4" fmla="*/ 47 w 54"/>
                <a:gd name="T5" fmla="*/ 6 h 18"/>
                <a:gd name="T6" fmla="*/ 44 w 54"/>
                <a:gd name="T7" fmla="*/ 6 h 18"/>
                <a:gd name="T8" fmla="*/ 18 w 54"/>
                <a:gd name="T9" fmla="*/ 2 h 18"/>
                <a:gd name="T10" fmla="*/ 2 w 54"/>
                <a:gd name="T11" fmla="*/ 8 h 18"/>
                <a:gd name="T12" fmla="*/ 9 w 54"/>
                <a:gd name="T13" fmla="*/ 14 h 18"/>
                <a:gd name="T14" fmla="*/ 39 w 54"/>
                <a:gd name="T15" fmla="*/ 15 h 18"/>
                <a:gd name="T16" fmla="*/ 45 w 54"/>
                <a:gd name="T17" fmla="*/ 16 h 18"/>
                <a:gd name="T18" fmla="*/ 47 w 54"/>
                <a:gd name="T19" fmla="*/ 18 h 18"/>
                <a:gd name="T20" fmla="*/ 54 w 54"/>
                <a:gd name="T21" fmla="*/ 14 h 18"/>
                <a:gd name="T22" fmla="*/ 54 w 54"/>
                <a:gd name="T23" fmla="*/ 14 h 18"/>
                <a:gd name="T24" fmla="*/ 38 w 54"/>
                <a:gd name="T25" fmla="*/ 10 h 18"/>
                <a:gd name="T26" fmla="*/ 47 w 54"/>
                <a:gd name="T27" fmla="*/ 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18">
                  <a:moveTo>
                    <a:pt x="47" y="7"/>
                  </a:moveTo>
                  <a:cubicBezTo>
                    <a:pt x="48" y="7"/>
                    <a:pt x="48" y="7"/>
                    <a:pt x="48" y="7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6" y="6"/>
                    <a:pt x="45" y="6"/>
                    <a:pt x="44" y="6"/>
                  </a:cubicBezTo>
                  <a:cubicBezTo>
                    <a:pt x="34" y="6"/>
                    <a:pt x="30" y="0"/>
                    <a:pt x="18" y="2"/>
                  </a:cubicBezTo>
                  <a:cubicBezTo>
                    <a:pt x="14" y="4"/>
                    <a:pt x="3" y="6"/>
                    <a:pt x="2" y="8"/>
                  </a:cubicBezTo>
                  <a:cubicBezTo>
                    <a:pt x="0" y="11"/>
                    <a:pt x="6" y="13"/>
                    <a:pt x="9" y="14"/>
                  </a:cubicBezTo>
                  <a:cubicBezTo>
                    <a:pt x="17" y="16"/>
                    <a:pt x="28" y="14"/>
                    <a:pt x="39" y="15"/>
                  </a:cubicBezTo>
                  <a:cubicBezTo>
                    <a:pt x="40" y="15"/>
                    <a:pt x="43" y="15"/>
                    <a:pt x="45" y="16"/>
                  </a:cubicBezTo>
                  <a:cubicBezTo>
                    <a:pt x="46" y="17"/>
                    <a:pt x="46" y="18"/>
                    <a:pt x="47" y="18"/>
                  </a:cubicBezTo>
                  <a:cubicBezTo>
                    <a:pt x="50" y="18"/>
                    <a:pt x="53" y="15"/>
                    <a:pt x="54" y="14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49" y="13"/>
                    <a:pt x="42" y="13"/>
                    <a:pt x="38" y="10"/>
                  </a:cubicBezTo>
                  <a:cubicBezTo>
                    <a:pt x="41" y="9"/>
                    <a:pt x="44" y="8"/>
                    <a:pt x="47" y="7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237"/>
            <p:cNvSpPr/>
            <p:nvPr/>
          </p:nvSpPr>
          <p:spPr bwMode="auto">
            <a:xfrm>
              <a:off x="4198938" y="1800225"/>
              <a:ext cx="17463" cy="14288"/>
            </a:xfrm>
            <a:custGeom>
              <a:avLst/>
              <a:gdLst>
                <a:gd name="T0" fmla="*/ 8 w 14"/>
                <a:gd name="T1" fmla="*/ 11 h 11"/>
                <a:gd name="T2" fmla="*/ 11 w 14"/>
                <a:gd name="T3" fmla="*/ 0 h 11"/>
                <a:gd name="T4" fmla="*/ 6 w 14"/>
                <a:gd name="T5" fmla="*/ 10 h 11"/>
                <a:gd name="T6" fmla="*/ 8 w 14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1">
                  <a:moveTo>
                    <a:pt x="8" y="11"/>
                  </a:moveTo>
                  <a:cubicBezTo>
                    <a:pt x="10" y="9"/>
                    <a:pt x="14" y="3"/>
                    <a:pt x="11" y="0"/>
                  </a:cubicBezTo>
                  <a:cubicBezTo>
                    <a:pt x="7" y="4"/>
                    <a:pt x="0" y="5"/>
                    <a:pt x="6" y="10"/>
                  </a:cubicBezTo>
                  <a:cubicBezTo>
                    <a:pt x="7" y="11"/>
                    <a:pt x="7" y="11"/>
                    <a:pt x="8" y="1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238"/>
            <p:cNvSpPr/>
            <p:nvPr/>
          </p:nvSpPr>
          <p:spPr bwMode="auto">
            <a:xfrm>
              <a:off x="4157663" y="1725613"/>
              <a:ext cx="14288" cy="7938"/>
            </a:xfrm>
            <a:custGeom>
              <a:avLst/>
              <a:gdLst>
                <a:gd name="T0" fmla="*/ 5 w 12"/>
                <a:gd name="T1" fmla="*/ 6 h 6"/>
                <a:gd name="T2" fmla="*/ 1 w 12"/>
                <a:gd name="T3" fmla="*/ 1 h 6"/>
                <a:gd name="T4" fmla="*/ 1 w 12"/>
                <a:gd name="T5" fmla="*/ 0 h 6"/>
                <a:gd name="T6" fmla="*/ 5 w 1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6">
                  <a:moveTo>
                    <a:pt x="5" y="6"/>
                  </a:moveTo>
                  <a:cubicBezTo>
                    <a:pt x="12" y="5"/>
                    <a:pt x="6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2"/>
                    <a:pt x="1" y="6"/>
                    <a:pt x="5" y="6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239"/>
            <p:cNvSpPr/>
            <p:nvPr/>
          </p:nvSpPr>
          <p:spPr bwMode="auto">
            <a:xfrm>
              <a:off x="3171825" y="1917700"/>
              <a:ext cx="90488" cy="57150"/>
            </a:xfrm>
            <a:custGeom>
              <a:avLst/>
              <a:gdLst>
                <a:gd name="T0" fmla="*/ 23 w 72"/>
                <a:gd name="T1" fmla="*/ 1 h 46"/>
                <a:gd name="T2" fmla="*/ 17 w 72"/>
                <a:gd name="T3" fmla="*/ 17 h 46"/>
                <a:gd name="T4" fmla="*/ 1 w 72"/>
                <a:gd name="T5" fmla="*/ 27 h 46"/>
                <a:gd name="T6" fmla="*/ 0 w 72"/>
                <a:gd name="T7" fmla="*/ 28 h 46"/>
                <a:gd name="T8" fmla="*/ 15 w 72"/>
                <a:gd name="T9" fmla="*/ 32 h 46"/>
                <a:gd name="T10" fmla="*/ 58 w 72"/>
                <a:gd name="T11" fmla="*/ 43 h 46"/>
                <a:gd name="T12" fmla="*/ 71 w 72"/>
                <a:gd name="T13" fmla="*/ 34 h 46"/>
                <a:gd name="T14" fmla="*/ 72 w 72"/>
                <a:gd name="T15" fmla="*/ 34 h 46"/>
                <a:gd name="T16" fmla="*/ 59 w 72"/>
                <a:gd name="T17" fmla="*/ 18 h 46"/>
                <a:gd name="T18" fmla="*/ 30 w 72"/>
                <a:gd name="T19" fmla="*/ 0 h 46"/>
                <a:gd name="T20" fmla="*/ 23 w 72"/>
                <a:gd name="T21" fmla="*/ 1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2" h="46">
                  <a:moveTo>
                    <a:pt x="23" y="1"/>
                  </a:moveTo>
                  <a:cubicBezTo>
                    <a:pt x="21" y="5"/>
                    <a:pt x="20" y="15"/>
                    <a:pt x="17" y="17"/>
                  </a:cubicBezTo>
                  <a:cubicBezTo>
                    <a:pt x="11" y="21"/>
                    <a:pt x="4" y="21"/>
                    <a:pt x="1" y="27"/>
                  </a:cubicBezTo>
                  <a:cubicBezTo>
                    <a:pt x="1" y="28"/>
                    <a:pt x="0" y="28"/>
                    <a:pt x="0" y="28"/>
                  </a:cubicBezTo>
                  <a:cubicBezTo>
                    <a:pt x="4" y="31"/>
                    <a:pt x="10" y="30"/>
                    <a:pt x="15" y="32"/>
                  </a:cubicBezTo>
                  <a:cubicBezTo>
                    <a:pt x="25" y="35"/>
                    <a:pt x="45" y="46"/>
                    <a:pt x="58" y="43"/>
                  </a:cubicBezTo>
                  <a:cubicBezTo>
                    <a:pt x="62" y="40"/>
                    <a:pt x="67" y="37"/>
                    <a:pt x="71" y="34"/>
                  </a:cubicBezTo>
                  <a:cubicBezTo>
                    <a:pt x="71" y="34"/>
                    <a:pt x="71" y="34"/>
                    <a:pt x="72" y="34"/>
                  </a:cubicBezTo>
                  <a:cubicBezTo>
                    <a:pt x="65" y="26"/>
                    <a:pt x="64" y="29"/>
                    <a:pt x="59" y="18"/>
                  </a:cubicBezTo>
                  <a:cubicBezTo>
                    <a:pt x="57" y="16"/>
                    <a:pt x="33" y="1"/>
                    <a:pt x="30" y="0"/>
                  </a:cubicBezTo>
                  <a:cubicBezTo>
                    <a:pt x="27" y="0"/>
                    <a:pt x="25" y="0"/>
                    <a:pt x="23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240"/>
            <p:cNvSpPr/>
            <p:nvPr/>
          </p:nvSpPr>
          <p:spPr bwMode="auto">
            <a:xfrm>
              <a:off x="4144963" y="1741488"/>
              <a:ext cx="14288" cy="11113"/>
            </a:xfrm>
            <a:custGeom>
              <a:avLst/>
              <a:gdLst>
                <a:gd name="T0" fmla="*/ 10 w 12"/>
                <a:gd name="T1" fmla="*/ 10 h 10"/>
                <a:gd name="T2" fmla="*/ 7 w 12"/>
                <a:gd name="T3" fmla="*/ 0 h 10"/>
                <a:gd name="T4" fmla="*/ 7 w 12"/>
                <a:gd name="T5" fmla="*/ 0 h 10"/>
                <a:gd name="T6" fmla="*/ 3 w 12"/>
                <a:gd name="T7" fmla="*/ 4 h 10"/>
                <a:gd name="T8" fmla="*/ 10 w 12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0">
                  <a:moveTo>
                    <a:pt x="10" y="10"/>
                  </a:moveTo>
                  <a:cubicBezTo>
                    <a:pt x="12" y="7"/>
                    <a:pt x="9" y="3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4" y="2"/>
                    <a:pt x="4" y="2"/>
                    <a:pt x="3" y="4"/>
                  </a:cubicBezTo>
                  <a:cubicBezTo>
                    <a:pt x="0" y="9"/>
                    <a:pt x="4" y="9"/>
                    <a:pt x="10" y="1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241"/>
            <p:cNvSpPr/>
            <p:nvPr/>
          </p:nvSpPr>
          <p:spPr bwMode="auto">
            <a:xfrm>
              <a:off x="5467350" y="2195513"/>
              <a:ext cx="55563" cy="38100"/>
            </a:xfrm>
            <a:custGeom>
              <a:avLst/>
              <a:gdLst>
                <a:gd name="T0" fmla="*/ 12 w 44"/>
                <a:gd name="T1" fmla="*/ 20 h 31"/>
                <a:gd name="T2" fmla="*/ 39 w 44"/>
                <a:gd name="T3" fmla="*/ 20 h 31"/>
                <a:gd name="T4" fmla="*/ 43 w 44"/>
                <a:gd name="T5" fmla="*/ 14 h 31"/>
                <a:gd name="T6" fmla="*/ 44 w 44"/>
                <a:gd name="T7" fmla="*/ 0 h 31"/>
                <a:gd name="T8" fmla="*/ 42 w 44"/>
                <a:gd name="T9" fmla="*/ 0 h 31"/>
                <a:gd name="T10" fmla="*/ 41 w 44"/>
                <a:gd name="T11" fmla="*/ 2 h 31"/>
                <a:gd name="T12" fmla="*/ 31 w 44"/>
                <a:gd name="T13" fmla="*/ 4 h 31"/>
                <a:gd name="T14" fmla="*/ 21 w 44"/>
                <a:gd name="T15" fmla="*/ 15 h 31"/>
                <a:gd name="T16" fmla="*/ 6 w 44"/>
                <a:gd name="T17" fmla="*/ 17 h 31"/>
                <a:gd name="T18" fmla="*/ 0 w 44"/>
                <a:gd name="T19" fmla="*/ 25 h 31"/>
                <a:gd name="T20" fmla="*/ 5 w 44"/>
                <a:gd name="T21" fmla="*/ 31 h 31"/>
                <a:gd name="T22" fmla="*/ 12 w 44"/>
                <a:gd name="T23" fmla="*/ 2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4" h="31">
                  <a:moveTo>
                    <a:pt x="12" y="20"/>
                  </a:moveTo>
                  <a:cubicBezTo>
                    <a:pt x="20" y="19"/>
                    <a:pt x="28" y="21"/>
                    <a:pt x="39" y="20"/>
                  </a:cubicBezTo>
                  <a:cubicBezTo>
                    <a:pt x="40" y="16"/>
                    <a:pt x="40" y="15"/>
                    <a:pt x="43" y="14"/>
                  </a:cubicBezTo>
                  <a:cubicBezTo>
                    <a:pt x="42" y="7"/>
                    <a:pt x="41" y="5"/>
                    <a:pt x="44" y="0"/>
                  </a:cubicBezTo>
                  <a:cubicBezTo>
                    <a:pt x="44" y="0"/>
                    <a:pt x="43" y="0"/>
                    <a:pt x="42" y="0"/>
                  </a:cubicBezTo>
                  <a:cubicBezTo>
                    <a:pt x="42" y="0"/>
                    <a:pt x="42" y="1"/>
                    <a:pt x="41" y="2"/>
                  </a:cubicBezTo>
                  <a:cubicBezTo>
                    <a:pt x="38" y="2"/>
                    <a:pt x="34" y="3"/>
                    <a:pt x="31" y="4"/>
                  </a:cubicBezTo>
                  <a:cubicBezTo>
                    <a:pt x="27" y="7"/>
                    <a:pt x="26" y="14"/>
                    <a:pt x="21" y="15"/>
                  </a:cubicBezTo>
                  <a:cubicBezTo>
                    <a:pt x="16" y="16"/>
                    <a:pt x="11" y="16"/>
                    <a:pt x="6" y="17"/>
                  </a:cubicBezTo>
                  <a:cubicBezTo>
                    <a:pt x="3" y="18"/>
                    <a:pt x="1" y="22"/>
                    <a:pt x="0" y="25"/>
                  </a:cubicBezTo>
                  <a:cubicBezTo>
                    <a:pt x="2" y="27"/>
                    <a:pt x="3" y="29"/>
                    <a:pt x="5" y="31"/>
                  </a:cubicBezTo>
                  <a:cubicBezTo>
                    <a:pt x="8" y="27"/>
                    <a:pt x="11" y="26"/>
                    <a:pt x="12" y="2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242"/>
            <p:cNvSpPr/>
            <p:nvPr/>
          </p:nvSpPr>
          <p:spPr bwMode="auto">
            <a:xfrm>
              <a:off x="3389313" y="1730375"/>
              <a:ext cx="668338" cy="496888"/>
            </a:xfrm>
            <a:custGeom>
              <a:avLst/>
              <a:gdLst>
                <a:gd name="T0" fmla="*/ 471 w 535"/>
                <a:gd name="T1" fmla="*/ 231 h 397"/>
                <a:gd name="T2" fmla="*/ 453 w 535"/>
                <a:gd name="T3" fmla="*/ 213 h 397"/>
                <a:gd name="T4" fmla="*/ 407 w 535"/>
                <a:gd name="T5" fmla="*/ 181 h 397"/>
                <a:gd name="T6" fmla="*/ 401 w 535"/>
                <a:gd name="T7" fmla="*/ 167 h 397"/>
                <a:gd name="T8" fmla="*/ 426 w 535"/>
                <a:gd name="T9" fmla="*/ 163 h 397"/>
                <a:gd name="T10" fmla="*/ 408 w 535"/>
                <a:gd name="T11" fmla="*/ 135 h 397"/>
                <a:gd name="T12" fmla="*/ 377 w 535"/>
                <a:gd name="T13" fmla="*/ 142 h 397"/>
                <a:gd name="T14" fmla="*/ 360 w 535"/>
                <a:gd name="T15" fmla="*/ 118 h 397"/>
                <a:gd name="T16" fmla="*/ 348 w 535"/>
                <a:gd name="T17" fmla="*/ 99 h 397"/>
                <a:gd name="T18" fmla="*/ 299 w 535"/>
                <a:gd name="T19" fmla="*/ 88 h 397"/>
                <a:gd name="T20" fmla="*/ 292 w 535"/>
                <a:gd name="T21" fmla="*/ 79 h 397"/>
                <a:gd name="T22" fmla="*/ 257 w 535"/>
                <a:gd name="T23" fmla="*/ 57 h 397"/>
                <a:gd name="T24" fmla="*/ 203 w 535"/>
                <a:gd name="T25" fmla="*/ 78 h 397"/>
                <a:gd name="T26" fmla="*/ 166 w 535"/>
                <a:gd name="T27" fmla="*/ 63 h 397"/>
                <a:gd name="T28" fmla="*/ 97 w 535"/>
                <a:gd name="T29" fmla="*/ 28 h 397"/>
                <a:gd name="T30" fmla="*/ 91 w 535"/>
                <a:gd name="T31" fmla="*/ 39 h 397"/>
                <a:gd name="T32" fmla="*/ 96 w 535"/>
                <a:gd name="T33" fmla="*/ 61 h 397"/>
                <a:gd name="T34" fmla="*/ 82 w 535"/>
                <a:gd name="T35" fmla="*/ 76 h 397"/>
                <a:gd name="T36" fmla="*/ 77 w 535"/>
                <a:gd name="T37" fmla="*/ 107 h 397"/>
                <a:gd name="T38" fmla="*/ 70 w 535"/>
                <a:gd name="T39" fmla="*/ 61 h 397"/>
                <a:gd name="T40" fmla="*/ 88 w 535"/>
                <a:gd name="T41" fmla="*/ 14 h 397"/>
                <a:gd name="T42" fmla="*/ 0 w 535"/>
                <a:gd name="T43" fmla="*/ 93 h 397"/>
                <a:gd name="T44" fmla="*/ 56 w 535"/>
                <a:gd name="T45" fmla="*/ 126 h 397"/>
                <a:gd name="T46" fmla="*/ 98 w 535"/>
                <a:gd name="T47" fmla="*/ 141 h 397"/>
                <a:gd name="T48" fmla="*/ 151 w 535"/>
                <a:gd name="T49" fmla="*/ 146 h 397"/>
                <a:gd name="T50" fmla="*/ 201 w 535"/>
                <a:gd name="T51" fmla="*/ 149 h 397"/>
                <a:gd name="T52" fmla="*/ 174 w 535"/>
                <a:gd name="T53" fmla="*/ 119 h 397"/>
                <a:gd name="T54" fmla="*/ 211 w 535"/>
                <a:gd name="T55" fmla="*/ 130 h 397"/>
                <a:gd name="T56" fmla="*/ 268 w 535"/>
                <a:gd name="T57" fmla="*/ 169 h 397"/>
                <a:gd name="T58" fmla="*/ 250 w 535"/>
                <a:gd name="T59" fmla="*/ 186 h 397"/>
                <a:gd name="T60" fmla="*/ 290 w 535"/>
                <a:gd name="T61" fmla="*/ 189 h 397"/>
                <a:gd name="T62" fmla="*/ 314 w 535"/>
                <a:gd name="T63" fmla="*/ 253 h 397"/>
                <a:gd name="T64" fmla="*/ 307 w 535"/>
                <a:gd name="T65" fmla="*/ 290 h 397"/>
                <a:gd name="T66" fmla="*/ 271 w 535"/>
                <a:gd name="T67" fmla="*/ 305 h 397"/>
                <a:gd name="T68" fmla="*/ 221 w 535"/>
                <a:gd name="T69" fmla="*/ 318 h 397"/>
                <a:gd name="T70" fmla="*/ 288 w 535"/>
                <a:gd name="T71" fmla="*/ 320 h 397"/>
                <a:gd name="T72" fmla="*/ 327 w 535"/>
                <a:gd name="T73" fmla="*/ 337 h 397"/>
                <a:gd name="T74" fmla="*/ 358 w 535"/>
                <a:gd name="T75" fmla="*/ 365 h 397"/>
                <a:gd name="T76" fmla="*/ 387 w 535"/>
                <a:gd name="T77" fmla="*/ 379 h 397"/>
                <a:gd name="T78" fmla="*/ 393 w 535"/>
                <a:gd name="T79" fmla="*/ 340 h 397"/>
                <a:gd name="T80" fmla="*/ 469 w 535"/>
                <a:gd name="T81" fmla="*/ 377 h 397"/>
                <a:gd name="T82" fmla="*/ 460 w 535"/>
                <a:gd name="T83" fmla="*/ 336 h 397"/>
                <a:gd name="T84" fmla="*/ 458 w 535"/>
                <a:gd name="T85" fmla="*/ 322 h 397"/>
                <a:gd name="T86" fmla="*/ 440 w 535"/>
                <a:gd name="T87" fmla="*/ 305 h 397"/>
                <a:gd name="T88" fmla="*/ 411 w 535"/>
                <a:gd name="T89" fmla="*/ 283 h 397"/>
                <a:gd name="T90" fmla="*/ 424 w 535"/>
                <a:gd name="T91" fmla="*/ 273 h 397"/>
                <a:gd name="T92" fmla="*/ 463 w 535"/>
                <a:gd name="T93" fmla="*/ 274 h 397"/>
                <a:gd name="T94" fmla="*/ 478 w 535"/>
                <a:gd name="T95" fmla="*/ 296 h 397"/>
                <a:gd name="T96" fmla="*/ 494 w 535"/>
                <a:gd name="T97" fmla="*/ 275 h 397"/>
                <a:gd name="T98" fmla="*/ 508 w 535"/>
                <a:gd name="T99" fmla="*/ 262 h 397"/>
                <a:gd name="T100" fmla="*/ 535 w 535"/>
                <a:gd name="T101" fmla="*/ 252 h 3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35" h="397">
                  <a:moveTo>
                    <a:pt x="499" y="244"/>
                  </a:moveTo>
                  <a:cubicBezTo>
                    <a:pt x="500" y="241"/>
                    <a:pt x="501" y="238"/>
                    <a:pt x="501" y="236"/>
                  </a:cubicBezTo>
                  <a:cubicBezTo>
                    <a:pt x="492" y="235"/>
                    <a:pt x="483" y="237"/>
                    <a:pt x="471" y="237"/>
                  </a:cubicBezTo>
                  <a:cubicBezTo>
                    <a:pt x="471" y="235"/>
                    <a:pt x="471" y="233"/>
                    <a:pt x="471" y="231"/>
                  </a:cubicBezTo>
                  <a:cubicBezTo>
                    <a:pt x="475" y="230"/>
                    <a:pt x="479" y="229"/>
                    <a:pt x="483" y="228"/>
                  </a:cubicBezTo>
                  <a:cubicBezTo>
                    <a:pt x="483" y="228"/>
                    <a:pt x="484" y="228"/>
                    <a:pt x="484" y="228"/>
                  </a:cubicBezTo>
                  <a:cubicBezTo>
                    <a:pt x="481" y="222"/>
                    <a:pt x="474" y="214"/>
                    <a:pt x="467" y="211"/>
                  </a:cubicBezTo>
                  <a:cubicBezTo>
                    <a:pt x="461" y="209"/>
                    <a:pt x="459" y="215"/>
                    <a:pt x="453" y="213"/>
                  </a:cubicBezTo>
                  <a:cubicBezTo>
                    <a:pt x="443" y="212"/>
                    <a:pt x="442" y="207"/>
                    <a:pt x="432" y="212"/>
                  </a:cubicBezTo>
                  <a:cubicBezTo>
                    <a:pt x="430" y="209"/>
                    <a:pt x="429" y="202"/>
                    <a:pt x="426" y="199"/>
                  </a:cubicBezTo>
                  <a:cubicBezTo>
                    <a:pt x="417" y="193"/>
                    <a:pt x="400" y="193"/>
                    <a:pt x="394" y="182"/>
                  </a:cubicBezTo>
                  <a:cubicBezTo>
                    <a:pt x="399" y="182"/>
                    <a:pt x="403" y="181"/>
                    <a:pt x="407" y="181"/>
                  </a:cubicBezTo>
                  <a:cubicBezTo>
                    <a:pt x="408" y="180"/>
                    <a:pt x="408" y="179"/>
                    <a:pt x="409" y="178"/>
                  </a:cubicBezTo>
                  <a:cubicBezTo>
                    <a:pt x="405" y="175"/>
                    <a:pt x="402" y="173"/>
                    <a:pt x="399" y="170"/>
                  </a:cubicBezTo>
                  <a:cubicBezTo>
                    <a:pt x="399" y="170"/>
                    <a:pt x="399" y="170"/>
                    <a:pt x="399" y="169"/>
                  </a:cubicBezTo>
                  <a:cubicBezTo>
                    <a:pt x="399" y="169"/>
                    <a:pt x="400" y="168"/>
                    <a:pt x="401" y="167"/>
                  </a:cubicBezTo>
                  <a:cubicBezTo>
                    <a:pt x="407" y="165"/>
                    <a:pt x="413" y="170"/>
                    <a:pt x="416" y="171"/>
                  </a:cubicBezTo>
                  <a:cubicBezTo>
                    <a:pt x="422" y="172"/>
                    <a:pt x="428" y="172"/>
                    <a:pt x="433" y="171"/>
                  </a:cubicBezTo>
                  <a:cubicBezTo>
                    <a:pt x="433" y="171"/>
                    <a:pt x="433" y="171"/>
                    <a:pt x="434" y="171"/>
                  </a:cubicBezTo>
                  <a:cubicBezTo>
                    <a:pt x="431" y="168"/>
                    <a:pt x="430" y="165"/>
                    <a:pt x="426" y="163"/>
                  </a:cubicBezTo>
                  <a:cubicBezTo>
                    <a:pt x="420" y="161"/>
                    <a:pt x="407" y="162"/>
                    <a:pt x="404" y="156"/>
                  </a:cubicBezTo>
                  <a:cubicBezTo>
                    <a:pt x="405" y="155"/>
                    <a:pt x="405" y="154"/>
                    <a:pt x="405" y="153"/>
                  </a:cubicBezTo>
                  <a:cubicBezTo>
                    <a:pt x="410" y="152"/>
                    <a:pt x="419" y="151"/>
                    <a:pt x="426" y="151"/>
                  </a:cubicBezTo>
                  <a:cubicBezTo>
                    <a:pt x="424" y="144"/>
                    <a:pt x="416" y="136"/>
                    <a:pt x="408" y="135"/>
                  </a:cubicBezTo>
                  <a:cubicBezTo>
                    <a:pt x="406" y="136"/>
                    <a:pt x="404" y="139"/>
                    <a:pt x="402" y="140"/>
                  </a:cubicBezTo>
                  <a:cubicBezTo>
                    <a:pt x="399" y="141"/>
                    <a:pt x="395" y="141"/>
                    <a:pt x="392" y="142"/>
                  </a:cubicBezTo>
                  <a:cubicBezTo>
                    <a:pt x="388" y="143"/>
                    <a:pt x="386" y="145"/>
                    <a:pt x="381" y="146"/>
                  </a:cubicBezTo>
                  <a:cubicBezTo>
                    <a:pt x="380" y="144"/>
                    <a:pt x="379" y="143"/>
                    <a:pt x="377" y="142"/>
                  </a:cubicBezTo>
                  <a:cubicBezTo>
                    <a:pt x="378" y="141"/>
                    <a:pt x="378" y="140"/>
                    <a:pt x="379" y="139"/>
                  </a:cubicBezTo>
                  <a:cubicBezTo>
                    <a:pt x="384" y="132"/>
                    <a:pt x="396" y="134"/>
                    <a:pt x="399" y="126"/>
                  </a:cubicBezTo>
                  <a:cubicBezTo>
                    <a:pt x="389" y="112"/>
                    <a:pt x="379" y="122"/>
                    <a:pt x="366" y="124"/>
                  </a:cubicBezTo>
                  <a:cubicBezTo>
                    <a:pt x="364" y="122"/>
                    <a:pt x="362" y="120"/>
                    <a:pt x="360" y="118"/>
                  </a:cubicBezTo>
                  <a:cubicBezTo>
                    <a:pt x="359" y="115"/>
                    <a:pt x="359" y="112"/>
                    <a:pt x="359" y="109"/>
                  </a:cubicBezTo>
                  <a:cubicBezTo>
                    <a:pt x="350" y="109"/>
                    <a:pt x="346" y="113"/>
                    <a:pt x="336" y="113"/>
                  </a:cubicBezTo>
                  <a:cubicBezTo>
                    <a:pt x="340" y="109"/>
                    <a:pt x="344" y="104"/>
                    <a:pt x="348" y="99"/>
                  </a:cubicBezTo>
                  <a:cubicBezTo>
                    <a:pt x="348" y="99"/>
                    <a:pt x="348" y="99"/>
                    <a:pt x="348" y="99"/>
                  </a:cubicBezTo>
                  <a:cubicBezTo>
                    <a:pt x="341" y="94"/>
                    <a:pt x="334" y="92"/>
                    <a:pt x="324" y="89"/>
                  </a:cubicBezTo>
                  <a:cubicBezTo>
                    <a:pt x="321" y="94"/>
                    <a:pt x="314" y="98"/>
                    <a:pt x="311" y="104"/>
                  </a:cubicBezTo>
                  <a:cubicBezTo>
                    <a:pt x="311" y="105"/>
                    <a:pt x="311" y="105"/>
                    <a:pt x="310" y="105"/>
                  </a:cubicBezTo>
                  <a:cubicBezTo>
                    <a:pt x="307" y="99"/>
                    <a:pt x="303" y="93"/>
                    <a:pt x="299" y="88"/>
                  </a:cubicBezTo>
                  <a:cubicBezTo>
                    <a:pt x="292" y="88"/>
                    <a:pt x="286" y="92"/>
                    <a:pt x="282" y="96"/>
                  </a:cubicBezTo>
                  <a:cubicBezTo>
                    <a:pt x="281" y="96"/>
                    <a:pt x="280" y="96"/>
                    <a:pt x="278" y="95"/>
                  </a:cubicBezTo>
                  <a:cubicBezTo>
                    <a:pt x="277" y="94"/>
                    <a:pt x="276" y="93"/>
                    <a:pt x="275" y="91"/>
                  </a:cubicBezTo>
                  <a:cubicBezTo>
                    <a:pt x="277" y="86"/>
                    <a:pt x="286" y="80"/>
                    <a:pt x="292" y="79"/>
                  </a:cubicBezTo>
                  <a:cubicBezTo>
                    <a:pt x="292" y="78"/>
                    <a:pt x="292" y="77"/>
                    <a:pt x="292" y="76"/>
                  </a:cubicBezTo>
                  <a:cubicBezTo>
                    <a:pt x="289" y="72"/>
                    <a:pt x="284" y="70"/>
                    <a:pt x="280" y="67"/>
                  </a:cubicBezTo>
                  <a:cubicBezTo>
                    <a:pt x="277" y="65"/>
                    <a:pt x="276" y="60"/>
                    <a:pt x="273" y="57"/>
                  </a:cubicBezTo>
                  <a:cubicBezTo>
                    <a:pt x="268" y="54"/>
                    <a:pt x="263" y="57"/>
                    <a:pt x="257" y="57"/>
                  </a:cubicBezTo>
                  <a:cubicBezTo>
                    <a:pt x="239" y="54"/>
                    <a:pt x="219" y="42"/>
                    <a:pt x="210" y="66"/>
                  </a:cubicBezTo>
                  <a:cubicBezTo>
                    <a:pt x="211" y="70"/>
                    <a:pt x="211" y="75"/>
                    <a:pt x="212" y="79"/>
                  </a:cubicBezTo>
                  <a:cubicBezTo>
                    <a:pt x="212" y="80"/>
                    <a:pt x="211" y="80"/>
                    <a:pt x="211" y="81"/>
                  </a:cubicBezTo>
                  <a:cubicBezTo>
                    <a:pt x="208" y="80"/>
                    <a:pt x="206" y="79"/>
                    <a:pt x="203" y="78"/>
                  </a:cubicBezTo>
                  <a:cubicBezTo>
                    <a:pt x="203" y="74"/>
                    <a:pt x="203" y="71"/>
                    <a:pt x="202" y="67"/>
                  </a:cubicBezTo>
                  <a:cubicBezTo>
                    <a:pt x="197" y="63"/>
                    <a:pt x="193" y="63"/>
                    <a:pt x="186" y="64"/>
                  </a:cubicBezTo>
                  <a:cubicBezTo>
                    <a:pt x="185" y="75"/>
                    <a:pt x="176" y="78"/>
                    <a:pt x="166" y="75"/>
                  </a:cubicBezTo>
                  <a:cubicBezTo>
                    <a:pt x="166" y="71"/>
                    <a:pt x="166" y="67"/>
                    <a:pt x="166" y="63"/>
                  </a:cubicBezTo>
                  <a:cubicBezTo>
                    <a:pt x="168" y="58"/>
                    <a:pt x="178" y="45"/>
                    <a:pt x="177" y="41"/>
                  </a:cubicBezTo>
                  <a:cubicBezTo>
                    <a:pt x="174" y="37"/>
                    <a:pt x="171" y="34"/>
                    <a:pt x="168" y="30"/>
                  </a:cubicBezTo>
                  <a:cubicBezTo>
                    <a:pt x="164" y="26"/>
                    <a:pt x="161" y="21"/>
                    <a:pt x="157" y="17"/>
                  </a:cubicBezTo>
                  <a:cubicBezTo>
                    <a:pt x="142" y="6"/>
                    <a:pt x="108" y="22"/>
                    <a:pt x="97" y="28"/>
                  </a:cubicBezTo>
                  <a:cubicBezTo>
                    <a:pt x="96" y="28"/>
                    <a:pt x="96" y="29"/>
                    <a:pt x="96" y="29"/>
                  </a:cubicBezTo>
                  <a:cubicBezTo>
                    <a:pt x="101" y="32"/>
                    <a:pt x="107" y="35"/>
                    <a:pt x="112" y="39"/>
                  </a:cubicBezTo>
                  <a:cubicBezTo>
                    <a:pt x="112" y="39"/>
                    <a:pt x="112" y="39"/>
                    <a:pt x="113" y="39"/>
                  </a:cubicBezTo>
                  <a:cubicBezTo>
                    <a:pt x="105" y="39"/>
                    <a:pt x="97" y="40"/>
                    <a:pt x="91" y="39"/>
                  </a:cubicBezTo>
                  <a:cubicBezTo>
                    <a:pt x="89" y="40"/>
                    <a:pt x="87" y="41"/>
                    <a:pt x="85" y="43"/>
                  </a:cubicBezTo>
                  <a:cubicBezTo>
                    <a:pt x="83" y="46"/>
                    <a:pt x="83" y="51"/>
                    <a:pt x="83" y="55"/>
                  </a:cubicBezTo>
                  <a:cubicBezTo>
                    <a:pt x="86" y="57"/>
                    <a:pt x="88" y="59"/>
                    <a:pt x="90" y="60"/>
                  </a:cubicBezTo>
                  <a:cubicBezTo>
                    <a:pt x="92" y="60"/>
                    <a:pt x="94" y="61"/>
                    <a:pt x="96" y="61"/>
                  </a:cubicBezTo>
                  <a:cubicBezTo>
                    <a:pt x="99" y="63"/>
                    <a:pt x="102" y="65"/>
                    <a:pt x="105" y="67"/>
                  </a:cubicBezTo>
                  <a:cubicBezTo>
                    <a:pt x="105" y="67"/>
                    <a:pt x="105" y="68"/>
                    <a:pt x="106" y="68"/>
                  </a:cubicBezTo>
                  <a:cubicBezTo>
                    <a:pt x="100" y="68"/>
                    <a:pt x="96" y="69"/>
                    <a:pt x="91" y="67"/>
                  </a:cubicBezTo>
                  <a:cubicBezTo>
                    <a:pt x="87" y="69"/>
                    <a:pt x="83" y="72"/>
                    <a:pt x="82" y="76"/>
                  </a:cubicBezTo>
                  <a:cubicBezTo>
                    <a:pt x="84" y="79"/>
                    <a:pt x="87" y="82"/>
                    <a:pt x="89" y="85"/>
                  </a:cubicBezTo>
                  <a:cubicBezTo>
                    <a:pt x="93" y="88"/>
                    <a:pt x="99" y="87"/>
                    <a:pt x="101" y="93"/>
                  </a:cubicBezTo>
                  <a:cubicBezTo>
                    <a:pt x="104" y="100"/>
                    <a:pt x="99" y="104"/>
                    <a:pt x="97" y="109"/>
                  </a:cubicBezTo>
                  <a:cubicBezTo>
                    <a:pt x="90" y="108"/>
                    <a:pt x="84" y="107"/>
                    <a:pt x="77" y="107"/>
                  </a:cubicBezTo>
                  <a:cubicBezTo>
                    <a:pt x="77" y="105"/>
                    <a:pt x="77" y="104"/>
                    <a:pt x="77" y="102"/>
                  </a:cubicBezTo>
                  <a:cubicBezTo>
                    <a:pt x="80" y="100"/>
                    <a:pt x="84" y="99"/>
                    <a:pt x="87" y="98"/>
                  </a:cubicBezTo>
                  <a:cubicBezTo>
                    <a:pt x="87" y="97"/>
                    <a:pt x="88" y="96"/>
                    <a:pt x="88" y="95"/>
                  </a:cubicBezTo>
                  <a:cubicBezTo>
                    <a:pt x="80" y="86"/>
                    <a:pt x="58" y="79"/>
                    <a:pt x="70" y="61"/>
                  </a:cubicBezTo>
                  <a:cubicBezTo>
                    <a:pt x="67" y="58"/>
                    <a:pt x="63" y="56"/>
                    <a:pt x="60" y="53"/>
                  </a:cubicBezTo>
                  <a:cubicBezTo>
                    <a:pt x="59" y="51"/>
                    <a:pt x="59" y="48"/>
                    <a:pt x="58" y="46"/>
                  </a:cubicBezTo>
                  <a:cubicBezTo>
                    <a:pt x="60" y="40"/>
                    <a:pt x="81" y="18"/>
                    <a:pt x="86" y="16"/>
                  </a:cubicBezTo>
                  <a:cubicBezTo>
                    <a:pt x="87" y="15"/>
                    <a:pt x="87" y="14"/>
                    <a:pt x="88" y="14"/>
                  </a:cubicBezTo>
                  <a:cubicBezTo>
                    <a:pt x="54" y="0"/>
                    <a:pt x="1" y="33"/>
                    <a:pt x="3" y="64"/>
                  </a:cubicBezTo>
                  <a:cubicBezTo>
                    <a:pt x="6" y="66"/>
                    <a:pt x="9" y="68"/>
                    <a:pt x="12" y="70"/>
                  </a:cubicBezTo>
                  <a:cubicBezTo>
                    <a:pt x="12" y="71"/>
                    <a:pt x="12" y="72"/>
                    <a:pt x="12" y="74"/>
                  </a:cubicBezTo>
                  <a:cubicBezTo>
                    <a:pt x="2" y="77"/>
                    <a:pt x="0" y="80"/>
                    <a:pt x="0" y="93"/>
                  </a:cubicBezTo>
                  <a:cubicBezTo>
                    <a:pt x="21" y="98"/>
                    <a:pt x="40" y="94"/>
                    <a:pt x="52" y="110"/>
                  </a:cubicBezTo>
                  <a:cubicBezTo>
                    <a:pt x="49" y="115"/>
                    <a:pt x="23" y="112"/>
                    <a:pt x="16" y="112"/>
                  </a:cubicBezTo>
                  <a:cubicBezTo>
                    <a:pt x="13" y="128"/>
                    <a:pt x="38" y="134"/>
                    <a:pt x="53" y="131"/>
                  </a:cubicBezTo>
                  <a:cubicBezTo>
                    <a:pt x="54" y="130"/>
                    <a:pt x="55" y="128"/>
                    <a:pt x="56" y="126"/>
                  </a:cubicBezTo>
                  <a:cubicBezTo>
                    <a:pt x="60" y="126"/>
                    <a:pt x="63" y="127"/>
                    <a:pt x="66" y="128"/>
                  </a:cubicBezTo>
                  <a:cubicBezTo>
                    <a:pt x="67" y="130"/>
                    <a:pt x="67" y="134"/>
                    <a:pt x="67" y="138"/>
                  </a:cubicBezTo>
                  <a:cubicBezTo>
                    <a:pt x="70" y="139"/>
                    <a:pt x="72" y="140"/>
                    <a:pt x="75" y="141"/>
                  </a:cubicBezTo>
                  <a:cubicBezTo>
                    <a:pt x="82" y="141"/>
                    <a:pt x="90" y="141"/>
                    <a:pt x="98" y="141"/>
                  </a:cubicBezTo>
                  <a:cubicBezTo>
                    <a:pt x="106" y="143"/>
                    <a:pt x="115" y="144"/>
                    <a:pt x="123" y="146"/>
                  </a:cubicBezTo>
                  <a:cubicBezTo>
                    <a:pt x="125" y="145"/>
                    <a:pt x="128" y="145"/>
                    <a:pt x="130" y="144"/>
                  </a:cubicBezTo>
                  <a:cubicBezTo>
                    <a:pt x="134" y="144"/>
                    <a:pt x="140" y="147"/>
                    <a:pt x="143" y="149"/>
                  </a:cubicBezTo>
                  <a:cubicBezTo>
                    <a:pt x="146" y="148"/>
                    <a:pt x="148" y="147"/>
                    <a:pt x="151" y="146"/>
                  </a:cubicBezTo>
                  <a:cubicBezTo>
                    <a:pt x="158" y="144"/>
                    <a:pt x="165" y="152"/>
                    <a:pt x="170" y="154"/>
                  </a:cubicBezTo>
                  <a:cubicBezTo>
                    <a:pt x="171" y="148"/>
                    <a:pt x="165" y="147"/>
                    <a:pt x="165" y="141"/>
                  </a:cubicBezTo>
                  <a:cubicBezTo>
                    <a:pt x="165" y="141"/>
                    <a:pt x="165" y="140"/>
                    <a:pt x="165" y="140"/>
                  </a:cubicBezTo>
                  <a:cubicBezTo>
                    <a:pt x="174" y="135"/>
                    <a:pt x="187" y="151"/>
                    <a:pt x="201" y="149"/>
                  </a:cubicBezTo>
                  <a:cubicBezTo>
                    <a:pt x="204" y="148"/>
                    <a:pt x="206" y="146"/>
                    <a:pt x="209" y="145"/>
                  </a:cubicBezTo>
                  <a:cubicBezTo>
                    <a:pt x="209" y="144"/>
                    <a:pt x="209" y="142"/>
                    <a:pt x="209" y="140"/>
                  </a:cubicBezTo>
                  <a:cubicBezTo>
                    <a:pt x="204" y="129"/>
                    <a:pt x="179" y="129"/>
                    <a:pt x="174" y="120"/>
                  </a:cubicBezTo>
                  <a:cubicBezTo>
                    <a:pt x="174" y="120"/>
                    <a:pt x="174" y="120"/>
                    <a:pt x="174" y="119"/>
                  </a:cubicBezTo>
                  <a:cubicBezTo>
                    <a:pt x="174" y="119"/>
                    <a:pt x="175" y="118"/>
                    <a:pt x="176" y="118"/>
                  </a:cubicBezTo>
                  <a:cubicBezTo>
                    <a:pt x="180" y="116"/>
                    <a:pt x="191" y="124"/>
                    <a:pt x="196" y="125"/>
                  </a:cubicBezTo>
                  <a:cubicBezTo>
                    <a:pt x="198" y="124"/>
                    <a:pt x="200" y="123"/>
                    <a:pt x="203" y="123"/>
                  </a:cubicBezTo>
                  <a:cubicBezTo>
                    <a:pt x="205" y="125"/>
                    <a:pt x="208" y="127"/>
                    <a:pt x="211" y="130"/>
                  </a:cubicBezTo>
                  <a:cubicBezTo>
                    <a:pt x="219" y="136"/>
                    <a:pt x="228" y="134"/>
                    <a:pt x="229" y="148"/>
                  </a:cubicBezTo>
                  <a:cubicBezTo>
                    <a:pt x="231" y="149"/>
                    <a:pt x="233" y="150"/>
                    <a:pt x="235" y="151"/>
                  </a:cubicBezTo>
                  <a:cubicBezTo>
                    <a:pt x="237" y="151"/>
                    <a:pt x="240" y="152"/>
                    <a:pt x="243" y="152"/>
                  </a:cubicBezTo>
                  <a:cubicBezTo>
                    <a:pt x="251" y="158"/>
                    <a:pt x="260" y="164"/>
                    <a:pt x="268" y="169"/>
                  </a:cubicBezTo>
                  <a:cubicBezTo>
                    <a:pt x="268" y="171"/>
                    <a:pt x="267" y="172"/>
                    <a:pt x="267" y="174"/>
                  </a:cubicBezTo>
                  <a:cubicBezTo>
                    <a:pt x="261" y="175"/>
                    <a:pt x="254" y="175"/>
                    <a:pt x="248" y="176"/>
                  </a:cubicBezTo>
                  <a:cubicBezTo>
                    <a:pt x="248" y="179"/>
                    <a:pt x="249" y="183"/>
                    <a:pt x="250" y="186"/>
                  </a:cubicBezTo>
                  <a:cubicBezTo>
                    <a:pt x="250" y="186"/>
                    <a:pt x="250" y="186"/>
                    <a:pt x="250" y="186"/>
                  </a:cubicBezTo>
                  <a:cubicBezTo>
                    <a:pt x="255" y="185"/>
                    <a:pt x="262" y="184"/>
                    <a:pt x="267" y="182"/>
                  </a:cubicBezTo>
                  <a:cubicBezTo>
                    <a:pt x="270" y="182"/>
                    <a:pt x="273" y="182"/>
                    <a:pt x="275" y="182"/>
                  </a:cubicBezTo>
                  <a:cubicBezTo>
                    <a:pt x="278" y="180"/>
                    <a:pt x="281" y="178"/>
                    <a:pt x="283" y="176"/>
                  </a:cubicBezTo>
                  <a:cubicBezTo>
                    <a:pt x="284" y="178"/>
                    <a:pt x="289" y="189"/>
                    <a:pt x="290" y="189"/>
                  </a:cubicBezTo>
                  <a:cubicBezTo>
                    <a:pt x="296" y="196"/>
                    <a:pt x="303" y="196"/>
                    <a:pt x="312" y="201"/>
                  </a:cubicBezTo>
                  <a:cubicBezTo>
                    <a:pt x="317" y="203"/>
                    <a:pt x="327" y="225"/>
                    <a:pt x="328" y="233"/>
                  </a:cubicBezTo>
                  <a:cubicBezTo>
                    <a:pt x="325" y="237"/>
                    <a:pt x="322" y="241"/>
                    <a:pt x="318" y="244"/>
                  </a:cubicBezTo>
                  <a:cubicBezTo>
                    <a:pt x="317" y="247"/>
                    <a:pt x="316" y="250"/>
                    <a:pt x="314" y="253"/>
                  </a:cubicBezTo>
                  <a:cubicBezTo>
                    <a:pt x="310" y="257"/>
                    <a:pt x="293" y="263"/>
                    <a:pt x="291" y="267"/>
                  </a:cubicBezTo>
                  <a:cubicBezTo>
                    <a:pt x="291" y="268"/>
                    <a:pt x="305" y="284"/>
                    <a:pt x="307" y="286"/>
                  </a:cubicBezTo>
                  <a:cubicBezTo>
                    <a:pt x="307" y="287"/>
                    <a:pt x="307" y="288"/>
                    <a:pt x="307" y="289"/>
                  </a:cubicBezTo>
                  <a:cubicBezTo>
                    <a:pt x="307" y="289"/>
                    <a:pt x="307" y="290"/>
                    <a:pt x="307" y="290"/>
                  </a:cubicBezTo>
                  <a:cubicBezTo>
                    <a:pt x="303" y="290"/>
                    <a:pt x="299" y="289"/>
                    <a:pt x="295" y="289"/>
                  </a:cubicBezTo>
                  <a:cubicBezTo>
                    <a:pt x="288" y="290"/>
                    <a:pt x="281" y="294"/>
                    <a:pt x="272" y="294"/>
                  </a:cubicBezTo>
                  <a:cubicBezTo>
                    <a:pt x="271" y="298"/>
                    <a:pt x="272" y="300"/>
                    <a:pt x="272" y="305"/>
                  </a:cubicBezTo>
                  <a:cubicBezTo>
                    <a:pt x="272" y="305"/>
                    <a:pt x="272" y="305"/>
                    <a:pt x="271" y="305"/>
                  </a:cubicBezTo>
                  <a:cubicBezTo>
                    <a:pt x="269" y="302"/>
                    <a:pt x="267" y="299"/>
                    <a:pt x="264" y="297"/>
                  </a:cubicBezTo>
                  <a:cubicBezTo>
                    <a:pt x="262" y="295"/>
                    <a:pt x="239" y="290"/>
                    <a:pt x="235" y="291"/>
                  </a:cubicBezTo>
                  <a:cubicBezTo>
                    <a:pt x="234" y="292"/>
                    <a:pt x="235" y="299"/>
                    <a:pt x="234" y="301"/>
                  </a:cubicBezTo>
                  <a:cubicBezTo>
                    <a:pt x="224" y="302"/>
                    <a:pt x="220" y="307"/>
                    <a:pt x="221" y="318"/>
                  </a:cubicBezTo>
                  <a:cubicBezTo>
                    <a:pt x="233" y="322"/>
                    <a:pt x="245" y="325"/>
                    <a:pt x="260" y="325"/>
                  </a:cubicBezTo>
                  <a:cubicBezTo>
                    <a:pt x="263" y="322"/>
                    <a:pt x="266" y="319"/>
                    <a:pt x="269" y="316"/>
                  </a:cubicBezTo>
                  <a:cubicBezTo>
                    <a:pt x="275" y="318"/>
                    <a:pt x="281" y="319"/>
                    <a:pt x="286" y="321"/>
                  </a:cubicBezTo>
                  <a:cubicBezTo>
                    <a:pt x="288" y="321"/>
                    <a:pt x="288" y="321"/>
                    <a:pt x="288" y="320"/>
                  </a:cubicBezTo>
                  <a:cubicBezTo>
                    <a:pt x="290" y="318"/>
                    <a:pt x="288" y="313"/>
                    <a:pt x="287" y="311"/>
                  </a:cubicBezTo>
                  <a:cubicBezTo>
                    <a:pt x="287" y="310"/>
                    <a:pt x="287" y="310"/>
                    <a:pt x="287" y="309"/>
                  </a:cubicBezTo>
                  <a:cubicBezTo>
                    <a:pt x="297" y="311"/>
                    <a:pt x="301" y="316"/>
                    <a:pt x="313" y="315"/>
                  </a:cubicBezTo>
                  <a:cubicBezTo>
                    <a:pt x="312" y="326"/>
                    <a:pt x="320" y="333"/>
                    <a:pt x="327" y="337"/>
                  </a:cubicBezTo>
                  <a:cubicBezTo>
                    <a:pt x="330" y="337"/>
                    <a:pt x="333" y="338"/>
                    <a:pt x="336" y="338"/>
                  </a:cubicBezTo>
                  <a:cubicBezTo>
                    <a:pt x="340" y="341"/>
                    <a:pt x="344" y="343"/>
                    <a:pt x="348" y="345"/>
                  </a:cubicBezTo>
                  <a:cubicBezTo>
                    <a:pt x="346" y="349"/>
                    <a:pt x="343" y="350"/>
                    <a:pt x="340" y="353"/>
                  </a:cubicBezTo>
                  <a:cubicBezTo>
                    <a:pt x="343" y="361"/>
                    <a:pt x="352" y="360"/>
                    <a:pt x="358" y="365"/>
                  </a:cubicBezTo>
                  <a:cubicBezTo>
                    <a:pt x="359" y="365"/>
                    <a:pt x="362" y="365"/>
                    <a:pt x="365" y="366"/>
                  </a:cubicBezTo>
                  <a:cubicBezTo>
                    <a:pt x="367" y="367"/>
                    <a:pt x="368" y="368"/>
                    <a:pt x="370" y="369"/>
                  </a:cubicBezTo>
                  <a:cubicBezTo>
                    <a:pt x="373" y="370"/>
                    <a:pt x="376" y="370"/>
                    <a:pt x="379" y="370"/>
                  </a:cubicBezTo>
                  <a:cubicBezTo>
                    <a:pt x="382" y="373"/>
                    <a:pt x="384" y="376"/>
                    <a:pt x="387" y="379"/>
                  </a:cubicBezTo>
                  <a:cubicBezTo>
                    <a:pt x="393" y="383"/>
                    <a:pt x="400" y="381"/>
                    <a:pt x="408" y="383"/>
                  </a:cubicBezTo>
                  <a:cubicBezTo>
                    <a:pt x="421" y="388"/>
                    <a:pt x="434" y="392"/>
                    <a:pt x="447" y="397"/>
                  </a:cubicBezTo>
                  <a:cubicBezTo>
                    <a:pt x="443" y="383"/>
                    <a:pt x="433" y="373"/>
                    <a:pt x="422" y="366"/>
                  </a:cubicBezTo>
                  <a:cubicBezTo>
                    <a:pt x="413" y="359"/>
                    <a:pt x="394" y="354"/>
                    <a:pt x="393" y="340"/>
                  </a:cubicBezTo>
                  <a:cubicBezTo>
                    <a:pt x="404" y="340"/>
                    <a:pt x="407" y="346"/>
                    <a:pt x="414" y="349"/>
                  </a:cubicBezTo>
                  <a:cubicBezTo>
                    <a:pt x="414" y="345"/>
                    <a:pt x="413" y="342"/>
                    <a:pt x="413" y="339"/>
                  </a:cubicBezTo>
                  <a:cubicBezTo>
                    <a:pt x="425" y="348"/>
                    <a:pt x="430" y="363"/>
                    <a:pt x="451" y="361"/>
                  </a:cubicBezTo>
                  <a:cubicBezTo>
                    <a:pt x="456" y="368"/>
                    <a:pt x="461" y="374"/>
                    <a:pt x="469" y="377"/>
                  </a:cubicBezTo>
                  <a:cubicBezTo>
                    <a:pt x="466" y="372"/>
                    <a:pt x="464" y="367"/>
                    <a:pt x="461" y="362"/>
                  </a:cubicBezTo>
                  <a:cubicBezTo>
                    <a:pt x="464" y="363"/>
                    <a:pt x="467" y="363"/>
                    <a:pt x="469" y="364"/>
                  </a:cubicBezTo>
                  <a:cubicBezTo>
                    <a:pt x="469" y="364"/>
                    <a:pt x="469" y="364"/>
                    <a:pt x="469" y="364"/>
                  </a:cubicBezTo>
                  <a:cubicBezTo>
                    <a:pt x="469" y="352"/>
                    <a:pt x="458" y="348"/>
                    <a:pt x="460" y="336"/>
                  </a:cubicBezTo>
                  <a:cubicBezTo>
                    <a:pt x="465" y="340"/>
                    <a:pt x="471" y="347"/>
                    <a:pt x="474" y="353"/>
                  </a:cubicBezTo>
                  <a:cubicBezTo>
                    <a:pt x="474" y="354"/>
                    <a:pt x="475" y="354"/>
                    <a:pt x="475" y="355"/>
                  </a:cubicBezTo>
                  <a:cubicBezTo>
                    <a:pt x="477" y="333"/>
                    <a:pt x="464" y="336"/>
                    <a:pt x="457" y="324"/>
                  </a:cubicBezTo>
                  <a:cubicBezTo>
                    <a:pt x="457" y="323"/>
                    <a:pt x="457" y="323"/>
                    <a:pt x="458" y="322"/>
                  </a:cubicBezTo>
                  <a:cubicBezTo>
                    <a:pt x="459" y="321"/>
                    <a:pt x="461" y="321"/>
                    <a:pt x="463" y="321"/>
                  </a:cubicBezTo>
                  <a:cubicBezTo>
                    <a:pt x="463" y="321"/>
                    <a:pt x="463" y="321"/>
                    <a:pt x="463" y="321"/>
                  </a:cubicBezTo>
                  <a:cubicBezTo>
                    <a:pt x="459" y="319"/>
                    <a:pt x="456" y="317"/>
                    <a:pt x="452" y="315"/>
                  </a:cubicBezTo>
                  <a:cubicBezTo>
                    <a:pt x="447" y="312"/>
                    <a:pt x="445" y="307"/>
                    <a:pt x="440" y="305"/>
                  </a:cubicBezTo>
                  <a:cubicBezTo>
                    <a:pt x="438" y="306"/>
                    <a:pt x="437" y="307"/>
                    <a:pt x="436" y="308"/>
                  </a:cubicBezTo>
                  <a:cubicBezTo>
                    <a:pt x="435" y="309"/>
                    <a:pt x="435" y="309"/>
                    <a:pt x="434" y="310"/>
                  </a:cubicBezTo>
                  <a:cubicBezTo>
                    <a:pt x="430" y="302"/>
                    <a:pt x="425" y="294"/>
                    <a:pt x="421" y="285"/>
                  </a:cubicBezTo>
                  <a:cubicBezTo>
                    <a:pt x="418" y="285"/>
                    <a:pt x="414" y="284"/>
                    <a:pt x="411" y="283"/>
                  </a:cubicBezTo>
                  <a:cubicBezTo>
                    <a:pt x="408" y="277"/>
                    <a:pt x="403" y="272"/>
                    <a:pt x="402" y="264"/>
                  </a:cubicBezTo>
                  <a:cubicBezTo>
                    <a:pt x="407" y="266"/>
                    <a:pt x="413" y="270"/>
                    <a:pt x="415" y="275"/>
                  </a:cubicBezTo>
                  <a:cubicBezTo>
                    <a:pt x="417" y="275"/>
                    <a:pt x="420" y="274"/>
                    <a:pt x="422" y="274"/>
                  </a:cubicBezTo>
                  <a:cubicBezTo>
                    <a:pt x="423" y="274"/>
                    <a:pt x="423" y="273"/>
                    <a:pt x="424" y="273"/>
                  </a:cubicBezTo>
                  <a:cubicBezTo>
                    <a:pt x="420" y="269"/>
                    <a:pt x="417" y="265"/>
                    <a:pt x="413" y="261"/>
                  </a:cubicBezTo>
                  <a:cubicBezTo>
                    <a:pt x="414" y="256"/>
                    <a:pt x="420" y="256"/>
                    <a:pt x="422" y="253"/>
                  </a:cubicBezTo>
                  <a:cubicBezTo>
                    <a:pt x="437" y="255"/>
                    <a:pt x="439" y="266"/>
                    <a:pt x="450" y="271"/>
                  </a:cubicBezTo>
                  <a:cubicBezTo>
                    <a:pt x="455" y="273"/>
                    <a:pt x="460" y="271"/>
                    <a:pt x="463" y="274"/>
                  </a:cubicBezTo>
                  <a:cubicBezTo>
                    <a:pt x="463" y="276"/>
                    <a:pt x="462" y="278"/>
                    <a:pt x="461" y="281"/>
                  </a:cubicBezTo>
                  <a:cubicBezTo>
                    <a:pt x="461" y="286"/>
                    <a:pt x="465" y="288"/>
                    <a:pt x="467" y="291"/>
                  </a:cubicBezTo>
                  <a:cubicBezTo>
                    <a:pt x="469" y="290"/>
                    <a:pt x="472" y="289"/>
                    <a:pt x="475" y="287"/>
                  </a:cubicBezTo>
                  <a:cubicBezTo>
                    <a:pt x="477" y="290"/>
                    <a:pt x="476" y="292"/>
                    <a:pt x="478" y="296"/>
                  </a:cubicBezTo>
                  <a:cubicBezTo>
                    <a:pt x="479" y="298"/>
                    <a:pt x="491" y="303"/>
                    <a:pt x="494" y="302"/>
                  </a:cubicBezTo>
                  <a:cubicBezTo>
                    <a:pt x="494" y="302"/>
                    <a:pt x="494" y="302"/>
                    <a:pt x="494" y="302"/>
                  </a:cubicBezTo>
                  <a:cubicBezTo>
                    <a:pt x="494" y="298"/>
                    <a:pt x="493" y="294"/>
                    <a:pt x="492" y="290"/>
                  </a:cubicBezTo>
                  <a:cubicBezTo>
                    <a:pt x="492" y="285"/>
                    <a:pt x="493" y="280"/>
                    <a:pt x="494" y="275"/>
                  </a:cubicBezTo>
                  <a:cubicBezTo>
                    <a:pt x="494" y="275"/>
                    <a:pt x="494" y="275"/>
                    <a:pt x="494" y="275"/>
                  </a:cubicBezTo>
                  <a:cubicBezTo>
                    <a:pt x="497" y="278"/>
                    <a:pt x="500" y="283"/>
                    <a:pt x="505" y="284"/>
                  </a:cubicBezTo>
                  <a:cubicBezTo>
                    <a:pt x="507" y="278"/>
                    <a:pt x="512" y="275"/>
                    <a:pt x="519" y="274"/>
                  </a:cubicBezTo>
                  <a:cubicBezTo>
                    <a:pt x="518" y="269"/>
                    <a:pt x="513" y="264"/>
                    <a:pt x="508" y="262"/>
                  </a:cubicBezTo>
                  <a:cubicBezTo>
                    <a:pt x="508" y="262"/>
                    <a:pt x="508" y="262"/>
                    <a:pt x="508" y="262"/>
                  </a:cubicBezTo>
                  <a:cubicBezTo>
                    <a:pt x="517" y="256"/>
                    <a:pt x="519" y="266"/>
                    <a:pt x="528" y="262"/>
                  </a:cubicBezTo>
                  <a:cubicBezTo>
                    <a:pt x="530" y="260"/>
                    <a:pt x="532" y="255"/>
                    <a:pt x="534" y="254"/>
                  </a:cubicBezTo>
                  <a:cubicBezTo>
                    <a:pt x="534" y="253"/>
                    <a:pt x="534" y="253"/>
                    <a:pt x="535" y="252"/>
                  </a:cubicBezTo>
                  <a:cubicBezTo>
                    <a:pt x="529" y="248"/>
                    <a:pt x="523" y="244"/>
                    <a:pt x="518" y="241"/>
                  </a:cubicBezTo>
                  <a:cubicBezTo>
                    <a:pt x="512" y="246"/>
                    <a:pt x="508" y="246"/>
                    <a:pt x="499" y="244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243"/>
            <p:cNvSpPr/>
            <p:nvPr/>
          </p:nvSpPr>
          <p:spPr bwMode="auto">
            <a:xfrm>
              <a:off x="4699000" y="1536700"/>
              <a:ext cx="28575" cy="11113"/>
            </a:xfrm>
            <a:custGeom>
              <a:avLst/>
              <a:gdLst>
                <a:gd name="T0" fmla="*/ 13 w 22"/>
                <a:gd name="T1" fmla="*/ 0 h 8"/>
                <a:gd name="T2" fmla="*/ 4 w 22"/>
                <a:gd name="T3" fmla="*/ 2 h 8"/>
                <a:gd name="T4" fmla="*/ 0 w 22"/>
                <a:gd name="T5" fmla="*/ 8 h 8"/>
                <a:gd name="T6" fmla="*/ 22 w 22"/>
                <a:gd name="T7" fmla="*/ 3 h 8"/>
                <a:gd name="T8" fmla="*/ 13 w 22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8">
                  <a:moveTo>
                    <a:pt x="13" y="0"/>
                  </a:moveTo>
                  <a:cubicBezTo>
                    <a:pt x="10" y="1"/>
                    <a:pt x="7" y="1"/>
                    <a:pt x="4" y="2"/>
                  </a:cubicBezTo>
                  <a:cubicBezTo>
                    <a:pt x="3" y="3"/>
                    <a:pt x="2" y="6"/>
                    <a:pt x="0" y="8"/>
                  </a:cubicBezTo>
                  <a:cubicBezTo>
                    <a:pt x="4" y="8"/>
                    <a:pt x="19" y="4"/>
                    <a:pt x="22" y="3"/>
                  </a:cubicBezTo>
                  <a:cubicBezTo>
                    <a:pt x="22" y="0"/>
                    <a:pt x="16" y="0"/>
                    <a:pt x="13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244"/>
            <p:cNvSpPr/>
            <p:nvPr/>
          </p:nvSpPr>
          <p:spPr bwMode="auto">
            <a:xfrm>
              <a:off x="5530850" y="2254250"/>
              <a:ext cx="36513" cy="31750"/>
            </a:xfrm>
            <a:custGeom>
              <a:avLst/>
              <a:gdLst>
                <a:gd name="T0" fmla="*/ 16 w 29"/>
                <a:gd name="T1" fmla="*/ 21 h 26"/>
                <a:gd name="T2" fmla="*/ 19 w 29"/>
                <a:gd name="T3" fmla="*/ 26 h 26"/>
                <a:gd name="T4" fmla="*/ 27 w 29"/>
                <a:gd name="T5" fmla="*/ 19 h 26"/>
                <a:gd name="T6" fmla="*/ 28 w 29"/>
                <a:gd name="T7" fmla="*/ 18 h 26"/>
                <a:gd name="T8" fmla="*/ 24 w 29"/>
                <a:gd name="T9" fmla="*/ 16 h 26"/>
                <a:gd name="T10" fmla="*/ 23 w 29"/>
                <a:gd name="T11" fmla="*/ 15 h 26"/>
                <a:gd name="T12" fmla="*/ 28 w 29"/>
                <a:gd name="T13" fmla="*/ 0 h 26"/>
                <a:gd name="T14" fmla="*/ 23 w 29"/>
                <a:gd name="T15" fmla="*/ 0 h 26"/>
                <a:gd name="T16" fmla="*/ 19 w 29"/>
                <a:gd name="T17" fmla="*/ 10 h 26"/>
                <a:gd name="T18" fmla="*/ 12 w 29"/>
                <a:gd name="T19" fmla="*/ 3 h 26"/>
                <a:gd name="T20" fmla="*/ 12 w 29"/>
                <a:gd name="T21" fmla="*/ 3 h 26"/>
                <a:gd name="T22" fmla="*/ 7 w 29"/>
                <a:gd name="T23" fmla="*/ 20 h 26"/>
                <a:gd name="T24" fmla="*/ 16 w 29"/>
                <a:gd name="T25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" h="26">
                  <a:moveTo>
                    <a:pt x="16" y="21"/>
                  </a:moveTo>
                  <a:cubicBezTo>
                    <a:pt x="17" y="23"/>
                    <a:pt x="18" y="25"/>
                    <a:pt x="19" y="26"/>
                  </a:cubicBezTo>
                  <a:cubicBezTo>
                    <a:pt x="22" y="26"/>
                    <a:pt x="25" y="22"/>
                    <a:pt x="27" y="19"/>
                  </a:cubicBezTo>
                  <a:cubicBezTo>
                    <a:pt x="28" y="19"/>
                    <a:pt x="28" y="19"/>
                    <a:pt x="28" y="18"/>
                  </a:cubicBezTo>
                  <a:cubicBezTo>
                    <a:pt x="27" y="18"/>
                    <a:pt x="25" y="17"/>
                    <a:pt x="24" y="16"/>
                  </a:cubicBezTo>
                  <a:cubicBezTo>
                    <a:pt x="23" y="16"/>
                    <a:pt x="23" y="16"/>
                    <a:pt x="23" y="15"/>
                  </a:cubicBezTo>
                  <a:cubicBezTo>
                    <a:pt x="28" y="12"/>
                    <a:pt x="29" y="7"/>
                    <a:pt x="28" y="0"/>
                  </a:cubicBezTo>
                  <a:cubicBezTo>
                    <a:pt x="26" y="0"/>
                    <a:pt x="24" y="0"/>
                    <a:pt x="23" y="0"/>
                  </a:cubicBezTo>
                  <a:cubicBezTo>
                    <a:pt x="21" y="2"/>
                    <a:pt x="20" y="8"/>
                    <a:pt x="19" y="10"/>
                  </a:cubicBezTo>
                  <a:cubicBezTo>
                    <a:pt x="16" y="9"/>
                    <a:pt x="14" y="7"/>
                    <a:pt x="12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7" y="9"/>
                    <a:pt x="0" y="9"/>
                    <a:pt x="7" y="20"/>
                  </a:cubicBezTo>
                  <a:cubicBezTo>
                    <a:pt x="8" y="22"/>
                    <a:pt x="13" y="21"/>
                    <a:pt x="16" y="2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245"/>
            <p:cNvSpPr/>
            <p:nvPr/>
          </p:nvSpPr>
          <p:spPr bwMode="auto">
            <a:xfrm>
              <a:off x="4721225" y="1477963"/>
              <a:ext cx="28575" cy="17463"/>
            </a:xfrm>
            <a:custGeom>
              <a:avLst/>
              <a:gdLst>
                <a:gd name="T0" fmla="*/ 9 w 23"/>
                <a:gd name="T1" fmla="*/ 1 h 14"/>
                <a:gd name="T2" fmla="*/ 0 w 23"/>
                <a:gd name="T3" fmla="*/ 9 h 14"/>
                <a:gd name="T4" fmla="*/ 15 w 23"/>
                <a:gd name="T5" fmla="*/ 12 h 14"/>
                <a:gd name="T6" fmla="*/ 19 w 23"/>
                <a:gd name="T7" fmla="*/ 9 h 14"/>
                <a:gd name="T8" fmla="*/ 23 w 23"/>
                <a:gd name="T9" fmla="*/ 5 h 14"/>
                <a:gd name="T10" fmla="*/ 9 w 23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9" y="1"/>
                  </a:moveTo>
                  <a:cubicBezTo>
                    <a:pt x="5" y="3"/>
                    <a:pt x="0" y="6"/>
                    <a:pt x="0" y="9"/>
                  </a:cubicBezTo>
                  <a:cubicBezTo>
                    <a:pt x="2" y="12"/>
                    <a:pt x="9" y="14"/>
                    <a:pt x="15" y="12"/>
                  </a:cubicBezTo>
                  <a:cubicBezTo>
                    <a:pt x="17" y="11"/>
                    <a:pt x="18" y="9"/>
                    <a:pt x="19" y="9"/>
                  </a:cubicBezTo>
                  <a:cubicBezTo>
                    <a:pt x="21" y="7"/>
                    <a:pt x="22" y="6"/>
                    <a:pt x="23" y="5"/>
                  </a:cubicBezTo>
                  <a:cubicBezTo>
                    <a:pt x="18" y="3"/>
                    <a:pt x="16" y="0"/>
                    <a:pt x="9" y="1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246"/>
            <p:cNvSpPr/>
            <p:nvPr/>
          </p:nvSpPr>
          <p:spPr bwMode="auto">
            <a:xfrm>
              <a:off x="4727575" y="1423988"/>
              <a:ext cx="34925" cy="19050"/>
            </a:xfrm>
            <a:custGeom>
              <a:avLst/>
              <a:gdLst>
                <a:gd name="T0" fmla="*/ 19 w 27"/>
                <a:gd name="T1" fmla="*/ 7 h 16"/>
                <a:gd name="T2" fmla="*/ 9 w 27"/>
                <a:gd name="T3" fmla="*/ 0 h 16"/>
                <a:gd name="T4" fmla="*/ 0 w 27"/>
                <a:gd name="T5" fmla="*/ 7 h 16"/>
                <a:gd name="T6" fmla="*/ 7 w 27"/>
                <a:gd name="T7" fmla="*/ 15 h 16"/>
                <a:gd name="T8" fmla="*/ 9 w 27"/>
                <a:gd name="T9" fmla="*/ 16 h 16"/>
                <a:gd name="T10" fmla="*/ 25 w 27"/>
                <a:gd name="T11" fmla="*/ 8 h 16"/>
                <a:gd name="T12" fmla="*/ 25 w 27"/>
                <a:gd name="T13" fmla="*/ 5 h 16"/>
                <a:gd name="T14" fmla="*/ 19 w 27"/>
                <a:gd name="T15" fmla="*/ 7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" h="16">
                  <a:moveTo>
                    <a:pt x="19" y="7"/>
                  </a:moveTo>
                  <a:cubicBezTo>
                    <a:pt x="14" y="8"/>
                    <a:pt x="11" y="2"/>
                    <a:pt x="9" y="0"/>
                  </a:cubicBezTo>
                  <a:cubicBezTo>
                    <a:pt x="7" y="3"/>
                    <a:pt x="1" y="5"/>
                    <a:pt x="0" y="7"/>
                  </a:cubicBezTo>
                  <a:cubicBezTo>
                    <a:pt x="0" y="7"/>
                    <a:pt x="6" y="14"/>
                    <a:pt x="7" y="15"/>
                  </a:cubicBezTo>
                  <a:cubicBezTo>
                    <a:pt x="7" y="16"/>
                    <a:pt x="8" y="16"/>
                    <a:pt x="9" y="16"/>
                  </a:cubicBezTo>
                  <a:cubicBezTo>
                    <a:pt x="12" y="16"/>
                    <a:pt x="23" y="10"/>
                    <a:pt x="25" y="8"/>
                  </a:cubicBezTo>
                  <a:cubicBezTo>
                    <a:pt x="26" y="7"/>
                    <a:pt x="27" y="6"/>
                    <a:pt x="25" y="5"/>
                  </a:cubicBezTo>
                  <a:cubicBezTo>
                    <a:pt x="23" y="3"/>
                    <a:pt x="20" y="7"/>
                    <a:pt x="19" y="7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247"/>
            <p:cNvSpPr/>
            <p:nvPr/>
          </p:nvSpPr>
          <p:spPr bwMode="auto">
            <a:xfrm>
              <a:off x="4716463" y="1452563"/>
              <a:ext cx="17463" cy="11113"/>
            </a:xfrm>
            <a:custGeom>
              <a:avLst/>
              <a:gdLst>
                <a:gd name="T0" fmla="*/ 4 w 15"/>
                <a:gd name="T1" fmla="*/ 0 h 9"/>
                <a:gd name="T2" fmla="*/ 4 w 15"/>
                <a:gd name="T3" fmla="*/ 0 h 9"/>
                <a:gd name="T4" fmla="*/ 12 w 15"/>
                <a:gd name="T5" fmla="*/ 8 h 9"/>
                <a:gd name="T6" fmla="*/ 9 w 15"/>
                <a:gd name="T7" fmla="*/ 2 h 9"/>
                <a:gd name="T8" fmla="*/ 4 w 15"/>
                <a:gd name="T9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9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0" y="3"/>
                    <a:pt x="7" y="9"/>
                    <a:pt x="12" y="8"/>
                  </a:cubicBezTo>
                  <a:cubicBezTo>
                    <a:pt x="15" y="5"/>
                    <a:pt x="14" y="3"/>
                    <a:pt x="9" y="2"/>
                  </a:cubicBezTo>
                  <a:cubicBezTo>
                    <a:pt x="7" y="1"/>
                    <a:pt x="6" y="1"/>
                    <a:pt x="4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76" name="圆角矩形 275"/>
          <p:cNvSpPr/>
          <p:nvPr/>
        </p:nvSpPr>
        <p:spPr>
          <a:xfrm>
            <a:off x="2632710" y="2381885"/>
            <a:ext cx="3870325" cy="2030730"/>
          </a:xfrm>
          <a:prstGeom prst="roundRect">
            <a:avLst>
              <a:gd name="adj" fmla="val 24819"/>
            </a:avLst>
          </a:prstGeom>
          <a:noFill/>
          <a:ln w="76200">
            <a:solidFill>
              <a:srgbClr val="F7A42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7" name="文本框 276"/>
          <p:cNvSpPr txBox="1"/>
          <p:nvPr/>
        </p:nvSpPr>
        <p:spPr>
          <a:xfrm>
            <a:off x="2750277" y="2547809"/>
            <a:ext cx="3627755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当世界年纪</a:t>
            </a:r>
          </a:p>
          <a:p>
            <a:r>
              <a:rPr lang="zh-CN" altLang="en-US" sz="5400" b="1" dirty="0">
                <a:solidFill>
                  <a:schemeClr val="bg1"/>
                </a:solidFill>
                <a:latin typeface="楷体_GB2312" panose="02010609030101010101" charset="-122"/>
                <a:ea typeface="楷体_GB2312" panose="02010609030101010101" charset="-122"/>
              </a:rPr>
              <a:t>还小的时候</a:t>
            </a:r>
          </a:p>
        </p:txBody>
      </p:sp>
      <p:sp>
        <p:nvSpPr>
          <p:cNvPr id="3" name="矩形 2"/>
          <p:cNvSpPr/>
          <p:nvPr/>
        </p:nvSpPr>
        <p:spPr>
          <a:xfrm>
            <a:off x="3745230" y="1297940"/>
            <a:ext cx="110998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en-US" altLang="zh-CN" sz="7200" b="1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24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图文框 10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MH_Number_1"/>
          <p:cNvSpPr/>
          <p:nvPr>
            <p:custDataLst>
              <p:tags r:id="rId1"/>
            </p:custDataLst>
          </p:nvPr>
        </p:nvSpPr>
        <p:spPr>
          <a:xfrm>
            <a:off x="100269" y="91323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08685" y="433705"/>
            <a:ext cx="7326630" cy="3046095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200">
                <a:latin typeface="楷体_GB2312" panose="02010609030101010101" charset="-122"/>
                <a:ea typeface="楷体_GB2312" panose="02010609030101010101" charset="-122"/>
              </a:rPr>
              <a:t>月亮不知道自己该学些什么。学发光吗？白天它觉得这个主意不好，晚上它又觉得这个主意不错。它一直无法决定，只好反反复复，一阵子这样，一阵子那样，所以看起来有时圆有时缺。它学会的是不断的变化。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" y="3730625"/>
            <a:ext cx="3142615" cy="2646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47795" y="3658235"/>
            <a:ext cx="4704715" cy="2792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文框 2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MH_Number_1"/>
          <p:cNvSpPr/>
          <p:nvPr>
            <p:custDataLst>
              <p:tags r:id="rId1"/>
            </p:custDataLst>
          </p:nvPr>
        </p:nvSpPr>
        <p:spPr>
          <a:xfrm>
            <a:off x="100269" y="91323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2900" y="589915"/>
            <a:ext cx="8604250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117600" fontAlgn="auto">
              <a:extLst>
                <a:ext uri="{35155182-B16C-46BC-9424-99874614C6A1}">
                  <wpsdc:indentchars xmlns:wpsdc="http://www.wps.cn/officeDocument/2017/drawingmlCustomData" xmlns="" val="200" checksum="2678315250"/>
                </a:ext>
              </a:extLst>
            </a:pPr>
            <a:r>
              <a:rPr lang="zh-CN" altLang="zh-CN" sz="4400">
                <a:latin typeface="楷体_GB2312" panose="02010609030101010101" charset="-122"/>
                <a:ea typeface="楷体_GB2312" panose="02010609030101010101" charset="-122"/>
              </a:rPr>
              <a:t>水开始学习流动。它很快就学会了，因为只有一种方式，那就是：一直往低处流，往低处流，往低处流</a:t>
            </a:r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  <a:p>
            <a:pPr indent="1117600" fontAlgn="auto">
              <a:extLst>
                <a:ext uri="{35155182-B16C-46BC-9424-99874614C6A1}">
                  <wpsdc:indentchars xmlns:wpsdc="http://www.wps.cn/officeDocument/2017/drawingmlCustomData" xmlns="" val="200" checksum="2678315250"/>
                </a:ext>
              </a:extLst>
            </a:pP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那时候，生活就是这么简单。每样东西只要弄明白自己做什么最容易就行了。</a:t>
            </a:r>
          </a:p>
        </p:txBody>
      </p:sp>
      <p:cxnSp>
        <p:nvCxnSpPr>
          <p:cNvPr id="3" name="直接连接符 2"/>
          <p:cNvCxnSpPr/>
          <p:nvPr/>
        </p:nvCxnSpPr>
        <p:spPr>
          <a:xfrm flipV="1">
            <a:off x="533400" y="4650740"/>
            <a:ext cx="8215630" cy="88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533400" y="5317490"/>
            <a:ext cx="2872740" cy="38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图文框 21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6" name="MH_Number_1"/>
          <p:cNvSpPr/>
          <p:nvPr>
            <p:custDataLst>
              <p:tags r:id="rId2"/>
            </p:custDataLst>
          </p:nvPr>
        </p:nvSpPr>
        <p:spPr>
          <a:xfrm>
            <a:off x="100269" y="91323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3835" y="894715"/>
            <a:ext cx="8834755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914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ea typeface="宋体" panose="02010600030101010101" pitchFamily="2" charset="-122"/>
              </a:rPr>
              <a:t>世界在慢慢变化，万物在自由生长。雨从云里落下，滴进泥土里；人睁开眼睛，就可以看到一切有多美好</a:t>
            </a:r>
            <a:r>
              <a:rPr lang="en-US" altLang="zh-CN" sz="3600">
                <a:ea typeface="宋体" panose="02010600030101010101" pitchFamily="2" charset="-122"/>
              </a:rPr>
              <a:t>……</a:t>
            </a:r>
            <a:r>
              <a:rPr lang="zh-CN" altLang="en-US" sz="3600">
                <a:ea typeface="宋体" panose="02010600030101010101" pitchFamily="2" charset="-122"/>
              </a:rPr>
              <a:t>只要万物都做它最容易的事，这世界就很有秩序了。</a:t>
            </a:r>
          </a:p>
          <a:p>
            <a:pPr indent="914400" fontAlgn="auto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xmlns="" val="200" checksum="797548545"/>
                </a:ext>
              </a:extLst>
            </a:pPr>
            <a:r>
              <a:rPr lang="zh-CN" altLang="en-US" sz="3600">
                <a:ea typeface="宋体" panose="02010600030101010101" pitchFamily="2" charset="-122"/>
              </a:rPr>
              <a:t>这世界还相当有秩序</a:t>
            </a:r>
            <a:r>
              <a:rPr lang="en-US" altLang="zh-CN" sz="3600">
                <a:ea typeface="宋体" panose="02010600030101010101" pitchFamily="2" charset="-122"/>
              </a:rPr>
              <a:t>……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203835" y="4180840"/>
            <a:ext cx="7459345" cy="1651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 flipV="1">
            <a:off x="5987415" y="3350260"/>
            <a:ext cx="2687320" cy="1143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 rot="12300595">
            <a:off x="4855333" y="4902035"/>
            <a:ext cx="863600" cy="1543050"/>
            <a:chOff x="5164138" y="5141913"/>
            <a:chExt cx="863600" cy="1543050"/>
          </a:xfrm>
        </p:grpSpPr>
        <p:sp>
          <p:nvSpPr>
            <p:cNvPr id="11" name="Freeform 19"/>
            <p:cNvSpPr/>
            <p:nvPr/>
          </p:nvSpPr>
          <p:spPr bwMode="auto">
            <a:xfrm>
              <a:off x="5164138" y="5456238"/>
              <a:ext cx="863600" cy="1228725"/>
            </a:xfrm>
            <a:custGeom>
              <a:avLst/>
              <a:gdLst>
                <a:gd name="T0" fmla="*/ 180 w 692"/>
                <a:gd name="T1" fmla="*/ 51 h 984"/>
                <a:gd name="T2" fmla="*/ 387 w 692"/>
                <a:gd name="T3" fmla="*/ 0 h 984"/>
                <a:gd name="T4" fmla="*/ 591 w 692"/>
                <a:gd name="T5" fmla="*/ 105 h 984"/>
                <a:gd name="T6" fmla="*/ 651 w 692"/>
                <a:gd name="T7" fmla="*/ 292 h 984"/>
                <a:gd name="T8" fmla="*/ 632 w 692"/>
                <a:gd name="T9" fmla="*/ 388 h 984"/>
                <a:gd name="T10" fmla="*/ 658 w 692"/>
                <a:gd name="T11" fmla="*/ 476 h 984"/>
                <a:gd name="T12" fmla="*/ 670 w 692"/>
                <a:gd name="T13" fmla="*/ 726 h 984"/>
                <a:gd name="T14" fmla="*/ 642 w 692"/>
                <a:gd name="T15" fmla="*/ 835 h 984"/>
                <a:gd name="T16" fmla="*/ 627 w 692"/>
                <a:gd name="T17" fmla="*/ 947 h 984"/>
                <a:gd name="T18" fmla="*/ 563 w 692"/>
                <a:gd name="T19" fmla="*/ 956 h 984"/>
                <a:gd name="T20" fmla="*/ 421 w 692"/>
                <a:gd name="T21" fmla="*/ 868 h 984"/>
                <a:gd name="T22" fmla="*/ 242 w 692"/>
                <a:gd name="T23" fmla="*/ 710 h 984"/>
                <a:gd name="T24" fmla="*/ 193 w 692"/>
                <a:gd name="T25" fmla="*/ 593 h 984"/>
                <a:gd name="T26" fmla="*/ 134 w 692"/>
                <a:gd name="T27" fmla="*/ 550 h 984"/>
                <a:gd name="T28" fmla="*/ 54 w 692"/>
                <a:gd name="T29" fmla="*/ 465 h 984"/>
                <a:gd name="T30" fmla="*/ 3 w 692"/>
                <a:gd name="T31" fmla="*/ 287 h 984"/>
                <a:gd name="T32" fmla="*/ 180 w 692"/>
                <a:gd name="T33" fmla="*/ 51 h 9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92" h="984">
                  <a:moveTo>
                    <a:pt x="180" y="51"/>
                  </a:moveTo>
                  <a:cubicBezTo>
                    <a:pt x="223" y="8"/>
                    <a:pt x="328" y="0"/>
                    <a:pt x="387" y="0"/>
                  </a:cubicBezTo>
                  <a:cubicBezTo>
                    <a:pt x="465" y="0"/>
                    <a:pt x="539" y="49"/>
                    <a:pt x="591" y="105"/>
                  </a:cubicBezTo>
                  <a:cubicBezTo>
                    <a:pt x="638" y="158"/>
                    <a:pt x="658" y="221"/>
                    <a:pt x="651" y="292"/>
                  </a:cubicBezTo>
                  <a:cubicBezTo>
                    <a:pt x="647" y="324"/>
                    <a:pt x="632" y="355"/>
                    <a:pt x="632" y="388"/>
                  </a:cubicBezTo>
                  <a:cubicBezTo>
                    <a:pt x="631" y="421"/>
                    <a:pt x="646" y="445"/>
                    <a:pt x="658" y="476"/>
                  </a:cubicBezTo>
                  <a:cubicBezTo>
                    <a:pt x="692" y="556"/>
                    <a:pt x="692" y="642"/>
                    <a:pt x="670" y="726"/>
                  </a:cubicBezTo>
                  <a:cubicBezTo>
                    <a:pt x="661" y="762"/>
                    <a:pt x="650" y="798"/>
                    <a:pt x="642" y="835"/>
                  </a:cubicBezTo>
                  <a:cubicBezTo>
                    <a:pt x="634" y="870"/>
                    <a:pt x="638" y="913"/>
                    <a:pt x="627" y="947"/>
                  </a:cubicBezTo>
                  <a:cubicBezTo>
                    <a:pt x="615" y="984"/>
                    <a:pt x="600" y="976"/>
                    <a:pt x="563" y="956"/>
                  </a:cubicBezTo>
                  <a:cubicBezTo>
                    <a:pt x="515" y="930"/>
                    <a:pt x="465" y="900"/>
                    <a:pt x="421" y="868"/>
                  </a:cubicBezTo>
                  <a:cubicBezTo>
                    <a:pt x="359" y="824"/>
                    <a:pt x="286" y="774"/>
                    <a:pt x="242" y="710"/>
                  </a:cubicBezTo>
                  <a:cubicBezTo>
                    <a:pt x="217" y="674"/>
                    <a:pt x="214" y="628"/>
                    <a:pt x="193" y="593"/>
                  </a:cubicBezTo>
                  <a:cubicBezTo>
                    <a:pt x="181" y="573"/>
                    <a:pt x="153" y="565"/>
                    <a:pt x="134" y="550"/>
                  </a:cubicBezTo>
                  <a:cubicBezTo>
                    <a:pt x="104" y="527"/>
                    <a:pt x="76" y="497"/>
                    <a:pt x="54" y="465"/>
                  </a:cubicBezTo>
                  <a:cubicBezTo>
                    <a:pt x="16" y="411"/>
                    <a:pt x="0" y="353"/>
                    <a:pt x="3" y="287"/>
                  </a:cubicBezTo>
                  <a:cubicBezTo>
                    <a:pt x="7" y="169"/>
                    <a:pt x="98" y="56"/>
                    <a:pt x="180" y="51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20"/>
            <p:cNvSpPr/>
            <p:nvPr/>
          </p:nvSpPr>
          <p:spPr bwMode="auto">
            <a:xfrm>
              <a:off x="5176838" y="5141913"/>
              <a:ext cx="608013" cy="1182688"/>
            </a:xfrm>
            <a:custGeom>
              <a:avLst/>
              <a:gdLst>
                <a:gd name="T0" fmla="*/ 381 w 383"/>
                <a:gd name="T1" fmla="*/ 745 h 745"/>
                <a:gd name="T2" fmla="*/ 383 w 383"/>
                <a:gd name="T3" fmla="*/ 743 h 745"/>
                <a:gd name="T4" fmla="*/ 66 w 383"/>
                <a:gd name="T5" fmla="*/ 0 h 745"/>
                <a:gd name="T6" fmla="*/ 0 w 383"/>
                <a:gd name="T7" fmla="*/ 30 h 745"/>
                <a:gd name="T8" fmla="*/ 381 w 383"/>
                <a:gd name="T9" fmla="*/ 745 h 7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83" h="745">
                  <a:moveTo>
                    <a:pt x="381" y="745"/>
                  </a:moveTo>
                  <a:lnTo>
                    <a:pt x="383" y="743"/>
                  </a:lnTo>
                  <a:lnTo>
                    <a:pt x="66" y="0"/>
                  </a:lnTo>
                  <a:lnTo>
                    <a:pt x="0" y="30"/>
                  </a:lnTo>
                  <a:lnTo>
                    <a:pt x="381" y="745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21"/>
            <p:cNvSpPr/>
            <p:nvPr/>
          </p:nvSpPr>
          <p:spPr bwMode="auto">
            <a:xfrm>
              <a:off x="5654676" y="6045200"/>
              <a:ext cx="184150" cy="114300"/>
            </a:xfrm>
            <a:custGeom>
              <a:avLst/>
              <a:gdLst>
                <a:gd name="T0" fmla="*/ 15 w 116"/>
                <a:gd name="T1" fmla="*/ 38 h 72"/>
                <a:gd name="T2" fmla="*/ 116 w 116"/>
                <a:gd name="T3" fmla="*/ 72 h 72"/>
                <a:gd name="T4" fmla="*/ 0 w 116"/>
                <a:gd name="T5" fmla="*/ 0 h 72"/>
                <a:gd name="T6" fmla="*/ 15 w 116"/>
                <a:gd name="T7" fmla="*/ 38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6" h="72">
                  <a:moveTo>
                    <a:pt x="15" y="38"/>
                  </a:moveTo>
                  <a:lnTo>
                    <a:pt x="116" y="72"/>
                  </a:lnTo>
                  <a:lnTo>
                    <a:pt x="0" y="0"/>
                  </a:lnTo>
                  <a:lnTo>
                    <a:pt x="15" y="38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22"/>
            <p:cNvSpPr/>
            <p:nvPr/>
          </p:nvSpPr>
          <p:spPr bwMode="auto">
            <a:xfrm>
              <a:off x="5570538" y="5835650"/>
              <a:ext cx="238125" cy="147638"/>
            </a:xfrm>
            <a:custGeom>
              <a:avLst/>
              <a:gdLst>
                <a:gd name="T0" fmla="*/ 18 w 150"/>
                <a:gd name="T1" fmla="*/ 49 h 93"/>
                <a:gd name="T2" fmla="*/ 150 w 150"/>
                <a:gd name="T3" fmla="*/ 93 h 93"/>
                <a:gd name="T4" fmla="*/ 0 w 150"/>
                <a:gd name="T5" fmla="*/ 0 h 93"/>
                <a:gd name="T6" fmla="*/ 18 w 150"/>
                <a:gd name="T7" fmla="*/ 49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0" h="93">
                  <a:moveTo>
                    <a:pt x="18" y="49"/>
                  </a:moveTo>
                  <a:lnTo>
                    <a:pt x="150" y="93"/>
                  </a:lnTo>
                  <a:lnTo>
                    <a:pt x="0" y="0"/>
                  </a:lnTo>
                  <a:lnTo>
                    <a:pt x="18" y="49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23"/>
            <p:cNvSpPr/>
            <p:nvPr/>
          </p:nvSpPr>
          <p:spPr bwMode="auto">
            <a:xfrm>
              <a:off x="5443538" y="5567363"/>
              <a:ext cx="342900" cy="214313"/>
            </a:xfrm>
            <a:custGeom>
              <a:avLst/>
              <a:gdLst>
                <a:gd name="T0" fmla="*/ 32 w 216"/>
                <a:gd name="T1" fmla="*/ 76 h 135"/>
                <a:gd name="T2" fmla="*/ 216 w 216"/>
                <a:gd name="T3" fmla="*/ 135 h 135"/>
                <a:gd name="T4" fmla="*/ 0 w 216"/>
                <a:gd name="T5" fmla="*/ 0 h 135"/>
                <a:gd name="T6" fmla="*/ 32 w 216"/>
                <a:gd name="T7" fmla="*/ 7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" h="135">
                  <a:moveTo>
                    <a:pt x="32" y="76"/>
                  </a:moveTo>
                  <a:lnTo>
                    <a:pt x="216" y="135"/>
                  </a:lnTo>
                  <a:lnTo>
                    <a:pt x="0" y="0"/>
                  </a:lnTo>
                  <a:lnTo>
                    <a:pt x="32" y="76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6" name="Freeform 24"/>
            <p:cNvSpPr/>
            <p:nvPr/>
          </p:nvSpPr>
          <p:spPr bwMode="auto">
            <a:xfrm>
              <a:off x="5343526" y="5583238"/>
              <a:ext cx="123825" cy="398463"/>
            </a:xfrm>
            <a:custGeom>
              <a:avLst/>
              <a:gdLst>
                <a:gd name="T0" fmla="*/ 78 w 78"/>
                <a:gd name="T1" fmla="*/ 74 h 251"/>
                <a:gd name="T2" fmla="*/ 0 w 78"/>
                <a:gd name="T3" fmla="*/ 251 h 251"/>
                <a:gd name="T4" fmla="*/ 43 w 78"/>
                <a:gd name="T5" fmla="*/ 0 h 251"/>
                <a:gd name="T6" fmla="*/ 78 w 78"/>
                <a:gd name="T7" fmla="*/ 74 h 2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8" h="251">
                  <a:moveTo>
                    <a:pt x="78" y="74"/>
                  </a:moveTo>
                  <a:lnTo>
                    <a:pt x="0" y="251"/>
                  </a:lnTo>
                  <a:lnTo>
                    <a:pt x="43" y="0"/>
                  </a:lnTo>
                  <a:lnTo>
                    <a:pt x="78" y="74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" name="Freeform 25"/>
            <p:cNvSpPr/>
            <p:nvPr/>
          </p:nvSpPr>
          <p:spPr bwMode="auto">
            <a:xfrm>
              <a:off x="5607051" y="6053138"/>
              <a:ext cx="66675" cy="215900"/>
            </a:xfrm>
            <a:custGeom>
              <a:avLst/>
              <a:gdLst>
                <a:gd name="T0" fmla="*/ 42 w 42"/>
                <a:gd name="T1" fmla="*/ 36 h 136"/>
                <a:gd name="T2" fmla="*/ 0 w 42"/>
                <a:gd name="T3" fmla="*/ 136 h 136"/>
                <a:gd name="T4" fmla="*/ 24 w 42"/>
                <a:gd name="T5" fmla="*/ 0 h 136"/>
                <a:gd name="T6" fmla="*/ 42 w 42"/>
                <a:gd name="T7" fmla="*/ 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36">
                  <a:moveTo>
                    <a:pt x="42" y="36"/>
                  </a:moveTo>
                  <a:lnTo>
                    <a:pt x="0" y="136"/>
                  </a:lnTo>
                  <a:lnTo>
                    <a:pt x="24" y="0"/>
                  </a:lnTo>
                  <a:lnTo>
                    <a:pt x="42" y="36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26"/>
            <p:cNvSpPr/>
            <p:nvPr/>
          </p:nvSpPr>
          <p:spPr bwMode="auto">
            <a:xfrm>
              <a:off x="5500688" y="5851525"/>
              <a:ext cx="80963" cy="260350"/>
            </a:xfrm>
            <a:custGeom>
              <a:avLst/>
              <a:gdLst>
                <a:gd name="T0" fmla="*/ 51 w 51"/>
                <a:gd name="T1" fmla="*/ 43 h 164"/>
                <a:gd name="T2" fmla="*/ 0 w 51"/>
                <a:gd name="T3" fmla="*/ 164 h 164"/>
                <a:gd name="T4" fmla="*/ 27 w 51"/>
                <a:gd name="T5" fmla="*/ 0 h 164"/>
                <a:gd name="T6" fmla="*/ 51 w 51"/>
                <a:gd name="T7" fmla="*/ 43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1" h="164">
                  <a:moveTo>
                    <a:pt x="51" y="43"/>
                  </a:moveTo>
                  <a:lnTo>
                    <a:pt x="0" y="164"/>
                  </a:lnTo>
                  <a:lnTo>
                    <a:pt x="27" y="0"/>
                  </a:lnTo>
                  <a:lnTo>
                    <a:pt x="51" y="43"/>
                  </a:ln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6271670">
            <a:off x="-183033" y="5123422"/>
            <a:ext cx="1482726" cy="1054100"/>
            <a:chOff x="1131888" y="2722563"/>
            <a:chExt cx="1482726" cy="1054100"/>
          </a:xfrm>
        </p:grpSpPr>
        <p:sp>
          <p:nvSpPr>
            <p:cNvPr id="20" name="Freeform 29"/>
            <p:cNvSpPr/>
            <p:nvPr/>
          </p:nvSpPr>
          <p:spPr bwMode="auto">
            <a:xfrm>
              <a:off x="1131888" y="2722563"/>
              <a:ext cx="1165225" cy="1054100"/>
            </a:xfrm>
            <a:custGeom>
              <a:avLst/>
              <a:gdLst>
                <a:gd name="T0" fmla="*/ 3 w 933"/>
                <a:gd name="T1" fmla="*/ 446 h 845"/>
                <a:gd name="T2" fmla="*/ 62 w 933"/>
                <a:gd name="T3" fmla="*/ 738 h 845"/>
                <a:gd name="T4" fmla="*/ 256 w 933"/>
                <a:gd name="T5" fmla="*/ 823 h 845"/>
                <a:gd name="T6" fmla="*/ 579 w 933"/>
                <a:gd name="T7" fmla="*/ 828 h 845"/>
                <a:gd name="T8" fmla="*/ 830 w 933"/>
                <a:gd name="T9" fmla="*/ 699 h 845"/>
                <a:gd name="T10" fmla="*/ 908 w 933"/>
                <a:gd name="T11" fmla="*/ 506 h 845"/>
                <a:gd name="T12" fmla="*/ 892 w 933"/>
                <a:gd name="T13" fmla="*/ 226 h 845"/>
                <a:gd name="T14" fmla="*/ 594 w 933"/>
                <a:gd name="T15" fmla="*/ 24 h 845"/>
                <a:gd name="T16" fmla="*/ 270 w 933"/>
                <a:gd name="T17" fmla="*/ 18 h 845"/>
                <a:gd name="T18" fmla="*/ 88 w 933"/>
                <a:gd name="T19" fmla="*/ 103 h 845"/>
                <a:gd name="T20" fmla="*/ 18 w 933"/>
                <a:gd name="T21" fmla="*/ 278 h 845"/>
                <a:gd name="T22" fmla="*/ 3 w 933"/>
                <a:gd name="T23" fmla="*/ 44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845">
                  <a:moveTo>
                    <a:pt x="3" y="446"/>
                  </a:moveTo>
                  <a:cubicBezTo>
                    <a:pt x="0" y="547"/>
                    <a:pt x="5" y="651"/>
                    <a:pt x="62" y="738"/>
                  </a:cubicBezTo>
                  <a:cubicBezTo>
                    <a:pt x="105" y="801"/>
                    <a:pt x="184" y="813"/>
                    <a:pt x="256" y="823"/>
                  </a:cubicBezTo>
                  <a:cubicBezTo>
                    <a:pt x="359" y="837"/>
                    <a:pt x="477" y="845"/>
                    <a:pt x="579" y="828"/>
                  </a:cubicBezTo>
                  <a:cubicBezTo>
                    <a:pt x="678" y="812"/>
                    <a:pt x="769" y="775"/>
                    <a:pt x="830" y="699"/>
                  </a:cubicBezTo>
                  <a:cubicBezTo>
                    <a:pt x="878" y="638"/>
                    <a:pt x="901" y="580"/>
                    <a:pt x="908" y="506"/>
                  </a:cubicBezTo>
                  <a:cubicBezTo>
                    <a:pt x="920" y="395"/>
                    <a:pt x="933" y="313"/>
                    <a:pt x="892" y="226"/>
                  </a:cubicBezTo>
                  <a:cubicBezTo>
                    <a:pt x="834" y="101"/>
                    <a:pt x="727" y="45"/>
                    <a:pt x="594" y="24"/>
                  </a:cubicBezTo>
                  <a:cubicBezTo>
                    <a:pt x="483" y="6"/>
                    <a:pt x="382" y="0"/>
                    <a:pt x="270" y="18"/>
                  </a:cubicBezTo>
                  <a:cubicBezTo>
                    <a:pt x="204" y="28"/>
                    <a:pt x="130" y="48"/>
                    <a:pt x="88" y="103"/>
                  </a:cubicBezTo>
                  <a:cubicBezTo>
                    <a:pt x="52" y="149"/>
                    <a:pt x="29" y="222"/>
                    <a:pt x="18" y="278"/>
                  </a:cubicBezTo>
                  <a:cubicBezTo>
                    <a:pt x="7" y="330"/>
                    <a:pt x="12" y="388"/>
                    <a:pt x="3" y="446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30"/>
            <p:cNvSpPr/>
            <p:nvPr/>
          </p:nvSpPr>
          <p:spPr bwMode="auto">
            <a:xfrm>
              <a:off x="1816101" y="2947988"/>
              <a:ext cx="798513" cy="612775"/>
            </a:xfrm>
            <a:custGeom>
              <a:avLst/>
              <a:gdLst>
                <a:gd name="T0" fmla="*/ 67 w 640"/>
                <a:gd name="T1" fmla="*/ 466 h 491"/>
                <a:gd name="T2" fmla="*/ 167 w 640"/>
                <a:gd name="T3" fmla="*/ 407 h 491"/>
                <a:gd name="T4" fmla="*/ 192 w 640"/>
                <a:gd name="T5" fmla="*/ 342 h 491"/>
                <a:gd name="T6" fmla="*/ 222 w 640"/>
                <a:gd name="T7" fmla="*/ 291 h 491"/>
                <a:gd name="T8" fmla="*/ 319 w 640"/>
                <a:gd name="T9" fmla="*/ 306 h 491"/>
                <a:gd name="T10" fmla="*/ 458 w 640"/>
                <a:gd name="T11" fmla="*/ 327 h 491"/>
                <a:gd name="T12" fmla="*/ 632 w 640"/>
                <a:gd name="T13" fmla="*/ 285 h 491"/>
                <a:gd name="T14" fmla="*/ 628 w 640"/>
                <a:gd name="T15" fmla="*/ 208 h 491"/>
                <a:gd name="T16" fmla="*/ 459 w 640"/>
                <a:gd name="T17" fmla="*/ 204 h 491"/>
                <a:gd name="T18" fmla="*/ 289 w 640"/>
                <a:gd name="T19" fmla="*/ 225 h 491"/>
                <a:gd name="T20" fmla="*/ 236 w 640"/>
                <a:gd name="T21" fmla="*/ 226 h 491"/>
                <a:gd name="T22" fmla="*/ 238 w 640"/>
                <a:gd name="T23" fmla="*/ 171 h 491"/>
                <a:gd name="T24" fmla="*/ 210 w 640"/>
                <a:gd name="T25" fmla="*/ 49 h 491"/>
                <a:gd name="T26" fmla="*/ 160 w 640"/>
                <a:gd name="T27" fmla="*/ 43 h 491"/>
                <a:gd name="T28" fmla="*/ 194 w 640"/>
                <a:gd name="T29" fmla="*/ 163 h 491"/>
                <a:gd name="T30" fmla="*/ 109 w 640"/>
                <a:gd name="T31" fmla="*/ 166 h 491"/>
                <a:gd name="T32" fmla="*/ 48 w 640"/>
                <a:gd name="T33" fmla="*/ 173 h 491"/>
                <a:gd name="T34" fmla="*/ 134 w 640"/>
                <a:gd name="T35" fmla="*/ 259 h 491"/>
                <a:gd name="T36" fmla="*/ 18 w 640"/>
                <a:gd name="T37" fmla="*/ 310 h 491"/>
                <a:gd name="T38" fmla="*/ 100 w 640"/>
                <a:gd name="T39" fmla="*/ 329 h 491"/>
                <a:gd name="T40" fmla="*/ 155 w 640"/>
                <a:gd name="T41" fmla="*/ 314 h 491"/>
                <a:gd name="T42" fmla="*/ 117 w 640"/>
                <a:gd name="T43" fmla="*/ 410 h 491"/>
                <a:gd name="T44" fmla="*/ 67 w 640"/>
                <a:gd name="T45" fmla="*/ 466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0" h="491">
                  <a:moveTo>
                    <a:pt x="67" y="466"/>
                  </a:moveTo>
                  <a:cubicBezTo>
                    <a:pt x="88" y="491"/>
                    <a:pt x="150" y="437"/>
                    <a:pt x="167" y="407"/>
                  </a:cubicBezTo>
                  <a:cubicBezTo>
                    <a:pt x="180" y="386"/>
                    <a:pt x="187" y="365"/>
                    <a:pt x="192" y="342"/>
                  </a:cubicBezTo>
                  <a:cubicBezTo>
                    <a:pt x="198" y="314"/>
                    <a:pt x="192" y="296"/>
                    <a:pt x="222" y="291"/>
                  </a:cubicBezTo>
                  <a:cubicBezTo>
                    <a:pt x="255" y="286"/>
                    <a:pt x="288" y="298"/>
                    <a:pt x="319" y="306"/>
                  </a:cubicBezTo>
                  <a:cubicBezTo>
                    <a:pt x="365" y="317"/>
                    <a:pt x="411" y="326"/>
                    <a:pt x="458" y="327"/>
                  </a:cubicBezTo>
                  <a:cubicBezTo>
                    <a:pt x="516" y="329"/>
                    <a:pt x="619" y="362"/>
                    <a:pt x="632" y="285"/>
                  </a:cubicBezTo>
                  <a:cubicBezTo>
                    <a:pt x="635" y="268"/>
                    <a:pt x="640" y="221"/>
                    <a:pt x="628" y="208"/>
                  </a:cubicBezTo>
                  <a:cubicBezTo>
                    <a:pt x="602" y="181"/>
                    <a:pt x="492" y="200"/>
                    <a:pt x="459" y="204"/>
                  </a:cubicBezTo>
                  <a:cubicBezTo>
                    <a:pt x="402" y="210"/>
                    <a:pt x="345" y="219"/>
                    <a:pt x="289" y="225"/>
                  </a:cubicBezTo>
                  <a:cubicBezTo>
                    <a:pt x="280" y="226"/>
                    <a:pt x="243" y="234"/>
                    <a:pt x="236" y="226"/>
                  </a:cubicBezTo>
                  <a:cubicBezTo>
                    <a:pt x="226" y="216"/>
                    <a:pt x="236" y="192"/>
                    <a:pt x="238" y="171"/>
                  </a:cubicBezTo>
                  <a:cubicBezTo>
                    <a:pt x="242" y="124"/>
                    <a:pt x="239" y="87"/>
                    <a:pt x="210" y="49"/>
                  </a:cubicBezTo>
                  <a:cubicBezTo>
                    <a:pt x="196" y="31"/>
                    <a:pt x="147" y="0"/>
                    <a:pt x="160" y="43"/>
                  </a:cubicBezTo>
                  <a:cubicBezTo>
                    <a:pt x="165" y="62"/>
                    <a:pt x="196" y="83"/>
                    <a:pt x="194" y="163"/>
                  </a:cubicBezTo>
                  <a:cubicBezTo>
                    <a:pt x="192" y="219"/>
                    <a:pt x="144" y="185"/>
                    <a:pt x="109" y="166"/>
                  </a:cubicBezTo>
                  <a:cubicBezTo>
                    <a:pt x="89" y="156"/>
                    <a:pt x="32" y="130"/>
                    <a:pt x="48" y="173"/>
                  </a:cubicBezTo>
                  <a:cubicBezTo>
                    <a:pt x="59" y="205"/>
                    <a:pt x="145" y="223"/>
                    <a:pt x="134" y="259"/>
                  </a:cubicBezTo>
                  <a:cubicBezTo>
                    <a:pt x="122" y="300"/>
                    <a:pt x="36" y="278"/>
                    <a:pt x="18" y="310"/>
                  </a:cubicBezTo>
                  <a:cubicBezTo>
                    <a:pt x="0" y="344"/>
                    <a:pt x="82" y="334"/>
                    <a:pt x="100" y="329"/>
                  </a:cubicBezTo>
                  <a:cubicBezTo>
                    <a:pt x="118" y="324"/>
                    <a:pt x="136" y="315"/>
                    <a:pt x="155" y="314"/>
                  </a:cubicBezTo>
                  <a:cubicBezTo>
                    <a:pt x="156" y="352"/>
                    <a:pt x="146" y="383"/>
                    <a:pt x="117" y="410"/>
                  </a:cubicBezTo>
                  <a:cubicBezTo>
                    <a:pt x="103" y="423"/>
                    <a:pt x="50" y="446"/>
                    <a:pt x="67" y="466"/>
                  </a:cubicBez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13680754">
            <a:off x="6222824" y="5119040"/>
            <a:ext cx="1450975" cy="1176338"/>
            <a:chOff x="5956301" y="4510088"/>
            <a:chExt cx="1450975" cy="1176338"/>
          </a:xfrm>
        </p:grpSpPr>
        <p:sp>
          <p:nvSpPr>
            <p:cNvPr id="23" name="Freeform 31"/>
            <p:cNvSpPr/>
            <p:nvPr/>
          </p:nvSpPr>
          <p:spPr bwMode="auto">
            <a:xfrm>
              <a:off x="6169026" y="4510088"/>
              <a:ext cx="1238250" cy="1176338"/>
            </a:xfrm>
            <a:custGeom>
              <a:avLst/>
              <a:gdLst>
                <a:gd name="T0" fmla="*/ 895 w 991"/>
                <a:gd name="T1" fmla="*/ 652 h 942"/>
                <a:gd name="T2" fmla="*/ 981 w 991"/>
                <a:gd name="T3" fmla="*/ 368 h 942"/>
                <a:gd name="T4" fmla="*/ 851 w 991"/>
                <a:gd name="T5" fmla="*/ 200 h 942"/>
                <a:gd name="T6" fmla="*/ 569 w 991"/>
                <a:gd name="T7" fmla="*/ 43 h 942"/>
                <a:gd name="T8" fmla="*/ 286 w 991"/>
                <a:gd name="T9" fmla="*/ 38 h 942"/>
                <a:gd name="T10" fmla="*/ 126 w 991"/>
                <a:gd name="T11" fmla="*/ 171 h 942"/>
                <a:gd name="T12" fmla="*/ 8 w 991"/>
                <a:gd name="T13" fmla="*/ 425 h 942"/>
                <a:gd name="T14" fmla="*/ 175 w 991"/>
                <a:gd name="T15" fmla="*/ 744 h 942"/>
                <a:gd name="T16" fmla="*/ 457 w 991"/>
                <a:gd name="T17" fmla="*/ 903 h 942"/>
                <a:gd name="T18" fmla="*/ 658 w 991"/>
                <a:gd name="T19" fmla="*/ 915 h 942"/>
                <a:gd name="T20" fmla="*/ 802 w 991"/>
                <a:gd name="T21" fmla="*/ 793 h 942"/>
                <a:gd name="T22" fmla="*/ 895 w 991"/>
                <a:gd name="T23" fmla="*/ 652 h 9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91" h="942">
                  <a:moveTo>
                    <a:pt x="895" y="652"/>
                  </a:moveTo>
                  <a:cubicBezTo>
                    <a:pt x="945" y="564"/>
                    <a:pt x="991" y="471"/>
                    <a:pt x="981" y="368"/>
                  </a:cubicBezTo>
                  <a:cubicBezTo>
                    <a:pt x="974" y="291"/>
                    <a:pt x="910" y="243"/>
                    <a:pt x="851" y="200"/>
                  </a:cubicBezTo>
                  <a:cubicBezTo>
                    <a:pt x="768" y="139"/>
                    <a:pt x="667" y="77"/>
                    <a:pt x="569" y="43"/>
                  </a:cubicBezTo>
                  <a:cubicBezTo>
                    <a:pt x="474" y="11"/>
                    <a:pt x="376" y="0"/>
                    <a:pt x="286" y="38"/>
                  </a:cubicBezTo>
                  <a:cubicBezTo>
                    <a:pt x="215" y="68"/>
                    <a:pt x="168" y="109"/>
                    <a:pt x="126" y="171"/>
                  </a:cubicBezTo>
                  <a:cubicBezTo>
                    <a:pt x="64" y="263"/>
                    <a:pt x="13" y="329"/>
                    <a:pt x="8" y="425"/>
                  </a:cubicBezTo>
                  <a:cubicBezTo>
                    <a:pt x="0" y="563"/>
                    <a:pt x="68" y="662"/>
                    <a:pt x="175" y="744"/>
                  </a:cubicBezTo>
                  <a:cubicBezTo>
                    <a:pt x="264" y="812"/>
                    <a:pt x="350" y="866"/>
                    <a:pt x="457" y="903"/>
                  </a:cubicBezTo>
                  <a:cubicBezTo>
                    <a:pt x="520" y="925"/>
                    <a:pt x="595" y="942"/>
                    <a:pt x="658" y="915"/>
                  </a:cubicBezTo>
                  <a:cubicBezTo>
                    <a:pt x="711" y="891"/>
                    <a:pt x="765" y="837"/>
                    <a:pt x="802" y="793"/>
                  </a:cubicBezTo>
                  <a:cubicBezTo>
                    <a:pt x="836" y="753"/>
                    <a:pt x="860" y="699"/>
                    <a:pt x="895" y="652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32"/>
            <p:cNvSpPr/>
            <p:nvPr/>
          </p:nvSpPr>
          <p:spPr bwMode="auto">
            <a:xfrm>
              <a:off x="5956301" y="4529138"/>
              <a:ext cx="784225" cy="677863"/>
            </a:xfrm>
            <a:custGeom>
              <a:avLst/>
              <a:gdLst>
                <a:gd name="T0" fmla="*/ 621 w 627"/>
                <a:gd name="T1" fmla="*/ 171 h 543"/>
                <a:gd name="T2" fmla="*/ 505 w 627"/>
                <a:gd name="T3" fmla="*/ 174 h 543"/>
                <a:gd name="T4" fmla="*/ 452 w 627"/>
                <a:gd name="T5" fmla="*/ 221 h 543"/>
                <a:gd name="T6" fmla="*/ 402 w 627"/>
                <a:gd name="T7" fmla="*/ 251 h 543"/>
                <a:gd name="T8" fmla="*/ 323 w 627"/>
                <a:gd name="T9" fmla="*/ 192 h 543"/>
                <a:gd name="T10" fmla="*/ 211 w 627"/>
                <a:gd name="T11" fmla="*/ 107 h 543"/>
                <a:gd name="T12" fmla="*/ 38 w 627"/>
                <a:gd name="T13" fmla="*/ 62 h 543"/>
                <a:gd name="T14" fmla="*/ 5 w 627"/>
                <a:gd name="T15" fmla="*/ 131 h 543"/>
                <a:gd name="T16" fmla="*/ 152 w 627"/>
                <a:gd name="T17" fmla="*/ 215 h 543"/>
                <a:gd name="T18" fmla="*/ 312 w 627"/>
                <a:gd name="T19" fmla="*/ 277 h 543"/>
                <a:gd name="T20" fmla="*/ 359 w 627"/>
                <a:gd name="T21" fmla="*/ 302 h 543"/>
                <a:gd name="T22" fmla="*/ 331 w 627"/>
                <a:gd name="T23" fmla="*/ 349 h 543"/>
                <a:gd name="T24" fmla="*/ 298 w 627"/>
                <a:gd name="T25" fmla="*/ 470 h 543"/>
                <a:gd name="T26" fmla="*/ 339 w 627"/>
                <a:gd name="T27" fmla="*/ 499 h 543"/>
                <a:gd name="T28" fmla="*/ 366 w 627"/>
                <a:gd name="T29" fmla="*/ 377 h 543"/>
                <a:gd name="T30" fmla="*/ 442 w 627"/>
                <a:gd name="T31" fmla="*/ 414 h 543"/>
                <a:gd name="T32" fmla="*/ 500 w 627"/>
                <a:gd name="T33" fmla="*/ 437 h 543"/>
                <a:gd name="T34" fmla="*/ 464 w 627"/>
                <a:gd name="T35" fmla="*/ 320 h 543"/>
                <a:gd name="T36" fmla="*/ 590 w 627"/>
                <a:gd name="T37" fmla="*/ 331 h 543"/>
                <a:gd name="T38" fmla="*/ 528 w 627"/>
                <a:gd name="T39" fmla="*/ 275 h 543"/>
                <a:gd name="T40" fmla="*/ 472 w 627"/>
                <a:gd name="T41" fmla="*/ 263 h 543"/>
                <a:gd name="T42" fmla="*/ 550 w 627"/>
                <a:gd name="T43" fmla="*/ 196 h 543"/>
                <a:gd name="T44" fmla="*/ 621 w 627"/>
                <a:gd name="T45" fmla="*/ 171 h 5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27" h="543">
                  <a:moveTo>
                    <a:pt x="621" y="171"/>
                  </a:moveTo>
                  <a:cubicBezTo>
                    <a:pt x="615" y="139"/>
                    <a:pt x="534" y="156"/>
                    <a:pt x="505" y="174"/>
                  </a:cubicBezTo>
                  <a:cubicBezTo>
                    <a:pt x="484" y="187"/>
                    <a:pt x="468" y="202"/>
                    <a:pt x="452" y="221"/>
                  </a:cubicBezTo>
                  <a:cubicBezTo>
                    <a:pt x="434" y="242"/>
                    <a:pt x="431" y="261"/>
                    <a:pt x="402" y="251"/>
                  </a:cubicBezTo>
                  <a:cubicBezTo>
                    <a:pt x="371" y="240"/>
                    <a:pt x="347" y="213"/>
                    <a:pt x="323" y="192"/>
                  </a:cubicBezTo>
                  <a:cubicBezTo>
                    <a:pt x="289" y="160"/>
                    <a:pt x="252" y="130"/>
                    <a:pt x="211" y="107"/>
                  </a:cubicBezTo>
                  <a:cubicBezTo>
                    <a:pt x="161" y="78"/>
                    <a:pt x="86" y="0"/>
                    <a:pt x="38" y="62"/>
                  </a:cubicBezTo>
                  <a:cubicBezTo>
                    <a:pt x="27" y="76"/>
                    <a:pt x="0" y="115"/>
                    <a:pt x="5" y="131"/>
                  </a:cubicBezTo>
                  <a:cubicBezTo>
                    <a:pt x="15" y="167"/>
                    <a:pt x="121" y="203"/>
                    <a:pt x="152" y="215"/>
                  </a:cubicBezTo>
                  <a:cubicBezTo>
                    <a:pt x="205" y="237"/>
                    <a:pt x="260" y="256"/>
                    <a:pt x="312" y="277"/>
                  </a:cubicBezTo>
                  <a:cubicBezTo>
                    <a:pt x="321" y="281"/>
                    <a:pt x="356" y="292"/>
                    <a:pt x="359" y="302"/>
                  </a:cubicBezTo>
                  <a:cubicBezTo>
                    <a:pt x="363" y="315"/>
                    <a:pt x="343" y="331"/>
                    <a:pt x="331" y="349"/>
                  </a:cubicBezTo>
                  <a:cubicBezTo>
                    <a:pt x="305" y="388"/>
                    <a:pt x="290" y="422"/>
                    <a:pt x="298" y="470"/>
                  </a:cubicBezTo>
                  <a:cubicBezTo>
                    <a:pt x="301" y="492"/>
                    <a:pt x="330" y="543"/>
                    <a:pt x="339" y="499"/>
                  </a:cubicBezTo>
                  <a:cubicBezTo>
                    <a:pt x="343" y="480"/>
                    <a:pt x="327" y="446"/>
                    <a:pt x="366" y="377"/>
                  </a:cubicBezTo>
                  <a:cubicBezTo>
                    <a:pt x="394" y="328"/>
                    <a:pt x="420" y="381"/>
                    <a:pt x="442" y="414"/>
                  </a:cubicBezTo>
                  <a:cubicBezTo>
                    <a:pt x="455" y="433"/>
                    <a:pt x="493" y="483"/>
                    <a:pt x="500" y="437"/>
                  </a:cubicBezTo>
                  <a:cubicBezTo>
                    <a:pt x="504" y="404"/>
                    <a:pt x="437" y="348"/>
                    <a:pt x="464" y="320"/>
                  </a:cubicBezTo>
                  <a:cubicBezTo>
                    <a:pt x="494" y="290"/>
                    <a:pt x="560" y="351"/>
                    <a:pt x="590" y="331"/>
                  </a:cubicBezTo>
                  <a:cubicBezTo>
                    <a:pt x="623" y="309"/>
                    <a:pt x="546" y="279"/>
                    <a:pt x="528" y="275"/>
                  </a:cubicBezTo>
                  <a:cubicBezTo>
                    <a:pt x="510" y="271"/>
                    <a:pt x="489" y="271"/>
                    <a:pt x="472" y="263"/>
                  </a:cubicBezTo>
                  <a:cubicBezTo>
                    <a:pt x="489" y="229"/>
                    <a:pt x="513" y="206"/>
                    <a:pt x="550" y="196"/>
                  </a:cubicBezTo>
                  <a:cubicBezTo>
                    <a:pt x="570" y="191"/>
                    <a:pt x="627" y="196"/>
                    <a:pt x="621" y="171"/>
                  </a:cubicBez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 rot="9977317">
            <a:off x="7782310" y="4676471"/>
            <a:ext cx="1068388" cy="1617663"/>
            <a:chOff x="3811588" y="5295900"/>
            <a:chExt cx="1068388" cy="1617663"/>
          </a:xfrm>
        </p:grpSpPr>
        <p:sp>
          <p:nvSpPr>
            <p:cNvPr id="26" name="Freeform 40"/>
            <p:cNvSpPr/>
            <p:nvPr/>
          </p:nvSpPr>
          <p:spPr bwMode="auto">
            <a:xfrm>
              <a:off x="4124326" y="6359525"/>
              <a:ext cx="546100" cy="554038"/>
            </a:xfrm>
            <a:custGeom>
              <a:avLst/>
              <a:gdLst>
                <a:gd name="T0" fmla="*/ 129 w 437"/>
                <a:gd name="T1" fmla="*/ 37 h 444"/>
                <a:gd name="T2" fmla="*/ 370 w 437"/>
                <a:gd name="T3" fmla="*/ 50 h 444"/>
                <a:gd name="T4" fmla="*/ 396 w 437"/>
                <a:gd name="T5" fmla="*/ 274 h 444"/>
                <a:gd name="T6" fmla="*/ 4 w 437"/>
                <a:gd name="T7" fmla="*/ 225 h 444"/>
                <a:gd name="T8" fmla="*/ 129 w 437"/>
                <a:gd name="T9" fmla="*/ 3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444">
                  <a:moveTo>
                    <a:pt x="129" y="37"/>
                  </a:moveTo>
                  <a:cubicBezTo>
                    <a:pt x="196" y="0"/>
                    <a:pt x="304" y="2"/>
                    <a:pt x="370" y="50"/>
                  </a:cubicBezTo>
                  <a:cubicBezTo>
                    <a:pt x="437" y="100"/>
                    <a:pt x="429" y="205"/>
                    <a:pt x="396" y="274"/>
                  </a:cubicBezTo>
                  <a:cubicBezTo>
                    <a:pt x="315" y="444"/>
                    <a:pt x="21" y="427"/>
                    <a:pt x="4" y="225"/>
                  </a:cubicBezTo>
                  <a:cubicBezTo>
                    <a:pt x="0" y="168"/>
                    <a:pt x="47" y="82"/>
                    <a:pt x="129" y="3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41"/>
            <p:cNvSpPr/>
            <p:nvPr/>
          </p:nvSpPr>
          <p:spPr bwMode="auto">
            <a:xfrm>
              <a:off x="4303713" y="5878513"/>
              <a:ext cx="576263" cy="520700"/>
            </a:xfrm>
            <a:custGeom>
              <a:avLst/>
              <a:gdLst>
                <a:gd name="T0" fmla="*/ 453 w 462"/>
                <a:gd name="T1" fmla="*/ 219 h 417"/>
                <a:gd name="T2" fmla="*/ 83 w 462"/>
                <a:gd name="T3" fmla="*/ 130 h 417"/>
                <a:gd name="T4" fmla="*/ 303 w 462"/>
                <a:gd name="T5" fmla="*/ 391 h 417"/>
                <a:gd name="T6" fmla="*/ 453 w 462"/>
                <a:gd name="T7" fmla="*/ 21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17">
                  <a:moveTo>
                    <a:pt x="453" y="219"/>
                  </a:moveTo>
                  <a:cubicBezTo>
                    <a:pt x="434" y="60"/>
                    <a:pt x="169" y="0"/>
                    <a:pt x="83" y="130"/>
                  </a:cubicBezTo>
                  <a:cubicBezTo>
                    <a:pt x="0" y="256"/>
                    <a:pt x="177" y="417"/>
                    <a:pt x="303" y="391"/>
                  </a:cubicBezTo>
                  <a:cubicBezTo>
                    <a:pt x="380" y="375"/>
                    <a:pt x="462" y="287"/>
                    <a:pt x="453" y="219"/>
                  </a:cubicBezTo>
                  <a:close/>
                </a:path>
              </a:pathLst>
            </a:custGeom>
            <a:solidFill>
              <a:srgbClr val="87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42"/>
            <p:cNvSpPr/>
            <p:nvPr/>
          </p:nvSpPr>
          <p:spPr bwMode="auto">
            <a:xfrm>
              <a:off x="3811588" y="5970588"/>
              <a:ext cx="442913" cy="490538"/>
            </a:xfrm>
            <a:custGeom>
              <a:avLst/>
              <a:gdLst>
                <a:gd name="T0" fmla="*/ 346 w 355"/>
                <a:gd name="T1" fmla="*/ 194 h 393"/>
                <a:gd name="T2" fmla="*/ 334 w 355"/>
                <a:gd name="T3" fmla="*/ 296 h 393"/>
                <a:gd name="T4" fmla="*/ 134 w 355"/>
                <a:gd name="T5" fmla="*/ 362 h 393"/>
                <a:gd name="T6" fmla="*/ 1 w 355"/>
                <a:gd name="T7" fmla="*/ 189 h 393"/>
                <a:gd name="T8" fmla="*/ 148 w 355"/>
                <a:gd name="T9" fmla="*/ 8 h 393"/>
                <a:gd name="T10" fmla="*/ 282 w 355"/>
                <a:gd name="T11" fmla="*/ 39 h 393"/>
                <a:gd name="T12" fmla="*/ 309 w 355"/>
                <a:gd name="T13" fmla="*/ 81 h 393"/>
                <a:gd name="T14" fmla="*/ 346 w 355"/>
                <a:gd name="T15" fmla="*/ 19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393">
                  <a:moveTo>
                    <a:pt x="346" y="194"/>
                  </a:moveTo>
                  <a:cubicBezTo>
                    <a:pt x="355" y="230"/>
                    <a:pt x="350" y="262"/>
                    <a:pt x="334" y="296"/>
                  </a:cubicBezTo>
                  <a:cubicBezTo>
                    <a:pt x="296" y="371"/>
                    <a:pt x="210" y="393"/>
                    <a:pt x="134" y="362"/>
                  </a:cubicBezTo>
                  <a:cubicBezTo>
                    <a:pt x="62" y="333"/>
                    <a:pt x="2" y="268"/>
                    <a:pt x="1" y="189"/>
                  </a:cubicBezTo>
                  <a:cubicBezTo>
                    <a:pt x="0" y="100"/>
                    <a:pt x="61" y="24"/>
                    <a:pt x="148" y="8"/>
                  </a:cubicBezTo>
                  <a:cubicBezTo>
                    <a:pt x="194" y="0"/>
                    <a:pt x="248" y="5"/>
                    <a:pt x="282" y="39"/>
                  </a:cubicBezTo>
                  <a:cubicBezTo>
                    <a:pt x="294" y="51"/>
                    <a:pt x="305" y="65"/>
                    <a:pt x="309" y="81"/>
                  </a:cubicBezTo>
                  <a:cubicBezTo>
                    <a:pt x="312" y="95"/>
                    <a:pt x="341" y="175"/>
                    <a:pt x="346" y="194"/>
                  </a:cubicBezTo>
                  <a:close/>
                </a:path>
              </a:pathLst>
            </a:custGeom>
            <a:solidFill>
              <a:srgbClr val="76C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43"/>
            <p:cNvSpPr/>
            <p:nvPr/>
          </p:nvSpPr>
          <p:spPr bwMode="auto">
            <a:xfrm>
              <a:off x="4016376" y="5295900"/>
              <a:ext cx="623888" cy="1347788"/>
            </a:xfrm>
            <a:custGeom>
              <a:avLst/>
              <a:gdLst>
                <a:gd name="T0" fmla="*/ 305 w 500"/>
                <a:gd name="T1" fmla="*/ 973 h 1080"/>
                <a:gd name="T2" fmla="*/ 279 w 500"/>
                <a:gd name="T3" fmla="*/ 1035 h 1080"/>
                <a:gd name="T4" fmla="*/ 234 w 500"/>
                <a:gd name="T5" fmla="*/ 811 h 1080"/>
                <a:gd name="T6" fmla="*/ 226 w 500"/>
                <a:gd name="T7" fmla="*/ 687 h 1080"/>
                <a:gd name="T8" fmla="*/ 49 w 500"/>
                <a:gd name="T9" fmla="*/ 727 h 1080"/>
                <a:gd name="T10" fmla="*/ 179 w 500"/>
                <a:gd name="T11" fmla="*/ 622 h 1080"/>
                <a:gd name="T12" fmla="*/ 292 w 500"/>
                <a:gd name="T13" fmla="*/ 86 h 1080"/>
                <a:gd name="T14" fmla="*/ 311 w 500"/>
                <a:gd name="T15" fmla="*/ 8 h 1080"/>
                <a:gd name="T16" fmla="*/ 364 w 500"/>
                <a:gd name="T17" fmla="*/ 43 h 1080"/>
                <a:gd name="T18" fmla="*/ 365 w 500"/>
                <a:gd name="T19" fmla="*/ 156 h 1080"/>
                <a:gd name="T20" fmla="*/ 365 w 500"/>
                <a:gd name="T21" fmla="*/ 275 h 1080"/>
                <a:gd name="T22" fmla="*/ 421 w 500"/>
                <a:gd name="T23" fmla="*/ 598 h 1080"/>
                <a:gd name="T24" fmla="*/ 430 w 500"/>
                <a:gd name="T25" fmla="*/ 665 h 1080"/>
                <a:gd name="T26" fmla="*/ 374 w 500"/>
                <a:gd name="T27" fmla="*/ 603 h 1080"/>
                <a:gd name="T28" fmla="*/ 318 w 500"/>
                <a:gd name="T29" fmla="*/ 521 h 1080"/>
                <a:gd name="T30" fmla="*/ 273 w 500"/>
                <a:gd name="T31" fmla="*/ 636 h 1080"/>
                <a:gd name="T32" fmla="*/ 305 w 500"/>
                <a:gd name="T33" fmla="*/ 973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0" h="1080">
                  <a:moveTo>
                    <a:pt x="305" y="973"/>
                  </a:moveTo>
                  <a:cubicBezTo>
                    <a:pt x="314" y="1001"/>
                    <a:pt x="330" y="1080"/>
                    <a:pt x="279" y="1035"/>
                  </a:cubicBezTo>
                  <a:cubicBezTo>
                    <a:pt x="232" y="993"/>
                    <a:pt x="240" y="869"/>
                    <a:pt x="234" y="811"/>
                  </a:cubicBezTo>
                  <a:cubicBezTo>
                    <a:pt x="230" y="771"/>
                    <a:pt x="238" y="724"/>
                    <a:pt x="226" y="687"/>
                  </a:cubicBezTo>
                  <a:cubicBezTo>
                    <a:pt x="184" y="683"/>
                    <a:pt x="84" y="749"/>
                    <a:pt x="49" y="727"/>
                  </a:cubicBezTo>
                  <a:cubicBezTo>
                    <a:pt x="0" y="696"/>
                    <a:pt x="155" y="636"/>
                    <a:pt x="179" y="622"/>
                  </a:cubicBezTo>
                  <a:cubicBezTo>
                    <a:pt x="337" y="529"/>
                    <a:pt x="286" y="237"/>
                    <a:pt x="292" y="86"/>
                  </a:cubicBezTo>
                  <a:cubicBezTo>
                    <a:pt x="293" y="62"/>
                    <a:pt x="286" y="16"/>
                    <a:pt x="311" y="8"/>
                  </a:cubicBezTo>
                  <a:cubicBezTo>
                    <a:pt x="336" y="0"/>
                    <a:pt x="357" y="25"/>
                    <a:pt x="364" y="43"/>
                  </a:cubicBezTo>
                  <a:cubicBezTo>
                    <a:pt x="377" y="75"/>
                    <a:pt x="366" y="122"/>
                    <a:pt x="365" y="156"/>
                  </a:cubicBezTo>
                  <a:cubicBezTo>
                    <a:pt x="363" y="196"/>
                    <a:pt x="366" y="235"/>
                    <a:pt x="365" y="275"/>
                  </a:cubicBezTo>
                  <a:cubicBezTo>
                    <a:pt x="361" y="395"/>
                    <a:pt x="337" y="498"/>
                    <a:pt x="421" y="598"/>
                  </a:cubicBezTo>
                  <a:cubicBezTo>
                    <a:pt x="435" y="614"/>
                    <a:pt x="500" y="677"/>
                    <a:pt x="430" y="665"/>
                  </a:cubicBezTo>
                  <a:cubicBezTo>
                    <a:pt x="405" y="660"/>
                    <a:pt x="387" y="624"/>
                    <a:pt x="374" y="603"/>
                  </a:cubicBezTo>
                  <a:cubicBezTo>
                    <a:pt x="363" y="586"/>
                    <a:pt x="338" y="522"/>
                    <a:pt x="318" y="521"/>
                  </a:cubicBezTo>
                  <a:cubicBezTo>
                    <a:pt x="285" y="521"/>
                    <a:pt x="276" y="613"/>
                    <a:pt x="273" y="636"/>
                  </a:cubicBezTo>
                  <a:cubicBezTo>
                    <a:pt x="255" y="805"/>
                    <a:pt x="294" y="933"/>
                    <a:pt x="305" y="973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44"/>
            <p:cNvSpPr/>
            <p:nvPr/>
          </p:nvSpPr>
          <p:spPr bwMode="auto">
            <a:xfrm>
              <a:off x="3841751" y="6456363"/>
              <a:ext cx="209550" cy="215900"/>
            </a:xfrm>
            <a:custGeom>
              <a:avLst/>
              <a:gdLst>
                <a:gd name="T0" fmla="*/ 64 w 168"/>
                <a:gd name="T1" fmla="*/ 169 h 172"/>
                <a:gd name="T2" fmla="*/ 108 w 168"/>
                <a:gd name="T3" fmla="*/ 170 h 172"/>
                <a:gd name="T4" fmla="*/ 144 w 168"/>
                <a:gd name="T5" fmla="*/ 152 h 172"/>
                <a:gd name="T6" fmla="*/ 159 w 168"/>
                <a:gd name="T7" fmla="*/ 59 h 172"/>
                <a:gd name="T8" fmla="*/ 61 w 168"/>
                <a:gd name="T9" fmla="*/ 8 h 172"/>
                <a:gd name="T10" fmla="*/ 1 w 168"/>
                <a:gd name="T11" fmla="*/ 85 h 172"/>
                <a:gd name="T12" fmla="*/ 64 w 168"/>
                <a:gd name="T13" fmla="*/ 16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72">
                  <a:moveTo>
                    <a:pt x="64" y="169"/>
                  </a:moveTo>
                  <a:cubicBezTo>
                    <a:pt x="71" y="171"/>
                    <a:pt x="96" y="172"/>
                    <a:pt x="108" y="170"/>
                  </a:cubicBezTo>
                  <a:cubicBezTo>
                    <a:pt x="121" y="168"/>
                    <a:pt x="134" y="162"/>
                    <a:pt x="144" y="152"/>
                  </a:cubicBezTo>
                  <a:cubicBezTo>
                    <a:pt x="166" y="130"/>
                    <a:pt x="168" y="89"/>
                    <a:pt x="159" y="59"/>
                  </a:cubicBezTo>
                  <a:cubicBezTo>
                    <a:pt x="146" y="17"/>
                    <a:pt x="102" y="0"/>
                    <a:pt x="61" y="8"/>
                  </a:cubicBezTo>
                  <a:cubicBezTo>
                    <a:pt x="18" y="16"/>
                    <a:pt x="2" y="42"/>
                    <a:pt x="1" y="85"/>
                  </a:cubicBezTo>
                  <a:cubicBezTo>
                    <a:pt x="0" y="137"/>
                    <a:pt x="31" y="161"/>
                    <a:pt x="64" y="169"/>
                  </a:cubicBezTo>
                  <a:close/>
                </a:path>
              </a:pathLst>
            </a:custGeom>
            <a:solidFill>
              <a:srgbClr val="87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45"/>
            <p:cNvSpPr/>
            <p:nvPr/>
          </p:nvSpPr>
          <p:spPr bwMode="auto">
            <a:xfrm>
              <a:off x="4667251" y="6391275"/>
              <a:ext cx="139700" cy="134938"/>
            </a:xfrm>
            <a:custGeom>
              <a:avLst/>
              <a:gdLst>
                <a:gd name="T0" fmla="*/ 73 w 112"/>
                <a:gd name="T1" fmla="*/ 5 h 109"/>
                <a:gd name="T2" fmla="*/ 11 w 112"/>
                <a:gd name="T3" fmla="*/ 21 h 109"/>
                <a:gd name="T4" fmla="*/ 22 w 112"/>
                <a:gd name="T5" fmla="*/ 79 h 109"/>
                <a:gd name="T6" fmla="*/ 109 w 112"/>
                <a:gd name="T7" fmla="*/ 51 h 109"/>
                <a:gd name="T8" fmla="*/ 73 w 112"/>
                <a:gd name="T9" fmla="*/ 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9">
                  <a:moveTo>
                    <a:pt x="73" y="5"/>
                  </a:moveTo>
                  <a:cubicBezTo>
                    <a:pt x="51" y="2"/>
                    <a:pt x="24" y="0"/>
                    <a:pt x="11" y="21"/>
                  </a:cubicBezTo>
                  <a:cubicBezTo>
                    <a:pt x="0" y="40"/>
                    <a:pt x="8" y="64"/>
                    <a:pt x="22" y="79"/>
                  </a:cubicBezTo>
                  <a:cubicBezTo>
                    <a:pt x="50" y="109"/>
                    <a:pt x="112" y="98"/>
                    <a:pt x="109" y="51"/>
                  </a:cubicBezTo>
                  <a:cubicBezTo>
                    <a:pt x="108" y="29"/>
                    <a:pt x="99" y="4"/>
                    <a:pt x="73" y="5"/>
                  </a:cubicBezTo>
                  <a:close/>
                </a:path>
              </a:pathLst>
            </a:custGeom>
            <a:solidFill>
              <a:srgbClr val="76C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2" name="Freeform 46"/>
            <p:cNvSpPr/>
            <p:nvPr/>
          </p:nvSpPr>
          <p:spPr bwMode="auto">
            <a:xfrm>
              <a:off x="4089401" y="5783263"/>
              <a:ext cx="220663" cy="244475"/>
            </a:xfrm>
            <a:custGeom>
              <a:avLst/>
              <a:gdLst>
                <a:gd name="T0" fmla="*/ 118 w 177"/>
                <a:gd name="T1" fmla="*/ 190 h 195"/>
                <a:gd name="T2" fmla="*/ 177 w 177"/>
                <a:gd name="T3" fmla="*/ 100 h 195"/>
                <a:gd name="T4" fmla="*/ 125 w 177"/>
                <a:gd name="T5" fmla="*/ 17 h 195"/>
                <a:gd name="T6" fmla="*/ 11 w 177"/>
                <a:gd name="T7" fmla="*/ 49 h 195"/>
                <a:gd name="T8" fmla="*/ 22 w 177"/>
                <a:gd name="T9" fmla="*/ 133 h 195"/>
                <a:gd name="T10" fmla="*/ 118 w 177"/>
                <a:gd name="T11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95">
                  <a:moveTo>
                    <a:pt x="118" y="190"/>
                  </a:moveTo>
                  <a:cubicBezTo>
                    <a:pt x="158" y="187"/>
                    <a:pt x="177" y="134"/>
                    <a:pt x="177" y="100"/>
                  </a:cubicBezTo>
                  <a:cubicBezTo>
                    <a:pt x="177" y="62"/>
                    <a:pt x="159" y="33"/>
                    <a:pt x="125" y="17"/>
                  </a:cubicBezTo>
                  <a:cubicBezTo>
                    <a:pt x="86" y="0"/>
                    <a:pt x="30" y="5"/>
                    <a:pt x="11" y="49"/>
                  </a:cubicBezTo>
                  <a:cubicBezTo>
                    <a:pt x="0" y="75"/>
                    <a:pt x="6" y="111"/>
                    <a:pt x="22" y="133"/>
                  </a:cubicBezTo>
                  <a:cubicBezTo>
                    <a:pt x="38" y="156"/>
                    <a:pt x="91" y="195"/>
                    <a:pt x="118" y="190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3" name="组合 32"/>
          <p:cNvGrpSpPr/>
          <p:nvPr/>
        </p:nvGrpSpPr>
        <p:grpSpPr>
          <a:xfrm rot="16200000">
            <a:off x="1191058" y="5064120"/>
            <a:ext cx="1798637" cy="1493837"/>
            <a:chOff x="6232526" y="3094038"/>
            <a:chExt cx="1798637" cy="1493837"/>
          </a:xfrm>
        </p:grpSpPr>
        <p:sp>
          <p:nvSpPr>
            <p:cNvPr id="34" name="Freeform 51"/>
            <p:cNvSpPr/>
            <p:nvPr/>
          </p:nvSpPr>
          <p:spPr bwMode="auto">
            <a:xfrm>
              <a:off x="6232526" y="3436938"/>
              <a:ext cx="1495425" cy="884238"/>
            </a:xfrm>
            <a:custGeom>
              <a:avLst/>
              <a:gdLst>
                <a:gd name="T0" fmla="*/ 1148 w 1197"/>
                <a:gd name="T1" fmla="*/ 427 h 708"/>
                <a:gd name="T2" fmla="*/ 1178 w 1197"/>
                <a:gd name="T3" fmla="*/ 360 h 708"/>
                <a:gd name="T4" fmla="*/ 1070 w 1197"/>
                <a:gd name="T5" fmla="*/ 317 h 708"/>
                <a:gd name="T6" fmla="*/ 788 w 1197"/>
                <a:gd name="T7" fmla="*/ 261 h 708"/>
                <a:gd name="T8" fmla="*/ 683 w 1197"/>
                <a:gd name="T9" fmla="*/ 248 h 708"/>
                <a:gd name="T10" fmla="*/ 712 w 1197"/>
                <a:gd name="T11" fmla="*/ 150 h 708"/>
                <a:gd name="T12" fmla="*/ 831 w 1197"/>
                <a:gd name="T13" fmla="*/ 86 h 708"/>
                <a:gd name="T14" fmla="*/ 984 w 1197"/>
                <a:gd name="T15" fmla="*/ 88 h 708"/>
                <a:gd name="T16" fmla="*/ 911 w 1197"/>
                <a:gd name="T17" fmla="*/ 9 h 708"/>
                <a:gd name="T18" fmla="*/ 723 w 1197"/>
                <a:gd name="T19" fmla="*/ 43 h 708"/>
                <a:gd name="T20" fmla="*/ 598 w 1197"/>
                <a:gd name="T21" fmla="*/ 184 h 708"/>
                <a:gd name="T22" fmla="*/ 370 w 1197"/>
                <a:gd name="T23" fmla="*/ 186 h 708"/>
                <a:gd name="T24" fmla="*/ 104 w 1197"/>
                <a:gd name="T25" fmla="*/ 137 h 708"/>
                <a:gd name="T26" fmla="*/ 50 w 1197"/>
                <a:gd name="T27" fmla="*/ 249 h 708"/>
                <a:gd name="T28" fmla="*/ 235 w 1197"/>
                <a:gd name="T29" fmla="*/ 273 h 708"/>
                <a:gd name="T30" fmla="*/ 431 w 1197"/>
                <a:gd name="T31" fmla="*/ 290 h 708"/>
                <a:gd name="T32" fmla="*/ 616 w 1197"/>
                <a:gd name="T33" fmla="*/ 319 h 708"/>
                <a:gd name="T34" fmla="*/ 728 w 1197"/>
                <a:gd name="T35" fmla="*/ 339 h 708"/>
                <a:gd name="T36" fmla="*/ 762 w 1197"/>
                <a:gd name="T37" fmla="*/ 428 h 708"/>
                <a:gd name="T38" fmla="*/ 805 w 1197"/>
                <a:gd name="T39" fmla="*/ 592 h 708"/>
                <a:gd name="T40" fmla="*/ 927 w 1197"/>
                <a:gd name="T41" fmla="*/ 696 h 708"/>
                <a:gd name="T42" fmla="*/ 981 w 1197"/>
                <a:gd name="T43" fmla="*/ 646 h 708"/>
                <a:gd name="T44" fmla="*/ 865 w 1197"/>
                <a:gd name="T45" fmla="*/ 405 h 708"/>
                <a:gd name="T46" fmla="*/ 1077 w 1197"/>
                <a:gd name="T47" fmla="*/ 420 h 708"/>
                <a:gd name="T48" fmla="*/ 1148 w 1197"/>
                <a:gd name="T49" fmla="*/ 427 h 7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97" h="708">
                  <a:moveTo>
                    <a:pt x="1148" y="427"/>
                  </a:moveTo>
                  <a:cubicBezTo>
                    <a:pt x="1181" y="426"/>
                    <a:pt x="1197" y="390"/>
                    <a:pt x="1178" y="360"/>
                  </a:cubicBezTo>
                  <a:cubicBezTo>
                    <a:pt x="1158" y="327"/>
                    <a:pt x="1103" y="324"/>
                    <a:pt x="1070" y="317"/>
                  </a:cubicBezTo>
                  <a:cubicBezTo>
                    <a:pt x="976" y="298"/>
                    <a:pt x="882" y="275"/>
                    <a:pt x="788" y="261"/>
                  </a:cubicBezTo>
                  <a:cubicBezTo>
                    <a:pt x="764" y="257"/>
                    <a:pt x="701" y="265"/>
                    <a:pt x="683" y="248"/>
                  </a:cubicBezTo>
                  <a:cubicBezTo>
                    <a:pt x="657" y="222"/>
                    <a:pt x="695" y="170"/>
                    <a:pt x="712" y="150"/>
                  </a:cubicBezTo>
                  <a:cubicBezTo>
                    <a:pt x="743" y="115"/>
                    <a:pt x="784" y="90"/>
                    <a:pt x="831" y="86"/>
                  </a:cubicBezTo>
                  <a:cubicBezTo>
                    <a:pt x="876" y="82"/>
                    <a:pt x="945" y="116"/>
                    <a:pt x="984" y="88"/>
                  </a:cubicBezTo>
                  <a:cubicBezTo>
                    <a:pt x="1051" y="41"/>
                    <a:pt x="946" y="14"/>
                    <a:pt x="911" y="9"/>
                  </a:cubicBezTo>
                  <a:cubicBezTo>
                    <a:pt x="845" y="0"/>
                    <a:pt x="781" y="11"/>
                    <a:pt x="723" y="43"/>
                  </a:cubicBezTo>
                  <a:cubicBezTo>
                    <a:pt x="658" y="79"/>
                    <a:pt x="648" y="136"/>
                    <a:pt x="598" y="184"/>
                  </a:cubicBezTo>
                  <a:cubicBezTo>
                    <a:pt x="542" y="237"/>
                    <a:pt x="436" y="203"/>
                    <a:pt x="370" y="186"/>
                  </a:cubicBezTo>
                  <a:cubicBezTo>
                    <a:pt x="286" y="165"/>
                    <a:pt x="191" y="134"/>
                    <a:pt x="104" y="137"/>
                  </a:cubicBezTo>
                  <a:cubicBezTo>
                    <a:pt x="50" y="138"/>
                    <a:pt x="0" y="213"/>
                    <a:pt x="50" y="249"/>
                  </a:cubicBezTo>
                  <a:cubicBezTo>
                    <a:pt x="98" y="283"/>
                    <a:pt x="180" y="272"/>
                    <a:pt x="235" y="273"/>
                  </a:cubicBezTo>
                  <a:cubicBezTo>
                    <a:pt x="300" y="275"/>
                    <a:pt x="366" y="283"/>
                    <a:pt x="431" y="290"/>
                  </a:cubicBezTo>
                  <a:cubicBezTo>
                    <a:pt x="493" y="296"/>
                    <a:pt x="554" y="310"/>
                    <a:pt x="616" y="319"/>
                  </a:cubicBezTo>
                  <a:cubicBezTo>
                    <a:pt x="647" y="324"/>
                    <a:pt x="701" y="322"/>
                    <a:pt x="728" y="339"/>
                  </a:cubicBezTo>
                  <a:cubicBezTo>
                    <a:pt x="759" y="358"/>
                    <a:pt x="759" y="397"/>
                    <a:pt x="762" y="428"/>
                  </a:cubicBezTo>
                  <a:cubicBezTo>
                    <a:pt x="767" y="487"/>
                    <a:pt x="776" y="539"/>
                    <a:pt x="805" y="592"/>
                  </a:cubicBezTo>
                  <a:cubicBezTo>
                    <a:pt x="832" y="642"/>
                    <a:pt x="871" y="680"/>
                    <a:pt x="927" y="696"/>
                  </a:cubicBezTo>
                  <a:cubicBezTo>
                    <a:pt x="970" y="708"/>
                    <a:pt x="1016" y="694"/>
                    <a:pt x="981" y="646"/>
                  </a:cubicBezTo>
                  <a:cubicBezTo>
                    <a:pt x="939" y="590"/>
                    <a:pt x="825" y="490"/>
                    <a:pt x="865" y="405"/>
                  </a:cubicBezTo>
                  <a:cubicBezTo>
                    <a:pt x="894" y="343"/>
                    <a:pt x="1024" y="410"/>
                    <a:pt x="1077" y="420"/>
                  </a:cubicBezTo>
                  <a:cubicBezTo>
                    <a:pt x="1108" y="427"/>
                    <a:pt x="1135" y="424"/>
                    <a:pt x="1148" y="427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5" name="Freeform 52"/>
            <p:cNvSpPr/>
            <p:nvPr/>
          </p:nvSpPr>
          <p:spPr bwMode="auto">
            <a:xfrm>
              <a:off x="7570788" y="3579813"/>
              <a:ext cx="460375" cy="711200"/>
            </a:xfrm>
            <a:custGeom>
              <a:avLst/>
              <a:gdLst>
                <a:gd name="T0" fmla="*/ 92 w 369"/>
                <a:gd name="T1" fmla="*/ 71 h 569"/>
                <a:gd name="T2" fmla="*/ 26 w 369"/>
                <a:gd name="T3" fmla="*/ 397 h 569"/>
                <a:gd name="T4" fmla="*/ 170 w 369"/>
                <a:gd name="T5" fmla="*/ 567 h 569"/>
                <a:gd name="T6" fmla="*/ 338 w 369"/>
                <a:gd name="T7" fmla="*/ 333 h 569"/>
                <a:gd name="T8" fmla="*/ 271 w 369"/>
                <a:gd name="T9" fmla="*/ 38 h 569"/>
                <a:gd name="T10" fmla="*/ 92 w 369"/>
                <a:gd name="T11" fmla="*/ 7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9" h="569">
                  <a:moveTo>
                    <a:pt x="92" y="71"/>
                  </a:moveTo>
                  <a:cubicBezTo>
                    <a:pt x="0" y="151"/>
                    <a:pt x="6" y="297"/>
                    <a:pt x="26" y="397"/>
                  </a:cubicBezTo>
                  <a:cubicBezTo>
                    <a:pt x="40" y="472"/>
                    <a:pt x="77" y="569"/>
                    <a:pt x="170" y="567"/>
                  </a:cubicBezTo>
                  <a:cubicBezTo>
                    <a:pt x="275" y="565"/>
                    <a:pt x="322" y="432"/>
                    <a:pt x="338" y="333"/>
                  </a:cubicBezTo>
                  <a:cubicBezTo>
                    <a:pt x="356" y="226"/>
                    <a:pt x="369" y="103"/>
                    <a:pt x="271" y="38"/>
                  </a:cubicBezTo>
                  <a:cubicBezTo>
                    <a:pt x="213" y="0"/>
                    <a:pt x="138" y="30"/>
                    <a:pt x="92" y="7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6" name="Freeform 53"/>
            <p:cNvSpPr/>
            <p:nvPr/>
          </p:nvSpPr>
          <p:spPr bwMode="auto">
            <a:xfrm>
              <a:off x="7248526" y="4051300"/>
              <a:ext cx="341313" cy="536575"/>
            </a:xfrm>
            <a:custGeom>
              <a:avLst/>
              <a:gdLst>
                <a:gd name="T0" fmla="*/ 240 w 273"/>
                <a:gd name="T1" fmla="*/ 233 h 429"/>
                <a:gd name="T2" fmla="*/ 181 w 273"/>
                <a:gd name="T3" fmla="*/ 28 h 429"/>
                <a:gd name="T4" fmla="*/ 34 w 273"/>
                <a:gd name="T5" fmla="*/ 169 h 429"/>
                <a:gd name="T6" fmla="*/ 32 w 273"/>
                <a:gd name="T7" fmla="*/ 374 h 429"/>
                <a:gd name="T8" fmla="*/ 157 w 273"/>
                <a:gd name="T9" fmla="*/ 392 h 429"/>
                <a:gd name="T10" fmla="*/ 240 w 273"/>
                <a:gd name="T11" fmla="*/ 233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73" h="429">
                  <a:moveTo>
                    <a:pt x="240" y="233"/>
                  </a:moveTo>
                  <a:cubicBezTo>
                    <a:pt x="252" y="159"/>
                    <a:pt x="273" y="58"/>
                    <a:pt x="181" y="28"/>
                  </a:cubicBezTo>
                  <a:cubicBezTo>
                    <a:pt x="94" y="0"/>
                    <a:pt x="53" y="104"/>
                    <a:pt x="34" y="169"/>
                  </a:cubicBezTo>
                  <a:cubicBezTo>
                    <a:pt x="16" y="232"/>
                    <a:pt x="0" y="311"/>
                    <a:pt x="32" y="374"/>
                  </a:cubicBezTo>
                  <a:cubicBezTo>
                    <a:pt x="60" y="429"/>
                    <a:pt x="113" y="426"/>
                    <a:pt x="157" y="392"/>
                  </a:cubicBezTo>
                  <a:cubicBezTo>
                    <a:pt x="220" y="345"/>
                    <a:pt x="229" y="273"/>
                    <a:pt x="240" y="23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7" name="Freeform 54"/>
            <p:cNvSpPr/>
            <p:nvPr/>
          </p:nvSpPr>
          <p:spPr bwMode="auto">
            <a:xfrm>
              <a:off x="7254876" y="3094038"/>
              <a:ext cx="307975" cy="642938"/>
            </a:xfrm>
            <a:custGeom>
              <a:avLst/>
              <a:gdLst>
                <a:gd name="T0" fmla="*/ 183 w 247"/>
                <a:gd name="T1" fmla="*/ 457 h 515"/>
                <a:gd name="T2" fmla="*/ 231 w 247"/>
                <a:gd name="T3" fmla="*/ 170 h 515"/>
                <a:gd name="T4" fmla="*/ 106 w 247"/>
                <a:gd name="T5" fmla="*/ 89 h 515"/>
                <a:gd name="T6" fmla="*/ 59 w 247"/>
                <a:gd name="T7" fmla="*/ 467 h 515"/>
                <a:gd name="T8" fmla="*/ 183 w 247"/>
                <a:gd name="T9" fmla="*/ 457 h 5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7" h="515">
                  <a:moveTo>
                    <a:pt x="183" y="457"/>
                  </a:moveTo>
                  <a:cubicBezTo>
                    <a:pt x="227" y="366"/>
                    <a:pt x="247" y="275"/>
                    <a:pt x="231" y="170"/>
                  </a:cubicBezTo>
                  <a:cubicBezTo>
                    <a:pt x="222" y="106"/>
                    <a:pt x="164" y="0"/>
                    <a:pt x="106" y="89"/>
                  </a:cubicBezTo>
                  <a:cubicBezTo>
                    <a:pt x="49" y="178"/>
                    <a:pt x="0" y="370"/>
                    <a:pt x="59" y="467"/>
                  </a:cubicBezTo>
                  <a:cubicBezTo>
                    <a:pt x="88" y="515"/>
                    <a:pt x="156" y="512"/>
                    <a:pt x="183" y="457"/>
                  </a:cubicBezTo>
                  <a:close/>
                </a:path>
              </a:pathLst>
            </a:custGeom>
            <a:solidFill>
              <a:srgbClr val="87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38" name="组合 37"/>
          <p:cNvGrpSpPr/>
          <p:nvPr/>
        </p:nvGrpSpPr>
        <p:grpSpPr>
          <a:xfrm rot="6250311">
            <a:off x="3886230" y="5490113"/>
            <a:ext cx="730250" cy="349250"/>
            <a:chOff x="1803401" y="3805238"/>
            <a:chExt cx="730250" cy="349250"/>
          </a:xfrm>
        </p:grpSpPr>
        <p:sp>
          <p:nvSpPr>
            <p:cNvPr id="39" name="Freeform 99"/>
            <p:cNvSpPr/>
            <p:nvPr/>
          </p:nvSpPr>
          <p:spPr bwMode="auto">
            <a:xfrm>
              <a:off x="2330451" y="3865563"/>
              <a:ext cx="203200" cy="288925"/>
            </a:xfrm>
            <a:custGeom>
              <a:avLst/>
              <a:gdLst>
                <a:gd name="T0" fmla="*/ 157 w 163"/>
                <a:gd name="T1" fmla="*/ 0 h 231"/>
                <a:gd name="T2" fmla="*/ 0 w 163"/>
                <a:gd name="T3" fmla="*/ 231 h 231"/>
                <a:gd name="T4" fmla="*/ 102 w 163"/>
                <a:gd name="T5" fmla="*/ 106 h 231"/>
                <a:gd name="T6" fmla="*/ 126 w 163"/>
                <a:gd name="T7" fmla="*/ 45 h 231"/>
                <a:gd name="T8" fmla="*/ 157 w 163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1">
                  <a:moveTo>
                    <a:pt x="157" y="0"/>
                  </a:moveTo>
                  <a:cubicBezTo>
                    <a:pt x="51" y="44"/>
                    <a:pt x="66" y="152"/>
                    <a:pt x="0" y="231"/>
                  </a:cubicBezTo>
                  <a:cubicBezTo>
                    <a:pt x="40" y="207"/>
                    <a:pt x="87" y="150"/>
                    <a:pt x="102" y="106"/>
                  </a:cubicBezTo>
                  <a:cubicBezTo>
                    <a:pt x="109" y="85"/>
                    <a:pt x="113" y="64"/>
                    <a:pt x="126" y="45"/>
                  </a:cubicBezTo>
                  <a:cubicBezTo>
                    <a:pt x="137" y="29"/>
                    <a:pt x="163" y="17"/>
                    <a:pt x="157" y="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100"/>
            <p:cNvSpPr/>
            <p:nvPr/>
          </p:nvSpPr>
          <p:spPr bwMode="auto">
            <a:xfrm>
              <a:off x="2182813" y="3805238"/>
              <a:ext cx="344488" cy="127000"/>
            </a:xfrm>
            <a:custGeom>
              <a:avLst/>
              <a:gdLst>
                <a:gd name="T0" fmla="*/ 276 w 276"/>
                <a:gd name="T1" fmla="*/ 51 h 101"/>
                <a:gd name="T2" fmla="*/ 0 w 276"/>
                <a:gd name="T3" fmla="*/ 13 h 101"/>
                <a:gd name="T4" fmla="*/ 161 w 276"/>
                <a:gd name="T5" fmla="*/ 21 h 101"/>
                <a:gd name="T6" fmla="*/ 222 w 276"/>
                <a:gd name="T7" fmla="*/ 44 h 101"/>
                <a:gd name="T8" fmla="*/ 276 w 276"/>
                <a:gd name="T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01">
                  <a:moveTo>
                    <a:pt x="276" y="51"/>
                  </a:moveTo>
                  <a:cubicBezTo>
                    <a:pt x="173" y="101"/>
                    <a:pt x="103" y="18"/>
                    <a:pt x="0" y="13"/>
                  </a:cubicBezTo>
                  <a:cubicBezTo>
                    <a:pt x="44" y="0"/>
                    <a:pt x="118" y="3"/>
                    <a:pt x="161" y="21"/>
                  </a:cubicBezTo>
                  <a:cubicBezTo>
                    <a:pt x="181" y="30"/>
                    <a:pt x="200" y="41"/>
                    <a:pt x="222" y="44"/>
                  </a:cubicBezTo>
                  <a:cubicBezTo>
                    <a:pt x="242" y="47"/>
                    <a:pt x="268" y="36"/>
                    <a:pt x="276" y="51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101"/>
            <p:cNvSpPr/>
            <p:nvPr/>
          </p:nvSpPr>
          <p:spPr bwMode="auto">
            <a:xfrm>
              <a:off x="2001838" y="3870325"/>
              <a:ext cx="503238" cy="228600"/>
            </a:xfrm>
            <a:custGeom>
              <a:avLst/>
              <a:gdLst>
                <a:gd name="T0" fmla="*/ 397 w 403"/>
                <a:gd name="T1" fmla="*/ 3 h 184"/>
                <a:gd name="T2" fmla="*/ 3 w 403"/>
                <a:gd name="T3" fmla="*/ 177 h 184"/>
                <a:gd name="T4" fmla="*/ 8 w 403"/>
                <a:gd name="T5" fmla="*/ 181 h 184"/>
                <a:gd name="T6" fmla="*/ 400 w 403"/>
                <a:gd name="T7" fmla="*/ 8 h 184"/>
                <a:gd name="T8" fmla="*/ 397 w 403"/>
                <a:gd name="T9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184">
                  <a:moveTo>
                    <a:pt x="397" y="3"/>
                  </a:moveTo>
                  <a:cubicBezTo>
                    <a:pt x="279" y="90"/>
                    <a:pt x="107" y="66"/>
                    <a:pt x="3" y="177"/>
                  </a:cubicBezTo>
                  <a:cubicBezTo>
                    <a:pt x="0" y="179"/>
                    <a:pt x="5" y="184"/>
                    <a:pt x="8" y="181"/>
                  </a:cubicBezTo>
                  <a:cubicBezTo>
                    <a:pt x="111" y="71"/>
                    <a:pt x="283" y="95"/>
                    <a:pt x="400" y="8"/>
                  </a:cubicBezTo>
                  <a:cubicBezTo>
                    <a:pt x="403" y="6"/>
                    <a:pt x="400" y="0"/>
                    <a:pt x="397" y="3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2" name="Freeform 102"/>
            <p:cNvSpPr/>
            <p:nvPr/>
          </p:nvSpPr>
          <p:spPr bwMode="auto">
            <a:xfrm>
              <a:off x="1960563" y="4094163"/>
              <a:ext cx="46038" cy="46038"/>
            </a:xfrm>
            <a:custGeom>
              <a:avLst/>
              <a:gdLst>
                <a:gd name="T0" fmla="*/ 11 w 36"/>
                <a:gd name="T1" fmla="*/ 3 h 36"/>
                <a:gd name="T2" fmla="*/ 3 w 36"/>
                <a:gd name="T3" fmla="*/ 24 h 36"/>
                <a:gd name="T4" fmla="*/ 24 w 36"/>
                <a:gd name="T5" fmla="*/ 32 h 36"/>
                <a:gd name="T6" fmla="*/ 32 w 36"/>
                <a:gd name="T7" fmla="*/ 11 h 36"/>
                <a:gd name="T8" fmla="*/ 11 w 36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1" y="3"/>
                  </a:moveTo>
                  <a:cubicBezTo>
                    <a:pt x="3" y="7"/>
                    <a:pt x="0" y="16"/>
                    <a:pt x="3" y="24"/>
                  </a:cubicBezTo>
                  <a:cubicBezTo>
                    <a:pt x="7" y="32"/>
                    <a:pt x="16" y="36"/>
                    <a:pt x="24" y="32"/>
                  </a:cubicBezTo>
                  <a:cubicBezTo>
                    <a:pt x="32" y="29"/>
                    <a:pt x="36" y="19"/>
                    <a:pt x="32" y="11"/>
                  </a:cubicBezTo>
                  <a:cubicBezTo>
                    <a:pt x="28" y="3"/>
                    <a:pt x="19" y="0"/>
                    <a:pt x="11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3" name="Freeform 103"/>
            <p:cNvSpPr/>
            <p:nvPr/>
          </p:nvSpPr>
          <p:spPr bwMode="auto">
            <a:xfrm>
              <a:off x="2011363" y="4090988"/>
              <a:ext cx="44450" cy="44450"/>
            </a:xfrm>
            <a:custGeom>
              <a:avLst/>
              <a:gdLst>
                <a:gd name="T0" fmla="*/ 11 w 35"/>
                <a:gd name="T1" fmla="*/ 4 h 36"/>
                <a:gd name="T2" fmla="*/ 3 w 35"/>
                <a:gd name="T3" fmla="*/ 24 h 36"/>
                <a:gd name="T4" fmla="*/ 24 w 35"/>
                <a:gd name="T5" fmla="*/ 32 h 36"/>
                <a:gd name="T6" fmla="*/ 32 w 35"/>
                <a:gd name="T7" fmla="*/ 12 h 36"/>
                <a:gd name="T8" fmla="*/ 11 w 35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11" y="4"/>
                  </a:moveTo>
                  <a:cubicBezTo>
                    <a:pt x="3" y="7"/>
                    <a:pt x="0" y="16"/>
                    <a:pt x="3" y="24"/>
                  </a:cubicBezTo>
                  <a:cubicBezTo>
                    <a:pt x="7" y="32"/>
                    <a:pt x="16" y="36"/>
                    <a:pt x="24" y="32"/>
                  </a:cubicBezTo>
                  <a:cubicBezTo>
                    <a:pt x="32" y="29"/>
                    <a:pt x="35" y="20"/>
                    <a:pt x="32" y="12"/>
                  </a:cubicBezTo>
                  <a:cubicBezTo>
                    <a:pt x="28" y="4"/>
                    <a:pt x="19" y="0"/>
                    <a:pt x="11" y="4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104"/>
            <p:cNvSpPr/>
            <p:nvPr/>
          </p:nvSpPr>
          <p:spPr bwMode="auto">
            <a:xfrm>
              <a:off x="1971676" y="4038600"/>
              <a:ext cx="46038" cy="44450"/>
            </a:xfrm>
            <a:custGeom>
              <a:avLst/>
              <a:gdLst>
                <a:gd name="T0" fmla="*/ 12 w 36"/>
                <a:gd name="T1" fmla="*/ 4 h 36"/>
                <a:gd name="T2" fmla="*/ 4 w 36"/>
                <a:gd name="T3" fmla="*/ 25 h 36"/>
                <a:gd name="T4" fmla="*/ 24 w 36"/>
                <a:gd name="T5" fmla="*/ 33 h 36"/>
                <a:gd name="T6" fmla="*/ 32 w 36"/>
                <a:gd name="T7" fmla="*/ 12 h 36"/>
                <a:gd name="T8" fmla="*/ 12 w 36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2" y="4"/>
                  </a:moveTo>
                  <a:cubicBezTo>
                    <a:pt x="4" y="7"/>
                    <a:pt x="0" y="17"/>
                    <a:pt x="4" y="25"/>
                  </a:cubicBezTo>
                  <a:cubicBezTo>
                    <a:pt x="7" y="33"/>
                    <a:pt x="16" y="36"/>
                    <a:pt x="24" y="33"/>
                  </a:cubicBezTo>
                  <a:cubicBezTo>
                    <a:pt x="32" y="29"/>
                    <a:pt x="36" y="20"/>
                    <a:pt x="32" y="12"/>
                  </a:cubicBezTo>
                  <a:cubicBezTo>
                    <a:pt x="29" y="4"/>
                    <a:pt x="20" y="0"/>
                    <a:pt x="12" y="4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105"/>
            <p:cNvSpPr/>
            <p:nvPr/>
          </p:nvSpPr>
          <p:spPr bwMode="auto">
            <a:xfrm>
              <a:off x="2052638" y="4057650"/>
              <a:ext cx="44450" cy="46038"/>
            </a:xfrm>
            <a:custGeom>
              <a:avLst/>
              <a:gdLst>
                <a:gd name="T0" fmla="*/ 12 w 36"/>
                <a:gd name="T1" fmla="*/ 4 h 36"/>
                <a:gd name="T2" fmla="*/ 4 w 36"/>
                <a:gd name="T3" fmla="*/ 24 h 36"/>
                <a:gd name="T4" fmla="*/ 24 w 36"/>
                <a:gd name="T5" fmla="*/ 32 h 36"/>
                <a:gd name="T6" fmla="*/ 32 w 36"/>
                <a:gd name="T7" fmla="*/ 12 h 36"/>
                <a:gd name="T8" fmla="*/ 12 w 36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2" y="4"/>
                  </a:moveTo>
                  <a:cubicBezTo>
                    <a:pt x="4" y="7"/>
                    <a:pt x="0" y="16"/>
                    <a:pt x="4" y="24"/>
                  </a:cubicBezTo>
                  <a:cubicBezTo>
                    <a:pt x="7" y="32"/>
                    <a:pt x="17" y="36"/>
                    <a:pt x="24" y="32"/>
                  </a:cubicBezTo>
                  <a:cubicBezTo>
                    <a:pt x="32" y="29"/>
                    <a:pt x="36" y="19"/>
                    <a:pt x="32" y="12"/>
                  </a:cubicBezTo>
                  <a:cubicBezTo>
                    <a:pt x="29" y="4"/>
                    <a:pt x="20" y="0"/>
                    <a:pt x="12" y="4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106"/>
            <p:cNvSpPr/>
            <p:nvPr/>
          </p:nvSpPr>
          <p:spPr bwMode="auto">
            <a:xfrm>
              <a:off x="2009776" y="4005263"/>
              <a:ext cx="44450" cy="42863"/>
            </a:xfrm>
            <a:custGeom>
              <a:avLst/>
              <a:gdLst>
                <a:gd name="T0" fmla="*/ 12 w 36"/>
                <a:gd name="T1" fmla="*/ 3 h 35"/>
                <a:gd name="T2" fmla="*/ 4 w 36"/>
                <a:gd name="T3" fmla="*/ 24 h 35"/>
                <a:gd name="T4" fmla="*/ 25 w 36"/>
                <a:gd name="T5" fmla="*/ 32 h 35"/>
                <a:gd name="T6" fmla="*/ 32 w 36"/>
                <a:gd name="T7" fmla="*/ 11 h 35"/>
                <a:gd name="T8" fmla="*/ 12 w 36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2" y="3"/>
                  </a:moveTo>
                  <a:cubicBezTo>
                    <a:pt x="4" y="7"/>
                    <a:pt x="0" y="16"/>
                    <a:pt x="4" y="24"/>
                  </a:cubicBezTo>
                  <a:cubicBezTo>
                    <a:pt x="7" y="32"/>
                    <a:pt x="17" y="35"/>
                    <a:pt x="25" y="32"/>
                  </a:cubicBezTo>
                  <a:cubicBezTo>
                    <a:pt x="32" y="28"/>
                    <a:pt x="36" y="19"/>
                    <a:pt x="32" y="11"/>
                  </a:cubicBezTo>
                  <a:cubicBezTo>
                    <a:pt x="29" y="3"/>
                    <a:pt x="20" y="0"/>
                    <a:pt x="12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107"/>
            <p:cNvSpPr/>
            <p:nvPr/>
          </p:nvSpPr>
          <p:spPr bwMode="auto">
            <a:xfrm>
              <a:off x="2063751" y="3981450"/>
              <a:ext cx="39688" cy="36513"/>
            </a:xfrm>
            <a:custGeom>
              <a:avLst/>
              <a:gdLst>
                <a:gd name="T0" fmla="*/ 10 w 31"/>
                <a:gd name="T1" fmla="*/ 3 h 30"/>
                <a:gd name="T2" fmla="*/ 3 w 31"/>
                <a:gd name="T3" fmla="*/ 20 h 30"/>
                <a:gd name="T4" fmla="*/ 21 w 31"/>
                <a:gd name="T5" fmla="*/ 27 h 30"/>
                <a:gd name="T6" fmla="*/ 28 w 31"/>
                <a:gd name="T7" fmla="*/ 9 h 30"/>
                <a:gd name="T8" fmla="*/ 10 w 31"/>
                <a:gd name="T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3"/>
                  </a:moveTo>
                  <a:cubicBezTo>
                    <a:pt x="3" y="6"/>
                    <a:pt x="0" y="14"/>
                    <a:pt x="3" y="20"/>
                  </a:cubicBezTo>
                  <a:cubicBezTo>
                    <a:pt x="6" y="27"/>
                    <a:pt x="14" y="30"/>
                    <a:pt x="21" y="27"/>
                  </a:cubicBezTo>
                  <a:cubicBezTo>
                    <a:pt x="28" y="24"/>
                    <a:pt x="31" y="16"/>
                    <a:pt x="28" y="9"/>
                  </a:cubicBezTo>
                  <a:cubicBezTo>
                    <a:pt x="25" y="3"/>
                    <a:pt x="17" y="0"/>
                    <a:pt x="10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108"/>
            <p:cNvSpPr/>
            <p:nvPr/>
          </p:nvSpPr>
          <p:spPr bwMode="auto">
            <a:xfrm>
              <a:off x="2098676" y="4032250"/>
              <a:ext cx="38100" cy="36513"/>
            </a:xfrm>
            <a:custGeom>
              <a:avLst/>
              <a:gdLst>
                <a:gd name="T0" fmla="*/ 10 w 31"/>
                <a:gd name="T1" fmla="*/ 3 h 30"/>
                <a:gd name="T2" fmla="*/ 3 w 31"/>
                <a:gd name="T3" fmla="*/ 21 h 30"/>
                <a:gd name="T4" fmla="*/ 21 w 31"/>
                <a:gd name="T5" fmla="*/ 27 h 30"/>
                <a:gd name="T6" fmla="*/ 28 w 31"/>
                <a:gd name="T7" fmla="*/ 10 h 30"/>
                <a:gd name="T8" fmla="*/ 10 w 31"/>
                <a:gd name="T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3"/>
                  </a:moveTo>
                  <a:cubicBezTo>
                    <a:pt x="3" y="6"/>
                    <a:pt x="0" y="14"/>
                    <a:pt x="3" y="21"/>
                  </a:cubicBezTo>
                  <a:cubicBezTo>
                    <a:pt x="6" y="27"/>
                    <a:pt x="14" y="30"/>
                    <a:pt x="21" y="27"/>
                  </a:cubicBezTo>
                  <a:cubicBezTo>
                    <a:pt x="28" y="25"/>
                    <a:pt x="31" y="17"/>
                    <a:pt x="28" y="10"/>
                  </a:cubicBezTo>
                  <a:cubicBezTo>
                    <a:pt x="25" y="3"/>
                    <a:pt x="17" y="0"/>
                    <a:pt x="10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Freeform 109"/>
            <p:cNvSpPr/>
            <p:nvPr/>
          </p:nvSpPr>
          <p:spPr bwMode="auto">
            <a:xfrm>
              <a:off x="2141538" y="4011613"/>
              <a:ext cx="31750" cy="31750"/>
            </a:xfrm>
            <a:custGeom>
              <a:avLst/>
              <a:gdLst>
                <a:gd name="T0" fmla="*/ 9 w 25"/>
                <a:gd name="T1" fmla="*/ 3 h 25"/>
                <a:gd name="T2" fmla="*/ 3 w 25"/>
                <a:gd name="T3" fmla="*/ 17 h 25"/>
                <a:gd name="T4" fmla="*/ 17 w 25"/>
                <a:gd name="T5" fmla="*/ 23 h 25"/>
                <a:gd name="T6" fmla="*/ 23 w 25"/>
                <a:gd name="T7" fmla="*/ 8 h 25"/>
                <a:gd name="T8" fmla="*/ 9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9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3"/>
                    <a:pt x="12" y="25"/>
                    <a:pt x="17" y="23"/>
                  </a:cubicBezTo>
                  <a:cubicBezTo>
                    <a:pt x="23" y="20"/>
                    <a:pt x="25" y="14"/>
                    <a:pt x="23" y="8"/>
                  </a:cubicBezTo>
                  <a:cubicBezTo>
                    <a:pt x="21" y="3"/>
                    <a:pt x="14" y="0"/>
                    <a:pt x="9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110"/>
            <p:cNvSpPr/>
            <p:nvPr/>
          </p:nvSpPr>
          <p:spPr bwMode="auto">
            <a:xfrm>
              <a:off x="2116138" y="3968750"/>
              <a:ext cx="30163" cy="301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3 h 25"/>
                <a:gd name="T6" fmla="*/ 23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3"/>
                    <a:pt x="12" y="25"/>
                    <a:pt x="17" y="23"/>
                  </a:cubicBezTo>
                  <a:cubicBezTo>
                    <a:pt x="23" y="20"/>
                    <a:pt x="25" y="14"/>
                    <a:pt x="23" y="8"/>
                  </a:cubicBezTo>
                  <a:cubicBezTo>
                    <a:pt x="20" y="3"/>
                    <a:pt x="14" y="0"/>
                    <a:pt x="8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1" name="Freeform 111"/>
            <p:cNvSpPr/>
            <p:nvPr/>
          </p:nvSpPr>
          <p:spPr bwMode="auto">
            <a:xfrm>
              <a:off x="1852613" y="3881438"/>
              <a:ext cx="638175" cy="63500"/>
            </a:xfrm>
            <a:custGeom>
              <a:avLst/>
              <a:gdLst>
                <a:gd name="T0" fmla="*/ 506 w 511"/>
                <a:gd name="T1" fmla="*/ 1 h 50"/>
                <a:gd name="T2" fmla="*/ 265 w 511"/>
                <a:gd name="T3" fmla="*/ 22 h 50"/>
                <a:gd name="T4" fmla="*/ 156 w 511"/>
                <a:gd name="T5" fmla="*/ 38 h 50"/>
                <a:gd name="T6" fmla="*/ 5 w 511"/>
                <a:gd name="T7" fmla="*/ 24 h 50"/>
                <a:gd name="T8" fmla="*/ 3 w 511"/>
                <a:gd name="T9" fmla="*/ 30 h 50"/>
                <a:gd name="T10" fmla="*/ 149 w 511"/>
                <a:gd name="T11" fmla="*/ 45 h 50"/>
                <a:gd name="T12" fmla="*/ 265 w 511"/>
                <a:gd name="T13" fmla="*/ 28 h 50"/>
                <a:gd name="T14" fmla="*/ 368 w 511"/>
                <a:gd name="T15" fmla="*/ 25 h 50"/>
                <a:gd name="T16" fmla="*/ 507 w 511"/>
                <a:gd name="T17" fmla="*/ 7 h 50"/>
                <a:gd name="T18" fmla="*/ 506 w 511"/>
                <a:gd name="T1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1" h="50">
                  <a:moveTo>
                    <a:pt x="506" y="1"/>
                  </a:moveTo>
                  <a:cubicBezTo>
                    <a:pt x="425" y="18"/>
                    <a:pt x="346" y="18"/>
                    <a:pt x="265" y="22"/>
                  </a:cubicBezTo>
                  <a:cubicBezTo>
                    <a:pt x="228" y="24"/>
                    <a:pt x="192" y="33"/>
                    <a:pt x="156" y="38"/>
                  </a:cubicBezTo>
                  <a:cubicBezTo>
                    <a:pt x="105" y="44"/>
                    <a:pt x="53" y="43"/>
                    <a:pt x="5" y="24"/>
                  </a:cubicBezTo>
                  <a:cubicBezTo>
                    <a:pt x="1" y="23"/>
                    <a:pt x="0" y="29"/>
                    <a:pt x="3" y="30"/>
                  </a:cubicBezTo>
                  <a:cubicBezTo>
                    <a:pt x="50" y="48"/>
                    <a:pt x="99" y="50"/>
                    <a:pt x="149" y="45"/>
                  </a:cubicBezTo>
                  <a:cubicBezTo>
                    <a:pt x="188" y="41"/>
                    <a:pt x="226" y="31"/>
                    <a:pt x="265" y="28"/>
                  </a:cubicBezTo>
                  <a:cubicBezTo>
                    <a:pt x="299" y="27"/>
                    <a:pt x="334" y="27"/>
                    <a:pt x="368" y="25"/>
                  </a:cubicBezTo>
                  <a:cubicBezTo>
                    <a:pt x="415" y="23"/>
                    <a:pt x="461" y="17"/>
                    <a:pt x="507" y="7"/>
                  </a:cubicBezTo>
                  <a:cubicBezTo>
                    <a:pt x="511" y="6"/>
                    <a:pt x="510" y="0"/>
                    <a:pt x="506" y="1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2" name="Freeform 112"/>
            <p:cNvSpPr/>
            <p:nvPr/>
          </p:nvSpPr>
          <p:spPr bwMode="auto">
            <a:xfrm>
              <a:off x="1803401" y="3886200"/>
              <a:ext cx="39688" cy="39688"/>
            </a:xfrm>
            <a:custGeom>
              <a:avLst/>
              <a:gdLst>
                <a:gd name="T0" fmla="*/ 17 w 32"/>
                <a:gd name="T1" fmla="*/ 31 h 32"/>
                <a:gd name="T2" fmla="*/ 1 w 32"/>
                <a:gd name="T3" fmla="*/ 16 h 32"/>
                <a:gd name="T4" fmla="*/ 16 w 32"/>
                <a:gd name="T5" fmla="*/ 0 h 32"/>
                <a:gd name="T6" fmla="*/ 32 w 32"/>
                <a:gd name="T7" fmla="*/ 15 h 32"/>
                <a:gd name="T8" fmla="*/ 17 w 32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7" y="31"/>
                  </a:moveTo>
                  <a:cubicBezTo>
                    <a:pt x="8" y="32"/>
                    <a:pt x="1" y="25"/>
                    <a:pt x="1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cubicBezTo>
                    <a:pt x="32" y="24"/>
                    <a:pt x="25" y="31"/>
                    <a:pt x="17" y="3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3" name="Freeform 113"/>
            <p:cNvSpPr/>
            <p:nvPr/>
          </p:nvSpPr>
          <p:spPr bwMode="auto">
            <a:xfrm>
              <a:off x="1851026" y="3867150"/>
              <a:ext cx="39688" cy="39688"/>
            </a:xfrm>
            <a:custGeom>
              <a:avLst/>
              <a:gdLst>
                <a:gd name="T0" fmla="*/ 17 w 32"/>
                <a:gd name="T1" fmla="*/ 31 h 32"/>
                <a:gd name="T2" fmla="*/ 1 w 32"/>
                <a:gd name="T3" fmla="*/ 16 h 32"/>
                <a:gd name="T4" fmla="*/ 16 w 32"/>
                <a:gd name="T5" fmla="*/ 0 h 32"/>
                <a:gd name="T6" fmla="*/ 32 w 32"/>
                <a:gd name="T7" fmla="*/ 15 h 32"/>
                <a:gd name="T8" fmla="*/ 17 w 32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7" y="31"/>
                  </a:moveTo>
                  <a:cubicBezTo>
                    <a:pt x="8" y="32"/>
                    <a:pt x="1" y="25"/>
                    <a:pt x="1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cubicBezTo>
                    <a:pt x="32" y="24"/>
                    <a:pt x="25" y="31"/>
                    <a:pt x="17" y="3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4" name="Freeform 114"/>
            <p:cNvSpPr/>
            <p:nvPr/>
          </p:nvSpPr>
          <p:spPr bwMode="auto">
            <a:xfrm>
              <a:off x="1838326" y="3930650"/>
              <a:ext cx="39688" cy="396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8"/>
                    <a:pt x="7" y="1"/>
                    <a:pt x="16" y="0"/>
                  </a:cubicBezTo>
                  <a:cubicBezTo>
                    <a:pt x="24" y="0"/>
                    <a:pt x="31" y="7"/>
                    <a:pt x="32" y="16"/>
                  </a:cubicBezTo>
                  <a:cubicBezTo>
                    <a:pt x="32" y="24"/>
                    <a:pt x="25" y="31"/>
                    <a:pt x="16" y="3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5" name="Freeform 115"/>
            <p:cNvSpPr/>
            <p:nvPr/>
          </p:nvSpPr>
          <p:spPr bwMode="auto">
            <a:xfrm>
              <a:off x="1901826" y="3878263"/>
              <a:ext cx="39688" cy="396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7 h 32"/>
                <a:gd name="T4" fmla="*/ 16 w 32"/>
                <a:gd name="T5" fmla="*/ 1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1" y="25"/>
                    <a:pt x="0" y="17"/>
                  </a:cubicBezTo>
                  <a:cubicBezTo>
                    <a:pt x="0" y="8"/>
                    <a:pt x="7" y="1"/>
                    <a:pt x="16" y="1"/>
                  </a:cubicBezTo>
                  <a:cubicBezTo>
                    <a:pt x="24" y="0"/>
                    <a:pt x="31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6" name="Freeform 116"/>
            <p:cNvSpPr/>
            <p:nvPr/>
          </p:nvSpPr>
          <p:spPr bwMode="auto">
            <a:xfrm>
              <a:off x="1887538" y="3946525"/>
              <a:ext cx="39688" cy="396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1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1" y="7"/>
                    <a:pt x="32" y="16"/>
                  </a:cubicBezTo>
                  <a:cubicBezTo>
                    <a:pt x="32" y="24"/>
                    <a:pt x="25" y="31"/>
                    <a:pt x="16" y="3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7" name="Freeform 117"/>
            <p:cNvSpPr/>
            <p:nvPr/>
          </p:nvSpPr>
          <p:spPr bwMode="auto">
            <a:xfrm>
              <a:off x="1947863" y="3951288"/>
              <a:ext cx="34925" cy="33338"/>
            </a:xfrm>
            <a:custGeom>
              <a:avLst/>
              <a:gdLst>
                <a:gd name="T0" fmla="*/ 14 w 27"/>
                <a:gd name="T1" fmla="*/ 27 h 27"/>
                <a:gd name="T2" fmla="*/ 0 w 27"/>
                <a:gd name="T3" fmla="*/ 14 h 27"/>
                <a:gd name="T4" fmla="*/ 13 w 27"/>
                <a:gd name="T5" fmla="*/ 1 h 27"/>
                <a:gd name="T6" fmla="*/ 27 w 27"/>
                <a:gd name="T7" fmla="*/ 14 h 27"/>
                <a:gd name="T8" fmla="*/ 14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7" y="27"/>
                    <a:pt x="1" y="22"/>
                    <a:pt x="0" y="14"/>
                  </a:cubicBezTo>
                  <a:cubicBezTo>
                    <a:pt x="0" y="7"/>
                    <a:pt x="6" y="1"/>
                    <a:pt x="13" y="1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7" y="21"/>
                    <a:pt x="21" y="27"/>
                    <a:pt x="14" y="2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8" name="Freeform 118"/>
            <p:cNvSpPr/>
            <p:nvPr/>
          </p:nvSpPr>
          <p:spPr bwMode="auto">
            <a:xfrm>
              <a:off x="1957388" y="3889375"/>
              <a:ext cx="33338" cy="33338"/>
            </a:xfrm>
            <a:custGeom>
              <a:avLst/>
              <a:gdLst>
                <a:gd name="T0" fmla="*/ 14 w 27"/>
                <a:gd name="T1" fmla="*/ 27 h 27"/>
                <a:gd name="T2" fmla="*/ 0 w 27"/>
                <a:gd name="T3" fmla="*/ 14 h 27"/>
                <a:gd name="T4" fmla="*/ 13 w 27"/>
                <a:gd name="T5" fmla="*/ 0 h 27"/>
                <a:gd name="T6" fmla="*/ 27 w 27"/>
                <a:gd name="T7" fmla="*/ 13 h 27"/>
                <a:gd name="T8" fmla="*/ 14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6" y="1"/>
                    <a:pt x="13" y="0"/>
                  </a:cubicBezTo>
                  <a:cubicBezTo>
                    <a:pt x="20" y="0"/>
                    <a:pt x="26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9" name="Freeform 119"/>
            <p:cNvSpPr/>
            <p:nvPr/>
          </p:nvSpPr>
          <p:spPr bwMode="auto">
            <a:xfrm>
              <a:off x="2006601" y="3892550"/>
              <a:ext cx="26988" cy="26988"/>
            </a:xfrm>
            <a:custGeom>
              <a:avLst/>
              <a:gdLst>
                <a:gd name="T0" fmla="*/ 11 w 22"/>
                <a:gd name="T1" fmla="*/ 22 h 22"/>
                <a:gd name="T2" fmla="*/ 0 w 22"/>
                <a:gd name="T3" fmla="*/ 11 h 22"/>
                <a:gd name="T4" fmla="*/ 11 w 22"/>
                <a:gd name="T5" fmla="*/ 0 h 22"/>
                <a:gd name="T6" fmla="*/ 22 w 22"/>
                <a:gd name="T7" fmla="*/ 11 h 22"/>
                <a:gd name="T8" fmla="*/ 11 w 2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8" y="22"/>
                    <a:pt x="11" y="2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0" name="Freeform 120"/>
            <p:cNvSpPr/>
            <p:nvPr/>
          </p:nvSpPr>
          <p:spPr bwMode="auto">
            <a:xfrm>
              <a:off x="2000251" y="3946525"/>
              <a:ext cx="28575" cy="28575"/>
            </a:xfrm>
            <a:custGeom>
              <a:avLst/>
              <a:gdLst>
                <a:gd name="T0" fmla="*/ 12 w 23"/>
                <a:gd name="T1" fmla="*/ 22 h 22"/>
                <a:gd name="T2" fmla="*/ 1 w 23"/>
                <a:gd name="T3" fmla="*/ 11 h 22"/>
                <a:gd name="T4" fmla="*/ 11 w 23"/>
                <a:gd name="T5" fmla="*/ 0 h 22"/>
                <a:gd name="T6" fmla="*/ 22 w 23"/>
                <a:gd name="T7" fmla="*/ 11 h 22"/>
                <a:gd name="T8" fmla="*/ 12 w 23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2">
                  <a:moveTo>
                    <a:pt x="12" y="22"/>
                  </a:moveTo>
                  <a:cubicBezTo>
                    <a:pt x="6" y="22"/>
                    <a:pt x="1" y="17"/>
                    <a:pt x="1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3" y="17"/>
                    <a:pt x="18" y="22"/>
                    <a:pt x="12" y="2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1" name="组合 60"/>
          <p:cNvGrpSpPr/>
          <p:nvPr/>
        </p:nvGrpSpPr>
        <p:grpSpPr>
          <a:xfrm rot="18094364">
            <a:off x="8650690" y="4561663"/>
            <a:ext cx="434975" cy="357188"/>
            <a:chOff x="6132513" y="1917700"/>
            <a:chExt cx="434975" cy="357188"/>
          </a:xfrm>
        </p:grpSpPr>
        <p:sp>
          <p:nvSpPr>
            <p:cNvPr id="62" name="Freeform 131"/>
            <p:cNvSpPr/>
            <p:nvPr/>
          </p:nvSpPr>
          <p:spPr bwMode="auto">
            <a:xfrm>
              <a:off x="6132513" y="2085975"/>
              <a:ext cx="263525" cy="188913"/>
            </a:xfrm>
            <a:custGeom>
              <a:avLst/>
              <a:gdLst>
                <a:gd name="T0" fmla="*/ 9 w 211"/>
                <a:gd name="T1" fmla="*/ 148 h 152"/>
                <a:gd name="T2" fmla="*/ 207 w 211"/>
                <a:gd name="T3" fmla="*/ 9 h 152"/>
                <a:gd name="T4" fmla="*/ 205 w 211"/>
                <a:gd name="T5" fmla="*/ 2 h 152"/>
                <a:gd name="T6" fmla="*/ 3 w 211"/>
                <a:gd name="T7" fmla="*/ 143 h 152"/>
                <a:gd name="T8" fmla="*/ 9 w 211"/>
                <a:gd name="T9" fmla="*/ 14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52">
                  <a:moveTo>
                    <a:pt x="9" y="148"/>
                  </a:moveTo>
                  <a:cubicBezTo>
                    <a:pt x="63" y="87"/>
                    <a:pt x="131" y="39"/>
                    <a:pt x="207" y="9"/>
                  </a:cubicBezTo>
                  <a:cubicBezTo>
                    <a:pt x="211" y="7"/>
                    <a:pt x="209" y="0"/>
                    <a:pt x="205" y="2"/>
                  </a:cubicBezTo>
                  <a:cubicBezTo>
                    <a:pt x="127" y="32"/>
                    <a:pt x="59" y="80"/>
                    <a:pt x="3" y="143"/>
                  </a:cubicBezTo>
                  <a:cubicBezTo>
                    <a:pt x="0" y="146"/>
                    <a:pt x="6" y="152"/>
                    <a:pt x="9" y="148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132"/>
            <p:cNvSpPr/>
            <p:nvPr/>
          </p:nvSpPr>
          <p:spPr bwMode="auto">
            <a:xfrm>
              <a:off x="6284913" y="1917700"/>
              <a:ext cx="282575" cy="290513"/>
            </a:xfrm>
            <a:custGeom>
              <a:avLst/>
              <a:gdLst>
                <a:gd name="T0" fmla="*/ 138 w 226"/>
                <a:gd name="T1" fmla="*/ 101 h 232"/>
                <a:gd name="T2" fmla="*/ 191 w 226"/>
                <a:gd name="T3" fmla="*/ 29 h 232"/>
                <a:gd name="T4" fmla="*/ 131 w 226"/>
                <a:gd name="T5" fmla="*/ 33 h 232"/>
                <a:gd name="T6" fmla="*/ 112 w 226"/>
                <a:gd name="T7" fmla="*/ 74 h 232"/>
                <a:gd name="T8" fmla="*/ 45 w 226"/>
                <a:gd name="T9" fmla="*/ 21 h 232"/>
                <a:gd name="T10" fmla="*/ 69 w 226"/>
                <a:gd name="T11" fmla="*/ 92 h 232"/>
                <a:gd name="T12" fmla="*/ 6 w 226"/>
                <a:gd name="T13" fmla="*/ 136 h 232"/>
                <a:gd name="T14" fmla="*/ 81 w 226"/>
                <a:gd name="T15" fmla="*/ 149 h 232"/>
                <a:gd name="T16" fmla="*/ 105 w 226"/>
                <a:gd name="T17" fmla="*/ 224 h 232"/>
                <a:gd name="T18" fmla="*/ 135 w 226"/>
                <a:gd name="T19" fmla="*/ 158 h 232"/>
                <a:gd name="T20" fmla="*/ 206 w 226"/>
                <a:gd name="T21" fmla="*/ 164 h 232"/>
                <a:gd name="T22" fmla="*/ 215 w 226"/>
                <a:gd name="T23" fmla="*/ 114 h 232"/>
                <a:gd name="T24" fmla="*/ 171 w 226"/>
                <a:gd name="T25" fmla="*/ 96 h 232"/>
                <a:gd name="T26" fmla="*/ 138 w 226"/>
                <a:gd name="T27" fmla="*/ 10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232">
                  <a:moveTo>
                    <a:pt x="138" y="101"/>
                  </a:moveTo>
                  <a:cubicBezTo>
                    <a:pt x="162" y="90"/>
                    <a:pt x="210" y="62"/>
                    <a:pt x="191" y="29"/>
                  </a:cubicBezTo>
                  <a:cubicBezTo>
                    <a:pt x="177" y="2"/>
                    <a:pt x="145" y="17"/>
                    <a:pt x="131" y="33"/>
                  </a:cubicBezTo>
                  <a:cubicBezTo>
                    <a:pt x="120" y="46"/>
                    <a:pt x="117" y="60"/>
                    <a:pt x="112" y="74"/>
                  </a:cubicBezTo>
                  <a:cubicBezTo>
                    <a:pt x="109" y="48"/>
                    <a:pt x="76" y="0"/>
                    <a:pt x="45" y="21"/>
                  </a:cubicBezTo>
                  <a:cubicBezTo>
                    <a:pt x="16" y="41"/>
                    <a:pt x="47" y="83"/>
                    <a:pt x="69" y="92"/>
                  </a:cubicBezTo>
                  <a:cubicBezTo>
                    <a:pt x="45" y="84"/>
                    <a:pt x="0" y="106"/>
                    <a:pt x="6" y="136"/>
                  </a:cubicBezTo>
                  <a:cubicBezTo>
                    <a:pt x="15" y="177"/>
                    <a:pt x="57" y="159"/>
                    <a:pt x="81" y="149"/>
                  </a:cubicBezTo>
                  <a:cubicBezTo>
                    <a:pt x="54" y="170"/>
                    <a:pt x="63" y="232"/>
                    <a:pt x="105" y="224"/>
                  </a:cubicBezTo>
                  <a:cubicBezTo>
                    <a:pt x="138" y="218"/>
                    <a:pt x="143" y="182"/>
                    <a:pt x="135" y="158"/>
                  </a:cubicBezTo>
                  <a:cubicBezTo>
                    <a:pt x="156" y="169"/>
                    <a:pt x="183" y="182"/>
                    <a:pt x="206" y="164"/>
                  </a:cubicBezTo>
                  <a:cubicBezTo>
                    <a:pt x="221" y="153"/>
                    <a:pt x="226" y="130"/>
                    <a:pt x="215" y="114"/>
                  </a:cubicBezTo>
                  <a:cubicBezTo>
                    <a:pt x="205" y="100"/>
                    <a:pt x="189" y="97"/>
                    <a:pt x="171" y="96"/>
                  </a:cubicBezTo>
                  <a:cubicBezTo>
                    <a:pt x="161" y="96"/>
                    <a:pt x="153" y="98"/>
                    <a:pt x="138" y="10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133"/>
            <p:cNvSpPr/>
            <p:nvPr/>
          </p:nvSpPr>
          <p:spPr bwMode="auto">
            <a:xfrm>
              <a:off x="6383338" y="2028825"/>
              <a:ext cx="71438" cy="69850"/>
            </a:xfrm>
            <a:custGeom>
              <a:avLst/>
              <a:gdLst>
                <a:gd name="T0" fmla="*/ 43 w 56"/>
                <a:gd name="T1" fmla="*/ 48 h 56"/>
                <a:gd name="T2" fmla="*/ 48 w 56"/>
                <a:gd name="T3" fmla="*/ 13 h 56"/>
                <a:gd name="T4" fmla="*/ 13 w 56"/>
                <a:gd name="T5" fmla="*/ 8 h 56"/>
                <a:gd name="T6" fmla="*/ 8 w 56"/>
                <a:gd name="T7" fmla="*/ 43 h 56"/>
                <a:gd name="T8" fmla="*/ 43 w 56"/>
                <a:gd name="T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3" y="48"/>
                  </a:moveTo>
                  <a:cubicBezTo>
                    <a:pt x="54" y="40"/>
                    <a:pt x="56" y="24"/>
                    <a:pt x="48" y="13"/>
                  </a:cubicBezTo>
                  <a:cubicBezTo>
                    <a:pt x="39" y="2"/>
                    <a:pt x="24" y="0"/>
                    <a:pt x="13" y="8"/>
                  </a:cubicBezTo>
                  <a:cubicBezTo>
                    <a:pt x="2" y="17"/>
                    <a:pt x="0" y="32"/>
                    <a:pt x="8" y="43"/>
                  </a:cubicBezTo>
                  <a:cubicBezTo>
                    <a:pt x="16" y="54"/>
                    <a:pt x="32" y="56"/>
                    <a:pt x="43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134"/>
            <p:cNvSpPr/>
            <p:nvPr/>
          </p:nvSpPr>
          <p:spPr bwMode="auto">
            <a:xfrm>
              <a:off x="6167438" y="2024063"/>
              <a:ext cx="84138" cy="185738"/>
            </a:xfrm>
            <a:custGeom>
              <a:avLst/>
              <a:gdLst>
                <a:gd name="T0" fmla="*/ 24 w 68"/>
                <a:gd name="T1" fmla="*/ 148 h 148"/>
                <a:gd name="T2" fmla="*/ 66 w 68"/>
                <a:gd name="T3" fmla="*/ 65 h 148"/>
                <a:gd name="T4" fmla="*/ 48 w 68"/>
                <a:gd name="T5" fmla="*/ 0 h 148"/>
                <a:gd name="T6" fmla="*/ 13 w 68"/>
                <a:gd name="T7" fmla="*/ 38 h 148"/>
                <a:gd name="T8" fmla="*/ 2 w 68"/>
                <a:gd name="T9" fmla="*/ 91 h 148"/>
                <a:gd name="T10" fmla="*/ 24 w 68"/>
                <a:gd name="T1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48">
                  <a:moveTo>
                    <a:pt x="24" y="148"/>
                  </a:moveTo>
                  <a:cubicBezTo>
                    <a:pt x="49" y="128"/>
                    <a:pt x="65" y="97"/>
                    <a:pt x="66" y="65"/>
                  </a:cubicBezTo>
                  <a:cubicBezTo>
                    <a:pt x="68" y="42"/>
                    <a:pt x="58" y="19"/>
                    <a:pt x="48" y="0"/>
                  </a:cubicBezTo>
                  <a:cubicBezTo>
                    <a:pt x="35" y="10"/>
                    <a:pt x="22" y="23"/>
                    <a:pt x="13" y="38"/>
                  </a:cubicBezTo>
                  <a:cubicBezTo>
                    <a:pt x="3" y="54"/>
                    <a:pt x="0" y="72"/>
                    <a:pt x="2" y="91"/>
                  </a:cubicBezTo>
                  <a:cubicBezTo>
                    <a:pt x="3" y="119"/>
                    <a:pt x="18" y="145"/>
                    <a:pt x="24" y="148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135"/>
            <p:cNvSpPr/>
            <p:nvPr/>
          </p:nvSpPr>
          <p:spPr bwMode="auto">
            <a:xfrm>
              <a:off x="6183313" y="2198688"/>
              <a:ext cx="158750" cy="74613"/>
            </a:xfrm>
            <a:custGeom>
              <a:avLst/>
              <a:gdLst>
                <a:gd name="T0" fmla="*/ 0 w 128"/>
                <a:gd name="T1" fmla="*/ 22 h 60"/>
                <a:gd name="T2" fmla="*/ 78 w 128"/>
                <a:gd name="T3" fmla="*/ 5 h 60"/>
                <a:gd name="T4" fmla="*/ 128 w 128"/>
                <a:gd name="T5" fmla="*/ 34 h 60"/>
                <a:gd name="T6" fmla="*/ 89 w 128"/>
                <a:gd name="T7" fmla="*/ 55 h 60"/>
                <a:gd name="T8" fmla="*/ 42 w 128"/>
                <a:gd name="T9" fmla="*/ 53 h 60"/>
                <a:gd name="T10" fmla="*/ 0 w 128"/>
                <a:gd name="T1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60">
                  <a:moveTo>
                    <a:pt x="0" y="22"/>
                  </a:moveTo>
                  <a:cubicBezTo>
                    <a:pt x="22" y="6"/>
                    <a:pt x="51" y="0"/>
                    <a:pt x="78" y="5"/>
                  </a:cubicBezTo>
                  <a:cubicBezTo>
                    <a:pt x="97" y="9"/>
                    <a:pt x="114" y="22"/>
                    <a:pt x="128" y="34"/>
                  </a:cubicBezTo>
                  <a:cubicBezTo>
                    <a:pt x="117" y="43"/>
                    <a:pt x="103" y="51"/>
                    <a:pt x="89" y="55"/>
                  </a:cubicBezTo>
                  <a:cubicBezTo>
                    <a:pt x="73" y="60"/>
                    <a:pt x="58" y="58"/>
                    <a:pt x="42" y="53"/>
                  </a:cubicBezTo>
                  <a:cubicBezTo>
                    <a:pt x="19" y="45"/>
                    <a:pt x="1" y="27"/>
                    <a:pt x="0" y="22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67" name="组合 66"/>
          <p:cNvGrpSpPr/>
          <p:nvPr/>
        </p:nvGrpSpPr>
        <p:grpSpPr>
          <a:xfrm rot="8967678">
            <a:off x="8734584" y="5974669"/>
            <a:ext cx="477838" cy="522288"/>
            <a:chOff x="2632076" y="4738688"/>
            <a:chExt cx="477838" cy="522288"/>
          </a:xfrm>
        </p:grpSpPr>
        <p:sp>
          <p:nvSpPr>
            <p:cNvPr id="68" name="Freeform 157"/>
            <p:cNvSpPr/>
            <p:nvPr/>
          </p:nvSpPr>
          <p:spPr bwMode="auto">
            <a:xfrm>
              <a:off x="2701926" y="4738688"/>
              <a:ext cx="407988" cy="414338"/>
            </a:xfrm>
            <a:custGeom>
              <a:avLst/>
              <a:gdLst>
                <a:gd name="T0" fmla="*/ 318 w 327"/>
                <a:gd name="T1" fmla="*/ 5 h 332"/>
                <a:gd name="T2" fmla="*/ 2 w 327"/>
                <a:gd name="T3" fmla="*/ 326 h 332"/>
                <a:gd name="T4" fmla="*/ 10 w 327"/>
                <a:gd name="T5" fmla="*/ 328 h 332"/>
                <a:gd name="T6" fmla="*/ 325 w 327"/>
                <a:gd name="T7" fmla="*/ 9 h 332"/>
                <a:gd name="T8" fmla="*/ 318 w 327"/>
                <a:gd name="T9" fmla="*/ 5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2">
                  <a:moveTo>
                    <a:pt x="318" y="5"/>
                  </a:moveTo>
                  <a:cubicBezTo>
                    <a:pt x="244" y="141"/>
                    <a:pt x="62" y="178"/>
                    <a:pt x="2" y="326"/>
                  </a:cubicBezTo>
                  <a:cubicBezTo>
                    <a:pt x="0" y="330"/>
                    <a:pt x="8" y="332"/>
                    <a:pt x="10" y="328"/>
                  </a:cubicBezTo>
                  <a:cubicBezTo>
                    <a:pt x="69" y="182"/>
                    <a:pt x="251" y="145"/>
                    <a:pt x="325" y="9"/>
                  </a:cubicBezTo>
                  <a:cubicBezTo>
                    <a:pt x="327" y="4"/>
                    <a:pt x="320" y="0"/>
                    <a:pt x="318" y="5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Freeform 158"/>
            <p:cNvSpPr/>
            <p:nvPr/>
          </p:nvSpPr>
          <p:spPr bwMode="auto">
            <a:xfrm>
              <a:off x="2641601" y="5087938"/>
              <a:ext cx="169863" cy="173038"/>
            </a:xfrm>
            <a:custGeom>
              <a:avLst/>
              <a:gdLst>
                <a:gd name="T0" fmla="*/ 72 w 136"/>
                <a:gd name="T1" fmla="*/ 8 h 138"/>
                <a:gd name="T2" fmla="*/ 14 w 136"/>
                <a:gd name="T3" fmla="*/ 138 h 138"/>
                <a:gd name="T4" fmla="*/ 8 w 136"/>
                <a:gd name="T5" fmla="*/ 54 h 138"/>
                <a:gd name="T6" fmla="*/ 72 w 136"/>
                <a:gd name="T7" fmla="*/ 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38">
                  <a:moveTo>
                    <a:pt x="72" y="8"/>
                  </a:moveTo>
                  <a:cubicBezTo>
                    <a:pt x="136" y="57"/>
                    <a:pt x="48" y="112"/>
                    <a:pt x="14" y="138"/>
                  </a:cubicBezTo>
                  <a:cubicBezTo>
                    <a:pt x="1" y="118"/>
                    <a:pt x="0" y="77"/>
                    <a:pt x="8" y="54"/>
                  </a:cubicBezTo>
                  <a:cubicBezTo>
                    <a:pt x="19" y="22"/>
                    <a:pt x="39" y="0"/>
                    <a:pt x="72" y="8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159"/>
            <p:cNvSpPr/>
            <p:nvPr/>
          </p:nvSpPr>
          <p:spPr bwMode="auto">
            <a:xfrm>
              <a:off x="2784476" y="5024438"/>
              <a:ext cx="93663" cy="161925"/>
            </a:xfrm>
            <a:custGeom>
              <a:avLst/>
              <a:gdLst>
                <a:gd name="T0" fmla="*/ 18 w 74"/>
                <a:gd name="T1" fmla="*/ 0 h 129"/>
                <a:gd name="T2" fmla="*/ 36 w 74"/>
                <a:gd name="T3" fmla="*/ 129 h 129"/>
                <a:gd name="T4" fmla="*/ 18 w 74"/>
                <a:gd name="T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29">
                  <a:moveTo>
                    <a:pt x="18" y="0"/>
                  </a:moveTo>
                  <a:cubicBezTo>
                    <a:pt x="0" y="40"/>
                    <a:pt x="4" y="97"/>
                    <a:pt x="36" y="129"/>
                  </a:cubicBezTo>
                  <a:cubicBezTo>
                    <a:pt x="74" y="93"/>
                    <a:pt x="74" y="18"/>
                    <a:pt x="18" y="0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160"/>
            <p:cNvSpPr/>
            <p:nvPr/>
          </p:nvSpPr>
          <p:spPr bwMode="auto">
            <a:xfrm>
              <a:off x="2632076" y="4970463"/>
              <a:ext cx="166688" cy="69850"/>
            </a:xfrm>
            <a:custGeom>
              <a:avLst/>
              <a:gdLst>
                <a:gd name="T0" fmla="*/ 133 w 133"/>
                <a:gd name="T1" fmla="*/ 38 h 55"/>
                <a:gd name="T2" fmla="*/ 52 w 133"/>
                <a:gd name="T3" fmla="*/ 52 h 55"/>
                <a:gd name="T4" fmla="*/ 0 w 133"/>
                <a:gd name="T5" fmla="*/ 36 h 55"/>
                <a:gd name="T6" fmla="*/ 79 w 133"/>
                <a:gd name="T7" fmla="*/ 1 h 55"/>
                <a:gd name="T8" fmla="*/ 133 w 133"/>
                <a:gd name="T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55">
                  <a:moveTo>
                    <a:pt x="133" y="38"/>
                  </a:moveTo>
                  <a:cubicBezTo>
                    <a:pt x="118" y="55"/>
                    <a:pt x="72" y="54"/>
                    <a:pt x="52" y="52"/>
                  </a:cubicBezTo>
                  <a:cubicBezTo>
                    <a:pt x="35" y="50"/>
                    <a:pt x="14" y="46"/>
                    <a:pt x="0" y="36"/>
                  </a:cubicBezTo>
                  <a:cubicBezTo>
                    <a:pt x="13" y="11"/>
                    <a:pt x="53" y="0"/>
                    <a:pt x="79" y="1"/>
                  </a:cubicBezTo>
                  <a:cubicBezTo>
                    <a:pt x="95" y="2"/>
                    <a:pt x="131" y="12"/>
                    <a:pt x="133" y="38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161"/>
            <p:cNvSpPr/>
            <p:nvPr/>
          </p:nvSpPr>
          <p:spPr bwMode="auto">
            <a:xfrm>
              <a:off x="2889251" y="4935538"/>
              <a:ext cx="80963" cy="161925"/>
            </a:xfrm>
            <a:custGeom>
              <a:avLst/>
              <a:gdLst>
                <a:gd name="T0" fmla="*/ 20 w 64"/>
                <a:gd name="T1" fmla="*/ 0 h 130"/>
                <a:gd name="T2" fmla="*/ 4 w 64"/>
                <a:gd name="T3" fmla="*/ 69 h 130"/>
                <a:gd name="T4" fmla="*/ 44 w 64"/>
                <a:gd name="T5" fmla="*/ 130 h 130"/>
                <a:gd name="T6" fmla="*/ 55 w 64"/>
                <a:gd name="T7" fmla="*/ 51 h 130"/>
                <a:gd name="T8" fmla="*/ 20 w 64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30">
                  <a:moveTo>
                    <a:pt x="20" y="0"/>
                  </a:moveTo>
                  <a:cubicBezTo>
                    <a:pt x="0" y="7"/>
                    <a:pt x="0" y="53"/>
                    <a:pt x="4" y="69"/>
                  </a:cubicBezTo>
                  <a:cubicBezTo>
                    <a:pt x="11" y="94"/>
                    <a:pt x="31" y="110"/>
                    <a:pt x="44" y="130"/>
                  </a:cubicBezTo>
                  <a:cubicBezTo>
                    <a:pt x="50" y="105"/>
                    <a:pt x="64" y="78"/>
                    <a:pt x="55" y="51"/>
                  </a:cubicBezTo>
                  <a:cubicBezTo>
                    <a:pt x="49" y="31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162"/>
            <p:cNvSpPr/>
            <p:nvPr/>
          </p:nvSpPr>
          <p:spPr bwMode="auto">
            <a:xfrm>
              <a:off x="2747963" y="4868863"/>
              <a:ext cx="163513" cy="77788"/>
            </a:xfrm>
            <a:custGeom>
              <a:avLst/>
              <a:gdLst>
                <a:gd name="T0" fmla="*/ 131 w 131"/>
                <a:gd name="T1" fmla="*/ 52 h 63"/>
                <a:gd name="T2" fmla="*/ 90 w 131"/>
                <a:gd name="T3" fmla="*/ 62 h 63"/>
                <a:gd name="T4" fmla="*/ 51 w 131"/>
                <a:gd name="T5" fmla="*/ 54 h 63"/>
                <a:gd name="T6" fmla="*/ 0 w 131"/>
                <a:gd name="T7" fmla="*/ 22 h 63"/>
                <a:gd name="T8" fmla="*/ 35 w 131"/>
                <a:gd name="T9" fmla="*/ 5 h 63"/>
                <a:gd name="T10" fmla="*/ 84 w 131"/>
                <a:gd name="T11" fmla="*/ 8 h 63"/>
                <a:gd name="T12" fmla="*/ 131 w 131"/>
                <a:gd name="T13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63">
                  <a:moveTo>
                    <a:pt x="131" y="52"/>
                  </a:moveTo>
                  <a:cubicBezTo>
                    <a:pt x="128" y="59"/>
                    <a:pt x="99" y="62"/>
                    <a:pt x="90" y="62"/>
                  </a:cubicBezTo>
                  <a:cubicBezTo>
                    <a:pt x="77" y="63"/>
                    <a:pt x="63" y="60"/>
                    <a:pt x="51" y="54"/>
                  </a:cubicBezTo>
                  <a:cubicBezTo>
                    <a:pt x="33" y="45"/>
                    <a:pt x="15" y="34"/>
                    <a:pt x="0" y="22"/>
                  </a:cubicBezTo>
                  <a:cubicBezTo>
                    <a:pt x="7" y="13"/>
                    <a:pt x="25" y="7"/>
                    <a:pt x="35" y="5"/>
                  </a:cubicBezTo>
                  <a:cubicBezTo>
                    <a:pt x="52" y="0"/>
                    <a:pt x="69" y="1"/>
                    <a:pt x="84" y="8"/>
                  </a:cubicBezTo>
                  <a:cubicBezTo>
                    <a:pt x="103" y="16"/>
                    <a:pt x="122" y="36"/>
                    <a:pt x="131" y="5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 rot="5400000">
            <a:off x="827232" y="5016810"/>
            <a:ext cx="573088" cy="280988"/>
            <a:chOff x="2039938" y="2527300"/>
            <a:chExt cx="573088" cy="280988"/>
          </a:xfrm>
        </p:grpSpPr>
        <p:sp>
          <p:nvSpPr>
            <p:cNvPr id="83" name="Freeform 149"/>
            <p:cNvSpPr/>
            <p:nvPr/>
          </p:nvSpPr>
          <p:spPr bwMode="auto">
            <a:xfrm>
              <a:off x="2122488" y="2605088"/>
              <a:ext cx="490538" cy="119063"/>
            </a:xfrm>
            <a:custGeom>
              <a:avLst/>
              <a:gdLst>
                <a:gd name="T0" fmla="*/ 388 w 392"/>
                <a:gd name="T1" fmla="*/ 88 h 96"/>
                <a:gd name="T2" fmla="*/ 7 w 392"/>
                <a:gd name="T3" fmla="*/ 3 h 96"/>
                <a:gd name="T4" fmla="*/ 3 w 392"/>
                <a:gd name="T5" fmla="*/ 9 h 96"/>
                <a:gd name="T6" fmla="*/ 384 w 392"/>
                <a:gd name="T7" fmla="*/ 94 h 96"/>
                <a:gd name="T8" fmla="*/ 388 w 392"/>
                <a:gd name="T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96">
                  <a:moveTo>
                    <a:pt x="388" y="88"/>
                  </a:moveTo>
                  <a:cubicBezTo>
                    <a:pt x="269" y="24"/>
                    <a:pt x="120" y="82"/>
                    <a:pt x="7" y="3"/>
                  </a:cubicBezTo>
                  <a:cubicBezTo>
                    <a:pt x="3" y="0"/>
                    <a:pt x="0" y="7"/>
                    <a:pt x="3" y="9"/>
                  </a:cubicBezTo>
                  <a:cubicBezTo>
                    <a:pt x="116" y="88"/>
                    <a:pt x="266" y="30"/>
                    <a:pt x="384" y="94"/>
                  </a:cubicBezTo>
                  <a:cubicBezTo>
                    <a:pt x="388" y="96"/>
                    <a:pt x="392" y="90"/>
                    <a:pt x="388" y="88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4" name="Freeform 150"/>
            <p:cNvSpPr/>
            <p:nvPr/>
          </p:nvSpPr>
          <p:spPr bwMode="auto">
            <a:xfrm>
              <a:off x="2039938" y="2554288"/>
              <a:ext cx="158750" cy="109538"/>
            </a:xfrm>
            <a:custGeom>
              <a:avLst/>
              <a:gdLst>
                <a:gd name="T0" fmla="*/ 104 w 127"/>
                <a:gd name="T1" fmla="*/ 67 h 88"/>
                <a:gd name="T2" fmla="*/ 0 w 127"/>
                <a:gd name="T3" fmla="*/ 0 h 88"/>
                <a:gd name="T4" fmla="*/ 35 w 127"/>
                <a:gd name="T5" fmla="*/ 64 h 88"/>
                <a:gd name="T6" fmla="*/ 104 w 127"/>
                <a:gd name="T7" fmla="*/ 6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88">
                  <a:moveTo>
                    <a:pt x="104" y="67"/>
                  </a:moveTo>
                  <a:cubicBezTo>
                    <a:pt x="127" y="1"/>
                    <a:pt x="37" y="2"/>
                    <a:pt x="0" y="0"/>
                  </a:cubicBezTo>
                  <a:cubicBezTo>
                    <a:pt x="0" y="20"/>
                    <a:pt x="19" y="51"/>
                    <a:pt x="35" y="64"/>
                  </a:cubicBezTo>
                  <a:cubicBezTo>
                    <a:pt x="58" y="82"/>
                    <a:pt x="83" y="88"/>
                    <a:pt x="104" y="6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5" name="Freeform 151"/>
            <p:cNvSpPr/>
            <p:nvPr/>
          </p:nvSpPr>
          <p:spPr bwMode="auto">
            <a:xfrm>
              <a:off x="2189163" y="2527300"/>
              <a:ext cx="109538" cy="127000"/>
            </a:xfrm>
            <a:custGeom>
              <a:avLst/>
              <a:gdLst>
                <a:gd name="T0" fmla="*/ 55 w 88"/>
                <a:gd name="T1" fmla="*/ 102 h 102"/>
                <a:gd name="T2" fmla="*/ 8 w 88"/>
                <a:gd name="T3" fmla="*/ 0 h 102"/>
                <a:gd name="T4" fmla="*/ 55 w 88"/>
                <a:gd name="T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102">
                  <a:moveTo>
                    <a:pt x="55" y="102"/>
                  </a:moveTo>
                  <a:cubicBezTo>
                    <a:pt x="24" y="81"/>
                    <a:pt x="0" y="38"/>
                    <a:pt x="8" y="0"/>
                  </a:cubicBezTo>
                  <a:cubicBezTo>
                    <a:pt x="52" y="8"/>
                    <a:pt x="88" y="63"/>
                    <a:pt x="55" y="102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6" name="Freeform 152"/>
            <p:cNvSpPr/>
            <p:nvPr/>
          </p:nvSpPr>
          <p:spPr bwMode="auto">
            <a:xfrm>
              <a:off x="2135188" y="2657475"/>
              <a:ext cx="133350" cy="101600"/>
            </a:xfrm>
            <a:custGeom>
              <a:avLst/>
              <a:gdLst>
                <a:gd name="T0" fmla="*/ 96 w 106"/>
                <a:gd name="T1" fmla="*/ 5 h 81"/>
                <a:gd name="T2" fmla="*/ 30 w 106"/>
                <a:gd name="T3" fmla="*/ 33 h 81"/>
                <a:gd name="T4" fmla="*/ 0 w 106"/>
                <a:gd name="T5" fmla="*/ 69 h 81"/>
                <a:gd name="T6" fmla="*/ 74 w 106"/>
                <a:gd name="T7" fmla="*/ 58 h 81"/>
                <a:gd name="T8" fmla="*/ 96 w 106"/>
                <a:gd name="T9" fmla="*/ 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1">
                  <a:moveTo>
                    <a:pt x="96" y="5"/>
                  </a:moveTo>
                  <a:cubicBezTo>
                    <a:pt x="77" y="0"/>
                    <a:pt x="44" y="22"/>
                    <a:pt x="30" y="33"/>
                  </a:cubicBezTo>
                  <a:cubicBezTo>
                    <a:pt x="19" y="42"/>
                    <a:pt x="5" y="55"/>
                    <a:pt x="0" y="69"/>
                  </a:cubicBezTo>
                  <a:cubicBezTo>
                    <a:pt x="21" y="81"/>
                    <a:pt x="55" y="70"/>
                    <a:pt x="74" y="58"/>
                  </a:cubicBezTo>
                  <a:cubicBezTo>
                    <a:pt x="85" y="50"/>
                    <a:pt x="106" y="25"/>
                    <a:pt x="96" y="5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7" name="Freeform 153"/>
            <p:cNvSpPr/>
            <p:nvPr/>
          </p:nvSpPr>
          <p:spPr bwMode="auto">
            <a:xfrm>
              <a:off x="2316163" y="2536825"/>
              <a:ext cx="71438" cy="138113"/>
            </a:xfrm>
            <a:custGeom>
              <a:avLst/>
              <a:gdLst>
                <a:gd name="T0" fmla="*/ 51 w 58"/>
                <a:gd name="T1" fmla="*/ 106 h 110"/>
                <a:gd name="T2" fmla="*/ 7 w 58"/>
                <a:gd name="T3" fmla="*/ 63 h 110"/>
                <a:gd name="T4" fmla="*/ 8 w 58"/>
                <a:gd name="T5" fmla="*/ 0 h 110"/>
                <a:gd name="T6" fmla="*/ 53 w 58"/>
                <a:gd name="T7" fmla="*/ 52 h 110"/>
                <a:gd name="T8" fmla="*/ 51 w 58"/>
                <a:gd name="T9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0">
                  <a:moveTo>
                    <a:pt x="51" y="106"/>
                  </a:moveTo>
                  <a:cubicBezTo>
                    <a:pt x="34" y="110"/>
                    <a:pt x="12" y="77"/>
                    <a:pt x="7" y="63"/>
                  </a:cubicBezTo>
                  <a:cubicBezTo>
                    <a:pt x="0" y="42"/>
                    <a:pt x="7" y="21"/>
                    <a:pt x="8" y="0"/>
                  </a:cubicBezTo>
                  <a:cubicBezTo>
                    <a:pt x="24" y="16"/>
                    <a:pt x="47" y="29"/>
                    <a:pt x="53" y="52"/>
                  </a:cubicBezTo>
                  <a:cubicBezTo>
                    <a:pt x="58" y="70"/>
                    <a:pt x="56" y="87"/>
                    <a:pt x="51" y="106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8" name="Freeform 154"/>
            <p:cNvSpPr/>
            <p:nvPr/>
          </p:nvSpPr>
          <p:spPr bwMode="auto">
            <a:xfrm>
              <a:off x="2274888" y="2667000"/>
              <a:ext cx="104775" cy="115888"/>
            </a:xfrm>
            <a:custGeom>
              <a:avLst/>
              <a:gdLst>
                <a:gd name="T0" fmla="*/ 82 w 83"/>
                <a:gd name="T1" fmla="*/ 4 h 92"/>
                <a:gd name="T2" fmla="*/ 47 w 83"/>
                <a:gd name="T3" fmla="*/ 16 h 92"/>
                <a:gd name="T4" fmla="*/ 22 w 83"/>
                <a:gd name="T5" fmla="*/ 41 h 92"/>
                <a:gd name="T6" fmla="*/ 0 w 83"/>
                <a:gd name="T7" fmla="*/ 88 h 92"/>
                <a:gd name="T8" fmla="*/ 34 w 83"/>
                <a:gd name="T9" fmla="*/ 84 h 92"/>
                <a:gd name="T10" fmla="*/ 68 w 83"/>
                <a:gd name="T11" fmla="*/ 58 h 92"/>
                <a:gd name="T12" fmla="*/ 82 w 83"/>
                <a:gd name="T1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92">
                  <a:moveTo>
                    <a:pt x="82" y="4"/>
                  </a:moveTo>
                  <a:cubicBezTo>
                    <a:pt x="76" y="0"/>
                    <a:pt x="53" y="12"/>
                    <a:pt x="47" y="16"/>
                  </a:cubicBezTo>
                  <a:cubicBezTo>
                    <a:pt x="37" y="22"/>
                    <a:pt x="29" y="31"/>
                    <a:pt x="22" y="41"/>
                  </a:cubicBezTo>
                  <a:cubicBezTo>
                    <a:pt x="14" y="55"/>
                    <a:pt x="5" y="72"/>
                    <a:pt x="0" y="88"/>
                  </a:cubicBezTo>
                  <a:cubicBezTo>
                    <a:pt x="9" y="92"/>
                    <a:pt x="25" y="87"/>
                    <a:pt x="34" y="84"/>
                  </a:cubicBezTo>
                  <a:cubicBezTo>
                    <a:pt x="48" y="80"/>
                    <a:pt x="60" y="71"/>
                    <a:pt x="68" y="58"/>
                  </a:cubicBezTo>
                  <a:cubicBezTo>
                    <a:pt x="78" y="44"/>
                    <a:pt x="83" y="21"/>
                    <a:pt x="82" y="4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9" name="Freeform 155"/>
            <p:cNvSpPr/>
            <p:nvPr/>
          </p:nvSpPr>
          <p:spPr bwMode="auto">
            <a:xfrm>
              <a:off x="2416176" y="2563813"/>
              <a:ext cx="104775" cy="117475"/>
            </a:xfrm>
            <a:custGeom>
              <a:avLst/>
              <a:gdLst>
                <a:gd name="T0" fmla="*/ 72 w 84"/>
                <a:gd name="T1" fmla="*/ 94 h 94"/>
                <a:gd name="T2" fmla="*/ 14 w 84"/>
                <a:gd name="T3" fmla="*/ 52 h 94"/>
                <a:gd name="T4" fmla="*/ 5 w 84"/>
                <a:gd name="T5" fmla="*/ 0 h 94"/>
                <a:gd name="T6" fmla="*/ 72 w 84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94">
                  <a:moveTo>
                    <a:pt x="72" y="94"/>
                  </a:moveTo>
                  <a:cubicBezTo>
                    <a:pt x="48" y="88"/>
                    <a:pt x="25" y="74"/>
                    <a:pt x="14" y="52"/>
                  </a:cubicBezTo>
                  <a:cubicBezTo>
                    <a:pt x="8" y="40"/>
                    <a:pt x="0" y="14"/>
                    <a:pt x="5" y="0"/>
                  </a:cubicBezTo>
                  <a:cubicBezTo>
                    <a:pt x="44" y="8"/>
                    <a:pt x="84" y="53"/>
                    <a:pt x="72" y="94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90" name="Freeform 156"/>
            <p:cNvSpPr/>
            <p:nvPr/>
          </p:nvSpPr>
          <p:spPr bwMode="auto">
            <a:xfrm>
              <a:off x="2392363" y="2689225"/>
              <a:ext cx="114300" cy="119063"/>
            </a:xfrm>
            <a:custGeom>
              <a:avLst/>
              <a:gdLst>
                <a:gd name="T0" fmla="*/ 88 w 92"/>
                <a:gd name="T1" fmla="*/ 0 h 96"/>
                <a:gd name="T2" fmla="*/ 34 w 92"/>
                <a:gd name="T3" fmla="*/ 28 h 96"/>
                <a:gd name="T4" fmla="*/ 0 w 92"/>
                <a:gd name="T5" fmla="*/ 85 h 96"/>
                <a:gd name="T6" fmla="*/ 74 w 92"/>
                <a:gd name="T7" fmla="*/ 61 h 96"/>
                <a:gd name="T8" fmla="*/ 88 w 92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6">
                  <a:moveTo>
                    <a:pt x="88" y="0"/>
                  </a:moveTo>
                  <a:cubicBezTo>
                    <a:pt x="67" y="0"/>
                    <a:pt x="48" y="13"/>
                    <a:pt x="34" y="28"/>
                  </a:cubicBezTo>
                  <a:cubicBezTo>
                    <a:pt x="18" y="45"/>
                    <a:pt x="11" y="66"/>
                    <a:pt x="0" y="85"/>
                  </a:cubicBezTo>
                  <a:cubicBezTo>
                    <a:pt x="23" y="96"/>
                    <a:pt x="59" y="79"/>
                    <a:pt x="74" y="61"/>
                  </a:cubicBezTo>
                  <a:cubicBezTo>
                    <a:pt x="91" y="41"/>
                    <a:pt x="92" y="23"/>
                    <a:pt x="88" y="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504190" y="697865"/>
            <a:ext cx="7821295" cy="5219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每样东西只要弄明白自己要做什么最容易就行了。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27660" y="1596390"/>
            <a:ext cx="8159750" cy="52197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_GB2312" panose="02010609030101010101" charset="-122"/>
                <a:ea typeface="楷体_GB2312" panose="02010609030101010101" charset="-122"/>
              </a:rPr>
              <a:t>只要万物都做它最容易的事，这世界就很有秩序了。</a:t>
            </a:r>
          </a:p>
        </p:txBody>
      </p:sp>
      <p:sp>
        <p:nvSpPr>
          <p:cNvPr id="74" name="下箭头 73"/>
          <p:cNvSpPr/>
          <p:nvPr/>
        </p:nvSpPr>
        <p:spPr>
          <a:xfrm>
            <a:off x="4030980" y="1266825"/>
            <a:ext cx="263525" cy="271780"/>
          </a:xfrm>
          <a:prstGeom prst="downArrow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下箭头 74"/>
          <p:cNvSpPr/>
          <p:nvPr/>
        </p:nvSpPr>
        <p:spPr>
          <a:xfrm>
            <a:off x="3921125" y="2332355"/>
            <a:ext cx="516890" cy="535305"/>
          </a:xfrm>
          <a:prstGeom prst="downArrow">
            <a:avLst/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文本框 75"/>
          <p:cNvSpPr txBox="1"/>
          <p:nvPr/>
        </p:nvSpPr>
        <p:spPr>
          <a:xfrm>
            <a:off x="1989455" y="3016250"/>
            <a:ext cx="4411980" cy="1445260"/>
          </a:xfrm>
          <a:prstGeom prst="rect">
            <a:avLst/>
          </a:prstGeom>
          <a:noFill/>
          <a:ln w="38100">
            <a:solidFill>
              <a:srgbClr val="00B050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这两句话表达了作者怎样的看法？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MH_Desc_1"/>
          <p:cNvSpPr/>
          <p:nvPr>
            <p:custDataLst>
              <p:tags r:id="rId2"/>
            </p:custDataLst>
          </p:nvPr>
        </p:nvSpPr>
        <p:spPr>
          <a:xfrm>
            <a:off x="1824303" y="1230630"/>
            <a:ext cx="5651500" cy="143212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0 h 0"/>
              <a:gd name="connsiteX1-45" fmla="*/ 2520280 w 2520280"/>
              <a:gd name="connsiteY1-46" fmla="*/ 0 h 0"/>
              <a:gd name="connsiteX2-47" fmla="*/ 0 w 2520280"/>
              <a:gd name="connsiteY2-48" fmla="*/ 0 h 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520280"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solidFill>
            <a:srgbClr val="CE2D35"/>
          </a:solidFill>
          <a:ln w="38100" cap="sq">
            <a:solidFill>
              <a:srgbClr val="56863C"/>
            </a:solidFill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anchor="b">
            <a:noAutofit/>
          </a:bodyPr>
          <a:lstStyle/>
          <a:p>
            <a:pPr algn="just">
              <a:lnSpc>
                <a:spcPct val="120000"/>
              </a:lnSpc>
              <a:defRPr/>
            </a:pPr>
            <a:endParaRPr lang="zh-CN" altLang="en-US" sz="1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" name="图文框 29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8" name="MH_Number_1"/>
          <p:cNvSpPr/>
          <p:nvPr>
            <p:custDataLst>
              <p:tags r:id="rId3"/>
            </p:custDataLst>
          </p:nvPr>
        </p:nvSpPr>
        <p:spPr>
          <a:xfrm>
            <a:off x="100269" y="91323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4355" y="1443990"/>
            <a:ext cx="605472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如果每个人都做自己最容易的事，这世界是不是也相当有秩序呢？我们总是努力勉励自己去克服万重困难，去做自己其实并没有天赋的十分痛苦的事，而往往不去想是否是</a:t>
            </a:r>
            <a:r>
              <a:rPr lang="zh-CN" altLang="en-US" sz="3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从自己的实际出发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3637280" y="400685"/>
            <a:ext cx="223139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感  悟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文框 12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1" name="MH_Number_1"/>
          <p:cNvSpPr/>
          <p:nvPr>
            <p:custDataLst>
              <p:tags r:id="rId2"/>
            </p:custDataLst>
          </p:nvPr>
        </p:nvSpPr>
        <p:spPr>
          <a:xfrm>
            <a:off x="92014" y="420888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2" name="MH_Entry_1"/>
          <p:cNvSpPr/>
          <p:nvPr>
            <p:custDataLst>
              <p:tags r:id="rId3"/>
            </p:custDataLst>
          </p:nvPr>
        </p:nvSpPr>
        <p:spPr>
          <a:xfrm>
            <a:off x="659765" y="421005"/>
            <a:ext cx="2966085" cy="498475"/>
          </a:xfrm>
          <a:prstGeom prst="roundRect">
            <a:avLst/>
          </a:prstGeom>
          <a:noFill/>
          <a:ln>
            <a:solidFill>
              <a:srgbClr val="F7A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zh-CN" altLang="en-US" sz="4000" b="1" dirty="0" smtClean="0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我会接着讲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11150" y="1299845"/>
            <a:ext cx="8686165" cy="3169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solidFill>
                  <a:srgbClr val="00B050"/>
                </a:solidFill>
                <a:latin typeface="楷体_GB2312" panose="02010609030101010101" charset="-122"/>
                <a:ea typeface="楷体_GB2312" panose="02010609030101010101" charset="-122"/>
              </a:rPr>
              <a:t>选一个开头，接着往下讲。</a:t>
            </a:r>
          </a:p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   这世界还相当有秩序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 </a:t>
            </a:r>
          </a:p>
          <a:p>
            <a:r>
              <a:rPr lang="zh-CN" altLang="en-US" sz="4000">
                <a:latin typeface="楷体_GB2312" panose="02010609030101010101" charset="-122"/>
                <a:ea typeface="楷体_GB2312" panose="02010609030101010101" charset="-122"/>
              </a:rPr>
              <a:t>   很久很久以前，当世界年纪还小的时候</a:t>
            </a:r>
            <a:r>
              <a:rPr lang="en-US" altLang="zh-CN" sz="4000">
                <a:latin typeface="楷体_GB2312" panose="02010609030101010101" charset="-122"/>
                <a:ea typeface="楷体_GB2312" panose="02010609030101010101" charset="-122"/>
              </a:rPr>
              <a:t>……</a:t>
            </a:r>
          </a:p>
        </p:txBody>
      </p:sp>
      <p:sp>
        <p:nvSpPr>
          <p:cNvPr id="5" name="菱形 4"/>
          <p:cNvSpPr/>
          <p:nvPr/>
        </p:nvSpPr>
        <p:spPr>
          <a:xfrm>
            <a:off x="655955" y="2115185"/>
            <a:ext cx="213995" cy="304800"/>
          </a:xfrm>
          <a:prstGeom prst="diamond">
            <a:avLst/>
          </a:prstGeom>
          <a:solidFill>
            <a:srgbClr val="F7AD3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菱形 5"/>
          <p:cNvSpPr/>
          <p:nvPr/>
        </p:nvSpPr>
        <p:spPr>
          <a:xfrm>
            <a:off x="659765" y="3342640"/>
            <a:ext cx="213995" cy="304800"/>
          </a:xfrm>
          <a:prstGeom prst="diamond">
            <a:avLst/>
          </a:prstGeom>
          <a:solidFill>
            <a:srgbClr val="F7AD3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组合 38"/>
          <p:cNvGrpSpPr/>
          <p:nvPr/>
        </p:nvGrpSpPr>
        <p:grpSpPr>
          <a:xfrm>
            <a:off x="361950" y="542925"/>
            <a:ext cx="1779905" cy="1327150"/>
            <a:chOff x="-2610" y="9522"/>
            <a:chExt cx="2803" cy="2090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610" y="9522"/>
              <a:ext cx="2175" cy="2090"/>
            </a:xfrm>
            <a:prstGeom prst="rect">
              <a:avLst/>
            </a:prstGeom>
          </p:spPr>
        </p:pic>
        <p:sp>
          <p:nvSpPr>
            <p:cNvPr id="3" name="文本框 2"/>
            <p:cNvSpPr txBox="1"/>
            <p:nvPr/>
          </p:nvSpPr>
          <p:spPr>
            <a:xfrm>
              <a:off x="-2395" y="9724"/>
              <a:ext cx="2588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界</a:t>
              </a: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61950" y="2946400"/>
            <a:ext cx="1779905" cy="1327150"/>
            <a:chOff x="-2610" y="9522"/>
            <a:chExt cx="2803" cy="20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610" y="9522"/>
              <a:ext cx="2175" cy="209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-2395" y="9724"/>
              <a:ext cx="2588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复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61950" y="5147945"/>
            <a:ext cx="1779905" cy="1327150"/>
            <a:chOff x="-2610" y="9522"/>
            <a:chExt cx="2803" cy="2090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-2610" y="9522"/>
              <a:ext cx="2175" cy="2090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-2395" y="9724"/>
              <a:ext cx="2588" cy="1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7200">
                  <a:latin typeface="楷体_GB2312" panose="02010609030101010101" charset="-122"/>
                  <a:ea typeface="楷体_GB2312" panose="02010609030101010101" charset="-122"/>
                </a:rPr>
                <a:t>简</a:t>
              </a: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891030" y="1224915"/>
            <a:ext cx="5902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组词：世界  界限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1944370" y="3628390"/>
            <a:ext cx="5902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组词：反复 复杂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944370" y="5829935"/>
            <a:ext cx="59029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组词：简单 简洁</a:t>
            </a:r>
          </a:p>
        </p:txBody>
      </p:sp>
      <p:pic>
        <p:nvPicPr>
          <p:cNvPr id="2" name="图片 1" descr="KT界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891030" y="671195"/>
            <a:ext cx="5178425" cy="548640"/>
          </a:xfrm>
          <a:prstGeom prst="rect">
            <a:avLst/>
          </a:prstGeom>
        </p:spPr>
      </p:pic>
      <p:pic>
        <p:nvPicPr>
          <p:cNvPr id="19" name="图片 18" descr="KT复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43075" y="3154680"/>
            <a:ext cx="5178425" cy="548640"/>
          </a:xfrm>
          <a:prstGeom prst="rect">
            <a:avLst/>
          </a:prstGeom>
        </p:spPr>
      </p:pic>
      <p:pic>
        <p:nvPicPr>
          <p:cNvPr id="20" name="图片 19" descr="KT简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09115" y="5276215"/>
            <a:ext cx="7198995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剪去单角的矩形 139"/>
          <p:cNvSpPr/>
          <p:nvPr/>
        </p:nvSpPr>
        <p:spPr>
          <a:xfrm>
            <a:off x="-19069" y="4692188"/>
            <a:ext cx="9154360" cy="2183229"/>
          </a:xfrm>
          <a:custGeom>
            <a:avLst/>
            <a:gdLst>
              <a:gd name="connsiteX0" fmla="*/ 0 w 9144000"/>
              <a:gd name="connsiteY0" fmla="*/ 0 h 2128874"/>
              <a:gd name="connsiteX1" fmla="*/ 8079563 w 9144000"/>
              <a:gd name="connsiteY1" fmla="*/ 0 h 2128874"/>
              <a:gd name="connsiteX2" fmla="*/ 9144000 w 9144000"/>
              <a:gd name="connsiteY2" fmla="*/ 1064437 h 2128874"/>
              <a:gd name="connsiteX3" fmla="*/ 9144000 w 9144000"/>
              <a:gd name="connsiteY3" fmla="*/ 2128874 h 2128874"/>
              <a:gd name="connsiteX4" fmla="*/ 0 w 9144000"/>
              <a:gd name="connsiteY4" fmla="*/ 2128874 h 2128874"/>
              <a:gd name="connsiteX5" fmla="*/ 0 w 9144000"/>
              <a:gd name="connsiteY5" fmla="*/ 0 h 2128874"/>
              <a:gd name="connsiteX0-1" fmla="*/ 0 w 9144000"/>
              <a:gd name="connsiteY0-2" fmla="*/ 0 h 2570309"/>
              <a:gd name="connsiteX1-3" fmla="*/ 8079563 w 9144000"/>
              <a:gd name="connsiteY1-4" fmla="*/ 441435 h 2570309"/>
              <a:gd name="connsiteX2-5" fmla="*/ 9144000 w 9144000"/>
              <a:gd name="connsiteY2-6" fmla="*/ 1505872 h 2570309"/>
              <a:gd name="connsiteX3-7" fmla="*/ 9144000 w 9144000"/>
              <a:gd name="connsiteY3-8" fmla="*/ 2570309 h 2570309"/>
              <a:gd name="connsiteX4-9" fmla="*/ 0 w 9144000"/>
              <a:gd name="connsiteY4-10" fmla="*/ 2570309 h 2570309"/>
              <a:gd name="connsiteX5-11" fmla="*/ 0 w 9144000"/>
              <a:gd name="connsiteY5-12" fmla="*/ 0 h 2570309"/>
              <a:gd name="connsiteX0-13" fmla="*/ 0 w 9144000"/>
              <a:gd name="connsiteY0-14" fmla="*/ 0 h 2570309"/>
              <a:gd name="connsiteX1-15" fmla="*/ 5896039 w 9144000"/>
              <a:gd name="connsiteY1-16" fmla="*/ 1899746 h 2570309"/>
              <a:gd name="connsiteX2-17" fmla="*/ 9144000 w 9144000"/>
              <a:gd name="connsiteY2-18" fmla="*/ 1505872 h 2570309"/>
              <a:gd name="connsiteX3-19" fmla="*/ 9144000 w 9144000"/>
              <a:gd name="connsiteY3-20" fmla="*/ 2570309 h 2570309"/>
              <a:gd name="connsiteX4-21" fmla="*/ 0 w 9144000"/>
              <a:gd name="connsiteY4-22" fmla="*/ 2570309 h 2570309"/>
              <a:gd name="connsiteX5-23" fmla="*/ 0 w 9144000"/>
              <a:gd name="connsiteY5-24" fmla="*/ 0 h 2570309"/>
              <a:gd name="connsiteX0-25" fmla="*/ 0 w 9144000"/>
              <a:gd name="connsiteY0-26" fmla="*/ 0 h 2570309"/>
              <a:gd name="connsiteX1-27" fmla="*/ 5896039 w 9144000"/>
              <a:gd name="connsiteY1-28" fmla="*/ 1899746 h 2570309"/>
              <a:gd name="connsiteX2-29" fmla="*/ 9144000 w 9144000"/>
              <a:gd name="connsiteY2-30" fmla="*/ 1505872 h 2570309"/>
              <a:gd name="connsiteX3-31" fmla="*/ 9144000 w 9144000"/>
              <a:gd name="connsiteY3-32" fmla="*/ 2570309 h 2570309"/>
              <a:gd name="connsiteX4-33" fmla="*/ 0 w 9144000"/>
              <a:gd name="connsiteY4-34" fmla="*/ 2570309 h 2570309"/>
              <a:gd name="connsiteX5-35" fmla="*/ 0 w 9144000"/>
              <a:gd name="connsiteY5-36" fmla="*/ 0 h 2570309"/>
              <a:gd name="connsiteX0-37" fmla="*/ 15766 w 9144000"/>
              <a:gd name="connsiteY0-38" fmla="*/ 0 h 2191937"/>
              <a:gd name="connsiteX1-39" fmla="*/ 5896039 w 9144000"/>
              <a:gd name="connsiteY1-40" fmla="*/ 1521374 h 2191937"/>
              <a:gd name="connsiteX2-41" fmla="*/ 9144000 w 9144000"/>
              <a:gd name="connsiteY2-42" fmla="*/ 1127500 h 2191937"/>
              <a:gd name="connsiteX3-43" fmla="*/ 9144000 w 9144000"/>
              <a:gd name="connsiteY3-44" fmla="*/ 2191937 h 2191937"/>
              <a:gd name="connsiteX4-45" fmla="*/ 0 w 9144000"/>
              <a:gd name="connsiteY4-46" fmla="*/ 2191937 h 2191937"/>
              <a:gd name="connsiteX5-47" fmla="*/ 15766 w 9144000"/>
              <a:gd name="connsiteY5-48" fmla="*/ 0 h 2191937"/>
              <a:gd name="connsiteX0-49" fmla="*/ 15766 w 9144000"/>
              <a:gd name="connsiteY0-50" fmla="*/ 0 h 2191937"/>
              <a:gd name="connsiteX1-51" fmla="*/ 5896039 w 9144000"/>
              <a:gd name="connsiteY1-52" fmla="*/ 1521374 h 2191937"/>
              <a:gd name="connsiteX2-53" fmla="*/ 9144000 w 9144000"/>
              <a:gd name="connsiteY2-54" fmla="*/ 1127500 h 2191937"/>
              <a:gd name="connsiteX3-55" fmla="*/ 9144000 w 9144000"/>
              <a:gd name="connsiteY3-56" fmla="*/ 2191937 h 2191937"/>
              <a:gd name="connsiteX4-57" fmla="*/ 0 w 9144000"/>
              <a:gd name="connsiteY4-58" fmla="*/ 2191937 h 2191937"/>
              <a:gd name="connsiteX5-59" fmla="*/ 15766 w 9144000"/>
              <a:gd name="connsiteY5-60" fmla="*/ 0 h 2191937"/>
              <a:gd name="connsiteX0-61" fmla="*/ 0 w 9154360"/>
              <a:gd name="connsiteY0-62" fmla="*/ 0 h 2183229"/>
              <a:gd name="connsiteX1-63" fmla="*/ 5906399 w 9154360"/>
              <a:gd name="connsiteY1-64" fmla="*/ 1512666 h 2183229"/>
              <a:gd name="connsiteX2-65" fmla="*/ 9154360 w 9154360"/>
              <a:gd name="connsiteY2-66" fmla="*/ 1118792 h 2183229"/>
              <a:gd name="connsiteX3-67" fmla="*/ 9154360 w 9154360"/>
              <a:gd name="connsiteY3-68" fmla="*/ 2183229 h 2183229"/>
              <a:gd name="connsiteX4-69" fmla="*/ 10360 w 9154360"/>
              <a:gd name="connsiteY4-70" fmla="*/ 2183229 h 2183229"/>
              <a:gd name="connsiteX5-71" fmla="*/ 0 w 9154360"/>
              <a:gd name="connsiteY5-72" fmla="*/ 0 h 2183229"/>
              <a:gd name="connsiteX0-73" fmla="*/ 0 w 9154360"/>
              <a:gd name="connsiteY0-74" fmla="*/ 0 h 2183229"/>
              <a:gd name="connsiteX1-75" fmla="*/ 5906399 w 9154360"/>
              <a:gd name="connsiteY1-76" fmla="*/ 1512666 h 2183229"/>
              <a:gd name="connsiteX2-77" fmla="*/ 9154360 w 9154360"/>
              <a:gd name="connsiteY2-78" fmla="*/ 1118792 h 2183229"/>
              <a:gd name="connsiteX3-79" fmla="*/ 9154360 w 9154360"/>
              <a:gd name="connsiteY3-80" fmla="*/ 2183229 h 2183229"/>
              <a:gd name="connsiteX4-81" fmla="*/ 10360 w 9154360"/>
              <a:gd name="connsiteY4-82" fmla="*/ 2183229 h 2183229"/>
              <a:gd name="connsiteX5-83" fmla="*/ 0 w 9154360"/>
              <a:gd name="connsiteY5-84" fmla="*/ 0 h 218322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9154360" h="2183229">
                <a:moveTo>
                  <a:pt x="0" y="0"/>
                </a:moveTo>
                <a:cubicBezTo>
                  <a:pt x="1965346" y="633249"/>
                  <a:pt x="4293586" y="1509081"/>
                  <a:pt x="5906399" y="1512666"/>
                </a:cubicBezTo>
                <a:cubicBezTo>
                  <a:pt x="7519212" y="1516251"/>
                  <a:pt x="8071706" y="1250083"/>
                  <a:pt x="9154360" y="1118792"/>
                </a:cubicBezTo>
                <a:lnTo>
                  <a:pt x="9154360" y="2183229"/>
                </a:lnTo>
                <a:lnTo>
                  <a:pt x="10360" y="2183229"/>
                </a:lnTo>
                <a:cubicBezTo>
                  <a:pt x="6907" y="1455486"/>
                  <a:pt x="3453" y="727743"/>
                  <a:pt x="0" y="0"/>
                </a:cubicBezTo>
                <a:close/>
              </a:path>
            </a:pathLst>
          </a:custGeom>
          <a:solidFill>
            <a:srgbClr val="77AB3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MH_Number_1"/>
          <p:cNvSpPr/>
          <p:nvPr>
            <p:custDataLst>
              <p:tags r:id="rId1"/>
            </p:custDataLst>
          </p:nvPr>
        </p:nvSpPr>
        <p:spPr>
          <a:xfrm>
            <a:off x="5184649" y="1928699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5855335" y="1928495"/>
            <a:ext cx="3099435" cy="498475"/>
          </a:xfrm>
          <a:prstGeom prst="roundRect">
            <a:avLst/>
          </a:prstGeom>
          <a:noFill/>
          <a:ln>
            <a:solidFill>
              <a:srgbClr val="F7A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读准字音，读通句子。</a:t>
            </a:r>
          </a:p>
        </p:txBody>
      </p:sp>
      <p:sp>
        <p:nvSpPr>
          <p:cNvPr id="6" name="MH_Entry_2"/>
          <p:cNvSpPr/>
          <p:nvPr>
            <p:custDataLst>
              <p:tags r:id="rId3"/>
            </p:custDataLst>
          </p:nvPr>
        </p:nvSpPr>
        <p:spPr>
          <a:xfrm>
            <a:off x="5855335" y="2758440"/>
            <a:ext cx="3103245" cy="498475"/>
          </a:xfrm>
          <a:prstGeom prst="roundRect">
            <a:avLst/>
          </a:prstGeom>
          <a:noFill/>
          <a:ln>
            <a:solidFill>
              <a:srgbClr val="F7A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划分课文自然段。</a:t>
            </a:r>
          </a:p>
        </p:txBody>
      </p:sp>
      <p:sp>
        <p:nvSpPr>
          <p:cNvPr id="7" name="MH_Number_2"/>
          <p:cNvSpPr/>
          <p:nvPr>
            <p:custDataLst>
              <p:tags r:id="rId4"/>
            </p:custDataLst>
          </p:nvPr>
        </p:nvSpPr>
        <p:spPr>
          <a:xfrm>
            <a:off x="5184649" y="2758300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8" name="MH_Number_1"/>
          <p:cNvSpPr/>
          <p:nvPr>
            <p:custDataLst>
              <p:tags r:id="rId5"/>
            </p:custDataLst>
          </p:nvPr>
        </p:nvSpPr>
        <p:spPr>
          <a:xfrm>
            <a:off x="5184649" y="3587901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9" name="MH_Entry_1"/>
          <p:cNvSpPr/>
          <p:nvPr>
            <p:custDataLst>
              <p:tags r:id="rId6"/>
            </p:custDataLst>
          </p:nvPr>
        </p:nvSpPr>
        <p:spPr>
          <a:xfrm>
            <a:off x="5855335" y="3587750"/>
            <a:ext cx="3099435" cy="498475"/>
          </a:xfrm>
          <a:prstGeom prst="roundRect">
            <a:avLst/>
          </a:prstGeom>
          <a:noFill/>
          <a:ln>
            <a:solidFill>
              <a:srgbClr val="F7A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课文中提到哪些事物？</a:t>
            </a:r>
          </a:p>
        </p:txBody>
      </p:sp>
      <p:sp>
        <p:nvSpPr>
          <p:cNvPr id="10" name="MH_Entry_2"/>
          <p:cNvSpPr/>
          <p:nvPr>
            <p:custDataLst>
              <p:tags r:id="rId7"/>
            </p:custDataLst>
          </p:nvPr>
        </p:nvSpPr>
        <p:spPr>
          <a:xfrm>
            <a:off x="5855335" y="4417695"/>
            <a:ext cx="3099435" cy="751205"/>
          </a:xfrm>
          <a:prstGeom prst="roundRect">
            <a:avLst/>
          </a:prstGeom>
          <a:noFill/>
          <a:ln>
            <a:solidFill>
              <a:srgbClr val="F7A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你最喜欢那一部分，好好读一读。</a:t>
            </a:r>
          </a:p>
        </p:txBody>
      </p:sp>
      <p:sp>
        <p:nvSpPr>
          <p:cNvPr id="11" name="MH_Number_2"/>
          <p:cNvSpPr/>
          <p:nvPr>
            <p:custDataLst>
              <p:tags r:id="rId8"/>
            </p:custDataLst>
          </p:nvPr>
        </p:nvSpPr>
        <p:spPr>
          <a:xfrm>
            <a:off x="5184649" y="4526722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948055" y="1703070"/>
            <a:ext cx="3869055" cy="1303020"/>
          </a:xfrm>
          <a:prstGeom prst="roundRect">
            <a:avLst/>
          </a:prstGeom>
          <a:noFill/>
          <a:ln w="57150">
            <a:solidFill>
              <a:srgbClr val="F7A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21F3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30910" y="1807210"/>
            <a:ext cx="416560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b="1" dirty="0">
                <a:solidFill>
                  <a:srgbClr val="77AB39"/>
                </a:solidFill>
                <a:latin typeface="楷体_GB2312" panose="02010609030101010101" charset="-122"/>
                <a:ea typeface="楷体_GB2312" panose="02010609030101010101" charset="-122"/>
              </a:rPr>
              <a:t>初读课文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926731" y="4388600"/>
            <a:ext cx="1504950" cy="1624013"/>
            <a:chOff x="3579813" y="-9525"/>
            <a:chExt cx="1504950" cy="1624013"/>
          </a:xfrm>
        </p:grpSpPr>
        <p:sp>
          <p:nvSpPr>
            <p:cNvPr id="17" name="Freeform 5"/>
            <p:cNvSpPr/>
            <p:nvPr/>
          </p:nvSpPr>
          <p:spPr bwMode="auto">
            <a:xfrm>
              <a:off x="3579813" y="-9525"/>
              <a:ext cx="1504950" cy="936625"/>
            </a:xfrm>
            <a:custGeom>
              <a:avLst/>
              <a:gdLst>
                <a:gd name="T0" fmla="*/ 581 w 1206"/>
                <a:gd name="T1" fmla="*/ 739 h 750"/>
                <a:gd name="T2" fmla="*/ 182 w 1206"/>
                <a:gd name="T3" fmla="*/ 681 h 750"/>
                <a:gd name="T4" fmla="*/ 24 w 1206"/>
                <a:gd name="T5" fmla="*/ 554 h 750"/>
                <a:gd name="T6" fmla="*/ 14 w 1206"/>
                <a:gd name="T7" fmla="*/ 338 h 750"/>
                <a:gd name="T8" fmla="*/ 542 w 1206"/>
                <a:gd name="T9" fmla="*/ 21 h 750"/>
                <a:gd name="T10" fmla="*/ 1150 w 1206"/>
                <a:gd name="T11" fmla="*/ 430 h 750"/>
                <a:gd name="T12" fmla="*/ 883 w 1206"/>
                <a:gd name="T13" fmla="*/ 691 h 750"/>
                <a:gd name="T14" fmla="*/ 581 w 1206"/>
                <a:gd name="T15" fmla="*/ 739 h 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06" h="750">
                  <a:moveTo>
                    <a:pt x="581" y="739"/>
                  </a:moveTo>
                  <a:cubicBezTo>
                    <a:pt x="447" y="739"/>
                    <a:pt x="333" y="723"/>
                    <a:pt x="182" y="681"/>
                  </a:cubicBezTo>
                  <a:cubicBezTo>
                    <a:pt x="114" y="662"/>
                    <a:pt x="49" y="628"/>
                    <a:pt x="24" y="554"/>
                  </a:cubicBezTo>
                  <a:cubicBezTo>
                    <a:pt x="1" y="488"/>
                    <a:pt x="0" y="406"/>
                    <a:pt x="14" y="338"/>
                  </a:cubicBezTo>
                  <a:cubicBezTo>
                    <a:pt x="60" y="112"/>
                    <a:pt x="338" y="37"/>
                    <a:pt x="542" y="21"/>
                  </a:cubicBezTo>
                  <a:cubicBezTo>
                    <a:pt x="808" y="0"/>
                    <a:pt x="1206" y="83"/>
                    <a:pt x="1150" y="430"/>
                  </a:cubicBezTo>
                  <a:cubicBezTo>
                    <a:pt x="1128" y="563"/>
                    <a:pt x="1009" y="662"/>
                    <a:pt x="883" y="691"/>
                  </a:cubicBezTo>
                  <a:cubicBezTo>
                    <a:pt x="766" y="719"/>
                    <a:pt x="665" y="750"/>
                    <a:pt x="581" y="739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" name="Freeform 6"/>
            <p:cNvSpPr/>
            <p:nvPr/>
          </p:nvSpPr>
          <p:spPr bwMode="auto">
            <a:xfrm>
              <a:off x="3927476" y="355600"/>
              <a:ext cx="790575" cy="1258888"/>
            </a:xfrm>
            <a:custGeom>
              <a:avLst/>
              <a:gdLst>
                <a:gd name="T0" fmla="*/ 16 w 633"/>
                <a:gd name="T1" fmla="*/ 238 h 1008"/>
                <a:gd name="T2" fmla="*/ 207 w 633"/>
                <a:gd name="T3" fmla="*/ 563 h 1008"/>
                <a:gd name="T4" fmla="*/ 173 w 633"/>
                <a:gd name="T5" fmla="*/ 858 h 1008"/>
                <a:gd name="T6" fmla="*/ 156 w 633"/>
                <a:gd name="T7" fmla="*/ 928 h 1008"/>
                <a:gd name="T8" fmla="*/ 178 w 633"/>
                <a:gd name="T9" fmla="*/ 977 h 1008"/>
                <a:gd name="T10" fmla="*/ 353 w 633"/>
                <a:gd name="T11" fmla="*/ 993 h 1008"/>
                <a:gd name="T12" fmla="*/ 529 w 633"/>
                <a:gd name="T13" fmla="*/ 996 h 1008"/>
                <a:gd name="T14" fmla="*/ 576 w 633"/>
                <a:gd name="T15" fmla="*/ 968 h 1008"/>
                <a:gd name="T16" fmla="*/ 520 w 633"/>
                <a:gd name="T17" fmla="*/ 831 h 1008"/>
                <a:gd name="T18" fmla="*/ 456 w 633"/>
                <a:gd name="T19" fmla="*/ 477 h 1008"/>
                <a:gd name="T20" fmla="*/ 538 w 633"/>
                <a:gd name="T21" fmla="*/ 298 h 1008"/>
                <a:gd name="T22" fmla="*/ 617 w 633"/>
                <a:gd name="T23" fmla="*/ 175 h 1008"/>
                <a:gd name="T24" fmla="*/ 413 w 633"/>
                <a:gd name="T25" fmla="*/ 302 h 1008"/>
                <a:gd name="T26" fmla="*/ 422 w 633"/>
                <a:gd name="T27" fmla="*/ 49 h 1008"/>
                <a:gd name="T28" fmla="*/ 321 w 633"/>
                <a:gd name="T29" fmla="*/ 234 h 1008"/>
                <a:gd name="T30" fmla="*/ 267 w 633"/>
                <a:gd name="T31" fmla="*/ 287 h 1008"/>
                <a:gd name="T32" fmla="*/ 223 w 633"/>
                <a:gd name="T33" fmla="*/ 196 h 1008"/>
                <a:gd name="T34" fmla="*/ 155 w 633"/>
                <a:gd name="T35" fmla="*/ 83 h 1008"/>
                <a:gd name="T36" fmla="*/ 185 w 633"/>
                <a:gd name="T37" fmla="*/ 301 h 1008"/>
                <a:gd name="T38" fmla="*/ 72 w 633"/>
                <a:gd name="T39" fmla="*/ 238 h 1008"/>
                <a:gd name="T40" fmla="*/ 16 w 633"/>
                <a:gd name="T41" fmla="*/ 238 h 10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33" h="1008">
                  <a:moveTo>
                    <a:pt x="16" y="238"/>
                  </a:moveTo>
                  <a:cubicBezTo>
                    <a:pt x="85" y="356"/>
                    <a:pt x="196" y="415"/>
                    <a:pt x="207" y="563"/>
                  </a:cubicBezTo>
                  <a:cubicBezTo>
                    <a:pt x="214" y="664"/>
                    <a:pt x="193" y="762"/>
                    <a:pt x="173" y="858"/>
                  </a:cubicBezTo>
                  <a:cubicBezTo>
                    <a:pt x="168" y="881"/>
                    <a:pt x="160" y="904"/>
                    <a:pt x="156" y="928"/>
                  </a:cubicBezTo>
                  <a:cubicBezTo>
                    <a:pt x="148" y="965"/>
                    <a:pt x="144" y="962"/>
                    <a:pt x="178" y="977"/>
                  </a:cubicBezTo>
                  <a:cubicBezTo>
                    <a:pt x="231" y="1002"/>
                    <a:pt x="296" y="991"/>
                    <a:pt x="353" y="993"/>
                  </a:cubicBezTo>
                  <a:cubicBezTo>
                    <a:pt x="411" y="996"/>
                    <a:pt x="472" y="1008"/>
                    <a:pt x="529" y="996"/>
                  </a:cubicBezTo>
                  <a:cubicBezTo>
                    <a:pt x="551" y="991"/>
                    <a:pt x="570" y="991"/>
                    <a:pt x="576" y="968"/>
                  </a:cubicBezTo>
                  <a:cubicBezTo>
                    <a:pt x="583" y="939"/>
                    <a:pt x="532" y="857"/>
                    <a:pt x="520" y="831"/>
                  </a:cubicBezTo>
                  <a:cubicBezTo>
                    <a:pt x="465" y="712"/>
                    <a:pt x="432" y="611"/>
                    <a:pt x="456" y="477"/>
                  </a:cubicBezTo>
                  <a:cubicBezTo>
                    <a:pt x="467" y="412"/>
                    <a:pt x="502" y="354"/>
                    <a:pt x="538" y="298"/>
                  </a:cubicBezTo>
                  <a:cubicBezTo>
                    <a:pt x="558" y="267"/>
                    <a:pt x="633" y="186"/>
                    <a:pt x="617" y="175"/>
                  </a:cubicBezTo>
                  <a:cubicBezTo>
                    <a:pt x="573" y="143"/>
                    <a:pt x="497" y="335"/>
                    <a:pt x="413" y="302"/>
                  </a:cubicBezTo>
                  <a:cubicBezTo>
                    <a:pt x="351" y="278"/>
                    <a:pt x="459" y="90"/>
                    <a:pt x="422" y="49"/>
                  </a:cubicBezTo>
                  <a:cubicBezTo>
                    <a:pt x="381" y="2"/>
                    <a:pt x="335" y="194"/>
                    <a:pt x="321" y="234"/>
                  </a:cubicBezTo>
                  <a:cubicBezTo>
                    <a:pt x="312" y="260"/>
                    <a:pt x="302" y="304"/>
                    <a:pt x="267" y="287"/>
                  </a:cubicBezTo>
                  <a:cubicBezTo>
                    <a:pt x="237" y="273"/>
                    <a:pt x="232" y="234"/>
                    <a:pt x="223" y="196"/>
                  </a:cubicBezTo>
                  <a:cubicBezTo>
                    <a:pt x="216" y="164"/>
                    <a:pt x="181" y="0"/>
                    <a:pt x="155" y="83"/>
                  </a:cubicBezTo>
                  <a:cubicBezTo>
                    <a:pt x="135" y="151"/>
                    <a:pt x="205" y="262"/>
                    <a:pt x="185" y="301"/>
                  </a:cubicBezTo>
                  <a:cubicBezTo>
                    <a:pt x="165" y="339"/>
                    <a:pt x="111" y="265"/>
                    <a:pt x="72" y="238"/>
                  </a:cubicBezTo>
                  <a:cubicBezTo>
                    <a:pt x="50" y="222"/>
                    <a:pt x="0" y="211"/>
                    <a:pt x="16" y="238"/>
                  </a:cubicBez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 rot="19039545">
            <a:off x="3593642" y="4537076"/>
            <a:ext cx="1277938" cy="1476375"/>
            <a:chOff x="5618163" y="465138"/>
            <a:chExt cx="1277938" cy="1476375"/>
          </a:xfrm>
        </p:grpSpPr>
        <p:sp>
          <p:nvSpPr>
            <p:cNvPr id="20" name="Freeform 9"/>
            <p:cNvSpPr/>
            <p:nvPr/>
          </p:nvSpPr>
          <p:spPr bwMode="auto">
            <a:xfrm>
              <a:off x="5618163" y="465138"/>
              <a:ext cx="1277938" cy="1344613"/>
            </a:xfrm>
            <a:custGeom>
              <a:avLst/>
              <a:gdLst>
                <a:gd name="T0" fmla="*/ 404 w 1023"/>
                <a:gd name="T1" fmla="*/ 1044 h 1077"/>
                <a:gd name="T2" fmla="*/ 669 w 1023"/>
                <a:gd name="T3" fmla="*/ 1048 h 1077"/>
                <a:gd name="T4" fmla="*/ 986 w 1023"/>
                <a:gd name="T5" fmla="*/ 688 h 1077"/>
                <a:gd name="T6" fmla="*/ 678 w 1023"/>
                <a:gd name="T7" fmla="*/ 148 h 1077"/>
                <a:gd name="T8" fmla="*/ 55 w 1023"/>
                <a:gd name="T9" fmla="*/ 378 h 1077"/>
                <a:gd name="T10" fmla="*/ 45 w 1023"/>
                <a:gd name="T11" fmla="*/ 735 h 1077"/>
                <a:gd name="T12" fmla="*/ 404 w 1023"/>
                <a:gd name="T13" fmla="*/ 1044 h 10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3" h="1077">
                  <a:moveTo>
                    <a:pt x="404" y="1044"/>
                  </a:moveTo>
                  <a:cubicBezTo>
                    <a:pt x="514" y="1077"/>
                    <a:pt x="603" y="1068"/>
                    <a:pt x="669" y="1048"/>
                  </a:cubicBezTo>
                  <a:cubicBezTo>
                    <a:pt x="831" y="999"/>
                    <a:pt x="955" y="857"/>
                    <a:pt x="986" y="688"/>
                  </a:cubicBezTo>
                  <a:cubicBezTo>
                    <a:pt x="1023" y="483"/>
                    <a:pt x="845" y="250"/>
                    <a:pt x="678" y="148"/>
                  </a:cubicBezTo>
                  <a:cubicBezTo>
                    <a:pt x="438" y="0"/>
                    <a:pt x="159" y="129"/>
                    <a:pt x="55" y="378"/>
                  </a:cubicBezTo>
                  <a:cubicBezTo>
                    <a:pt x="4" y="501"/>
                    <a:pt x="0" y="639"/>
                    <a:pt x="45" y="735"/>
                  </a:cubicBezTo>
                  <a:cubicBezTo>
                    <a:pt x="80" y="808"/>
                    <a:pt x="179" y="977"/>
                    <a:pt x="404" y="1044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" name="Freeform 10"/>
            <p:cNvSpPr/>
            <p:nvPr/>
          </p:nvSpPr>
          <p:spPr bwMode="auto">
            <a:xfrm>
              <a:off x="5646738" y="744538"/>
              <a:ext cx="952500" cy="1196975"/>
            </a:xfrm>
            <a:custGeom>
              <a:avLst/>
              <a:gdLst>
                <a:gd name="T0" fmla="*/ 76 w 762"/>
                <a:gd name="T1" fmla="*/ 959 h 959"/>
                <a:gd name="T2" fmla="*/ 230 w 762"/>
                <a:gd name="T3" fmla="*/ 808 h 959"/>
                <a:gd name="T4" fmla="*/ 347 w 762"/>
                <a:gd name="T5" fmla="*/ 676 h 959"/>
                <a:gd name="T6" fmla="*/ 439 w 762"/>
                <a:gd name="T7" fmla="*/ 564 h 959"/>
                <a:gd name="T8" fmla="*/ 576 w 762"/>
                <a:gd name="T9" fmla="*/ 480 h 959"/>
                <a:gd name="T10" fmla="*/ 762 w 762"/>
                <a:gd name="T11" fmla="*/ 549 h 959"/>
                <a:gd name="T12" fmla="*/ 636 w 762"/>
                <a:gd name="T13" fmla="*/ 445 h 959"/>
                <a:gd name="T14" fmla="*/ 494 w 762"/>
                <a:gd name="T15" fmla="*/ 430 h 959"/>
                <a:gd name="T16" fmla="*/ 594 w 762"/>
                <a:gd name="T17" fmla="*/ 0 h 959"/>
                <a:gd name="T18" fmla="*/ 558 w 762"/>
                <a:gd name="T19" fmla="*/ 229 h 959"/>
                <a:gd name="T20" fmla="*/ 427 w 762"/>
                <a:gd name="T21" fmla="*/ 436 h 959"/>
                <a:gd name="T22" fmla="*/ 314 w 762"/>
                <a:gd name="T23" fmla="*/ 538 h 959"/>
                <a:gd name="T24" fmla="*/ 191 w 762"/>
                <a:gd name="T25" fmla="*/ 348 h 959"/>
                <a:gd name="T26" fmla="*/ 196 w 762"/>
                <a:gd name="T27" fmla="*/ 699 h 959"/>
                <a:gd name="T28" fmla="*/ 91 w 762"/>
                <a:gd name="T29" fmla="*/ 821 h 959"/>
                <a:gd name="T30" fmla="*/ 0 w 762"/>
                <a:gd name="T31" fmla="*/ 891 h 959"/>
                <a:gd name="T32" fmla="*/ 76 w 762"/>
                <a:gd name="T33" fmla="*/ 959 h 9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62" h="959">
                  <a:moveTo>
                    <a:pt x="76" y="959"/>
                  </a:moveTo>
                  <a:cubicBezTo>
                    <a:pt x="131" y="946"/>
                    <a:pt x="192" y="852"/>
                    <a:pt x="230" y="808"/>
                  </a:cubicBezTo>
                  <a:cubicBezTo>
                    <a:pt x="269" y="764"/>
                    <a:pt x="310" y="722"/>
                    <a:pt x="347" y="676"/>
                  </a:cubicBezTo>
                  <a:cubicBezTo>
                    <a:pt x="379" y="635"/>
                    <a:pt x="410" y="604"/>
                    <a:pt x="439" y="564"/>
                  </a:cubicBezTo>
                  <a:cubicBezTo>
                    <a:pt x="487" y="499"/>
                    <a:pt x="502" y="480"/>
                    <a:pt x="576" y="480"/>
                  </a:cubicBezTo>
                  <a:cubicBezTo>
                    <a:pt x="660" y="479"/>
                    <a:pt x="690" y="512"/>
                    <a:pt x="762" y="549"/>
                  </a:cubicBezTo>
                  <a:cubicBezTo>
                    <a:pt x="744" y="499"/>
                    <a:pt x="693" y="465"/>
                    <a:pt x="636" y="445"/>
                  </a:cubicBezTo>
                  <a:cubicBezTo>
                    <a:pt x="589" y="428"/>
                    <a:pt x="535" y="427"/>
                    <a:pt x="494" y="430"/>
                  </a:cubicBezTo>
                  <a:cubicBezTo>
                    <a:pt x="573" y="360"/>
                    <a:pt x="656" y="116"/>
                    <a:pt x="594" y="0"/>
                  </a:cubicBezTo>
                  <a:cubicBezTo>
                    <a:pt x="592" y="24"/>
                    <a:pt x="597" y="105"/>
                    <a:pt x="558" y="229"/>
                  </a:cubicBezTo>
                  <a:cubicBezTo>
                    <a:pt x="533" y="306"/>
                    <a:pt x="479" y="377"/>
                    <a:pt x="427" y="436"/>
                  </a:cubicBezTo>
                  <a:cubicBezTo>
                    <a:pt x="409" y="457"/>
                    <a:pt x="347" y="540"/>
                    <a:pt x="314" y="538"/>
                  </a:cubicBezTo>
                  <a:cubicBezTo>
                    <a:pt x="297" y="537"/>
                    <a:pt x="262" y="515"/>
                    <a:pt x="191" y="348"/>
                  </a:cubicBezTo>
                  <a:cubicBezTo>
                    <a:pt x="173" y="470"/>
                    <a:pt x="273" y="580"/>
                    <a:pt x="196" y="699"/>
                  </a:cubicBezTo>
                  <a:cubicBezTo>
                    <a:pt x="168" y="743"/>
                    <a:pt x="129" y="786"/>
                    <a:pt x="91" y="821"/>
                  </a:cubicBezTo>
                  <a:cubicBezTo>
                    <a:pt x="64" y="846"/>
                    <a:pt x="21" y="863"/>
                    <a:pt x="0" y="891"/>
                  </a:cubicBezTo>
                  <a:cubicBezTo>
                    <a:pt x="28" y="919"/>
                    <a:pt x="59" y="940"/>
                    <a:pt x="76" y="959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 rot="2779320">
            <a:off x="726858" y="5085563"/>
            <a:ext cx="1019176" cy="1412876"/>
            <a:chOff x="2478088" y="438150"/>
            <a:chExt cx="1019176" cy="1412876"/>
          </a:xfrm>
        </p:grpSpPr>
        <p:sp>
          <p:nvSpPr>
            <p:cNvPr id="23" name="Freeform 11"/>
            <p:cNvSpPr/>
            <p:nvPr/>
          </p:nvSpPr>
          <p:spPr bwMode="auto">
            <a:xfrm>
              <a:off x="2478088" y="438150"/>
              <a:ext cx="941388" cy="1181100"/>
            </a:xfrm>
            <a:custGeom>
              <a:avLst/>
              <a:gdLst>
                <a:gd name="T0" fmla="*/ 604 w 754"/>
                <a:gd name="T1" fmla="*/ 847 h 945"/>
                <a:gd name="T2" fmla="*/ 409 w 754"/>
                <a:gd name="T3" fmla="*/ 932 h 945"/>
                <a:gd name="T4" fmla="*/ 190 w 754"/>
                <a:gd name="T5" fmla="*/ 862 h 945"/>
                <a:gd name="T6" fmla="*/ 100 w 754"/>
                <a:gd name="T7" fmla="*/ 689 h 945"/>
                <a:gd name="T8" fmla="*/ 102 w 754"/>
                <a:gd name="T9" fmla="*/ 591 h 945"/>
                <a:gd name="T10" fmla="*/ 61 w 754"/>
                <a:gd name="T11" fmla="*/ 509 h 945"/>
                <a:gd name="T12" fmla="*/ 7 w 754"/>
                <a:gd name="T13" fmla="*/ 264 h 945"/>
                <a:gd name="T14" fmla="*/ 17 w 754"/>
                <a:gd name="T15" fmla="*/ 152 h 945"/>
                <a:gd name="T16" fmla="*/ 13 w 754"/>
                <a:gd name="T17" fmla="*/ 39 h 945"/>
                <a:gd name="T18" fmla="*/ 75 w 754"/>
                <a:gd name="T19" fmla="*/ 19 h 945"/>
                <a:gd name="T20" fmla="*/ 229 w 754"/>
                <a:gd name="T21" fmla="*/ 82 h 945"/>
                <a:gd name="T22" fmla="*/ 432 w 754"/>
                <a:gd name="T23" fmla="*/ 207 h 945"/>
                <a:gd name="T24" fmla="*/ 500 w 754"/>
                <a:gd name="T25" fmla="*/ 314 h 945"/>
                <a:gd name="T26" fmla="*/ 565 w 754"/>
                <a:gd name="T27" fmla="*/ 347 h 945"/>
                <a:gd name="T28" fmla="*/ 659 w 754"/>
                <a:gd name="T29" fmla="*/ 417 h 945"/>
                <a:gd name="T30" fmla="*/ 739 w 754"/>
                <a:gd name="T31" fmla="*/ 584 h 945"/>
                <a:gd name="T32" fmla="*/ 604 w 754"/>
                <a:gd name="T33" fmla="*/ 847 h 9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54" h="945">
                  <a:moveTo>
                    <a:pt x="604" y="847"/>
                  </a:moveTo>
                  <a:cubicBezTo>
                    <a:pt x="569" y="897"/>
                    <a:pt x="466" y="922"/>
                    <a:pt x="409" y="932"/>
                  </a:cubicBezTo>
                  <a:cubicBezTo>
                    <a:pt x="332" y="945"/>
                    <a:pt x="250" y="909"/>
                    <a:pt x="190" y="862"/>
                  </a:cubicBezTo>
                  <a:cubicBezTo>
                    <a:pt x="134" y="818"/>
                    <a:pt x="104" y="760"/>
                    <a:pt x="100" y="689"/>
                  </a:cubicBezTo>
                  <a:cubicBezTo>
                    <a:pt x="97" y="656"/>
                    <a:pt x="107" y="623"/>
                    <a:pt x="102" y="591"/>
                  </a:cubicBezTo>
                  <a:cubicBezTo>
                    <a:pt x="97" y="558"/>
                    <a:pt x="79" y="536"/>
                    <a:pt x="61" y="509"/>
                  </a:cubicBezTo>
                  <a:cubicBezTo>
                    <a:pt x="15" y="435"/>
                    <a:pt x="0" y="350"/>
                    <a:pt x="7" y="264"/>
                  </a:cubicBezTo>
                  <a:cubicBezTo>
                    <a:pt x="10" y="227"/>
                    <a:pt x="15" y="190"/>
                    <a:pt x="17" y="152"/>
                  </a:cubicBezTo>
                  <a:cubicBezTo>
                    <a:pt x="19" y="116"/>
                    <a:pt x="8" y="74"/>
                    <a:pt x="13" y="39"/>
                  </a:cubicBezTo>
                  <a:cubicBezTo>
                    <a:pt x="18" y="0"/>
                    <a:pt x="34" y="5"/>
                    <a:pt x="75" y="19"/>
                  </a:cubicBezTo>
                  <a:cubicBezTo>
                    <a:pt x="126" y="37"/>
                    <a:pt x="180" y="58"/>
                    <a:pt x="229" y="82"/>
                  </a:cubicBezTo>
                  <a:cubicBezTo>
                    <a:pt x="297" y="115"/>
                    <a:pt x="378" y="152"/>
                    <a:pt x="432" y="207"/>
                  </a:cubicBezTo>
                  <a:cubicBezTo>
                    <a:pt x="463" y="239"/>
                    <a:pt x="474" y="284"/>
                    <a:pt x="500" y="314"/>
                  </a:cubicBezTo>
                  <a:cubicBezTo>
                    <a:pt x="515" y="332"/>
                    <a:pt x="544" y="336"/>
                    <a:pt x="565" y="347"/>
                  </a:cubicBezTo>
                  <a:cubicBezTo>
                    <a:pt x="599" y="365"/>
                    <a:pt x="632" y="390"/>
                    <a:pt x="659" y="417"/>
                  </a:cubicBezTo>
                  <a:cubicBezTo>
                    <a:pt x="705" y="464"/>
                    <a:pt x="731" y="519"/>
                    <a:pt x="739" y="584"/>
                  </a:cubicBezTo>
                  <a:cubicBezTo>
                    <a:pt x="754" y="702"/>
                    <a:pt x="684" y="828"/>
                    <a:pt x="604" y="84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12"/>
            <p:cNvSpPr/>
            <p:nvPr/>
          </p:nvSpPr>
          <p:spPr bwMode="auto">
            <a:xfrm>
              <a:off x="2708276" y="769938"/>
              <a:ext cx="788988" cy="1081088"/>
            </a:xfrm>
            <a:custGeom>
              <a:avLst/>
              <a:gdLst>
                <a:gd name="T0" fmla="*/ 1 w 497"/>
                <a:gd name="T1" fmla="*/ 0 h 681"/>
                <a:gd name="T2" fmla="*/ 0 w 497"/>
                <a:gd name="T3" fmla="*/ 2 h 681"/>
                <a:gd name="T4" fmla="*/ 436 w 497"/>
                <a:gd name="T5" fmla="*/ 681 h 681"/>
                <a:gd name="T6" fmla="*/ 497 w 497"/>
                <a:gd name="T7" fmla="*/ 640 h 681"/>
                <a:gd name="T8" fmla="*/ 1 w 497"/>
                <a:gd name="T9" fmla="*/ 0 h 6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7" h="681">
                  <a:moveTo>
                    <a:pt x="1" y="0"/>
                  </a:moveTo>
                  <a:lnTo>
                    <a:pt x="0" y="2"/>
                  </a:lnTo>
                  <a:lnTo>
                    <a:pt x="436" y="681"/>
                  </a:lnTo>
                  <a:lnTo>
                    <a:pt x="497" y="64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13"/>
            <p:cNvSpPr/>
            <p:nvPr/>
          </p:nvSpPr>
          <p:spPr bwMode="auto">
            <a:xfrm>
              <a:off x="2679701" y="941388"/>
              <a:ext cx="203200" cy="82550"/>
            </a:xfrm>
            <a:custGeom>
              <a:avLst/>
              <a:gdLst>
                <a:gd name="T0" fmla="*/ 106 w 128"/>
                <a:gd name="T1" fmla="*/ 17 h 52"/>
                <a:gd name="T2" fmla="*/ 0 w 128"/>
                <a:gd name="T3" fmla="*/ 0 h 52"/>
                <a:gd name="T4" fmla="*/ 128 w 128"/>
                <a:gd name="T5" fmla="*/ 52 h 52"/>
                <a:gd name="T6" fmla="*/ 106 w 128"/>
                <a:gd name="T7" fmla="*/ 1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8" h="52">
                  <a:moveTo>
                    <a:pt x="106" y="17"/>
                  </a:moveTo>
                  <a:lnTo>
                    <a:pt x="0" y="0"/>
                  </a:lnTo>
                  <a:lnTo>
                    <a:pt x="128" y="52"/>
                  </a:lnTo>
                  <a:lnTo>
                    <a:pt x="106" y="17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14"/>
            <p:cNvSpPr/>
            <p:nvPr/>
          </p:nvSpPr>
          <p:spPr bwMode="auto">
            <a:xfrm>
              <a:off x="2741613" y="1109663"/>
              <a:ext cx="258763" cy="106363"/>
            </a:xfrm>
            <a:custGeom>
              <a:avLst/>
              <a:gdLst>
                <a:gd name="T0" fmla="*/ 138 w 163"/>
                <a:gd name="T1" fmla="*/ 21 h 67"/>
                <a:gd name="T2" fmla="*/ 0 w 163"/>
                <a:gd name="T3" fmla="*/ 0 h 67"/>
                <a:gd name="T4" fmla="*/ 163 w 163"/>
                <a:gd name="T5" fmla="*/ 67 h 67"/>
                <a:gd name="T6" fmla="*/ 138 w 163"/>
                <a:gd name="T7" fmla="*/ 21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3" h="67">
                  <a:moveTo>
                    <a:pt x="138" y="21"/>
                  </a:moveTo>
                  <a:lnTo>
                    <a:pt x="0" y="0"/>
                  </a:lnTo>
                  <a:lnTo>
                    <a:pt x="163" y="67"/>
                  </a:lnTo>
                  <a:lnTo>
                    <a:pt x="138" y="21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Freeform 15"/>
            <p:cNvSpPr/>
            <p:nvPr/>
          </p:nvSpPr>
          <p:spPr bwMode="auto">
            <a:xfrm>
              <a:off x="2795588" y="1304925"/>
              <a:ext cx="374650" cy="152400"/>
            </a:xfrm>
            <a:custGeom>
              <a:avLst/>
              <a:gdLst>
                <a:gd name="T0" fmla="*/ 192 w 236"/>
                <a:gd name="T1" fmla="*/ 28 h 96"/>
                <a:gd name="T2" fmla="*/ 0 w 236"/>
                <a:gd name="T3" fmla="*/ 0 h 96"/>
                <a:gd name="T4" fmla="*/ 236 w 236"/>
                <a:gd name="T5" fmla="*/ 96 h 96"/>
                <a:gd name="T6" fmla="*/ 192 w 236"/>
                <a:gd name="T7" fmla="*/ 2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6" h="96">
                  <a:moveTo>
                    <a:pt x="192" y="28"/>
                  </a:moveTo>
                  <a:lnTo>
                    <a:pt x="0" y="0"/>
                  </a:lnTo>
                  <a:lnTo>
                    <a:pt x="236" y="96"/>
                  </a:lnTo>
                  <a:lnTo>
                    <a:pt x="192" y="28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16"/>
            <p:cNvSpPr/>
            <p:nvPr/>
          </p:nvSpPr>
          <p:spPr bwMode="auto">
            <a:xfrm>
              <a:off x="3124201" y="1033463"/>
              <a:ext cx="76200" cy="403225"/>
            </a:xfrm>
            <a:custGeom>
              <a:avLst/>
              <a:gdLst>
                <a:gd name="T0" fmla="*/ 0 w 48"/>
                <a:gd name="T1" fmla="*/ 188 h 254"/>
                <a:gd name="T2" fmla="*/ 48 w 48"/>
                <a:gd name="T3" fmla="*/ 0 h 254"/>
                <a:gd name="T4" fmla="*/ 48 w 48"/>
                <a:gd name="T5" fmla="*/ 254 h 254"/>
                <a:gd name="T6" fmla="*/ 0 w 48"/>
                <a:gd name="T7" fmla="*/ 188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54">
                  <a:moveTo>
                    <a:pt x="0" y="188"/>
                  </a:moveTo>
                  <a:lnTo>
                    <a:pt x="48" y="0"/>
                  </a:lnTo>
                  <a:lnTo>
                    <a:pt x="48" y="254"/>
                  </a:lnTo>
                  <a:lnTo>
                    <a:pt x="0" y="188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9" name="Freeform 17"/>
            <p:cNvSpPr/>
            <p:nvPr/>
          </p:nvSpPr>
          <p:spPr bwMode="auto">
            <a:xfrm>
              <a:off x="2852738" y="795338"/>
              <a:ext cx="38100" cy="219075"/>
            </a:xfrm>
            <a:custGeom>
              <a:avLst/>
              <a:gdLst>
                <a:gd name="T0" fmla="*/ 0 w 24"/>
                <a:gd name="T1" fmla="*/ 105 h 138"/>
                <a:gd name="T2" fmla="*/ 23 w 24"/>
                <a:gd name="T3" fmla="*/ 0 h 138"/>
                <a:gd name="T4" fmla="*/ 24 w 24"/>
                <a:gd name="T5" fmla="*/ 138 h 138"/>
                <a:gd name="T6" fmla="*/ 0 w 24"/>
                <a:gd name="T7" fmla="*/ 105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" h="138">
                  <a:moveTo>
                    <a:pt x="0" y="105"/>
                  </a:moveTo>
                  <a:lnTo>
                    <a:pt x="23" y="0"/>
                  </a:lnTo>
                  <a:lnTo>
                    <a:pt x="24" y="138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0" name="Freeform 18"/>
            <p:cNvSpPr/>
            <p:nvPr/>
          </p:nvSpPr>
          <p:spPr bwMode="auto">
            <a:xfrm>
              <a:off x="2974976" y="931863"/>
              <a:ext cx="49213" cy="265113"/>
            </a:xfrm>
            <a:custGeom>
              <a:avLst/>
              <a:gdLst>
                <a:gd name="T0" fmla="*/ 0 w 31"/>
                <a:gd name="T1" fmla="*/ 128 h 167"/>
                <a:gd name="T2" fmla="*/ 31 w 31"/>
                <a:gd name="T3" fmla="*/ 0 h 167"/>
                <a:gd name="T4" fmla="*/ 31 w 31"/>
                <a:gd name="T5" fmla="*/ 167 h 167"/>
                <a:gd name="T6" fmla="*/ 0 w 31"/>
                <a:gd name="T7" fmla="*/ 128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67">
                  <a:moveTo>
                    <a:pt x="0" y="128"/>
                  </a:moveTo>
                  <a:lnTo>
                    <a:pt x="31" y="0"/>
                  </a:lnTo>
                  <a:lnTo>
                    <a:pt x="31" y="167"/>
                  </a:lnTo>
                  <a:lnTo>
                    <a:pt x="0" y="128"/>
                  </a:ln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3248778" y="1056255"/>
            <a:ext cx="512763" cy="630238"/>
            <a:chOff x="4894263" y="860425"/>
            <a:chExt cx="512763" cy="630238"/>
          </a:xfrm>
        </p:grpSpPr>
        <p:sp>
          <p:nvSpPr>
            <p:cNvPr id="99" name="Freeform 55"/>
            <p:cNvSpPr/>
            <p:nvPr/>
          </p:nvSpPr>
          <p:spPr bwMode="auto">
            <a:xfrm>
              <a:off x="4894263" y="1166813"/>
              <a:ext cx="160338" cy="323850"/>
            </a:xfrm>
            <a:custGeom>
              <a:avLst/>
              <a:gdLst>
                <a:gd name="T0" fmla="*/ 106 w 129"/>
                <a:gd name="T1" fmla="*/ 259 h 259"/>
                <a:gd name="T2" fmla="*/ 2 w 129"/>
                <a:gd name="T3" fmla="*/ 0 h 259"/>
                <a:gd name="T4" fmla="*/ 49 w 129"/>
                <a:gd name="T5" fmla="*/ 153 h 259"/>
                <a:gd name="T6" fmla="*/ 86 w 129"/>
                <a:gd name="T7" fmla="*/ 207 h 259"/>
                <a:gd name="T8" fmla="*/ 106 w 129"/>
                <a:gd name="T9" fmla="*/ 259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9" h="259">
                  <a:moveTo>
                    <a:pt x="106" y="259"/>
                  </a:moveTo>
                  <a:cubicBezTo>
                    <a:pt x="129" y="146"/>
                    <a:pt x="32" y="98"/>
                    <a:pt x="2" y="0"/>
                  </a:cubicBezTo>
                  <a:cubicBezTo>
                    <a:pt x="0" y="46"/>
                    <a:pt x="21" y="117"/>
                    <a:pt x="49" y="153"/>
                  </a:cubicBezTo>
                  <a:cubicBezTo>
                    <a:pt x="63" y="171"/>
                    <a:pt x="78" y="187"/>
                    <a:pt x="86" y="207"/>
                  </a:cubicBezTo>
                  <a:cubicBezTo>
                    <a:pt x="94" y="226"/>
                    <a:pt x="90" y="254"/>
                    <a:pt x="106" y="259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0" name="Freeform 56"/>
            <p:cNvSpPr/>
            <p:nvPr/>
          </p:nvSpPr>
          <p:spPr bwMode="auto">
            <a:xfrm>
              <a:off x="5024438" y="1227138"/>
              <a:ext cx="230188" cy="263525"/>
            </a:xfrm>
            <a:custGeom>
              <a:avLst/>
              <a:gdLst>
                <a:gd name="T0" fmla="*/ 0 w 185"/>
                <a:gd name="T1" fmla="*/ 209 h 210"/>
                <a:gd name="T2" fmla="*/ 185 w 185"/>
                <a:gd name="T3" fmla="*/ 0 h 210"/>
                <a:gd name="T4" fmla="*/ 89 w 185"/>
                <a:gd name="T5" fmla="*/ 129 h 210"/>
                <a:gd name="T6" fmla="*/ 36 w 185"/>
                <a:gd name="T7" fmla="*/ 168 h 210"/>
                <a:gd name="T8" fmla="*/ 0 w 185"/>
                <a:gd name="T9" fmla="*/ 209 h 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5" h="210">
                  <a:moveTo>
                    <a:pt x="0" y="209"/>
                  </a:moveTo>
                  <a:cubicBezTo>
                    <a:pt x="16" y="95"/>
                    <a:pt x="124" y="83"/>
                    <a:pt x="185" y="0"/>
                  </a:cubicBezTo>
                  <a:cubicBezTo>
                    <a:pt x="171" y="44"/>
                    <a:pt x="128" y="104"/>
                    <a:pt x="89" y="129"/>
                  </a:cubicBezTo>
                  <a:cubicBezTo>
                    <a:pt x="70" y="141"/>
                    <a:pt x="50" y="151"/>
                    <a:pt x="36" y="168"/>
                  </a:cubicBezTo>
                  <a:cubicBezTo>
                    <a:pt x="22" y="183"/>
                    <a:pt x="17" y="210"/>
                    <a:pt x="0" y="209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1" name="Freeform 57"/>
            <p:cNvSpPr/>
            <p:nvPr/>
          </p:nvSpPr>
          <p:spPr bwMode="auto">
            <a:xfrm>
              <a:off x="5021263" y="927100"/>
              <a:ext cx="150813" cy="539750"/>
            </a:xfrm>
            <a:custGeom>
              <a:avLst/>
              <a:gdLst>
                <a:gd name="T0" fmla="*/ 13 w 121"/>
                <a:gd name="T1" fmla="*/ 428 h 432"/>
                <a:gd name="T2" fmla="*/ 87 w 121"/>
                <a:gd name="T3" fmla="*/ 4 h 432"/>
                <a:gd name="T4" fmla="*/ 81 w 121"/>
                <a:gd name="T5" fmla="*/ 6 h 432"/>
                <a:gd name="T6" fmla="*/ 7 w 121"/>
                <a:gd name="T7" fmla="*/ 428 h 432"/>
                <a:gd name="T8" fmla="*/ 13 w 121"/>
                <a:gd name="T9" fmla="*/ 428 h 4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1" h="432">
                  <a:moveTo>
                    <a:pt x="13" y="428"/>
                  </a:moveTo>
                  <a:cubicBezTo>
                    <a:pt x="6" y="281"/>
                    <a:pt x="121" y="152"/>
                    <a:pt x="87" y="4"/>
                  </a:cubicBezTo>
                  <a:cubicBezTo>
                    <a:pt x="87" y="0"/>
                    <a:pt x="80" y="2"/>
                    <a:pt x="81" y="6"/>
                  </a:cubicBezTo>
                  <a:cubicBezTo>
                    <a:pt x="115" y="153"/>
                    <a:pt x="0" y="282"/>
                    <a:pt x="7" y="428"/>
                  </a:cubicBezTo>
                  <a:cubicBezTo>
                    <a:pt x="7" y="432"/>
                    <a:pt x="13" y="432"/>
                    <a:pt x="13" y="428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2" name="Freeform 58"/>
            <p:cNvSpPr/>
            <p:nvPr/>
          </p:nvSpPr>
          <p:spPr bwMode="auto">
            <a:xfrm>
              <a:off x="5100638" y="876300"/>
              <a:ext cx="42863" cy="42863"/>
            </a:xfrm>
            <a:custGeom>
              <a:avLst/>
              <a:gdLst>
                <a:gd name="T0" fmla="*/ 33 w 34"/>
                <a:gd name="T1" fmla="*/ 20 h 34"/>
                <a:gd name="T2" fmla="*/ 20 w 34"/>
                <a:gd name="T3" fmla="*/ 2 h 34"/>
                <a:gd name="T4" fmla="*/ 2 w 34"/>
                <a:gd name="T5" fmla="*/ 14 h 34"/>
                <a:gd name="T6" fmla="*/ 15 w 34"/>
                <a:gd name="T7" fmla="*/ 32 h 34"/>
                <a:gd name="T8" fmla="*/ 33 w 34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3" y="20"/>
                  </a:moveTo>
                  <a:cubicBezTo>
                    <a:pt x="34" y="11"/>
                    <a:pt x="28" y="3"/>
                    <a:pt x="20" y="2"/>
                  </a:cubicBezTo>
                  <a:cubicBezTo>
                    <a:pt x="11" y="0"/>
                    <a:pt x="3" y="6"/>
                    <a:pt x="2" y="14"/>
                  </a:cubicBezTo>
                  <a:cubicBezTo>
                    <a:pt x="0" y="23"/>
                    <a:pt x="6" y="31"/>
                    <a:pt x="15" y="32"/>
                  </a:cubicBezTo>
                  <a:cubicBezTo>
                    <a:pt x="23" y="34"/>
                    <a:pt x="31" y="28"/>
                    <a:pt x="33" y="2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3" name="Freeform 59"/>
            <p:cNvSpPr/>
            <p:nvPr/>
          </p:nvSpPr>
          <p:spPr bwMode="auto">
            <a:xfrm>
              <a:off x="5075238" y="922338"/>
              <a:ext cx="42863" cy="41275"/>
            </a:xfrm>
            <a:custGeom>
              <a:avLst/>
              <a:gdLst>
                <a:gd name="T0" fmla="*/ 32 w 34"/>
                <a:gd name="T1" fmla="*/ 19 h 33"/>
                <a:gd name="T2" fmla="*/ 19 w 34"/>
                <a:gd name="T3" fmla="*/ 1 h 33"/>
                <a:gd name="T4" fmla="*/ 1 w 34"/>
                <a:gd name="T5" fmla="*/ 14 h 33"/>
                <a:gd name="T6" fmla="*/ 14 w 34"/>
                <a:gd name="T7" fmla="*/ 32 h 33"/>
                <a:gd name="T8" fmla="*/ 32 w 34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32" y="19"/>
                  </a:moveTo>
                  <a:cubicBezTo>
                    <a:pt x="34" y="11"/>
                    <a:pt x="28" y="2"/>
                    <a:pt x="19" y="1"/>
                  </a:cubicBezTo>
                  <a:cubicBezTo>
                    <a:pt x="11" y="0"/>
                    <a:pt x="3" y="5"/>
                    <a:pt x="1" y="14"/>
                  </a:cubicBezTo>
                  <a:cubicBezTo>
                    <a:pt x="0" y="22"/>
                    <a:pt x="6" y="30"/>
                    <a:pt x="14" y="32"/>
                  </a:cubicBezTo>
                  <a:cubicBezTo>
                    <a:pt x="23" y="33"/>
                    <a:pt x="31" y="28"/>
                    <a:pt x="32" y="19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4" name="Freeform 60"/>
            <p:cNvSpPr/>
            <p:nvPr/>
          </p:nvSpPr>
          <p:spPr bwMode="auto">
            <a:xfrm>
              <a:off x="5140326" y="917575"/>
              <a:ext cx="42863" cy="41275"/>
            </a:xfrm>
            <a:custGeom>
              <a:avLst/>
              <a:gdLst>
                <a:gd name="T0" fmla="*/ 32 w 34"/>
                <a:gd name="T1" fmla="*/ 19 h 33"/>
                <a:gd name="T2" fmla="*/ 20 w 34"/>
                <a:gd name="T3" fmla="*/ 1 h 33"/>
                <a:gd name="T4" fmla="*/ 2 w 34"/>
                <a:gd name="T5" fmla="*/ 14 h 33"/>
                <a:gd name="T6" fmla="*/ 14 w 34"/>
                <a:gd name="T7" fmla="*/ 32 h 33"/>
                <a:gd name="T8" fmla="*/ 32 w 34"/>
                <a:gd name="T9" fmla="*/ 19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3">
                  <a:moveTo>
                    <a:pt x="32" y="19"/>
                  </a:moveTo>
                  <a:cubicBezTo>
                    <a:pt x="34" y="11"/>
                    <a:pt x="28" y="3"/>
                    <a:pt x="20" y="1"/>
                  </a:cubicBezTo>
                  <a:cubicBezTo>
                    <a:pt x="11" y="0"/>
                    <a:pt x="3" y="5"/>
                    <a:pt x="2" y="14"/>
                  </a:cubicBezTo>
                  <a:cubicBezTo>
                    <a:pt x="0" y="22"/>
                    <a:pt x="6" y="30"/>
                    <a:pt x="14" y="32"/>
                  </a:cubicBezTo>
                  <a:cubicBezTo>
                    <a:pt x="23" y="33"/>
                    <a:pt x="31" y="28"/>
                    <a:pt x="32" y="19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5" name="Freeform 61"/>
            <p:cNvSpPr/>
            <p:nvPr/>
          </p:nvSpPr>
          <p:spPr bwMode="auto">
            <a:xfrm>
              <a:off x="5078413" y="973138"/>
              <a:ext cx="42863" cy="42863"/>
            </a:xfrm>
            <a:custGeom>
              <a:avLst/>
              <a:gdLst>
                <a:gd name="T0" fmla="*/ 33 w 34"/>
                <a:gd name="T1" fmla="*/ 20 h 34"/>
                <a:gd name="T2" fmla="*/ 20 w 34"/>
                <a:gd name="T3" fmla="*/ 2 h 34"/>
                <a:gd name="T4" fmla="*/ 2 w 34"/>
                <a:gd name="T5" fmla="*/ 14 h 34"/>
                <a:gd name="T6" fmla="*/ 15 w 34"/>
                <a:gd name="T7" fmla="*/ 32 h 34"/>
                <a:gd name="T8" fmla="*/ 33 w 34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3" y="20"/>
                  </a:moveTo>
                  <a:cubicBezTo>
                    <a:pt x="34" y="11"/>
                    <a:pt x="29" y="3"/>
                    <a:pt x="20" y="2"/>
                  </a:cubicBezTo>
                  <a:cubicBezTo>
                    <a:pt x="11" y="0"/>
                    <a:pt x="3" y="6"/>
                    <a:pt x="2" y="14"/>
                  </a:cubicBezTo>
                  <a:cubicBezTo>
                    <a:pt x="0" y="23"/>
                    <a:pt x="6" y="31"/>
                    <a:pt x="15" y="32"/>
                  </a:cubicBezTo>
                  <a:cubicBezTo>
                    <a:pt x="23" y="34"/>
                    <a:pt x="31" y="28"/>
                    <a:pt x="33" y="2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6" name="Freeform 62"/>
            <p:cNvSpPr/>
            <p:nvPr/>
          </p:nvSpPr>
          <p:spPr bwMode="auto">
            <a:xfrm>
              <a:off x="5148263" y="968375"/>
              <a:ext cx="41275" cy="41275"/>
            </a:xfrm>
            <a:custGeom>
              <a:avLst/>
              <a:gdLst>
                <a:gd name="T0" fmla="*/ 33 w 34"/>
                <a:gd name="T1" fmla="*/ 20 h 34"/>
                <a:gd name="T2" fmla="*/ 20 w 34"/>
                <a:gd name="T3" fmla="*/ 1 h 34"/>
                <a:gd name="T4" fmla="*/ 2 w 34"/>
                <a:gd name="T5" fmla="*/ 14 h 34"/>
                <a:gd name="T6" fmla="*/ 14 w 34"/>
                <a:gd name="T7" fmla="*/ 32 h 34"/>
                <a:gd name="T8" fmla="*/ 33 w 34"/>
                <a:gd name="T9" fmla="*/ 2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4">
                  <a:moveTo>
                    <a:pt x="33" y="20"/>
                  </a:moveTo>
                  <a:cubicBezTo>
                    <a:pt x="34" y="11"/>
                    <a:pt x="28" y="3"/>
                    <a:pt x="20" y="1"/>
                  </a:cubicBezTo>
                  <a:cubicBezTo>
                    <a:pt x="11" y="0"/>
                    <a:pt x="3" y="6"/>
                    <a:pt x="2" y="14"/>
                  </a:cubicBezTo>
                  <a:cubicBezTo>
                    <a:pt x="0" y="23"/>
                    <a:pt x="6" y="31"/>
                    <a:pt x="14" y="32"/>
                  </a:cubicBezTo>
                  <a:cubicBezTo>
                    <a:pt x="23" y="34"/>
                    <a:pt x="31" y="28"/>
                    <a:pt x="33" y="2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7" name="Freeform 63"/>
            <p:cNvSpPr/>
            <p:nvPr/>
          </p:nvSpPr>
          <p:spPr bwMode="auto">
            <a:xfrm>
              <a:off x="5145088" y="1028700"/>
              <a:ext cx="36513" cy="36513"/>
            </a:xfrm>
            <a:custGeom>
              <a:avLst/>
              <a:gdLst>
                <a:gd name="T0" fmla="*/ 27 w 29"/>
                <a:gd name="T1" fmla="*/ 17 h 29"/>
                <a:gd name="T2" fmla="*/ 17 w 29"/>
                <a:gd name="T3" fmla="*/ 1 h 29"/>
                <a:gd name="T4" fmla="*/ 1 w 29"/>
                <a:gd name="T5" fmla="*/ 12 h 29"/>
                <a:gd name="T6" fmla="*/ 12 w 29"/>
                <a:gd name="T7" fmla="*/ 28 h 29"/>
                <a:gd name="T8" fmla="*/ 27 w 29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7" y="17"/>
                  </a:moveTo>
                  <a:cubicBezTo>
                    <a:pt x="29" y="9"/>
                    <a:pt x="24" y="3"/>
                    <a:pt x="17" y="1"/>
                  </a:cubicBezTo>
                  <a:cubicBezTo>
                    <a:pt x="9" y="0"/>
                    <a:pt x="2" y="5"/>
                    <a:pt x="1" y="12"/>
                  </a:cubicBezTo>
                  <a:cubicBezTo>
                    <a:pt x="0" y="19"/>
                    <a:pt x="5" y="26"/>
                    <a:pt x="12" y="28"/>
                  </a:cubicBezTo>
                  <a:cubicBezTo>
                    <a:pt x="19" y="29"/>
                    <a:pt x="26" y="24"/>
                    <a:pt x="27" y="1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8" name="Freeform 64"/>
            <p:cNvSpPr/>
            <p:nvPr/>
          </p:nvSpPr>
          <p:spPr bwMode="auto">
            <a:xfrm>
              <a:off x="5083176" y="1027113"/>
              <a:ext cx="36513" cy="36513"/>
            </a:xfrm>
            <a:custGeom>
              <a:avLst/>
              <a:gdLst>
                <a:gd name="T0" fmla="*/ 28 w 29"/>
                <a:gd name="T1" fmla="*/ 17 h 29"/>
                <a:gd name="T2" fmla="*/ 17 w 29"/>
                <a:gd name="T3" fmla="*/ 2 h 29"/>
                <a:gd name="T4" fmla="*/ 2 w 29"/>
                <a:gd name="T5" fmla="*/ 13 h 29"/>
                <a:gd name="T6" fmla="*/ 12 w 29"/>
                <a:gd name="T7" fmla="*/ 28 h 29"/>
                <a:gd name="T8" fmla="*/ 28 w 29"/>
                <a:gd name="T9" fmla="*/ 1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28" y="17"/>
                  </a:moveTo>
                  <a:cubicBezTo>
                    <a:pt x="29" y="10"/>
                    <a:pt x="24" y="3"/>
                    <a:pt x="17" y="2"/>
                  </a:cubicBezTo>
                  <a:cubicBezTo>
                    <a:pt x="10" y="0"/>
                    <a:pt x="3" y="5"/>
                    <a:pt x="2" y="13"/>
                  </a:cubicBezTo>
                  <a:cubicBezTo>
                    <a:pt x="0" y="20"/>
                    <a:pt x="5" y="27"/>
                    <a:pt x="12" y="28"/>
                  </a:cubicBezTo>
                  <a:cubicBezTo>
                    <a:pt x="20" y="29"/>
                    <a:pt x="27" y="24"/>
                    <a:pt x="28" y="1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09" name="Freeform 65"/>
            <p:cNvSpPr/>
            <p:nvPr/>
          </p:nvSpPr>
          <p:spPr bwMode="auto">
            <a:xfrm>
              <a:off x="5083176" y="1077913"/>
              <a:ext cx="30163" cy="30163"/>
            </a:xfrm>
            <a:custGeom>
              <a:avLst/>
              <a:gdLst>
                <a:gd name="T0" fmla="*/ 23 w 24"/>
                <a:gd name="T1" fmla="*/ 14 h 24"/>
                <a:gd name="T2" fmla="*/ 14 w 24"/>
                <a:gd name="T3" fmla="*/ 1 h 24"/>
                <a:gd name="T4" fmla="*/ 1 w 24"/>
                <a:gd name="T5" fmla="*/ 10 h 24"/>
                <a:gd name="T6" fmla="*/ 10 w 24"/>
                <a:gd name="T7" fmla="*/ 23 h 24"/>
                <a:gd name="T8" fmla="*/ 23 w 24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3" y="14"/>
                  </a:moveTo>
                  <a:cubicBezTo>
                    <a:pt x="24" y="8"/>
                    <a:pt x="20" y="2"/>
                    <a:pt x="14" y="1"/>
                  </a:cubicBezTo>
                  <a:cubicBezTo>
                    <a:pt x="8" y="0"/>
                    <a:pt x="2" y="4"/>
                    <a:pt x="1" y="10"/>
                  </a:cubicBezTo>
                  <a:cubicBezTo>
                    <a:pt x="0" y="16"/>
                    <a:pt x="4" y="22"/>
                    <a:pt x="10" y="23"/>
                  </a:cubicBezTo>
                  <a:cubicBezTo>
                    <a:pt x="16" y="24"/>
                    <a:pt x="22" y="20"/>
                    <a:pt x="23" y="14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0" name="Freeform 66"/>
            <p:cNvSpPr/>
            <p:nvPr/>
          </p:nvSpPr>
          <p:spPr bwMode="auto">
            <a:xfrm>
              <a:off x="5133976" y="1081088"/>
              <a:ext cx="30163" cy="28575"/>
            </a:xfrm>
            <a:custGeom>
              <a:avLst/>
              <a:gdLst>
                <a:gd name="T0" fmla="*/ 23 w 24"/>
                <a:gd name="T1" fmla="*/ 14 h 24"/>
                <a:gd name="T2" fmla="*/ 14 w 24"/>
                <a:gd name="T3" fmla="*/ 1 h 24"/>
                <a:gd name="T4" fmla="*/ 1 w 24"/>
                <a:gd name="T5" fmla="*/ 10 h 24"/>
                <a:gd name="T6" fmla="*/ 10 w 24"/>
                <a:gd name="T7" fmla="*/ 23 h 24"/>
                <a:gd name="T8" fmla="*/ 23 w 24"/>
                <a:gd name="T9" fmla="*/ 1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23" y="14"/>
                  </a:moveTo>
                  <a:cubicBezTo>
                    <a:pt x="24" y="8"/>
                    <a:pt x="20" y="2"/>
                    <a:pt x="14" y="1"/>
                  </a:cubicBezTo>
                  <a:cubicBezTo>
                    <a:pt x="8" y="0"/>
                    <a:pt x="2" y="4"/>
                    <a:pt x="1" y="10"/>
                  </a:cubicBezTo>
                  <a:cubicBezTo>
                    <a:pt x="0" y="16"/>
                    <a:pt x="4" y="22"/>
                    <a:pt x="10" y="23"/>
                  </a:cubicBezTo>
                  <a:cubicBezTo>
                    <a:pt x="16" y="24"/>
                    <a:pt x="22" y="20"/>
                    <a:pt x="23" y="14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1" name="Freeform 67"/>
            <p:cNvSpPr/>
            <p:nvPr/>
          </p:nvSpPr>
          <p:spPr bwMode="auto">
            <a:xfrm>
              <a:off x="5027613" y="898525"/>
              <a:ext cx="336550" cy="550863"/>
            </a:xfrm>
            <a:custGeom>
              <a:avLst/>
              <a:gdLst>
                <a:gd name="T0" fmla="*/ 8 w 269"/>
                <a:gd name="T1" fmla="*/ 436 h 440"/>
                <a:gd name="T2" fmla="*/ 73 w 269"/>
                <a:gd name="T3" fmla="*/ 304 h 440"/>
                <a:gd name="T4" fmla="*/ 126 w 269"/>
                <a:gd name="T5" fmla="*/ 220 h 440"/>
                <a:gd name="T6" fmla="*/ 174 w 269"/>
                <a:gd name="T7" fmla="*/ 120 h 440"/>
                <a:gd name="T8" fmla="*/ 266 w 269"/>
                <a:gd name="T9" fmla="*/ 8 h 440"/>
                <a:gd name="T10" fmla="*/ 263 w 269"/>
                <a:gd name="T11" fmla="*/ 2 h 440"/>
                <a:gd name="T12" fmla="*/ 178 w 269"/>
                <a:gd name="T13" fmla="*/ 100 h 440"/>
                <a:gd name="T14" fmla="*/ 123 w 269"/>
                <a:gd name="T15" fmla="*/ 213 h 440"/>
                <a:gd name="T16" fmla="*/ 67 w 269"/>
                <a:gd name="T17" fmla="*/ 303 h 440"/>
                <a:gd name="T18" fmla="*/ 1 w 269"/>
                <a:gd name="T19" fmla="*/ 434 h 440"/>
                <a:gd name="T20" fmla="*/ 8 w 269"/>
                <a:gd name="T21" fmla="*/ 436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9" h="440">
                  <a:moveTo>
                    <a:pt x="8" y="436"/>
                  </a:moveTo>
                  <a:cubicBezTo>
                    <a:pt x="26" y="390"/>
                    <a:pt x="48" y="346"/>
                    <a:pt x="73" y="304"/>
                  </a:cubicBezTo>
                  <a:cubicBezTo>
                    <a:pt x="91" y="276"/>
                    <a:pt x="110" y="249"/>
                    <a:pt x="126" y="220"/>
                  </a:cubicBezTo>
                  <a:cubicBezTo>
                    <a:pt x="145" y="188"/>
                    <a:pt x="157" y="153"/>
                    <a:pt x="174" y="120"/>
                  </a:cubicBezTo>
                  <a:cubicBezTo>
                    <a:pt x="197" y="76"/>
                    <a:pt x="225" y="36"/>
                    <a:pt x="266" y="8"/>
                  </a:cubicBezTo>
                  <a:cubicBezTo>
                    <a:pt x="269" y="5"/>
                    <a:pt x="266" y="0"/>
                    <a:pt x="263" y="2"/>
                  </a:cubicBezTo>
                  <a:cubicBezTo>
                    <a:pt x="227" y="28"/>
                    <a:pt x="199" y="62"/>
                    <a:pt x="178" y="100"/>
                  </a:cubicBezTo>
                  <a:cubicBezTo>
                    <a:pt x="157" y="137"/>
                    <a:pt x="144" y="177"/>
                    <a:pt x="123" y="213"/>
                  </a:cubicBezTo>
                  <a:cubicBezTo>
                    <a:pt x="105" y="244"/>
                    <a:pt x="85" y="273"/>
                    <a:pt x="67" y="303"/>
                  </a:cubicBezTo>
                  <a:cubicBezTo>
                    <a:pt x="41" y="345"/>
                    <a:pt x="20" y="389"/>
                    <a:pt x="1" y="434"/>
                  </a:cubicBezTo>
                  <a:cubicBezTo>
                    <a:pt x="0" y="438"/>
                    <a:pt x="6" y="440"/>
                    <a:pt x="8" y="436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2" name="Freeform 68"/>
            <p:cNvSpPr/>
            <p:nvPr/>
          </p:nvSpPr>
          <p:spPr bwMode="auto">
            <a:xfrm>
              <a:off x="5364163" y="860425"/>
              <a:ext cx="42863" cy="44450"/>
            </a:xfrm>
            <a:custGeom>
              <a:avLst/>
              <a:gdLst>
                <a:gd name="T0" fmla="*/ 4 w 35"/>
                <a:gd name="T1" fmla="*/ 10 h 36"/>
                <a:gd name="T2" fmla="*/ 26 w 35"/>
                <a:gd name="T3" fmla="*/ 5 h 36"/>
                <a:gd name="T4" fmla="*/ 31 w 35"/>
                <a:gd name="T5" fmla="*/ 27 h 36"/>
                <a:gd name="T6" fmla="*/ 9 w 35"/>
                <a:gd name="T7" fmla="*/ 31 h 36"/>
                <a:gd name="T8" fmla="*/ 4 w 35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4" y="10"/>
                  </a:moveTo>
                  <a:cubicBezTo>
                    <a:pt x="9" y="2"/>
                    <a:pt x="18" y="0"/>
                    <a:pt x="26" y="5"/>
                  </a:cubicBezTo>
                  <a:cubicBezTo>
                    <a:pt x="33" y="10"/>
                    <a:pt x="35" y="19"/>
                    <a:pt x="31" y="27"/>
                  </a:cubicBezTo>
                  <a:cubicBezTo>
                    <a:pt x="26" y="34"/>
                    <a:pt x="16" y="36"/>
                    <a:pt x="9" y="31"/>
                  </a:cubicBezTo>
                  <a:cubicBezTo>
                    <a:pt x="2" y="27"/>
                    <a:pt x="0" y="17"/>
                    <a:pt x="4" y="1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3" name="Freeform 69"/>
            <p:cNvSpPr/>
            <p:nvPr/>
          </p:nvSpPr>
          <p:spPr bwMode="auto">
            <a:xfrm>
              <a:off x="5353051" y="911225"/>
              <a:ext cx="44450" cy="44450"/>
            </a:xfrm>
            <a:custGeom>
              <a:avLst/>
              <a:gdLst>
                <a:gd name="T0" fmla="*/ 5 w 36"/>
                <a:gd name="T1" fmla="*/ 10 h 36"/>
                <a:gd name="T2" fmla="*/ 26 w 36"/>
                <a:gd name="T3" fmla="*/ 5 h 36"/>
                <a:gd name="T4" fmla="*/ 31 w 36"/>
                <a:gd name="T5" fmla="*/ 27 h 36"/>
                <a:gd name="T6" fmla="*/ 9 w 36"/>
                <a:gd name="T7" fmla="*/ 31 h 36"/>
                <a:gd name="T8" fmla="*/ 5 w 36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5" y="10"/>
                  </a:moveTo>
                  <a:cubicBezTo>
                    <a:pt x="9" y="2"/>
                    <a:pt x="19" y="0"/>
                    <a:pt x="26" y="5"/>
                  </a:cubicBezTo>
                  <a:cubicBezTo>
                    <a:pt x="33" y="10"/>
                    <a:pt x="36" y="19"/>
                    <a:pt x="31" y="27"/>
                  </a:cubicBezTo>
                  <a:cubicBezTo>
                    <a:pt x="26" y="34"/>
                    <a:pt x="17" y="36"/>
                    <a:pt x="9" y="31"/>
                  </a:cubicBezTo>
                  <a:cubicBezTo>
                    <a:pt x="2" y="27"/>
                    <a:pt x="0" y="17"/>
                    <a:pt x="5" y="1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4" name="Freeform 70"/>
            <p:cNvSpPr/>
            <p:nvPr/>
          </p:nvSpPr>
          <p:spPr bwMode="auto">
            <a:xfrm>
              <a:off x="5307013" y="863600"/>
              <a:ext cx="44450" cy="46038"/>
            </a:xfrm>
            <a:custGeom>
              <a:avLst/>
              <a:gdLst>
                <a:gd name="T0" fmla="*/ 5 w 36"/>
                <a:gd name="T1" fmla="*/ 10 h 36"/>
                <a:gd name="T2" fmla="*/ 26 w 36"/>
                <a:gd name="T3" fmla="*/ 5 h 36"/>
                <a:gd name="T4" fmla="*/ 31 w 36"/>
                <a:gd name="T5" fmla="*/ 26 h 36"/>
                <a:gd name="T6" fmla="*/ 10 w 36"/>
                <a:gd name="T7" fmla="*/ 31 h 36"/>
                <a:gd name="T8" fmla="*/ 5 w 36"/>
                <a:gd name="T9" fmla="*/ 1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5" y="10"/>
                  </a:moveTo>
                  <a:cubicBezTo>
                    <a:pt x="9" y="2"/>
                    <a:pt x="19" y="0"/>
                    <a:pt x="26" y="5"/>
                  </a:cubicBezTo>
                  <a:cubicBezTo>
                    <a:pt x="34" y="9"/>
                    <a:pt x="36" y="19"/>
                    <a:pt x="31" y="26"/>
                  </a:cubicBezTo>
                  <a:cubicBezTo>
                    <a:pt x="27" y="34"/>
                    <a:pt x="17" y="36"/>
                    <a:pt x="10" y="31"/>
                  </a:cubicBezTo>
                  <a:cubicBezTo>
                    <a:pt x="2" y="27"/>
                    <a:pt x="0" y="17"/>
                    <a:pt x="5" y="1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5" name="Freeform 71"/>
            <p:cNvSpPr/>
            <p:nvPr/>
          </p:nvSpPr>
          <p:spPr bwMode="auto">
            <a:xfrm>
              <a:off x="5313363" y="946150"/>
              <a:ext cx="46038" cy="44450"/>
            </a:xfrm>
            <a:custGeom>
              <a:avLst/>
              <a:gdLst>
                <a:gd name="T0" fmla="*/ 5 w 36"/>
                <a:gd name="T1" fmla="*/ 9 h 35"/>
                <a:gd name="T2" fmla="*/ 27 w 36"/>
                <a:gd name="T3" fmla="*/ 4 h 35"/>
                <a:gd name="T4" fmla="*/ 31 w 36"/>
                <a:gd name="T5" fmla="*/ 26 h 35"/>
                <a:gd name="T6" fmla="*/ 10 w 36"/>
                <a:gd name="T7" fmla="*/ 31 h 35"/>
                <a:gd name="T8" fmla="*/ 5 w 36"/>
                <a:gd name="T9" fmla="*/ 9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5" y="9"/>
                  </a:moveTo>
                  <a:cubicBezTo>
                    <a:pt x="10" y="2"/>
                    <a:pt x="19" y="0"/>
                    <a:pt x="27" y="4"/>
                  </a:cubicBezTo>
                  <a:cubicBezTo>
                    <a:pt x="34" y="9"/>
                    <a:pt x="36" y="19"/>
                    <a:pt x="31" y="26"/>
                  </a:cubicBezTo>
                  <a:cubicBezTo>
                    <a:pt x="27" y="33"/>
                    <a:pt x="17" y="35"/>
                    <a:pt x="10" y="31"/>
                  </a:cubicBezTo>
                  <a:cubicBezTo>
                    <a:pt x="3" y="26"/>
                    <a:pt x="0" y="16"/>
                    <a:pt x="5" y="9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6" name="Freeform 72"/>
            <p:cNvSpPr/>
            <p:nvPr/>
          </p:nvSpPr>
          <p:spPr bwMode="auto">
            <a:xfrm>
              <a:off x="5265738" y="896938"/>
              <a:ext cx="46038" cy="44450"/>
            </a:xfrm>
            <a:custGeom>
              <a:avLst/>
              <a:gdLst>
                <a:gd name="T0" fmla="*/ 5 w 36"/>
                <a:gd name="T1" fmla="*/ 9 h 36"/>
                <a:gd name="T2" fmla="*/ 27 w 36"/>
                <a:gd name="T3" fmla="*/ 5 h 36"/>
                <a:gd name="T4" fmla="*/ 32 w 36"/>
                <a:gd name="T5" fmla="*/ 26 h 36"/>
                <a:gd name="T6" fmla="*/ 10 w 36"/>
                <a:gd name="T7" fmla="*/ 31 h 36"/>
                <a:gd name="T8" fmla="*/ 5 w 36"/>
                <a:gd name="T9" fmla="*/ 9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5" y="9"/>
                  </a:moveTo>
                  <a:cubicBezTo>
                    <a:pt x="10" y="2"/>
                    <a:pt x="19" y="0"/>
                    <a:pt x="27" y="5"/>
                  </a:cubicBezTo>
                  <a:cubicBezTo>
                    <a:pt x="34" y="9"/>
                    <a:pt x="36" y="19"/>
                    <a:pt x="32" y="26"/>
                  </a:cubicBezTo>
                  <a:cubicBezTo>
                    <a:pt x="27" y="33"/>
                    <a:pt x="17" y="36"/>
                    <a:pt x="10" y="31"/>
                  </a:cubicBezTo>
                  <a:cubicBezTo>
                    <a:pt x="3" y="26"/>
                    <a:pt x="0" y="17"/>
                    <a:pt x="5" y="9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7" name="Freeform 73"/>
            <p:cNvSpPr/>
            <p:nvPr/>
          </p:nvSpPr>
          <p:spPr bwMode="auto">
            <a:xfrm>
              <a:off x="5237163" y="946150"/>
              <a:ext cx="36513" cy="39688"/>
            </a:xfrm>
            <a:custGeom>
              <a:avLst/>
              <a:gdLst>
                <a:gd name="T0" fmla="*/ 3 w 30"/>
                <a:gd name="T1" fmla="*/ 8 h 31"/>
                <a:gd name="T2" fmla="*/ 22 w 30"/>
                <a:gd name="T3" fmla="*/ 4 h 31"/>
                <a:gd name="T4" fmla="*/ 26 w 30"/>
                <a:gd name="T5" fmla="*/ 23 h 31"/>
                <a:gd name="T6" fmla="*/ 8 w 30"/>
                <a:gd name="T7" fmla="*/ 27 h 31"/>
                <a:gd name="T8" fmla="*/ 3 w 30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3" y="8"/>
                  </a:moveTo>
                  <a:cubicBezTo>
                    <a:pt x="7" y="2"/>
                    <a:pt x="16" y="0"/>
                    <a:pt x="22" y="4"/>
                  </a:cubicBezTo>
                  <a:cubicBezTo>
                    <a:pt x="28" y="8"/>
                    <a:pt x="30" y="16"/>
                    <a:pt x="26" y="23"/>
                  </a:cubicBezTo>
                  <a:cubicBezTo>
                    <a:pt x="22" y="29"/>
                    <a:pt x="14" y="31"/>
                    <a:pt x="8" y="27"/>
                  </a:cubicBezTo>
                  <a:cubicBezTo>
                    <a:pt x="1" y="23"/>
                    <a:pt x="0" y="15"/>
                    <a:pt x="3" y="8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8" name="Freeform 74"/>
            <p:cNvSpPr/>
            <p:nvPr/>
          </p:nvSpPr>
          <p:spPr bwMode="auto">
            <a:xfrm>
              <a:off x="5283201" y="987425"/>
              <a:ext cx="36513" cy="39688"/>
            </a:xfrm>
            <a:custGeom>
              <a:avLst/>
              <a:gdLst>
                <a:gd name="T0" fmla="*/ 4 w 30"/>
                <a:gd name="T1" fmla="*/ 8 h 31"/>
                <a:gd name="T2" fmla="*/ 22 w 30"/>
                <a:gd name="T3" fmla="*/ 4 h 31"/>
                <a:gd name="T4" fmla="*/ 26 w 30"/>
                <a:gd name="T5" fmla="*/ 22 h 31"/>
                <a:gd name="T6" fmla="*/ 8 w 30"/>
                <a:gd name="T7" fmla="*/ 27 h 31"/>
                <a:gd name="T8" fmla="*/ 4 w 30"/>
                <a:gd name="T9" fmla="*/ 8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1">
                  <a:moveTo>
                    <a:pt x="4" y="8"/>
                  </a:moveTo>
                  <a:cubicBezTo>
                    <a:pt x="8" y="2"/>
                    <a:pt x="16" y="0"/>
                    <a:pt x="22" y="4"/>
                  </a:cubicBezTo>
                  <a:cubicBezTo>
                    <a:pt x="28" y="8"/>
                    <a:pt x="30" y="16"/>
                    <a:pt x="26" y="22"/>
                  </a:cubicBezTo>
                  <a:cubicBezTo>
                    <a:pt x="22" y="29"/>
                    <a:pt x="14" y="31"/>
                    <a:pt x="8" y="27"/>
                  </a:cubicBezTo>
                  <a:cubicBezTo>
                    <a:pt x="2" y="23"/>
                    <a:pt x="0" y="14"/>
                    <a:pt x="4" y="8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9" name="Freeform 75"/>
            <p:cNvSpPr/>
            <p:nvPr/>
          </p:nvSpPr>
          <p:spPr bwMode="auto">
            <a:xfrm>
              <a:off x="5260976" y="1030288"/>
              <a:ext cx="31750" cy="31750"/>
            </a:xfrm>
            <a:custGeom>
              <a:avLst/>
              <a:gdLst>
                <a:gd name="T0" fmla="*/ 3 w 25"/>
                <a:gd name="T1" fmla="*/ 7 h 25"/>
                <a:gd name="T2" fmla="*/ 18 w 25"/>
                <a:gd name="T3" fmla="*/ 3 h 25"/>
                <a:gd name="T4" fmla="*/ 21 w 25"/>
                <a:gd name="T5" fmla="*/ 18 h 25"/>
                <a:gd name="T6" fmla="*/ 6 w 25"/>
                <a:gd name="T7" fmla="*/ 22 h 25"/>
                <a:gd name="T8" fmla="*/ 3 w 25"/>
                <a:gd name="T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3" y="7"/>
                  </a:moveTo>
                  <a:cubicBezTo>
                    <a:pt x="6" y="1"/>
                    <a:pt x="13" y="0"/>
                    <a:pt x="18" y="3"/>
                  </a:cubicBezTo>
                  <a:cubicBezTo>
                    <a:pt x="23" y="6"/>
                    <a:pt x="25" y="13"/>
                    <a:pt x="21" y="18"/>
                  </a:cubicBezTo>
                  <a:cubicBezTo>
                    <a:pt x="18" y="23"/>
                    <a:pt x="11" y="25"/>
                    <a:pt x="6" y="22"/>
                  </a:cubicBezTo>
                  <a:cubicBezTo>
                    <a:pt x="1" y="18"/>
                    <a:pt x="0" y="12"/>
                    <a:pt x="3" y="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0" name="Freeform 76"/>
            <p:cNvSpPr/>
            <p:nvPr/>
          </p:nvSpPr>
          <p:spPr bwMode="auto">
            <a:xfrm>
              <a:off x="5218113" y="995363"/>
              <a:ext cx="30163" cy="31750"/>
            </a:xfrm>
            <a:custGeom>
              <a:avLst/>
              <a:gdLst>
                <a:gd name="T0" fmla="*/ 3 w 25"/>
                <a:gd name="T1" fmla="*/ 7 h 25"/>
                <a:gd name="T2" fmla="*/ 18 w 25"/>
                <a:gd name="T3" fmla="*/ 3 h 25"/>
                <a:gd name="T4" fmla="*/ 22 w 25"/>
                <a:gd name="T5" fmla="*/ 19 h 25"/>
                <a:gd name="T6" fmla="*/ 6 w 25"/>
                <a:gd name="T7" fmla="*/ 22 h 25"/>
                <a:gd name="T8" fmla="*/ 3 w 25"/>
                <a:gd name="T9" fmla="*/ 7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3" y="7"/>
                  </a:moveTo>
                  <a:cubicBezTo>
                    <a:pt x="6" y="2"/>
                    <a:pt x="13" y="0"/>
                    <a:pt x="18" y="3"/>
                  </a:cubicBezTo>
                  <a:cubicBezTo>
                    <a:pt x="23" y="7"/>
                    <a:pt x="25" y="14"/>
                    <a:pt x="22" y="19"/>
                  </a:cubicBezTo>
                  <a:cubicBezTo>
                    <a:pt x="18" y="24"/>
                    <a:pt x="12" y="25"/>
                    <a:pt x="6" y="22"/>
                  </a:cubicBezTo>
                  <a:cubicBezTo>
                    <a:pt x="1" y="19"/>
                    <a:pt x="0" y="12"/>
                    <a:pt x="3" y="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1" name="组合 120"/>
          <p:cNvGrpSpPr/>
          <p:nvPr/>
        </p:nvGrpSpPr>
        <p:grpSpPr>
          <a:xfrm>
            <a:off x="1442447" y="1194837"/>
            <a:ext cx="303213" cy="482601"/>
            <a:chOff x="3586163" y="1050925"/>
            <a:chExt cx="303213" cy="482601"/>
          </a:xfrm>
        </p:grpSpPr>
        <p:sp>
          <p:nvSpPr>
            <p:cNvPr id="122" name="Freeform 121"/>
            <p:cNvSpPr/>
            <p:nvPr/>
          </p:nvSpPr>
          <p:spPr bwMode="auto">
            <a:xfrm>
              <a:off x="3748088" y="1227138"/>
              <a:ext cx="96838" cy="306388"/>
            </a:xfrm>
            <a:custGeom>
              <a:avLst/>
              <a:gdLst>
                <a:gd name="T0" fmla="*/ 75 w 78"/>
                <a:gd name="T1" fmla="*/ 237 h 245"/>
                <a:gd name="T2" fmla="*/ 8 w 78"/>
                <a:gd name="T3" fmla="*/ 5 h 245"/>
                <a:gd name="T4" fmla="*/ 0 w 78"/>
                <a:gd name="T5" fmla="*/ 5 h 245"/>
                <a:gd name="T6" fmla="*/ 68 w 78"/>
                <a:gd name="T7" fmla="*/ 241 h 245"/>
                <a:gd name="T8" fmla="*/ 75 w 78"/>
                <a:gd name="T9" fmla="*/ 237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8" h="245">
                  <a:moveTo>
                    <a:pt x="75" y="237"/>
                  </a:moveTo>
                  <a:cubicBezTo>
                    <a:pt x="35" y="166"/>
                    <a:pt x="12" y="87"/>
                    <a:pt x="8" y="5"/>
                  </a:cubicBezTo>
                  <a:cubicBezTo>
                    <a:pt x="8" y="0"/>
                    <a:pt x="0" y="0"/>
                    <a:pt x="0" y="5"/>
                  </a:cubicBezTo>
                  <a:cubicBezTo>
                    <a:pt x="4" y="88"/>
                    <a:pt x="27" y="168"/>
                    <a:pt x="68" y="241"/>
                  </a:cubicBezTo>
                  <a:cubicBezTo>
                    <a:pt x="71" y="245"/>
                    <a:pt x="78" y="241"/>
                    <a:pt x="75" y="237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3" name="Freeform 122"/>
            <p:cNvSpPr/>
            <p:nvPr/>
          </p:nvSpPr>
          <p:spPr bwMode="auto">
            <a:xfrm>
              <a:off x="3586163" y="1050925"/>
              <a:ext cx="280988" cy="277813"/>
            </a:xfrm>
            <a:custGeom>
              <a:avLst/>
              <a:gdLst>
                <a:gd name="T0" fmla="*/ 116 w 226"/>
                <a:gd name="T1" fmla="*/ 81 h 222"/>
                <a:gd name="T2" fmla="*/ 64 w 226"/>
                <a:gd name="T3" fmla="*/ 7 h 222"/>
                <a:gd name="T4" fmla="*/ 49 w 226"/>
                <a:gd name="T5" fmla="*/ 66 h 222"/>
                <a:gd name="T6" fmla="*/ 81 w 226"/>
                <a:gd name="T7" fmla="*/ 96 h 222"/>
                <a:gd name="T8" fmla="*/ 9 w 226"/>
                <a:gd name="T9" fmla="*/ 143 h 222"/>
                <a:gd name="T10" fmla="*/ 85 w 226"/>
                <a:gd name="T11" fmla="*/ 143 h 222"/>
                <a:gd name="T12" fmla="*/ 106 w 226"/>
                <a:gd name="T13" fmla="*/ 217 h 222"/>
                <a:gd name="T14" fmla="*/ 142 w 226"/>
                <a:gd name="T15" fmla="*/ 151 h 222"/>
                <a:gd name="T16" fmla="*/ 221 w 226"/>
                <a:gd name="T17" fmla="*/ 152 h 222"/>
                <a:gd name="T18" fmla="*/ 168 w 226"/>
                <a:gd name="T19" fmla="*/ 102 h 222"/>
                <a:gd name="T20" fmla="*/ 198 w 226"/>
                <a:gd name="T21" fmla="*/ 37 h 222"/>
                <a:gd name="T22" fmla="*/ 153 w 226"/>
                <a:gd name="T23" fmla="*/ 12 h 222"/>
                <a:gd name="T24" fmla="*/ 122 w 226"/>
                <a:gd name="T25" fmla="*/ 48 h 222"/>
                <a:gd name="T26" fmla="*/ 116 w 226"/>
                <a:gd name="T27" fmla="*/ 81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222">
                  <a:moveTo>
                    <a:pt x="116" y="81"/>
                  </a:moveTo>
                  <a:cubicBezTo>
                    <a:pt x="112" y="55"/>
                    <a:pt x="101" y="0"/>
                    <a:pt x="64" y="7"/>
                  </a:cubicBezTo>
                  <a:cubicBezTo>
                    <a:pt x="35" y="13"/>
                    <a:pt x="39" y="47"/>
                    <a:pt x="49" y="66"/>
                  </a:cubicBezTo>
                  <a:cubicBezTo>
                    <a:pt x="57" y="80"/>
                    <a:pt x="70" y="88"/>
                    <a:pt x="81" y="96"/>
                  </a:cubicBezTo>
                  <a:cubicBezTo>
                    <a:pt x="56" y="92"/>
                    <a:pt x="0" y="107"/>
                    <a:pt x="9" y="143"/>
                  </a:cubicBezTo>
                  <a:cubicBezTo>
                    <a:pt x="19" y="176"/>
                    <a:pt x="68" y="162"/>
                    <a:pt x="85" y="143"/>
                  </a:cubicBezTo>
                  <a:cubicBezTo>
                    <a:pt x="69" y="163"/>
                    <a:pt x="76" y="213"/>
                    <a:pt x="106" y="217"/>
                  </a:cubicBezTo>
                  <a:cubicBezTo>
                    <a:pt x="148" y="222"/>
                    <a:pt x="144" y="177"/>
                    <a:pt x="142" y="151"/>
                  </a:cubicBezTo>
                  <a:cubicBezTo>
                    <a:pt x="153" y="183"/>
                    <a:pt x="215" y="194"/>
                    <a:pt x="221" y="152"/>
                  </a:cubicBezTo>
                  <a:cubicBezTo>
                    <a:pt x="226" y="119"/>
                    <a:pt x="193" y="102"/>
                    <a:pt x="168" y="102"/>
                  </a:cubicBezTo>
                  <a:cubicBezTo>
                    <a:pt x="186" y="86"/>
                    <a:pt x="206" y="65"/>
                    <a:pt x="198" y="37"/>
                  </a:cubicBezTo>
                  <a:cubicBezTo>
                    <a:pt x="192" y="19"/>
                    <a:pt x="171" y="7"/>
                    <a:pt x="153" y="12"/>
                  </a:cubicBezTo>
                  <a:cubicBezTo>
                    <a:pt x="136" y="18"/>
                    <a:pt x="129" y="31"/>
                    <a:pt x="122" y="48"/>
                  </a:cubicBezTo>
                  <a:cubicBezTo>
                    <a:pt x="118" y="58"/>
                    <a:pt x="117" y="66"/>
                    <a:pt x="116" y="81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4" name="Freeform 123"/>
            <p:cNvSpPr/>
            <p:nvPr/>
          </p:nvSpPr>
          <p:spPr bwMode="auto">
            <a:xfrm>
              <a:off x="3698876" y="1160463"/>
              <a:ext cx="71438" cy="71438"/>
            </a:xfrm>
            <a:custGeom>
              <a:avLst/>
              <a:gdLst>
                <a:gd name="T0" fmla="*/ 52 w 57"/>
                <a:gd name="T1" fmla="*/ 20 h 57"/>
                <a:gd name="T2" fmla="*/ 21 w 57"/>
                <a:gd name="T3" fmla="*/ 4 h 57"/>
                <a:gd name="T4" fmla="*/ 5 w 57"/>
                <a:gd name="T5" fmla="*/ 36 h 57"/>
                <a:gd name="T6" fmla="*/ 37 w 57"/>
                <a:gd name="T7" fmla="*/ 52 h 57"/>
                <a:gd name="T8" fmla="*/ 52 w 57"/>
                <a:gd name="T9" fmla="*/ 2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7">
                  <a:moveTo>
                    <a:pt x="52" y="20"/>
                  </a:moveTo>
                  <a:cubicBezTo>
                    <a:pt x="48" y="7"/>
                    <a:pt x="34" y="0"/>
                    <a:pt x="21" y="4"/>
                  </a:cubicBezTo>
                  <a:cubicBezTo>
                    <a:pt x="7" y="9"/>
                    <a:pt x="0" y="23"/>
                    <a:pt x="5" y="36"/>
                  </a:cubicBezTo>
                  <a:cubicBezTo>
                    <a:pt x="9" y="49"/>
                    <a:pt x="23" y="57"/>
                    <a:pt x="37" y="52"/>
                  </a:cubicBezTo>
                  <a:cubicBezTo>
                    <a:pt x="50" y="48"/>
                    <a:pt x="57" y="33"/>
                    <a:pt x="52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5" name="Freeform 124"/>
            <p:cNvSpPr/>
            <p:nvPr/>
          </p:nvSpPr>
          <p:spPr bwMode="auto">
            <a:xfrm>
              <a:off x="3635376" y="1358900"/>
              <a:ext cx="165100" cy="107950"/>
            </a:xfrm>
            <a:custGeom>
              <a:avLst/>
              <a:gdLst>
                <a:gd name="T0" fmla="*/ 132 w 132"/>
                <a:gd name="T1" fmla="*/ 76 h 86"/>
                <a:gd name="T2" fmla="*/ 68 w 132"/>
                <a:gd name="T3" fmla="*/ 9 h 86"/>
                <a:gd name="T4" fmla="*/ 0 w 132"/>
                <a:gd name="T5" fmla="*/ 4 h 86"/>
                <a:gd name="T6" fmla="*/ 25 w 132"/>
                <a:gd name="T7" fmla="*/ 50 h 86"/>
                <a:gd name="T8" fmla="*/ 72 w 132"/>
                <a:gd name="T9" fmla="*/ 78 h 86"/>
                <a:gd name="T10" fmla="*/ 132 w 132"/>
                <a:gd name="T11" fmla="*/ 7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" h="86">
                  <a:moveTo>
                    <a:pt x="132" y="76"/>
                  </a:moveTo>
                  <a:cubicBezTo>
                    <a:pt x="122" y="46"/>
                    <a:pt x="97" y="21"/>
                    <a:pt x="68" y="9"/>
                  </a:cubicBezTo>
                  <a:cubicBezTo>
                    <a:pt x="46" y="0"/>
                    <a:pt x="22" y="1"/>
                    <a:pt x="0" y="4"/>
                  </a:cubicBezTo>
                  <a:cubicBezTo>
                    <a:pt x="5" y="20"/>
                    <a:pt x="14" y="37"/>
                    <a:pt x="25" y="50"/>
                  </a:cubicBezTo>
                  <a:cubicBezTo>
                    <a:pt x="37" y="65"/>
                    <a:pt x="53" y="73"/>
                    <a:pt x="72" y="78"/>
                  </a:cubicBezTo>
                  <a:cubicBezTo>
                    <a:pt x="99" y="86"/>
                    <a:pt x="128" y="80"/>
                    <a:pt x="132" y="76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6" name="Freeform 125"/>
            <p:cNvSpPr/>
            <p:nvPr/>
          </p:nvSpPr>
          <p:spPr bwMode="auto">
            <a:xfrm>
              <a:off x="3802063" y="1325563"/>
              <a:ext cx="87313" cy="146050"/>
            </a:xfrm>
            <a:custGeom>
              <a:avLst/>
              <a:gdLst>
                <a:gd name="T0" fmla="*/ 8 w 69"/>
                <a:gd name="T1" fmla="*/ 118 h 118"/>
                <a:gd name="T2" fmla="*/ 18 w 69"/>
                <a:gd name="T3" fmla="*/ 38 h 118"/>
                <a:gd name="T4" fmla="*/ 62 w 69"/>
                <a:gd name="T5" fmla="*/ 0 h 118"/>
                <a:gd name="T6" fmla="*/ 68 w 69"/>
                <a:gd name="T7" fmla="*/ 44 h 118"/>
                <a:gd name="T8" fmla="*/ 51 w 69"/>
                <a:gd name="T9" fmla="*/ 88 h 118"/>
                <a:gd name="T10" fmla="*/ 8 w 69"/>
                <a:gd name="T11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118">
                  <a:moveTo>
                    <a:pt x="8" y="118"/>
                  </a:moveTo>
                  <a:cubicBezTo>
                    <a:pt x="0" y="92"/>
                    <a:pt x="4" y="62"/>
                    <a:pt x="18" y="38"/>
                  </a:cubicBezTo>
                  <a:cubicBezTo>
                    <a:pt x="28" y="21"/>
                    <a:pt x="45" y="9"/>
                    <a:pt x="62" y="0"/>
                  </a:cubicBezTo>
                  <a:cubicBezTo>
                    <a:pt x="66" y="14"/>
                    <a:pt x="69" y="30"/>
                    <a:pt x="68" y="44"/>
                  </a:cubicBezTo>
                  <a:cubicBezTo>
                    <a:pt x="68" y="61"/>
                    <a:pt x="61" y="75"/>
                    <a:pt x="51" y="88"/>
                  </a:cubicBezTo>
                  <a:cubicBezTo>
                    <a:pt x="36" y="107"/>
                    <a:pt x="14" y="118"/>
                    <a:pt x="8" y="118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27" name="组合 126"/>
          <p:cNvGrpSpPr/>
          <p:nvPr/>
        </p:nvGrpSpPr>
        <p:grpSpPr>
          <a:xfrm rot="12808289">
            <a:off x="-40493" y="102694"/>
            <a:ext cx="1068388" cy="1617663"/>
            <a:chOff x="3811588" y="5295900"/>
            <a:chExt cx="1068388" cy="1617663"/>
          </a:xfrm>
        </p:grpSpPr>
        <p:sp>
          <p:nvSpPr>
            <p:cNvPr id="128" name="Freeform 40"/>
            <p:cNvSpPr/>
            <p:nvPr/>
          </p:nvSpPr>
          <p:spPr bwMode="auto">
            <a:xfrm>
              <a:off x="4124326" y="6359525"/>
              <a:ext cx="546100" cy="554038"/>
            </a:xfrm>
            <a:custGeom>
              <a:avLst/>
              <a:gdLst>
                <a:gd name="T0" fmla="*/ 129 w 437"/>
                <a:gd name="T1" fmla="*/ 37 h 444"/>
                <a:gd name="T2" fmla="*/ 370 w 437"/>
                <a:gd name="T3" fmla="*/ 50 h 444"/>
                <a:gd name="T4" fmla="*/ 396 w 437"/>
                <a:gd name="T5" fmla="*/ 274 h 444"/>
                <a:gd name="T6" fmla="*/ 4 w 437"/>
                <a:gd name="T7" fmla="*/ 225 h 444"/>
                <a:gd name="T8" fmla="*/ 129 w 437"/>
                <a:gd name="T9" fmla="*/ 3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37" h="444">
                  <a:moveTo>
                    <a:pt x="129" y="37"/>
                  </a:moveTo>
                  <a:cubicBezTo>
                    <a:pt x="196" y="0"/>
                    <a:pt x="304" y="2"/>
                    <a:pt x="370" y="50"/>
                  </a:cubicBezTo>
                  <a:cubicBezTo>
                    <a:pt x="437" y="100"/>
                    <a:pt x="429" y="205"/>
                    <a:pt x="396" y="274"/>
                  </a:cubicBezTo>
                  <a:cubicBezTo>
                    <a:pt x="315" y="444"/>
                    <a:pt x="21" y="427"/>
                    <a:pt x="4" y="225"/>
                  </a:cubicBezTo>
                  <a:cubicBezTo>
                    <a:pt x="0" y="168"/>
                    <a:pt x="47" y="82"/>
                    <a:pt x="129" y="3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9" name="Freeform 41"/>
            <p:cNvSpPr/>
            <p:nvPr/>
          </p:nvSpPr>
          <p:spPr bwMode="auto">
            <a:xfrm>
              <a:off x="4303713" y="5878513"/>
              <a:ext cx="576263" cy="520700"/>
            </a:xfrm>
            <a:custGeom>
              <a:avLst/>
              <a:gdLst>
                <a:gd name="T0" fmla="*/ 453 w 462"/>
                <a:gd name="T1" fmla="*/ 219 h 417"/>
                <a:gd name="T2" fmla="*/ 83 w 462"/>
                <a:gd name="T3" fmla="*/ 130 h 417"/>
                <a:gd name="T4" fmla="*/ 303 w 462"/>
                <a:gd name="T5" fmla="*/ 391 h 417"/>
                <a:gd name="T6" fmla="*/ 453 w 462"/>
                <a:gd name="T7" fmla="*/ 219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62" h="417">
                  <a:moveTo>
                    <a:pt x="453" y="219"/>
                  </a:moveTo>
                  <a:cubicBezTo>
                    <a:pt x="434" y="60"/>
                    <a:pt x="169" y="0"/>
                    <a:pt x="83" y="130"/>
                  </a:cubicBezTo>
                  <a:cubicBezTo>
                    <a:pt x="0" y="256"/>
                    <a:pt x="177" y="417"/>
                    <a:pt x="303" y="391"/>
                  </a:cubicBezTo>
                  <a:cubicBezTo>
                    <a:pt x="380" y="375"/>
                    <a:pt x="462" y="287"/>
                    <a:pt x="453" y="219"/>
                  </a:cubicBezTo>
                  <a:close/>
                </a:path>
              </a:pathLst>
            </a:custGeom>
            <a:solidFill>
              <a:srgbClr val="87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0" name="Freeform 42"/>
            <p:cNvSpPr/>
            <p:nvPr/>
          </p:nvSpPr>
          <p:spPr bwMode="auto">
            <a:xfrm>
              <a:off x="3811588" y="5970588"/>
              <a:ext cx="442913" cy="490538"/>
            </a:xfrm>
            <a:custGeom>
              <a:avLst/>
              <a:gdLst>
                <a:gd name="T0" fmla="*/ 346 w 355"/>
                <a:gd name="T1" fmla="*/ 194 h 393"/>
                <a:gd name="T2" fmla="*/ 334 w 355"/>
                <a:gd name="T3" fmla="*/ 296 h 393"/>
                <a:gd name="T4" fmla="*/ 134 w 355"/>
                <a:gd name="T5" fmla="*/ 362 h 393"/>
                <a:gd name="T6" fmla="*/ 1 w 355"/>
                <a:gd name="T7" fmla="*/ 189 h 393"/>
                <a:gd name="T8" fmla="*/ 148 w 355"/>
                <a:gd name="T9" fmla="*/ 8 h 393"/>
                <a:gd name="T10" fmla="*/ 282 w 355"/>
                <a:gd name="T11" fmla="*/ 39 h 393"/>
                <a:gd name="T12" fmla="*/ 309 w 355"/>
                <a:gd name="T13" fmla="*/ 81 h 393"/>
                <a:gd name="T14" fmla="*/ 346 w 355"/>
                <a:gd name="T15" fmla="*/ 194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393">
                  <a:moveTo>
                    <a:pt x="346" y="194"/>
                  </a:moveTo>
                  <a:cubicBezTo>
                    <a:pt x="355" y="230"/>
                    <a:pt x="350" y="262"/>
                    <a:pt x="334" y="296"/>
                  </a:cubicBezTo>
                  <a:cubicBezTo>
                    <a:pt x="296" y="371"/>
                    <a:pt x="210" y="393"/>
                    <a:pt x="134" y="362"/>
                  </a:cubicBezTo>
                  <a:cubicBezTo>
                    <a:pt x="62" y="333"/>
                    <a:pt x="2" y="268"/>
                    <a:pt x="1" y="189"/>
                  </a:cubicBezTo>
                  <a:cubicBezTo>
                    <a:pt x="0" y="100"/>
                    <a:pt x="61" y="24"/>
                    <a:pt x="148" y="8"/>
                  </a:cubicBezTo>
                  <a:cubicBezTo>
                    <a:pt x="194" y="0"/>
                    <a:pt x="248" y="5"/>
                    <a:pt x="282" y="39"/>
                  </a:cubicBezTo>
                  <a:cubicBezTo>
                    <a:pt x="294" y="51"/>
                    <a:pt x="305" y="65"/>
                    <a:pt x="309" y="81"/>
                  </a:cubicBezTo>
                  <a:cubicBezTo>
                    <a:pt x="312" y="95"/>
                    <a:pt x="341" y="175"/>
                    <a:pt x="346" y="194"/>
                  </a:cubicBezTo>
                  <a:close/>
                </a:path>
              </a:pathLst>
            </a:custGeom>
            <a:solidFill>
              <a:srgbClr val="76C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1" name="Freeform 43"/>
            <p:cNvSpPr/>
            <p:nvPr/>
          </p:nvSpPr>
          <p:spPr bwMode="auto">
            <a:xfrm>
              <a:off x="4016376" y="5295900"/>
              <a:ext cx="623888" cy="1347788"/>
            </a:xfrm>
            <a:custGeom>
              <a:avLst/>
              <a:gdLst>
                <a:gd name="T0" fmla="*/ 305 w 500"/>
                <a:gd name="T1" fmla="*/ 973 h 1080"/>
                <a:gd name="T2" fmla="*/ 279 w 500"/>
                <a:gd name="T3" fmla="*/ 1035 h 1080"/>
                <a:gd name="T4" fmla="*/ 234 w 500"/>
                <a:gd name="T5" fmla="*/ 811 h 1080"/>
                <a:gd name="T6" fmla="*/ 226 w 500"/>
                <a:gd name="T7" fmla="*/ 687 h 1080"/>
                <a:gd name="T8" fmla="*/ 49 w 500"/>
                <a:gd name="T9" fmla="*/ 727 h 1080"/>
                <a:gd name="T10" fmla="*/ 179 w 500"/>
                <a:gd name="T11" fmla="*/ 622 h 1080"/>
                <a:gd name="T12" fmla="*/ 292 w 500"/>
                <a:gd name="T13" fmla="*/ 86 h 1080"/>
                <a:gd name="T14" fmla="*/ 311 w 500"/>
                <a:gd name="T15" fmla="*/ 8 h 1080"/>
                <a:gd name="T16" fmla="*/ 364 w 500"/>
                <a:gd name="T17" fmla="*/ 43 h 1080"/>
                <a:gd name="T18" fmla="*/ 365 w 500"/>
                <a:gd name="T19" fmla="*/ 156 h 1080"/>
                <a:gd name="T20" fmla="*/ 365 w 500"/>
                <a:gd name="T21" fmla="*/ 275 h 1080"/>
                <a:gd name="T22" fmla="*/ 421 w 500"/>
                <a:gd name="T23" fmla="*/ 598 h 1080"/>
                <a:gd name="T24" fmla="*/ 430 w 500"/>
                <a:gd name="T25" fmla="*/ 665 h 1080"/>
                <a:gd name="T26" fmla="*/ 374 w 500"/>
                <a:gd name="T27" fmla="*/ 603 h 1080"/>
                <a:gd name="T28" fmla="*/ 318 w 500"/>
                <a:gd name="T29" fmla="*/ 521 h 1080"/>
                <a:gd name="T30" fmla="*/ 273 w 500"/>
                <a:gd name="T31" fmla="*/ 636 h 1080"/>
                <a:gd name="T32" fmla="*/ 305 w 500"/>
                <a:gd name="T33" fmla="*/ 973 h 10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00" h="1080">
                  <a:moveTo>
                    <a:pt x="305" y="973"/>
                  </a:moveTo>
                  <a:cubicBezTo>
                    <a:pt x="314" y="1001"/>
                    <a:pt x="330" y="1080"/>
                    <a:pt x="279" y="1035"/>
                  </a:cubicBezTo>
                  <a:cubicBezTo>
                    <a:pt x="232" y="993"/>
                    <a:pt x="240" y="869"/>
                    <a:pt x="234" y="811"/>
                  </a:cubicBezTo>
                  <a:cubicBezTo>
                    <a:pt x="230" y="771"/>
                    <a:pt x="238" y="724"/>
                    <a:pt x="226" y="687"/>
                  </a:cubicBezTo>
                  <a:cubicBezTo>
                    <a:pt x="184" y="683"/>
                    <a:pt x="84" y="749"/>
                    <a:pt x="49" y="727"/>
                  </a:cubicBezTo>
                  <a:cubicBezTo>
                    <a:pt x="0" y="696"/>
                    <a:pt x="155" y="636"/>
                    <a:pt x="179" y="622"/>
                  </a:cubicBezTo>
                  <a:cubicBezTo>
                    <a:pt x="337" y="529"/>
                    <a:pt x="286" y="237"/>
                    <a:pt x="292" y="86"/>
                  </a:cubicBezTo>
                  <a:cubicBezTo>
                    <a:pt x="293" y="62"/>
                    <a:pt x="286" y="16"/>
                    <a:pt x="311" y="8"/>
                  </a:cubicBezTo>
                  <a:cubicBezTo>
                    <a:pt x="336" y="0"/>
                    <a:pt x="357" y="25"/>
                    <a:pt x="364" y="43"/>
                  </a:cubicBezTo>
                  <a:cubicBezTo>
                    <a:pt x="377" y="75"/>
                    <a:pt x="366" y="122"/>
                    <a:pt x="365" y="156"/>
                  </a:cubicBezTo>
                  <a:cubicBezTo>
                    <a:pt x="363" y="196"/>
                    <a:pt x="366" y="235"/>
                    <a:pt x="365" y="275"/>
                  </a:cubicBezTo>
                  <a:cubicBezTo>
                    <a:pt x="361" y="395"/>
                    <a:pt x="337" y="498"/>
                    <a:pt x="421" y="598"/>
                  </a:cubicBezTo>
                  <a:cubicBezTo>
                    <a:pt x="435" y="614"/>
                    <a:pt x="500" y="677"/>
                    <a:pt x="430" y="665"/>
                  </a:cubicBezTo>
                  <a:cubicBezTo>
                    <a:pt x="405" y="660"/>
                    <a:pt x="387" y="624"/>
                    <a:pt x="374" y="603"/>
                  </a:cubicBezTo>
                  <a:cubicBezTo>
                    <a:pt x="363" y="586"/>
                    <a:pt x="338" y="522"/>
                    <a:pt x="318" y="521"/>
                  </a:cubicBezTo>
                  <a:cubicBezTo>
                    <a:pt x="285" y="521"/>
                    <a:pt x="276" y="613"/>
                    <a:pt x="273" y="636"/>
                  </a:cubicBezTo>
                  <a:cubicBezTo>
                    <a:pt x="255" y="805"/>
                    <a:pt x="294" y="933"/>
                    <a:pt x="305" y="973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2" name="Freeform 44"/>
            <p:cNvSpPr/>
            <p:nvPr/>
          </p:nvSpPr>
          <p:spPr bwMode="auto">
            <a:xfrm>
              <a:off x="3841751" y="6456363"/>
              <a:ext cx="209550" cy="215900"/>
            </a:xfrm>
            <a:custGeom>
              <a:avLst/>
              <a:gdLst>
                <a:gd name="T0" fmla="*/ 64 w 168"/>
                <a:gd name="T1" fmla="*/ 169 h 172"/>
                <a:gd name="T2" fmla="*/ 108 w 168"/>
                <a:gd name="T3" fmla="*/ 170 h 172"/>
                <a:gd name="T4" fmla="*/ 144 w 168"/>
                <a:gd name="T5" fmla="*/ 152 h 172"/>
                <a:gd name="T6" fmla="*/ 159 w 168"/>
                <a:gd name="T7" fmla="*/ 59 h 172"/>
                <a:gd name="T8" fmla="*/ 61 w 168"/>
                <a:gd name="T9" fmla="*/ 8 h 172"/>
                <a:gd name="T10" fmla="*/ 1 w 168"/>
                <a:gd name="T11" fmla="*/ 85 h 172"/>
                <a:gd name="T12" fmla="*/ 64 w 168"/>
                <a:gd name="T13" fmla="*/ 169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172">
                  <a:moveTo>
                    <a:pt x="64" y="169"/>
                  </a:moveTo>
                  <a:cubicBezTo>
                    <a:pt x="71" y="171"/>
                    <a:pt x="96" y="172"/>
                    <a:pt x="108" y="170"/>
                  </a:cubicBezTo>
                  <a:cubicBezTo>
                    <a:pt x="121" y="168"/>
                    <a:pt x="134" y="162"/>
                    <a:pt x="144" y="152"/>
                  </a:cubicBezTo>
                  <a:cubicBezTo>
                    <a:pt x="166" y="130"/>
                    <a:pt x="168" y="89"/>
                    <a:pt x="159" y="59"/>
                  </a:cubicBezTo>
                  <a:cubicBezTo>
                    <a:pt x="146" y="17"/>
                    <a:pt x="102" y="0"/>
                    <a:pt x="61" y="8"/>
                  </a:cubicBezTo>
                  <a:cubicBezTo>
                    <a:pt x="18" y="16"/>
                    <a:pt x="2" y="42"/>
                    <a:pt x="1" y="85"/>
                  </a:cubicBezTo>
                  <a:cubicBezTo>
                    <a:pt x="0" y="137"/>
                    <a:pt x="31" y="161"/>
                    <a:pt x="64" y="169"/>
                  </a:cubicBezTo>
                  <a:close/>
                </a:path>
              </a:pathLst>
            </a:custGeom>
            <a:solidFill>
              <a:srgbClr val="87CF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3" name="Freeform 45"/>
            <p:cNvSpPr/>
            <p:nvPr/>
          </p:nvSpPr>
          <p:spPr bwMode="auto">
            <a:xfrm>
              <a:off x="4667251" y="6391275"/>
              <a:ext cx="139700" cy="134938"/>
            </a:xfrm>
            <a:custGeom>
              <a:avLst/>
              <a:gdLst>
                <a:gd name="T0" fmla="*/ 73 w 112"/>
                <a:gd name="T1" fmla="*/ 5 h 109"/>
                <a:gd name="T2" fmla="*/ 11 w 112"/>
                <a:gd name="T3" fmla="*/ 21 h 109"/>
                <a:gd name="T4" fmla="*/ 22 w 112"/>
                <a:gd name="T5" fmla="*/ 79 h 109"/>
                <a:gd name="T6" fmla="*/ 109 w 112"/>
                <a:gd name="T7" fmla="*/ 51 h 109"/>
                <a:gd name="T8" fmla="*/ 73 w 112"/>
                <a:gd name="T9" fmla="*/ 5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09">
                  <a:moveTo>
                    <a:pt x="73" y="5"/>
                  </a:moveTo>
                  <a:cubicBezTo>
                    <a:pt x="51" y="2"/>
                    <a:pt x="24" y="0"/>
                    <a:pt x="11" y="21"/>
                  </a:cubicBezTo>
                  <a:cubicBezTo>
                    <a:pt x="0" y="40"/>
                    <a:pt x="8" y="64"/>
                    <a:pt x="22" y="79"/>
                  </a:cubicBezTo>
                  <a:cubicBezTo>
                    <a:pt x="50" y="109"/>
                    <a:pt x="112" y="98"/>
                    <a:pt x="109" y="51"/>
                  </a:cubicBezTo>
                  <a:cubicBezTo>
                    <a:pt x="108" y="29"/>
                    <a:pt x="99" y="4"/>
                    <a:pt x="73" y="5"/>
                  </a:cubicBezTo>
                  <a:close/>
                </a:path>
              </a:pathLst>
            </a:custGeom>
            <a:solidFill>
              <a:srgbClr val="76C8B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4" name="Freeform 46"/>
            <p:cNvSpPr/>
            <p:nvPr/>
          </p:nvSpPr>
          <p:spPr bwMode="auto">
            <a:xfrm>
              <a:off x="4089401" y="5783263"/>
              <a:ext cx="220663" cy="244475"/>
            </a:xfrm>
            <a:custGeom>
              <a:avLst/>
              <a:gdLst>
                <a:gd name="T0" fmla="*/ 118 w 177"/>
                <a:gd name="T1" fmla="*/ 190 h 195"/>
                <a:gd name="T2" fmla="*/ 177 w 177"/>
                <a:gd name="T3" fmla="*/ 100 h 195"/>
                <a:gd name="T4" fmla="*/ 125 w 177"/>
                <a:gd name="T5" fmla="*/ 17 h 195"/>
                <a:gd name="T6" fmla="*/ 11 w 177"/>
                <a:gd name="T7" fmla="*/ 49 h 195"/>
                <a:gd name="T8" fmla="*/ 22 w 177"/>
                <a:gd name="T9" fmla="*/ 133 h 195"/>
                <a:gd name="T10" fmla="*/ 118 w 177"/>
                <a:gd name="T11" fmla="*/ 190 h 1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195">
                  <a:moveTo>
                    <a:pt x="118" y="190"/>
                  </a:moveTo>
                  <a:cubicBezTo>
                    <a:pt x="158" y="187"/>
                    <a:pt x="177" y="134"/>
                    <a:pt x="177" y="100"/>
                  </a:cubicBezTo>
                  <a:cubicBezTo>
                    <a:pt x="177" y="62"/>
                    <a:pt x="159" y="33"/>
                    <a:pt x="125" y="17"/>
                  </a:cubicBezTo>
                  <a:cubicBezTo>
                    <a:pt x="86" y="0"/>
                    <a:pt x="30" y="5"/>
                    <a:pt x="11" y="49"/>
                  </a:cubicBezTo>
                  <a:cubicBezTo>
                    <a:pt x="0" y="75"/>
                    <a:pt x="6" y="111"/>
                    <a:pt x="22" y="133"/>
                  </a:cubicBezTo>
                  <a:cubicBezTo>
                    <a:pt x="38" y="156"/>
                    <a:pt x="91" y="195"/>
                    <a:pt x="118" y="190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35" name="组合 134"/>
          <p:cNvGrpSpPr/>
          <p:nvPr/>
        </p:nvGrpSpPr>
        <p:grpSpPr>
          <a:xfrm rot="4188155">
            <a:off x="-72813" y="3750223"/>
            <a:ext cx="1649412" cy="1343026"/>
            <a:chOff x="1317626" y="1241425"/>
            <a:chExt cx="1649412" cy="1343026"/>
          </a:xfrm>
        </p:grpSpPr>
        <p:sp>
          <p:nvSpPr>
            <p:cNvPr id="136" name="Freeform 47"/>
            <p:cNvSpPr/>
            <p:nvPr/>
          </p:nvSpPr>
          <p:spPr bwMode="auto">
            <a:xfrm>
              <a:off x="1677988" y="1454150"/>
              <a:ext cx="1289050" cy="1114425"/>
            </a:xfrm>
            <a:custGeom>
              <a:avLst/>
              <a:gdLst>
                <a:gd name="T0" fmla="*/ 64 w 1033"/>
                <a:gd name="T1" fmla="*/ 193 h 892"/>
                <a:gd name="T2" fmla="*/ 10 w 1033"/>
                <a:gd name="T3" fmla="*/ 243 h 892"/>
                <a:gd name="T4" fmla="*/ 92 w 1033"/>
                <a:gd name="T5" fmla="*/ 325 h 892"/>
                <a:gd name="T6" fmla="*/ 329 w 1033"/>
                <a:gd name="T7" fmla="*/ 488 h 892"/>
                <a:gd name="T8" fmla="*/ 420 w 1033"/>
                <a:gd name="T9" fmla="*/ 540 h 892"/>
                <a:gd name="T10" fmla="*/ 355 w 1033"/>
                <a:gd name="T11" fmla="*/ 619 h 892"/>
                <a:gd name="T12" fmla="*/ 220 w 1033"/>
                <a:gd name="T13" fmla="*/ 631 h 892"/>
                <a:gd name="T14" fmla="*/ 80 w 1033"/>
                <a:gd name="T15" fmla="*/ 569 h 892"/>
                <a:gd name="T16" fmla="*/ 116 w 1033"/>
                <a:gd name="T17" fmla="*/ 670 h 892"/>
                <a:gd name="T18" fmla="*/ 303 w 1033"/>
                <a:gd name="T19" fmla="*/ 713 h 892"/>
                <a:gd name="T20" fmla="*/ 473 w 1033"/>
                <a:gd name="T21" fmla="*/ 633 h 892"/>
                <a:gd name="T22" fmla="*/ 684 w 1033"/>
                <a:gd name="T23" fmla="*/ 722 h 892"/>
                <a:gd name="T24" fmla="*/ 909 w 1033"/>
                <a:gd name="T25" fmla="*/ 872 h 892"/>
                <a:gd name="T26" fmla="*/ 1002 w 1033"/>
                <a:gd name="T27" fmla="*/ 790 h 892"/>
                <a:gd name="T28" fmla="*/ 842 w 1033"/>
                <a:gd name="T29" fmla="*/ 694 h 892"/>
                <a:gd name="T30" fmla="*/ 669 w 1033"/>
                <a:gd name="T31" fmla="*/ 602 h 892"/>
                <a:gd name="T32" fmla="*/ 510 w 1033"/>
                <a:gd name="T33" fmla="*/ 502 h 892"/>
                <a:gd name="T34" fmla="*/ 415 w 1033"/>
                <a:gd name="T35" fmla="*/ 439 h 892"/>
                <a:gd name="T36" fmla="*/ 419 w 1033"/>
                <a:gd name="T37" fmla="*/ 344 h 892"/>
                <a:gd name="T38" fmla="*/ 445 w 1033"/>
                <a:gd name="T39" fmla="*/ 177 h 892"/>
                <a:gd name="T40" fmla="*/ 373 w 1033"/>
                <a:gd name="T41" fmla="*/ 32 h 892"/>
                <a:gd name="T42" fmla="*/ 304 w 1033"/>
                <a:gd name="T43" fmla="*/ 57 h 892"/>
                <a:gd name="T44" fmla="*/ 315 w 1033"/>
                <a:gd name="T45" fmla="*/ 325 h 892"/>
                <a:gd name="T46" fmla="*/ 127 w 1033"/>
                <a:gd name="T47" fmla="*/ 227 h 892"/>
                <a:gd name="T48" fmla="*/ 64 w 1033"/>
                <a:gd name="T49" fmla="*/ 193 h 8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33" h="892">
                  <a:moveTo>
                    <a:pt x="64" y="193"/>
                  </a:moveTo>
                  <a:cubicBezTo>
                    <a:pt x="34" y="180"/>
                    <a:pt x="5" y="208"/>
                    <a:pt x="10" y="243"/>
                  </a:cubicBezTo>
                  <a:cubicBezTo>
                    <a:pt x="15" y="281"/>
                    <a:pt x="64" y="305"/>
                    <a:pt x="92" y="325"/>
                  </a:cubicBezTo>
                  <a:cubicBezTo>
                    <a:pt x="171" y="379"/>
                    <a:pt x="248" y="437"/>
                    <a:pt x="329" y="488"/>
                  </a:cubicBezTo>
                  <a:cubicBezTo>
                    <a:pt x="350" y="501"/>
                    <a:pt x="411" y="518"/>
                    <a:pt x="420" y="540"/>
                  </a:cubicBezTo>
                  <a:cubicBezTo>
                    <a:pt x="434" y="574"/>
                    <a:pt x="378" y="607"/>
                    <a:pt x="355" y="619"/>
                  </a:cubicBezTo>
                  <a:cubicBezTo>
                    <a:pt x="313" y="639"/>
                    <a:pt x="265" y="645"/>
                    <a:pt x="220" y="631"/>
                  </a:cubicBezTo>
                  <a:cubicBezTo>
                    <a:pt x="178" y="617"/>
                    <a:pt x="128" y="559"/>
                    <a:pt x="80" y="569"/>
                  </a:cubicBezTo>
                  <a:cubicBezTo>
                    <a:pt x="0" y="586"/>
                    <a:pt x="86" y="651"/>
                    <a:pt x="116" y="670"/>
                  </a:cubicBezTo>
                  <a:cubicBezTo>
                    <a:pt x="173" y="705"/>
                    <a:pt x="236" y="720"/>
                    <a:pt x="303" y="713"/>
                  </a:cubicBezTo>
                  <a:cubicBezTo>
                    <a:pt x="377" y="706"/>
                    <a:pt x="408" y="657"/>
                    <a:pt x="473" y="633"/>
                  </a:cubicBezTo>
                  <a:cubicBezTo>
                    <a:pt x="546" y="606"/>
                    <a:pt x="629" y="680"/>
                    <a:pt x="684" y="722"/>
                  </a:cubicBezTo>
                  <a:cubicBezTo>
                    <a:pt x="752" y="774"/>
                    <a:pt x="828" y="840"/>
                    <a:pt x="909" y="872"/>
                  </a:cubicBezTo>
                  <a:cubicBezTo>
                    <a:pt x="959" y="892"/>
                    <a:pt x="1033" y="843"/>
                    <a:pt x="1002" y="790"/>
                  </a:cubicBezTo>
                  <a:cubicBezTo>
                    <a:pt x="972" y="739"/>
                    <a:pt x="892" y="718"/>
                    <a:pt x="842" y="694"/>
                  </a:cubicBezTo>
                  <a:cubicBezTo>
                    <a:pt x="783" y="667"/>
                    <a:pt x="725" y="634"/>
                    <a:pt x="669" y="602"/>
                  </a:cubicBezTo>
                  <a:cubicBezTo>
                    <a:pt x="614" y="571"/>
                    <a:pt x="563" y="535"/>
                    <a:pt x="510" y="502"/>
                  </a:cubicBezTo>
                  <a:cubicBezTo>
                    <a:pt x="483" y="485"/>
                    <a:pt x="434" y="466"/>
                    <a:pt x="415" y="439"/>
                  </a:cubicBezTo>
                  <a:cubicBezTo>
                    <a:pt x="394" y="410"/>
                    <a:pt x="409" y="374"/>
                    <a:pt x="419" y="344"/>
                  </a:cubicBezTo>
                  <a:cubicBezTo>
                    <a:pt x="437" y="288"/>
                    <a:pt x="450" y="237"/>
                    <a:pt x="445" y="177"/>
                  </a:cubicBezTo>
                  <a:cubicBezTo>
                    <a:pt x="439" y="120"/>
                    <a:pt x="418" y="69"/>
                    <a:pt x="373" y="32"/>
                  </a:cubicBezTo>
                  <a:cubicBezTo>
                    <a:pt x="339" y="4"/>
                    <a:pt x="291" y="0"/>
                    <a:pt x="304" y="57"/>
                  </a:cubicBezTo>
                  <a:cubicBezTo>
                    <a:pt x="320" y="125"/>
                    <a:pt x="385" y="262"/>
                    <a:pt x="315" y="325"/>
                  </a:cubicBezTo>
                  <a:cubicBezTo>
                    <a:pt x="264" y="370"/>
                    <a:pt x="171" y="257"/>
                    <a:pt x="127" y="227"/>
                  </a:cubicBezTo>
                  <a:cubicBezTo>
                    <a:pt x="100" y="209"/>
                    <a:pt x="75" y="200"/>
                    <a:pt x="64" y="193"/>
                  </a:cubicBez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7" name="Freeform 48"/>
            <p:cNvSpPr/>
            <p:nvPr/>
          </p:nvSpPr>
          <p:spPr bwMode="auto">
            <a:xfrm>
              <a:off x="1317626" y="1316038"/>
              <a:ext cx="566738" cy="673100"/>
            </a:xfrm>
            <a:custGeom>
              <a:avLst/>
              <a:gdLst>
                <a:gd name="T0" fmla="*/ 243 w 454"/>
                <a:gd name="T1" fmla="*/ 520 h 539"/>
                <a:gd name="T2" fmla="*/ 432 w 454"/>
                <a:gd name="T3" fmla="*/ 247 h 539"/>
                <a:gd name="T4" fmla="*/ 367 w 454"/>
                <a:gd name="T5" fmla="*/ 34 h 539"/>
                <a:gd name="T6" fmla="*/ 126 w 454"/>
                <a:gd name="T7" fmla="*/ 161 h 539"/>
                <a:gd name="T8" fmla="*/ 65 w 454"/>
                <a:gd name="T9" fmla="*/ 480 h 539"/>
                <a:gd name="T10" fmla="*/ 243 w 454"/>
                <a:gd name="T11" fmla="*/ 520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54" h="539">
                  <a:moveTo>
                    <a:pt x="243" y="520"/>
                  </a:moveTo>
                  <a:cubicBezTo>
                    <a:pt x="359" y="483"/>
                    <a:pt x="411" y="347"/>
                    <a:pt x="432" y="247"/>
                  </a:cubicBezTo>
                  <a:cubicBezTo>
                    <a:pt x="449" y="172"/>
                    <a:pt x="454" y="65"/>
                    <a:pt x="367" y="34"/>
                  </a:cubicBezTo>
                  <a:cubicBezTo>
                    <a:pt x="273" y="0"/>
                    <a:pt x="184" y="104"/>
                    <a:pt x="126" y="161"/>
                  </a:cubicBezTo>
                  <a:cubicBezTo>
                    <a:pt x="48" y="237"/>
                    <a:pt x="0" y="381"/>
                    <a:pt x="65" y="480"/>
                  </a:cubicBezTo>
                  <a:cubicBezTo>
                    <a:pt x="103" y="538"/>
                    <a:pt x="185" y="539"/>
                    <a:pt x="243" y="52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8" name="Freeform 49"/>
            <p:cNvSpPr/>
            <p:nvPr/>
          </p:nvSpPr>
          <p:spPr bwMode="auto">
            <a:xfrm>
              <a:off x="1889126" y="1241425"/>
              <a:ext cx="438150" cy="498475"/>
            </a:xfrm>
            <a:custGeom>
              <a:avLst/>
              <a:gdLst>
                <a:gd name="T0" fmla="*/ 100 w 352"/>
                <a:gd name="T1" fmla="*/ 127 h 399"/>
                <a:gd name="T2" fmla="*/ 74 w 352"/>
                <a:gd name="T3" fmla="*/ 339 h 399"/>
                <a:gd name="T4" fmla="*/ 264 w 352"/>
                <a:gd name="T5" fmla="*/ 267 h 399"/>
                <a:gd name="T6" fmla="*/ 347 w 352"/>
                <a:gd name="T7" fmla="*/ 80 h 399"/>
                <a:gd name="T8" fmla="*/ 239 w 352"/>
                <a:gd name="T9" fmla="*/ 14 h 399"/>
                <a:gd name="T10" fmla="*/ 100 w 352"/>
                <a:gd name="T11" fmla="*/ 127 h 3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2" h="399">
                  <a:moveTo>
                    <a:pt x="100" y="127"/>
                  </a:moveTo>
                  <a:cubicBezTo>
                    <a:pt x="59" y="191"/>
                    <a:pt x="0" y="275"/>
                    <a:pt x="74" y="339"/>
                  </a:cubicBezTo>
                  <a:cubicBezTo>
                    <a:pt x="142" y="399"/>
                    <a:pt x="221" y="320"/>
                    <a:pt x="264" y="267"/>
                  </a:cubicBezTo>
                  <a:cubicBezTo>
                    <a:pt x="305" y="217"/>
                    <a:pt x="352" y="150"/>
                    <a:pt x="347" y="80"/>
                  </a:cubicBezTo>
                  <a:cubicBezTo>
                    <a:pt x="343" y="18"/>
                    <a:pt x="293" y="0"/>
                    <a:pt x="239" y="14"/>
                  </a:cubicBezTo>
                  <a:cubicBezTo>
                    <a:pt x="163" y="33"/>
                    <a:pt x="126" y="95"/>
                    <a:pt x="100" y="127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9" name="Freeform 50"/>
            <p:cNvSpPr/>
            <p:nvPr/>
          </p:nvSpPr>
          <p:spPr bwMode="auto">
            <a:xfrm>
              <a:off x="1587501" y="1998663"/>
              <a:ext cx="384175" cy="585788"/>
            </a:xfrm>
            <a:custGeom>
              <a:avLst/>
              <a:gdLst>
                <a:gd name="T0" fmla="*/ 174 w 307"/>
                <a:gd name="T1" fmla="*/ 40 h 468"/>
                <a:gd name="T2" fmla="*/ 16 w 307"/>
                <a:gd name="T3" fmla="*/ 284 h 468"/>
                <a:gd name="T4" fmla="*/ 100 w 307"/>
                <a:gd name="T5" fmla="*/ 408 h 468"/>
                <a:gd name="T6" fmla="*/ 292 w 307"/>
                <a:gd name="T7" fmla="*/ 80 h 468"/>
                <a:gd name="T8" fmla="*/ 174 w 307"/>
                <a:gd name="T9" fmla="*/ 40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468">
                  <a:moveTo>
                    <a:pt x="174" y="40"/>
                  </a:moveTo>
                  <a:cubicBezTo>
                    <a:pt x="98" y="106"/>
                    <a:pt x="43" y="182"/>
                    <a:pt x="16" y="284"/>
                  </a:cubicBezTo>
                  <a:cubicBezTo>
                    <a:pt x="0" y="347"/>
                    <a:pt x="11" y="468"/>
                    <a:pt x="100" y="408"/>
                  </a:cubicBezTo>
                  <a:cubicBezTo>
                    <a:pt x="187" y="349"/>
                    <a:pt x="307" y="192"/>
                    <a:pt x="292" y="80"/>
                  </a:cubicBezTo>
                  <a:cubicBezTo>
                    <a:pt x="284" y="24"/>
                    <a:pt x="221" y="0"/>
                    <a:pt x="174" y="40"/>
                  </a:cubicBezTo>
                  <a:close/>
                </a:path>
              </a:pathLst>
            </a:custGeom>
            <a:solidFill>
              <a:srgbClr val="A0C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1" name="组合 140"/>
          <p:cNvGrpSpPr/>
          <p:nvPr/>
        </p:nvGrpSpPr>
        <p:grpSpPr>
          <a:xfrm rot="9048470">
            <a:off x="7701537" y="5070779"/>
            <a:ext cx="1099001" cy="1181902"/>
            <a:chOff x="2122488" y="4911725"/>
            <a:chExt cx="1557338" cy="1674813"/>
          </a:xfrm>
        </p:grpSpPr>
        <p:sp>
          <p:nvSpPr>
            <p:cNvPr id="142" name="Freeform 7"/>
            <p:cNvSpPr/>
            <p:nvPr/>
          </p:nvSpPr>
          <p:spPr bwMode="auto">
            <a:xfrm>
              <a:off x="2122488" y="5368925"/>
              <a:ext cx="1514475" cy="1217613"/>
            </a:xfrm>
            <a:custGeom>
              <a:avLst/>
              <a:gdLst>
                <a:gd name="T0" fmla="*/ 864 w 1212"/>
                <a:gd name="T1" fmla="*/ 187 h 975"/>
                <a:gd name="T2" fmla="*/ 1140 w 1212"/>
                <a:gd name="T3" fmla="*/ 464 h 975"/>
                <a:gd name="T4" fmla="*/ 1189 w 1212"/>
                <a:gd name="T5" fmla="*/ 654 h 975"/>
                <a:gd name="T6" fmla="*/ 1071 w 1212"/>
                <a:gd name="T7" fmla="*/ 827 h 975"/>
                <a:gd name="T8" fmla="*/ 478 w 1212"/>
                <a:gd name="T9" fmla="*/ 766 h 975"/>
                <a:gd name="T10" fmla="*/ 244 w 1212"/>
                <a:gd name="T11" fmla="*/ 98 h 975"/>
                <a:gd name="T12" fmla="*/ 603 w 1212"/>
                <a:gd name="T13" fmla="*/ 50 h 975"/>
                <a:gd name="T14" fmla="*/ 864 w 1212"/>
                <a:gd name="T15" fmla="*/ 187 h 9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2" h="975">
                  <a:moveTo>
                    <a:pt x="864" y="187"/>
                  </a:moveTo>
                  <a:cubicBezTo>
                    <a:pt x="968" y="266"/>
                    <a:pt x="1047" y="344"/>
                    <a:pt x="1140" y="464"/>
                  </a:cubicBezTo>
                  <a:cubicBezTo>
                    <a:pt x="1181" y="518"/>
                    <a:pt x="1212" y="582"/>
                    <a:pt x="1189" y="654"/>
                  </a:cubicBezTo>
                  <a:cubicBezTo>
                    <a:pt x="1168" y="718"/>
                    <a:pt x="1121" y="782"/>
                    <a:pt x="1071" y="827"/>
                  </a:cubicBezTo>
                  <a:cubicBezTo>
                    <a:pt x="904" y="975"/>
                    <a:pt x="646" y="872"/>
                    <a:pt x="478" y="766"/>
                  </a:cubicBezTo>
                  <a:cubicBezTo>
                    <a:pt x="261" y="629"/>
                    <a:pt x="0" y="334"/>
                    <a:pt x="244" y="98"/>
                  </a:cubicBezTo>
                  <a:cubicBezTo>
                    <a:pt x="338" y="7"/>
                    <a:pt x="488" y="0"/>
                    <a:pt x="603" y="50"/>
                  </a:cubicBezTo>
                  <a:cubicBezTo>
                    <a:pt x="709" y="96"/>
                    <a:pt x="806" y="130"/>
                    <a:pt x="864" y="187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3" name="Freeform 8"/>
            <p:cNvSpPr/>
            <p:nvPr/>
          </p:nvSpPr>
          <p:spPr bwMode="auto">
            <a:xfrm>
              <a:off x="2679701" y="4911725"/>
              <a:ext cx="1000125" cy="1200150"/>
            </a:xfrm>
            <a:custGeom>
              <a:avLst/>
              <a:gdLst>
                <a:gd name="T0" fmla="*/ 492 w 801"/>
                <a:gd name="T1" fmla="*/ 875 h 961"/>
                <a:gd name="T2" fmla="*/ 530 w 801"/>
                <a:gd name="T3" fmla="*/ 524 h 961"/>
                <a:gd name="T4" fmla="*/ 721 w 801"/>
                <a:gd name="T5" fmla="*/ 322 h 961"/>
                <a:gd name="T6" fmla="*/ 773 w 801"/>
                <a:gd name="T7" fmla="*/ 279 h 961"/>
                <a:gd name="T8" fmla="*/ 785 w 801"/>
                <a:gd name="T9" fmla="*/ 230 h 961"/>
                <a:gd name="T10" fmla="*/ 662 w 801"/>
                <a:gd name="T11" fmla="*/ 120 h 961"/>
                <a:gd name="T12" fmla="*/ 532 w 801"/>
                <a:gd name="T13" fmla="*/ 19 h 961"/>
                <a:gd name="T14" fmla="*/ 481 w 801"/>
                <a:gd name="T15" fmla="*/ 14 h 961"/>
                <a:gd name="T16" fmla="*/ 446 w 801"/>
                <a:gd name="T17" fmla="*/ 148 h 961"/>
                <a:gd name="T18" fmla="*/ 296 w 801"/>
                <a:gd name="T19" fmla="*/ 449 h 961"/>
                <a:gd name="T20" fmla="*/ 134 w 801"/>
                <a:gd name="T21" fmla="*/ 537 h 961"/>
                <a:gd name="T22" fmla="*/ 5 w 801"/>
                <a:gd name="T23" fmla="*/ 585 h 961"/>
                <a:gd name="T24" fmla="*/ 229 w 801"/>
                <a:gd name="T25" fmla="*/ 604 h 961"/>
                <a:gd name="T26" fmla="*/ 81 w 801"/>
                <a:gd name="T27" fmla="*/ 789 h 961"/>
                <a:gd name="T28" fmla="*/ 260 w 801"/>
                <a:gd name="T29" fmla="*/ 707 h 961"/>
                <a:gd name="T30" fmla="*/ 331 w 801"/>
                <a:gd name="T31" fmla="*/ 697 h 961"/>
                <a:gd name="T32" fmla="*/ 312 w 801"/>
                <a:gd name="T33" fmla="*/ 790 h 961"/>
                <a:gd name="T34" fmla="*/ 300 w 801"/>
                <a:gd name="T35" fmla="*/ 912 h 961"/>
                <a:gd name="T36" fmla="*/ 400 w 801"/>
                <a:gd name="T37" fmla="*/ 732 h 961"/>
                <a:gd name="T38" fmla="*/ 449 w 801"/>
                <a:gd name="T39" fmla="*/ 843 h 961"/>
                <a:gd name="T40" fmla="*/ 492 w 801"/>
                <a:gd name="T41" fmla="*/ 875 h 9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01" h="961">
                  <a:moveTo>
                    <a:pt x="492" y="875"/>
                  </a:moveTo>
                  <a:cubicBezTo>
                    <a:pt x="505" y="748"/>
                    <a:pt x="456" y="641"/>
                    <a:pt x="530" y="524"/>
                  </a:cubicBezTo>
                  <a:cubicBezTo>
                    <a:pt x="582" y="445"/>
                    <a:pt x="652" y="382"/>
                    <a:pt x="721" y="322"/>
                  </a:cubicBezTo>
                  <a:cubicBezTo>
                    <a:pt x="738" y="307"/>
                    <a:pt x="756" y="294"/>
                    <a:pt x="773" y="279"/>
                  </a:cubicBezTo>
                  <a:cubicBezTo>
                    <a:pt x="800" y="255"/>
                    <a:pt x="801" y="261"/>
                    <a:pt x="785" y="230"/>
                  </a:cubicBezTo>
                  <a:cubicBezTo>
                    <a:pt x="758" y="181"/>
                    <a:pt x="704" y="154"/>
                    <a:pt x="662" y="120"/>
                  </a:cubicBezTo>
                  <a:cubicBezTo>
                    <a:pt x="620" y="85"/>
                    <a:pt x="581" y="42"/>
                    <a:pt x="532" y="19"/>
                  </a:cubicBezTo>
                  <a:cubicBezTo>
                    <a:pt x="512" y="10"/>
                    <a:pt x="498" y="0"/>
                    <a:pt x="481" y="14"/>
                  </a:cubicBezTo>
                  <a:cubicBezTo>
                    <a:pt x="459" y="31"/>
                    <a:pt x="451" y="121"/>
                    <a:pt x="446" y="148"/>
                  </a:cubicBezTo>
                  <a:cubicBezTo>
                    <a:pt x="420" y="268"/>
                    <a:pt x="389" y="362"/>
                    <a:pt x="296" y="449"/>
                  </a:cubicBezTo>
                  <a:cubicBezTo>
                    <a:pt x="250" y="491"/>
                    <a:pt x="192" y="516"/>
                    <a:pt x="134" y="537"/>
                  </a:cubicBezTo>
                  <a:cubicBezTo>
                    <a:pt x="101" y="549"/>
                    <a:pt x="0" y="568"/>
                    <a:pt x="5" y="585"/>
                  </a:cubicBezTo>
                  <a:cubicBezTo>
                    <a:pt x="21" y="633"/>
                    <a:pt x="185" y="532"/>
                    <a:pt x="229" y="604"/>
                  </a:cubicBezTo>
                  <a:cubicBezTo>
                    <a:pt x="263" y="657"/>
                    <a:pt x="77" y="737"/>
                    <a:pt x="81" y="789"/>
                  </a:cubicBezTo>
                  <a:cubicBezTo>
                    <a:pt x="85" y="847"/>
                    <a:pt x="228" y="729"/>
                    <a:pt x="260" y="707"/>
                  </a:cubicBezTo>
                  <a:cubicBezTo>
                    <a:pt x="282" y="692"/>
                    <a:pt x="314" y="665"/>
                    <a:pt x="331" y="697"/>
                  </a:cubicBezTo>
                  <a:cubicBezTo>
                    <a:pt x="345" y="725"/>
                    <a:pt x="327" y="757"/>
                    <a:pt x="312" y="790"/>
                  </a:cubicBezTo>
                  <a:cubicBezTo>
                    <a:pt x="300" y="818"/>
                    <a:pt x="234" y="961"/>
                    <a:pt x="300" y="912"/>
                  </a:cubicBezTo>
                  <a:cubicBezTo>
                    <a:pt x="354" y="873"/>
                    <a:pt x="363" y="750"/>
                    <a:pt x="400" y="732"/>
                  </a:cubicBezTo>
                  <a:cubicBezTo>
                    <a:pt x="436" y="715"/>
                    <a:pt x="435" y="801"/>
                    <a:pt x="449" y="843"/>
                  </a:cubicBezTo>
                  <a:cubicBezTo>
                    <a:pt x="457" y="868"/>
                    <a:pt x="489" y="904"/>
                    <a:pt x="492" y="875"/>
                  </a:cubicBezTo>
                  <a:close/>
                </a:path>
              </a:pathLst>
            </a:custGeom>
            <a:solidFill>
              <a:srgbClr val="9D6D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4" name="组合 143"/>
          <p:cNvGrpSpPr/>
          <p:nvPr/>
        </p:nvGrpSpPr>
        <p:grpSpPr>
          <a:xfrm rot="8031417">
            <a:off x="6231827" y="5632503"/>
            <a:ext cx="940505" cy="881854"/>
            <a:chOff x="1352551" y="4221163"/>
            <a:chExt cx="1425575" cy="1336675"/>
          </a:xfrm>
        </p:grpSpPr>
        <p:sp>
          <p:nvSpPr>
            <p:cNvPr id="145" name="Freeform 27"/>
            <p:cNvSpPr/>
            <p:nvPr/>
          </p:nvSpPr>
          <p:spPr bwMode="auto">
            <a:xfrm>
              <a:off x="1352551" y="4221163"/>
              <a:ext cx="1277938" cy="1336675"/>
            </a:xfrm>
            <a:custGeom>
              <a:avLst/>
              <a:gdLst>
                <a:gd name="T0" fmla="*/ 757 w 1023"/>
                <a:gd name="T1" fmla="*/ 83 h 1070"/>
                <a:gd name="T2" fmla="*/ 505 w 1023"/>
                <a:gd name="T3" fmla="*/ 1 h 1070"/>
                <a:gd name="T4" fmla="*/ 96 w 1023"/>
                <a:gd name="T5" fmla="*/ 251 h 1070"/>
                <a:gd name="T6" fmla="*/ 230 w 1023"/>
                <a:gd name="T7" fmla="*/ 858 h 1070"/>
                <a:gd name="T8" fmla="*/ 893 w 1023"/>
                <a:gd name="T9" fmla="*/ 823 h 1070"/>
                <a:gd name="T10" fmla="*/ 1008 w 1023"/>
                <a:gd name="T11" fmla="*/ 485 h 1070"/>
                <a:gd name="T12" fmla="*/ 757 w 1023"/>
                <a:gd name="T13" fmla="*/ 83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3" h="1070">
                  <a:moveTo>
                    <a:pt x="757" y="83"/>
                  </a:moveTo>
                  <a:cubicBezTo>
                    <a:pt x="662" y="19"/>
                    <a:pt x="574" y="1"/>
                    <a:pt x="505" y="1"/>
                  </a:cubicBezTo>
                  <a:cubicBezTo>
                    <a:pt x="335" y="0"/>
                    <a:pt x="175" y="99"/>
                    <a:pt x="96" y="251"/>
                  </a:cubicBezTo>
                  <a:cubicBezTo>
                    <a:pt x="0" y="436"/>
                    <a:pt x="101" y="711"/>
                    <a:pt x="230" y="858"/>
                  </a:cubicBezTo>
                  <a:cubicBezTo>
                    <a:pt x="416" y="1070"/>
                    <a:pt x="720" y="1030"/>
                    <a:pt x="893" y="823"/>
                  </a:cubicBezTo>
                  <a:cubicBezTo>
                    <a:pt x="978" y="720"/>
                    <a:pt x="1023" y="590"/>
                    <a:pt x="1008" y="485"/>
                  </a:cubicBezTo>
                  <a:cubicBezTo>
                    <a:pt x="997" y="405"/>
                    <a:pt x="952" y="214"/>
                    <a:pt x="757" y="83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6" name="Freeform 28"/>
            <p:cNvSpPr/>
            <p:nvPr/>
          </p:nvSpPr>
          <p:spPr bwMode="auto">
            <a:xfrm>
              <a:off x="1709738" y="4268788"/>
              <a:ext cx="1068388" cy="957263"/>
            </a:xfrm>
            <a:custGeom>
              <a:avLst/>
              <a:gdLst>
                <a:gd name="T0" fmla="*/ 804 w 856"/>
                <a:gd name="T1" fmla="*/ 4 h 767"/>
                <a:gd name="T2" fmla="*/ 611 w 856"/>
                <a:gd name="T3" fmla="*/ 102 h 767"/>
                <a:gd name="T4" fmla="*/ 461 w 856"/>
                <a:gd name="T5" fmla="*/ 194 h 767"/>
                <a:gd name="T6" fmla="*/ 339 w 856"/>
                <a:gd name="T7" fmla="*/ 274 h 767"/>
                <a:gd name="T8" fmla="*/ 184 w 856"/>
                <a:gd name="T9" fmla="*/ 314 h 767"/>
                <a:gd name="T10" fmla="*/ 27 w 856"/>
                <a:gd name="T11" fmla="*/ 192 h 767"/>
                <a:gd name="T12" fmla="*/ 117 w 856"/>
                <a:gd name="T13" fmla="*/ 329 h 767"/>
                <a:gd name="T14" fmla="*/ 247 w 856"/>
                <a:gd name="T15" fmla="*/ 385 h 767"/>
                <a:gd name="T16" fmla="*/ 25 w 856"/>
                <a:gd name="T17" fmla="*/ 767 h 767"/>
                <a:gd name="T18" fmla="*/ 127 w 856"/>
                <a:gd name="T19" fmla="*/ 559 h 767"/>
                <a:gd name="T20" fmla="*/ 314 w 856"/>
                <a:gd name="T21" fmla="*/ 399 h 767"/>
                <a:gd name="T22" fmla="*/ 451 w 856"/>
                <a:gd name="T23" fmla="*/ 335 h 767"/>
                <a:gd name="T24" fmla="*/ 513 w 856"/>
                <a:gd name="T25" fmla="*/ 553 h 767"/>
                <a:gd name="T26" fmla="*/ 612 w 856"/>
                <a:gd name="T27" fmla="*/ 216 h 767"/>
                <a:gd name="T28" fmla="*/ 749 w 856"/>
                <a:gd name="T29" fmla="*/ 131 h 767"/>
                <a:gd name="T30" fmla="*/ 856 w 856"/>
                <a:gd name="T31" fmla="*/ 91 h 767"/>
                <a:gd name="T32" fmla="*/ 804 w 856"/>
                <a:gd name="T33" fmla="*/ 4 h 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56" h="767">
                  <a:moveTo>
                    <a:pt x="804" y="4"/>
                  </a:moveTo>
                  <a:cubicBezTo>
                    <a:pt x="747" y="0"/>
                    <a:pt x="661" y="72"/>
                    <a:pt x="611" y="102"/>
                  </a:cubicBezTo>
                  <a:cubicBezTo>
                    <a:pt x="561" y="133"/>
                    <a:pt x="509" y="161"/>
                    <a:pt x="461" y="194"/>
                  </a:cubicBezTo>
                  <a:cubicBezTo>
                    <a:pt x="418" y="223"/>
                    <a:pt x="379" y="244"/>
                    <a:pt x="339" y="274"/>
                  </a:cubicBezTo>
                  <a:cubicBezTo>
                    <a:pt x="275" y="322"/>
                    <a:pt x="255" y="335"/>
                    <a:pt x="184" y="314"/>
                  </a:cubicBezTo>
                  <a:cubicBezTo>
                    <a:pt x="103" y="289"/>
                    <a:pt x="84" y="249"/>
                    <a:pt x="27" y="192"/>
                  </a:cubicBezTo>
                  <a:cubicBezTo>
                    <a:pt x="29" y="246"/>
                    <a:pt x="67" y="293"/>
                    <a:pt x="117" y="329"/>
                  </a:cubicBezTo>
                  <a:cubicBezTo>
                    <a:pt x="156" y="359"/>
                    <a:pt x="208" y="376"/>
                    <a:pt x="247" y="385"/>
                  </a:cubicBezTo>
                  <a:cubicBezTo>
                    <a:pt x="152" y="429"/>
                    <a:pt x="0" y="638"/>
                    <a:pt x="25" y="767"/>
                  </a:cubicBezTo>
                  <a:cubicBezTo>
                    <a:pt x="34" y="744"/>
                    <a:pt x="54" y="665"/>
                    <a:pt x="127" y="559"/>
                  </a:cubicBezTo>
                  <a:cubicBezTo>
                    <a:pt x="173" y="492"/>
                    <a:pt x="246" y="441"/>
                    <a:pt x="314" y="399"/>
                  </a:cubicBezTo>
                  <a:cubicBezTo>
                    <a:pt x="337" y="384"/>
                    <a:pt x="421" y="324"/>
                    <a:pt x="451" y="335"/>
                  </a:cubicBezTo>
                  <a:cubicBezTo>
                    <a:pt x="467" y="341"/>
                    <a:pt x="494" y="373"/>
                    <a:pt x="513" y="553"/>
                  </a:cubicBezTo>
                  <a:cubicBezTo>
                    <a:pt x="566" y="442"/>
                    <a:pt x="503" y="308"/>
                    <a:pt x="612" y="216"/>
                  </a:cubicBezTo>
                  <a:cubicBezTo>
                    <a:pt x="651" y="183"/>
                    <a:pt x="702" y="153"/>
                    <a:pt x="749" y="131"/>
                  </a:cubicBezTo>
                  <a:cubicBezTo>
                    <a:pt x="782" y="115"/>
                    <a:pt x="828" y="112"/>
                    <a:pt x="856" y="91"/>
                  </a:cubicBezTo>
                  <a:cubicBezTo>
                    <a:pt x="838" y="56"/>
                    <a:pt x="814" y="27"/>
                    <a:pt x="804" y="4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47" name="组合 146"/>
          <p:cNvGrpSpPr/>
          <p:nvPr/>
        </p:nvGrpSpPr>
        <p:grpSpPr>
          <a:xfrm rot="4435465">
            <a:off x="4929616" y="5376298"/>
            <a:ext cx="1164691" cy="828002"/>
            <a:chOff x="1131888" y="2722563"/>
            <a:chExt cx="1482726" cy="1054100"/>
          </a:xfrm>
        </p:grpSpPr>
        <p:sp>
          <p:nvSpPr>
            <p:cNvPr id="148" name="Freeform 29"/>
            <p:cNvSpPr/>
            <p:nvPr/>
          </p:nvSpPr>
          <p:spPr bwMode="auto">
            <a:xfrm>
              <a:off x="1131888" y="2722563"/>
              <a:ext cx="1165225" cy="1054100"/>
            </a:xfrm>
            <a:custGeom>
              <a:avLst/>
              <a:gdLst>
                <a:gd name="T0" fmla="*/ 3 w 933"/>
                <a:gd name="T1" fmla="*/ 446 h 845"/>
                <a:gd name="T2" fmla="*/ 62 w 933"/>
                <a:gd name="T3" fmla="*/ 738 h 845"/>
                <a:gd name="T4" fmla="*/ 256 w 933"/>
                <a:gd name="T5" fmla="*/ 823 h 845"/>
                <a:gd name="T6" fmla="*/ 579 w 933"/>
                <a:gd name="T7" fmla="*/ 828 h 845"/>
                <a:gd name="T8" fmla="*/ 830 w 933"/>
                <a:gd name="T9" fmla="*/ 699 h 845"/>
                <a:gd name="T10" fmla="*/ 908 w 933"/>
                <a:gd name="T11" fmla="*/ 506 h 845"/>
                <a:gd name="T12" fmla="*/ 892 w 933"/>
                <a:gd name="T13" fmla="*/ 226 h 845"/>
                <a:gd name="T14" fmla="*/ 594 w 933"/>
                <a:gd name="T15" fmla="*/ 24 h 845"/>
                <a:gd name="T16" fmla="*/ 270 w 933"/>
                <a:gd name="T17" fmla="*/ 18 h 845"/>
                <a:gd name="T18" fmla="*/ 88 w 933"/>
                <a:gd name="T19" fmla="*/ 103 h 845"/>
                <a:gd name="T20" fmla="*/ 18 w 933"/>
                <a:gd name="T21" fmla="*/ 278 h 845"/>
                <a:gd name="T22" fmla="*/ 3 w 933"/>
                <a:gd name="T23" fmla="*/ 446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33" h="845">
                  <a:moveTo>
                    <a:pt x="3" y="446"/>
                  </a:moveTo>
                  <a:cubicBezTo>
                    <a:pt x="0" y="547"/>
                    <a:pt x="5" y="651"/>
                    <a:pt x="62" y="738"/>
                  </a:cubicBezTo>
                  <a:cubicBezTo>
                    <a:pt x="105" y="801"/>
                    <a:pt x="184" y="813"/>
                    <a:pt x="256" y="823"/>
                  </a:cubicBezTo>
                  <a:cubicBezTo>
                    <a:pt x="359" y="837"/>
                    <a:pt x="477" y="845"/>
                    <a:pt x="579" y="828"/>
                  </a:cubicBezTo>
                  <a:cubicBezTo>
                    <a:pt x="678" y="812"/>
                    <a:pt x="769" y="775"/>
                    <a:pt x="830" y="699"/>
                  </a:cubicBezTo>
                  <a:cubicBezTo>
                    <a:pt x="878" y="638"/>
                    <a:pt x="901" y="580"/>
                    <a:pt x="908" y="506"/>
                  </a:cubicBezTo>
                  <a:cubicBezTo>
                    <a:pt x="920" y="395"/>
                    <a:pt x="933" y="313"/>
                    <a:pt x="892" y="226"/>
                  </a:cubicBezTo>
                  <a:cubicBezTo>
                    <a:pt x="834" y="101"/>
                    <a:pt x="727" y="45"/>
                    <a:pt x="594" y="24"/>
                  </a:cubicBezTo>
                  <a:cubicBezTo>
                    <a:pt x="483" y="6"/>
                    <a:pt x="382" y="0"/>
                    <a:pt x="270" y="18"/>
                  </a:cubicBezTo>
                  <a:cubicBezTo>
                    <a:pt x="204" y="28"/>
                    <a:pt x="130" y="48"/>
                    <a:pt x="88" y="103"/>
                  </a:cubicBezTo>
                  <a:cubicBezTo>
                    <a:pt x="52" y="149"/>
                    <a:pt x="29" y="222"/>
                    <a:pt x="18" y="278"/>
                  </a:cubicBezTo>
                  <a:cubicBezTo>
                    <a:pt x="7" y="330"/>
                    <a:pt x="12" y="388"/>
                    <a:pt x="3" y="446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9" name="Freeform 30"/>
            <p:cNvSpPr/>
            <p:nvPr/>
          </p:nvSpPr>
          <p:spPr bwMode="auto">
            <a:xfrm>
              <a:off x="1816101" y="2947988"/>
              <a:ext cx="798513" cy="612775"/>
            </a:xfrm>
            <a:custGeom>
              <a:avLst/>
              <a:gdLst>
                <a:gd name="T0" fmla="*/ 67 w 640"/>
                <a:gd name="T1" fmla="*/ 466 h 491"/>
                <a:gd name="T2" fmla="*/ 167 w 640"/>
                <a:gd name="T3" fmla="*/ 407 h 491"/>
                <a:gd name="T4" fmla="*/ 192 w 640"/>
                <a:gd name="T5" fmla="*/ 342 h 491"/>
                <a:gd name="T6" fmla="*/ 222 w 640"/>
                <a:gd name="T7" fmla="*/ 291 h 491"/>
                <a:gd name="T8" fmla="*/ 319 w 640"/>
                <a:gd name="T9" fmla="*/ 306 h 491"/>
                <a:gd name="T10" fmla="*/ 458 w 640"/>
                <a:gd name="T11" fmla="*/ 327 h 491"/>
                <a:gd name="T12" fmla="*/ 632 w 640"/>
                <a:gd name="T13" fmla="*/ 285 h 491"/>
                <a:gd name="T14" fmla="*/ 628 w 640"/>
                <a:gd name="T15" fmla="*/ 208 h 491"/>
                <a:gd name="T16" fmla="*/ 459 w 640"/>
                <a:gd name="T17" fmla="*/ 204 h 491"/>
                <a:gd name="T18" fmla="*/ 289 w 640"/>
                <a:gd name="T19" fmla="*/ 225 h 491"/>
                <a:gd name="T20" fmla="*/ 236 w 640"/>
                <a:gd name="T21" fmla="*/ 226 h 491"/>
                <a:gd name="T22" fmla="*/ 238 w 640"/>
                <a:gd name="T23" fmla="*/ 171 h 491"/>
                <a:gd name="T24" fmla="*/ 210 w 640"/>
                <a:gd name="T25" fmla="*/ 49 h 491"/>
                <a:gd name="T26" fmla="*/ 160 w 640"/>
                <a:gd name="T27" fmla="*/ 43 h 491"/>
                <a:gd name="T28" fmla="*/ 194 w 640"/>
                <a:gd name="T29" fmla="*/ 163 h 491"/>
                <a:gd name="T30" fmla="*/ 109 w 640"/>
                <a:gd name="T31" fmla="*/ 166 h 491"/>
                <a:gd name="T32" fmla="*/ 48 w 640"/>
                <a:gd name="T33" fmla="*/ 173 h 491"/>
                <a:gd name="T34" fmla="*/ 134 w 640"/>
                <a:gd name="T35" fmla="*/ 259 h 491"/>
                <a:gd name="T36" fmla="*/ 18 w 640"/>
                <a:gd name="T37" fmla="*/ 310 h 491"/>
                <a:gd name="T38" fmla="*/ 100 w 640"/>
                <a:gd name="T39" fmla="*/ 329 h 491"/>
                <a:gd name="T40" fmla="*/ 155 w 640"/>
                <a:gd name="T41" fmla="*/ 314 h 491"/>
                <a:gd name="T42" fmla="*/ 117 w 640"/>
                <a:gd name="T43" fmla="*/ 410 h 491"/>
                <a:gd name="T44" fmla="*/ 67 w 640"/>
                <a:gd name="T45" fmla="*/ 466 h 4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40" h="491">
                  <a:moveTo>
                    <a:pt x="67" y="466"/>
                  </a:moveTo>
                  <a:cubicBezTo>
                    <a:pt x="88" y="491"/>
                    <a:pt x="150" y="437"/>
                    <a:pt x="167" y="407"/>
                  </a:cubicBezTo>
                  <a:cubicBezTo>
                    <a:pt x="180" y="386"/>
                    <a:pt x="187" y="365"/>
                    <a:pt x="192" y="342"/>
                  </a:cubicBezTo>
                  <a:cubicBezTo>
                    <a:pt x="198" y="314"/>
                    <a:pt x="192" y="296"/>
                    <a:pt x="222" y="291"/>
                  </a:cubicBezTo>
                  <a:cubicBezTo>
                    <a:pt x="255" y="286"/>
                    <a:pt x="288" y="298"/>
                    <a:pt x="319" y="306"/>
                  </a:cubicBezTo>
                  <a:cubicBezTo>
                    <a:pt x="365" y="317"/>
                    <a:pt x="411" y="326"/>
                    <a:pt x="458" y="327"/>
                  </a:cubicBezTo>
                  <a:cubicBezTo>
                    <a:pt x="516" y="329"/>
                    <a:pt x="619" y="362"/>
                    <a:pt x="632" y="285"/>
                  </a:cubicBezTo>
                  <a:cubicBezTo>
                    <a:pt x="635" y="268"/>
                    <a:pt x="640" y="221"/>
                    <a:pt x="628" y="208"/>
                  </a:cubicBezTo>
                  <a:cubicBezTo>
                    <a:pt x="602" y="181"/>
                    <a:pt x="492" y="200"/>
                    <a:pt x="459" y="204"/>
                  </a:cubicBezTo>
                  <a:cubicBezTo>
                    <a:pt x="402" y="210"/>
                    <a:pt x="345" y="219"/>
                    <a:pt x="289" y="225"/>
                  </a:cubicBezTo>
                  <a:cubicBezTo>
                    <a:pt x="280" y="226"/>
                    <a:pt x="243" y="234"/>
                    <a:pt x="236" y="226"/>
                  </a:cubicBezTo>
                  <a:cubicBezTo>
                    <a:pt x="226" y="216"/>
                    <a:pt x="236" y="192"/>
                    <a:pt x="238" y="171"/>
                  </a:cubicBezTo>
                  <a:cubicBezTo>
                    <a:pt x="242" y="124"/>
                    <a:pt x="239" y="87"/>
                    <a:pt x="210" y="49"/>
                  </a:cubicBezTo>
                  <a:cubicBezTo>
                    <a:pt x="196" y="31"/>
                    <a:pt x="147" y="0"/>
                    <a:pt x="160" y="43"/>
                  </a:cubicBezTo>
                  <a:cubicBezTo>
                    <a:pt x="165" y="62"/>
                    <a:pt x="196" y="83"/>
                    <a:pt x="194" y="163"/>
                  </a:cubicBezTo>
                  <a:cubicBezTo>
                    <a:pt x="192" y="219"/>
                    <a:pt x="144" y="185"/>
                    <a:pt x="109" y="166"/>
                  </a:cubicBezTo>
                  <a:cubicBezTo>
                    <a:pt x="89" y="156"/>
                    <a:pt x="32" y="130"/>
                    <a:pt x="48" y="173"/>
                  </a:cubicBezTo>
                  <a:cubicBezTo>
                    <a:pt x="59" y="205"/>
                    <a:pt x="145" y="223"/>
                    <a:pt x="134" y="259"/>
                  </a:cubicBezTo>
                  <a:cubicBezTo>
                    <a:pt x="122" y="300"/>
                    <a:pt x="36" y="278"/>
                    <a:pt x="18" y="310"/>
                  </a:cubicBezTo>
                  <a:cubicBezTo>
                    <a:pt x="0" y="344"/>
                    <a:pt x="82" y="334"/>
                    <a:pt x="100" y="329"/>
                  </a:cubicBezTo>
                  <a:cubicBezTo>
                    <a:pt x="118" y="324"/>
                    <a:pt x="136" y="315"/>
                    <a:pt x="155" y="314"/>
                  </a:cubicBezTo>
                  <a:cubicBezTo>
                    <a:pt x="156" y="352"/>
                    <a:pt x="146" y="383"/>
                    <a:pt x="117" y="410"/>
                  </a:cubicBezTo>
                  <a:cubicBezTo>
                    <a:pt x="103" y="423"/>
                    <a:pt x="50" y="446"/>
                    <a:pt x="67" y="466"/>
                  </a:cubicBezTo>
                  <a:close/>
                </a:path>
              </a:pathLst>
            </a:custGeom>
            <a:solidFill>
              <a:srgbClr val="8C53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73" name="组合 172"/>
          <p:cNvGrpSpPr/>
          <p:nvPr/>
        </p:nvGrpSpPr>
        <p:grpSpPr>
          <a:xfrm rot="14875770">
            <a:off x="8613056" y="5277128"/>
            <a:ext cx="606426" cy="538163"/>
            <a:chOff x="6402388" y="3930650"/>
            <a:chExt cx="606426" cy="538163"/>
          </a:xfrm>
        </p:grpSpPr>
        <p:sp>
          <p:nvSpPr>
            <p:cNvPr id="174" name="Freeform 77"/>
            <p:cNvSpPr/>
            <p:nvPr/>
          </p:nvSpPr>
          <p:spPr bwMode="auto">
            <a:xfrm>
              <a:off x="6403976" y="3930650"/>
              <a:ext cx="331788" cy="150813"/>
            </a:xfrm>
            <a:custGeom>
              <a:avLst/>
              <a:gdLst>
                <a:gd name="T0" fmla="*/ 0 w 266"/>
                <a:gd name="T1" fmla="*/ 90 h 121"/>
                <a:gd name="T2" fmla="*/ 266 w 266"/>
                <a:gd name="T3" fmla="*/ 5 h 121"/>
                <a:gd name="T4" fmla="*/ 109 w 266"/>
                <a:gd name="T5" fmla="*/ 41 h 121"/>
                <a:gd name="T6" fmla="*/ 53 w 266"/>
                <a:gd name="T7" fmla="*/ 74 h 121"/>
                <a:gd name="T8" fmla="*/ 0 w 266"/>
                <a:gd name="T9" fmla="*/ 9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121">
                  <a:moveTo>
                    <a:pt x="0" y="90"/>
                  </a:moveTo>
                  <a:cubicBezTo>
                    <a:pt x="111" y="121"/>
                    <a:pt x="166" y="27"/>
                    <a:pt x="266" y="5"/>
                  </a:cubicBezTo>
                  <a:cubicBezTo>
                    <a:pt x="221" y="0"/>
                    <a:pt x="148" y="15"/>
                    <a:pt x="109" y="41"/>
                  </a:cubicBezTo>
                  <a:cubicBezTo>
                    <a:pt x="91" y="53"/>
                    <a:pt x="74" y="67"/>
                    <a:pt x="53" y="74"/>
                  </a:cubicBezTo>
                  <a:cubicBezTo>
                    <a:pt x="34" y="80"/>
                    <a:pt x="6" y="74"/>
                    <a:pt x="0" y="9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5" name="Freeform 78"/>
            <p:cNvSpPr/>
            <p:nvPr/>
          </p:nvSpPr>
          <p:spPr bwMode="auto">
            <a:xfrm>
              <a:off x="6402388" y="4040188"/>
              <a:ext cx="244475" cy="249238"/>
            </a:xfrm>
            <a:custGeom>
              <a:avLst/>
              <a:gdLst>
                <a:gd name="T0" fmla="*/ 2 w 196"/>
                <a:gd name="T1" fmla="*/ 0 h 200"/>
                <a:gd name="T2" fmla="*/ 196 w 196"/>
                <a:gd name="T3" fmla="*/ 200 h 200"/>
                <a:gd name="T4" fmla="*/ 75 w 196"/>
                <a:gd name="T5" fmla="*/ 95 h 200"/>
                <a:gd name="T6" fmla="*/ 41 w 196"/>
                <a:gd name="T7" fmla="*/ 39 h 200"/>
                <a:gd name="T8" fmla="*/ 2 w 196"/>
                <a:gd name="T9" fmla="*/ 0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6" h="200">
                  <a:moveTo>
                    <a:pt x="2" y="0"/>
                  </a:moveTo>
                  <a:cubicBezTo>
                    <a:pt x="114" y="25"/>
                    <a:pt x="118" y="134"/>
                    <a:pt x="196" y="200"/>
                  </a:cubicBezTo>
                  <a:cubicBezTo>
                    <a:pt x="154" y="184"/>
                    <a:pt x="97" y="136"/>
                    <a:pt x="75" y="95"/>
                  </a:cubicBezTo>
                  <a:cubicBezTo>
                    <a:pt x="65" y="75"/>
                    <a:pt x="56" y="55"/>
                    <a:pt x="41" y="39"/>
                  </a:cubicBezTo>
                  <a:cubicBezTo>
                    <a:pt x="27" y="25"/>
                    <a:pt x="0" y="17"/>
                    <a:pt x="2" y="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6" name="Freeform 79"/>
            <p:cNvSpPr/>
            <p:nvPr/>
          </p:nvSpPr>
          <p:spPr bwMode="auto">
            <a:xfrm>
              <a:off x="6427788" y="4048125"/>
              <a:ext cx="530225" cy="168275"/>
            </a:xfrm>
            <a:custGeom>
              <a:avLst/>
              <a:gdLst>
                <a:gd name="T0" fmla="*/ 4 w 425"/>
                <a:gd name="T1" fmla="*/ 6 h 135"/>
                <a:gd name="T2" fmla="*/ 421 w 425"/>
                <a:gd name="T3" fmla="*/ 112 h 135"/>
                <a:gd name="T4" fmla="*/ 419 w 425"/>
                <a:gd name="T5" fmla="*/ 106 h 135"/>
                <a:gd name="T6" fmla="*/ 4 w 425"/>
                <a:gd name="T7" fmla="*/ 0 h 135"/>
                <a:gd name="T8" fmla="*/ 4 w 425"/>
                <a:gd name="T9" fmla="*/ 6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5" h="135">
                  <a:moveTo>
                    <a:pt x="4" y="6"/>
                  </a:moveTo>
                  <a:cubicBezTo>
                    <a:pt x="150" y="11"/>
                    <a:pt x="270" y="135"/>
                    <a:pt x="421" y="112"/>
                  </a:cubicBezTo>
                  <a:cubicBezTo>
                    <a:pt x="425" y="112"/>
                    <a:pt x="423" y="106"/>
                    <a:pt x="419" y="106"/>
                  </a:cubicBezTo>
                  <a:cubicBezTo>
                    <a:pt x="270" y="129"/>
                    <a:pt x="149" y="4"/>
                    <a:pt x="4" y="0"/>
                  </a:cubicBezTo>
                  <a:cubicBezTo>
                    <a:pt x="0" y="0"/>
                    <a:pt x="0" y="6"/>
                    <a:pt x="4" y="6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7" name="Freeform 80"/>
            <p:cNvSpPr/>
            <p:nvPr/>
          </p:nvSpPr>
          <p:spPr bwMode="auto">
            <a:xfrm>
              <a:off x="6965951" y="4160838"/>
              <a:ext cx="42863" cy="42863"/>
            </a:xfrm>
            <a:custGeom>
              <a:avLst/>
              <a:gdLst>
                <a:gd name="T0" fmla="*/ 13 w 34"/>
                <a:gd name="T1" fmla="*/ 32 h 35"/>
                <a:gd name="T2" fmla="*/ 32 w 34"/>
                <a:gd name="T3" fmla="*/ 21 h 35"/>
                <a:gd name="T4" fmla="*/ 21 w 34"/>
                <a:gd name="T5" fmla="*/ 2 h 35"/>
                <a:gd name="T6" fmla="*/ 2 w 34"/>
                <a:gd name="T7" fmla="*/ 13 h 35"/>
                <a:gd name="T8" fmla="*/ 13 w 34"/>
                <a:gd name="T9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13" y="32"/>
                  </a:moveTo>
                  <a:cubicBezTo>
                    <a:pt x="21" y="35"/>
                    <a:pt x="30" y="29"/>
                    <a:pt x="32" y="21"/>
                  </a:cubicBezTo>
                  <a:cubicBezTo>
                    <a:pt x="34" y="13"/>
                    <a:pt x="29" y="4"/>
                    <a:pt x="21" y="2"/>
                  </a:cubicBezTo>
                  <a:cubicBezTo>
                    <a:pt x="12" y="0"/>
                    <a:pt x="4" y="5"/>
                    <a:pt x="2" y="13"/>
                  </a:cubicBezTo>
                  <a:cubicBezTo>
                    <a:pt x="0" y="22"/>
                    <a:pt x="5" y="30"/>
                    <a:pt x="13" y="32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8" name="Freeform 81"/>
            <p:cNvSpPr/>
            <p:nvPr/>
          </p:nvSpPr>
          <p:spPr bwMode="auto">
            <a:xfrm>
              <a:off x="6923088" y="4132263"/>
              <a:ext cx="42863" cy="42863"/>
            </a:xfrm>
            <a:custGeom>
              <a:avLst/>
              <a:gdLst>
                <a:gd name="T0" fmla="*/ 13 w 34"/>
                <a:gd name="T1" fmla="*/ 32 h 35"/>
                <a:gd name="T2" fmla="*/ 32 w 34"/>
                <a:gd name="T3" fmla="*/ 21 h 35"/>
                <a:gd name="T4" fmla="*/ 21 w 34"/>
                <a:gd name="T5" fmla="*/ 2 h 35"/>
                <a:gd name="T6" fmla="*/ 2 w 34"/>
                <a:gd name="T7" fmla="*/ 13 h 35"/>
                <a:gd name="T8" fmla="*/ 13 w 34"/>
                <a:gd name="T9" fmla="*/ 32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13" y="32"/>
                  </a:moveTo>
                  <a:cubicBezTo>
                    <a:pt x="22" y="35"/>
                    <a:pt x="30" y="29"/>
                    <a:pt x="32" y="21"/>
                  </a:cubicBezTo>
                  <a:cubicBezTo>
                    <a:pt x="34" y="13"/>
                    <a:pt x="29" y="4"/>
                    <a:pt x="21" y="2"/>
                  </a:cubicBezTo>
                  <a:cubicBezTo>
                    <a:pt x="12" y="0"/>
                    <a:pt x="4" y="5"/>
                    <a:pt x="2" y="13"/>
                  </a:cubicBezTo>
                  <a:cubicBezTo>
                    <a:pt x="0" y="22"/>
                    <a:pt x="5" y="30"/>
                    <a:pt x="13" y="32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79" name="Freeform 82"/>
            <p:cNvSpPr/>
            <p:nvPr/>
          </p:nvSpPr>
          <p:spPr bwMode="auto">
            <a:xfrm>
              <a:off x="6921501" y="4197350"/>
              <a:ext cx="42863" cy="42863"/>
            </a:xfrm>
            <a:custGeom>
              <a:avLst/>
              <a:gdLst>
                <a:gd name="T0" fmla="*/ 13 w 34"/>
                <a:gd name="T1" fmla="*/ 33 h 35"/>
                <a:gd name="T2" fmla="*/ 32 w 34"/>
                <a:gd name="T3" fmla="*/ 21 h 35"/>
                <a:gd name="T4" fmla="*/ 21 w 34"/>
                <a:gd name="T5" fmla="*/ 2 h 35"/>
                <a:gd name="T6" fmla="*/ 2 w 34"/>
                <a:gd name="T7" fmla="*/ 14 h 35"/>
                <a:gd name="T8" fmla="*/ 13 w 34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13" y="33"/>
                  </a:moveTo>
                  <a:cubicBezTo>
                    <a:pt x="22" y="35"/>
                    <a:pt x="30" y="30"/>
                    <a:pt x="32" y="21"/>
                  </a:cubicBezTo>
                  <a:cubicBezTo>
                    <a:pt x="34" y="13"/>
                    <a:pt x="29" y="4"/>
                    <a:pt x="21" y="2"/>
                  </a:cubicBezTo>
                  <a:cubicBezTo>
                    <a:pt x="12" y="0"/>
                    <a:pt x="4" y="5"/>
                    <a:pt x="2" y="14"/>
                  </a:cubicBezTo>
                  <a:cubicBezTo>
                    <a:pt x="0" y="22"/>
                    <a:pt x="5" y="31"/>
                    <a:pt x="13" y="33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0" name="Freeform 83"/>
            <p:cNvSpPr/>
            <p:nvPr/>
          </p:nvSpPr>
          <p:spPr bwMode="auto">
            <a:xfrm>
              <a:off x="6870701" y="4132263"/>
              <a:ext cx="44450" cy="42863"/>
            </a:xfrm>
            <a:custGeom>
              <a:avLst/>
              <a:gdLst>
                <a:gd name="T0" fmla="*/ 13 w 35"/>
                <a:gd name="T1" fmla="*/ 33 h 35"/>
                <a:gd name="T2" fmla="*/ 33 w 35"/>
                <a:gd name="T3" fmla="*/ 21 h 35"/>
                <a:gd name="T4" fmla="*/ 21 w 35"/>
                <a:gd name="T5" fmla="*/ 2 h 35"/>
                <a:gd name="T6" fmla="*/ 2 w 35"/>
                <a:gd name="T7" fmla="*/ 14 h 35"/>
                <a:gd name="T8" fmla="*/ 13 w 35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3" y="33"/>
                  </a:moveTo>
                  <a:cubicBezTo>
                    <a:pt x="22" y="35"/>
                    <a:pt x="30" y="30"/>
                    <a:pt x="33" y="21"/>
                  </a:cubicBezTo>
                  <a:cubicBezTo>
                    <a:pt x="35" y="13"/>
                    <a:pt x="30" y="5"/>
                    <a:pt x="21" y="2"/>
                  </a:cubicBezTo>
                  <a:cubicBezTo>
                    <a:pt x="13" y="0"/>
                    <a:pt x="4" y="5"/>
                    <a:pt x="2" y="14"/>
                  </a:cubicBezTo>
                  <a:cubicBezTo>
                    <a:pt x="0" y="22"/>
                    <a:pt x="5" y="31"/>
                    <a:pt x="13" y="33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1" name="Freeform 84"/>
            <p:cNvSpPr/>
            <p:nvPr/>
          </p:nvSpPr>
          <p:spPr bwMode="auto">
            <a:xfrm>
              <a:off x="6870701" y="4200525"/>
              <a:ext cx="44450" cy="44450"/>
            </a:xfrm>
            <a:custGeom>
              <a:avLst/>
              <a:gdLst>
                <a:gd name="T0" fmla="*/ 13 w 35"/>
                <a:gd name="T1" fmla="*/ 33 h 35"/>
                <a:gd name="T2" fmla="*/ 32 w 35"/>
                <a:gd name="T3" fmla="*/ 21 h 35"/>
                <a:gd name="T4" fmla="*/ 21 w 35"/>
                <a:gd name="T5" fmla="*/ 2 h 35"/>
                <a:gd name="T6" fmla="*/ 2 w 35"/>
                <a:gd name="T7" fmla="*/ 14 h 35"/>
                <a:gd name="T8" fmla="*/ 13 w 35"/>
                <a:gd name="T9" fmla="*/ 3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13" y="33"/>
                  </a:moveTo>
                  <a:cubicBezTo>
                    <a:pt x="22" y="35"/>
                    <a:pt x="30" y="30"/>
                    <a:pt x="32" y="21"/>
                  </a:cubicBezTo>
                  <a:cubicBezTo>
                    <a:pt x="35" y="13"/>
                    <a:pt x="29" y="5"/>
                    <a:pt x="21" y="2"/>
                  </a:cubicBezTo>
                  <a:cubicBezTo>
                    <a:pt x="13" y="0"/>
                    <a:pt x="4" y="5"/>
                    <a:pt x="2" y="14"/>
                  </a:cubicBezTo>
                  <a:cubicBezTo>
                    <a:pt x="0" y="22"/>
                    <a:pt x="5" y="31"/>
                    <a:pt x="13" y="33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2" name="Freeform 85"/>
            <p:cNvSpPr/>
            <p:nvPr/>
          </p:nvSpPr>
          <p:spPr bwMode="auto">
            <a:xfrm>
              <a:off x="6816726" y="4194175"/>
              <a:ext cx="36513" cy="36513"/>
            </a:xfrm>
            <a:custGeom>
              <a:avLst/>
              <a:gdLst>
                <a:gd name="T0" fmla="*/ 11 w 29"/>
                <a:gd name="T1" fmla="*/ 27 h 29"/>
                <a:gd name="T2" fmla="*/ 27 w 29"/>
                <a:gd name="T3" fmla="*/ 18 h 29"/>
                <a:gd name="T4" fmla="*/ 18 w 29"/>
                <a:gd name="T5" fmla="*/ 1 h 29"/>
                <a:gd name="T6" fmla="*/ 1 w 29"/>
                <a:gd name="T7" fmla="*/ 11 h 29"/>
                <a:gd name="T8" fmla="*/ 11 w 29"/>
                <a:gd name="T9" fmla="*/ 27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29">
                  <a:moveTo>
                    <a:pt x="11" y="27"/>
                  </a:moveTo>
                  <a:cubicBezTo>
                    <a:pt x="18" y="29"/>
                    <a:pt x="25" y="25"/>
                    <a:pt x="27" y="18"/>
                  </a:cubicBezTo>
                  <a:cubicBezTo>
                    <a:pt x="29" y="10"/>
                    <a:pt x="25" y="3"/>
                    <a:pt x="18" y="1"/>
                  </a:cubicBezTo>
                  <a:cubicBezTo>
                    <a:pt x="10" y="0"/>
                    <a:pt x="3" y="4"/>
                    <a:pt x="1" y="11"/>
                  </a:cubicBezTo>
                  <a:cubicBezTo>
                    <a:pt x="0" y="18"/>
                    <a:pt x="4" y="25"/>
                    <a:pt x="11" y="27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3" name="Freeform 86"/>
            <p:cNvSpPr/>
            <p:nvPr/>
          </p:nvSpPr>
          <p:spPr bwMode="auto">
            <a:xfrm>
              <a:off x="6823076" y="4132263"/>
              <a:ext cx="34925" cy="36513"/>
            </a:xfrm>
            <a:custGeom>
              <a:avLst/>
              <a:gdLst>
                <a:gd name="T0" fmla="*/ 11 w 29"/>
                <a:gd name="T1" fmla="*/ 28 h 30"/>
                <a:gd name="T2" fmla="*/ 28 w 29"/>
                <a:gd name="T3" fmla="*/ 18 h 30"/>
                <a:gd name="T4" fmla="*/ 18 w 29"/>
                <a:gd name="T5" fmla="*/ 2 h 30"/>
                <a:gd name="T6" fmla="*/ 2 w 29"/>
                <a:gd name="T7" fmla="*/ 12 h 30"/>
                <a:gd name="T8" fmla="*/ 11 w 29"/>
                <a:gd name="T9" fmla="*/ 28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30">
                  <a:moveTo>
                    <a:pt x="11" y="28"/>
                  </a:moveTo>
                  <a:cubicBezTo>
                    <a:pt x="18" y="30"/>
                    <a:pt x="26" y="25"/>
                    <a:pt x="28" y="18"/>
                  </a:cubicBezTo>
                  <a:cubicBezTo>
                    <a:pt x="29" y="11"/>
                    <a:pt x="25" y="4"/>
                    <a:pt x="18" y="2"/>
                  </a:cubicBezTo>
                  <a:cubicBezTo>
                    <a:pt x="11" y="0"/>
                    <a:pt x="3" y="4"/>
                    <a:pt x="2" y="12"/>
                  </a:cubicBezTo>
                  <a:cubicBezTo>
                    <a:pt x="0" y="19"/>
                    <a:pt x="4" y="26"/>
                    <a:pt x="11" y="28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4" name="Freeform 87"/>
            <p:cNvSpPr/>
            <p:nvPr/>
          </p:nvSpPr>
          <p:spPr bwMode="auto">
            <a:xfrm>
              <a:off x="6778626" y="4127500"/>
              <a:ext cx="31750" cy="31750"/>
            </a:xfrm>
            <a:custGeom>
              <a:avLst/>
              <a:gdLst>
                <a:gd name="T0" fmla="*/ 10 w 25"/>
                <a:gd name="T1" fmla="*/ 23 h 25"/>
                <a:gd name="T2" fmla="*/ 23 w 25"/>
                <a:gd name="T3" fmla="*/ 15 h 25"/>
                <a:gd name="T4" fmla="*/ 15 w 25"/>
                <a:gd name="T5" fmla="*/ 2 h 25"/>
                <a:gd name="T6" fmla="*/ 2 w 25"/>
                <a:gd name="T7" fmla="*/ 10 h 25"/>
                <a:gd name="T8" fmla="*/ 10 w 25"/>
                <a:gd name="T9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0" y="23"/>
                  </a:moveTo>
                  <a:cubicBezTo>
                    <a:pt x="16" y="25"/>
                    <a:pt x="22" y="21"/>
                    <a:pt x="23" y="15"/>
                  </a:cubicBezTo>
                  <a:cubicBezTo>
                    <a:pt x="25" y="9"/>
                    <a:pt x="21" y="3"/>
                    <a:pt x="15" y="2"/>
                  </a:cubicBezTo>
                  <a:cubicBezTo>
                    <a:pt x="9" y="0"/>
                    <a:pt x="3" y="4"/>
                    <a:pt x="2" y="10"/>
                  </a:cubicBezTo>
                  <a:cubicBezTo>
                    <a:pt x="0" y="16"/>
                    <a:pt x="4" y="22"/>
                    <a:pt x="10" y="23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5" name="Freeform 88"/>
            <p:cNvSpPr/>
            <p:nvPr/>
          </p:nvSpPr>
          <p:spPr bwMode="auto">
            <a:xfrm>
              <a:off x="6773863" y="4179888"/>
              <a:ext cx="30163" cy="30163"/>
            </a:xfrm>
            <a:custGeom>
              <a:avLst/>
              <a:gdLst>
                <a:gd name="T0" fmla="*/ 9 w 24"/>
                <a:gd name="T1" fmla="*/ 23 h 24"/>
                <a:gd name="T2" fmla="*/ 22 w 24"/>
                <a:gd name="T3" fmla="*/ 15 h 24"/>
                <a:gd name="T4" fmla="*/ 14 w 24"/>
                <a:gd name="T5" fmla="*/ 1 h 24"/>
                <a:gd name="T6" fmla="*/ 1 w 24"/>
                <a:gd name="T7" fmla="*/ 9 h 24"/>
                <a:gd name="T8" fmla="*/ 9 w 24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" h="24">
                  <a:moveTo>
                    <a:pt x="9" y="23"/>
                  </a:moveTo>
                  <a:cubicBezTo>
                    <a:pt x="15" y="24"/>
                    <a:pt x="21" y="21"/>
                    <a:pt x="22" y="15"/>
                  </a:cubicBezTo>
                  <a:cubicBezTo>
                    <a:pt x="24" y="9"/>
                    <a:pt x="20" y="3"/>
                    <a:pt x="14" y="1"/>
                  </a:cubicBezTo>
                  <a:cubicBezTo>
                    <a:pt x="8" y="0"/>
                    <a:pt x="3" y="3"/>
                    <a:pt x="1" y="9"/>
                  </a:cubicBezTo>
                  <a:cubicBezTo>
                    <a:pt x="0" y="15"/>
                    <a:pt x="3" y="21"/>
                    <a:pt x="9" y="23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6" name="Freeform 89"/>
            <p:cNvSpPr/>
            <p:nvPr/>
          </p:nvSpPr>
          <p:spPr bwMode="auto">
            <a:xfrm>
              <a:off x="6443663" y="4046538"/>
              <a:ext cx="523875" cy="377825"/>
            </a:xfrm>
            <a:custGeom>
              <a:avLst/>
              <a:gdLst>
                <a:gd name="T0" fmla="*/ 4 w 419"/>
                <a:gd name="T1" fmla="*/ 7 h 302"/>
                <a:gd name="T2" fmla="*/ 128 w 419"/>
                <a:gd name="T3" fmla="*/ 82 h 302"/>
                <a:gd name="T4" fmla="*/ 210 w 419"/>
                <a:gd name="T5" fmla="*/ 142 h 302"/>
                <a:gd name="T6" fmla="*/ 307 w 419"/>
                <a:gd name="T7" fmla="*/ 198 h 302"/>
                <a:gd name="T8" fmla="*/ 412 w 419"/>
                <a:gd name="T9" fmla="*/ 298 h 302"/>
                <a:gd name="T10" fmla="*/ 417 w 419"/>
                <a:gd name="T11" fmla="*/ 295 h 302"/>
                <a:gd name="T12" fmla="*/ 326 w 419"/>
                <a:gd name="T13" fmla="*/ 203 h 302"/>
                <a:gd name="T14" fmla="*/ 220 w 419"/>
                <a:gd name="T15" fmla="*/ 141 h 302"/>
                <a:gd name="T16" fmla="*/ 136 w 419"/>
                <a:gd name="T17" fmla="*/ 79 h 302"/>
                <a:gd name="T18" fmla="*/ 7 w 419"/>
                <a:gd name="T19" fmla="*/ 2 h 302"/>
                <a:gd name="T20" fmla="*/ 4 w 419"/>
                <a:gd name="T21" fmla="*/ 7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19" h="302">
                  <a:moveTo>
                    <a:pt x="4" y="7"/>
                  </a:moveTo>
                  <a:cubicBezTo>
                    <a:pt x="47" y="29"/>
                    <a:pt x="89" y="54"/>
                    <a:pt x="128" y="82"/>
                  </a:cubicBezTo>
                  <a:cubicBezTo>
                    <a:pt x="156" y="101"/>
                    <a:pt x="182" y="123"/>
                    <a:pt x="210" y="142"/>
                  </a:cubicBezTo>
                  <a:cubicBezTo>
                    <a:pt x="241" y="163"/>
                    <a:pt x="275" y="178"/>
                    <a:pt x="307" y="198"/>
                  </a:cubicBezTo>
                  <a:cubicBezTo>
                    <a:pt x="349" y="224"/>
                    <a:pt x="387" y="256"/>
                    <a:pt x="412" y="298"/>
                  </a:cubicBezTo>
                  <a:cubicBezTo>
                    <a:pt x="414" y="302"/>
                    <a:pt x="419" y="299"/>
                    <a:pt x="417" y="295"/>
                  </a:cubicBezTo>
                  <a:cubicBezTo>
                    <a:pt x="395" y="257"/>
                    <a:pt x="362" y="227"/>
                    <a:pt x="326" y="203"/>
                  </a:cubicBezTo>
                  <a:cubicBezTo>
                    <a:pt x="292" y="180"/>
                    <a:pt x="254" y="164"/>
                    <a:pt x="220" y="141"/>
                  </a:cubicBezTo>
                  <a:cubicBezTo>
                    <a:pt x="191" y="122"/>
                    <a:pt x="164" y="100"/>
                    <a:pt x="136" y="79"/>
                  </a:cubicBezTo>
                  <a:cubicBezTo>
                    <a:pt x="95" y="50"/>
                    <a:pt x="52" y="24"/>
                    <a:pt x="7" y="2"/>
                  </a:cubicBezTo>
                  <a:cubicBezTo>
                    <a:pt x="3" y="0"/>
                    <a:pt x="0" y="6"/>
                    <a:pt x="4" y="7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7" name="Freeform 90"/>
            <p:cNvSpPr/>
            <p:nvPr/>
          </p:nvSpPr>
          <p:spPr bwMode="auto">
            <a:xfrm>
              <a:off x="6959601" y="4424363"/>
              <a:ext cx="44450" cy="44450"/>
            </a:xfrm>
            <a:custGeom>
              <a:avLst/>
              <a:gdLst>
                <a:gd name="T0" fmla="*/ 27 w 35"/>
                <a:gd name="T1" fmla="*/ 5 h 36"/>
                <a:gd name="T2" fmla="*/ 30 w 35"/>
                <a:gd name="T3" fmla="*/ 27 h 36"/>
                <a:gd name="T4" fmla="*/ 8 w 35"/>
                <a:gd name="T5" fmla="*/ 30 h 36"/>
                <a:gd name="T6" fmla="*/ 5 w 35"/>
                <a:gd name="T7" fmla="*/ 8 h 36"/>
                <a:gd name="T8" fmla="*/ 27 w 35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27" y="5"/>
                  </a:moveTo>
                  <a:cubicBezTo>
                    <a:pt x="34" y="10"/>
                    <a:pt x="35" y="20"/>
                    <a:pt x="30" y="27"/>
                  </a:cubicBezTo>
                  <a:cubicBezTo>
                    <a:pt x="25" y="34"/>
                    <a:pt x="15" y="36"/>
                    <a:pt x="8" y="30"/>
                  </a:cubicBezTo>
                  <a:cubicBezTo>
                    <a:pt x="1" y="25"/>
                    <a:pt x="0" y="15"/>
                    <a:pt x="5" y="8"/>
                  </a:cubicBezTo>
                  <a:cubicBezTo>
                    <a:pt x="10" y="1"/>
                    <a:pt x="20" y="0"/>
                    <a:pt x="27" y="5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8" name="Freeform 91"/>
            <p:cNvSpPr/>
            <p:nvPr/>
          </p:nvSpPr>
          <p:spPr bwMode="auto">
            <a:xfrm>
              <a:off x="6910388" y="4408488"/>
              <a:ext cx="44450" cy="46038"/>
            </a:xfrm>
            <a:custGeom>
              <a:avLst/>
              <a:gdLst>
                <a:gd name="T0" fmla="*/ 27 w 35"/>
                <a:gd name="T1" fmla="*/ 6 h 36"/>
                <a:gd name="T2" fmla="*/ 30 w 35"/>
                <a:gd name="T3" fmla="*/ 28 h 36"/>
                <a:gd name="T4" fmla="*/ 8 w 35"/>
                <a:gd name="T5" fmla="*/ 31 h 36"/>
                <a:gd name="T6" fmla="*/ 5 w 35"/>
                <a:gd name="T7" fmla="*/ 9 h 36"/>
                <a:gd name="T8" fmla="*/ 27 w 35"/>
                <a:gd name="T9" fmla="*/ 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27" y="6"/>
                  </a:moveTo>
                  <a:cubicBezTo>
                    <a:pt x="34" y="11"/>
                    <a:pt x="35" y="21"/>
                    <a:pt x="30" y="28"/>
                  </a:cubicBezTo>
                  <a:cubicBezTo>
                    <a:pt x="25" y="34"/>
                    <a:pt x="15" y="36"/>
                    <a:pt x="8" y="31"/>
                  </a:cubicBezTo>
                  <a:cubicBezTo>
                    <a:pt x="1" y="26"/>
                    <a:pt x="0" y="16"/>
                    <a:pt x="5" y="9"/>
                  </a:cubicBezTo>
                  <a:cubicBezTo>
                    <a:pt x="10" y="2"/>
                    <a:pt x="20" y="0"/>
                    <a:pt x="27" y="6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89" name="Freeform 92"/>
            <p:cNvSpPr/>
            <p:nvPr/>
          </p:nvSpPr>
          <p:spPr bwMode="auto">
            <a:xfrm>
              <a:off x="6961188" y="4367213"/>
              <a:ext cx="42863" cy="44450"/>
            </a:xfrm>
            <a:custGeom>
              <a:avLst/>
              <a:gdLst>
                <a:gd name="T0" fmla="*/ 27 w 35"/>
                <a:gd name="T1" fmla="*/ 5 h 35"/>
                <a:gd name="T2" fmla="*/ 30 w 35"/>
                <a:gd name="T3" fmla="*/ 27 h 35"/>
                <a:gd name="T4" fmla="*/ 8 w 35"/>
                <a:gd name="T5" fmla="*/ 30 h 35"/>
                <a:gd name="T6" fmla="*/ 5 w 35"/>
                <a:gd name="T7" fmla="*/ 8 h 35"/>
                <a:gd name="T8" fmla="*/ 27 w 35"/>
                <a:gd name="T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7" y="5"/>
                  </a:moveTo>
                  <a:cubicBezTo>
                    <a:pt x="34" y="10"/>
                    <a:pt x="35" y="20"/>
                    <a:pt x="30" y="27"/>
                  </a:cubicBezTo>
                  <a:cubicBezTo>
                    <a:pt x="25" y="34"/>
                    <a:pt x="15" y="35"/>
                    <a:pt x="8" y="30"/>
                  </a:cubicBezTo>
                  <a:cubicBezTo>
                    <a:pt x="1" y="25"/>
                    <a:pt x="0" y="15"/>
                    <a:pt x="5" y="8"/>
                  </a:cubicBezTo>
                  <a:cubicBezTo>
                    <a:pt x="10" y="1"/>
                    <a:pt x="20" y="0"/>
                    <a:pt x="27" y="5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0" name="Freeform 93"/>
            <p:cNvSpPr/>
            <p:nvPr/>
          </p:nvSpPr>
          <p:spPr bwMode="auto">
            <a:xfrm>
              <a:off x="6878638" y="4368800"/>
              <a:ext cx="42863" cy="44450"/>
            </a:xfrm>
            <a:custGeom>
              <a:avLst/>
              <a:gdLst>
                <a:gd name="T0" fmla="*/ 27 w 35"/>
                <a:gd name="T1" fmla="*/ 5 h 35"/>
                <a:gd name="T2" fmla="*/ 30 w 35"/>
                <a:gd name="T3" fmla="*/ 27 h 35"/>
                <a:gd name="T4" fmla="*/ 8 w 35"/>
                <a:gd name="T5" fmla="*/ 30 h 35"/>
                <a:gd name="T6" fmla="*/ 5 w 35"/>
                <a:gd name="T7" fmla="*/ 8 h 35"/>
                <a:gd name="T8" fmla="*/ 27 w 35"/>
                <a:gd name="T9" fmla="*/ 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5">
                  <a:moveTo>
                    <a:pt x="27" y="5"/>
                  </a:moveTo>
                  <a:cubicBezTo>
                    <a:pt x="34" y="10"/>
                    <a:pt x="35" y="20"/>
                    <a:pt x="30" y="27"/>
                  </a:cubicBezTo>
                  <a:cubicBezTo>
                    <a:pt x="25" y="34"/>
                    <a:pt x="15" y="35"/>
                    <a:pt x="8" y="30"/>
                  </a:cubicBezTo>
                  <a:cubicBezTo>
                    <a:pt x="1" y="25"/>
                    <a:pt x="0" y="15"/>
                    <a:pt x="5" y="8"/>
                  </a:cubicBezTo>
                  <a:cubicBezTo>
                    <a:pt x="10" y="1"/>
                    <a:pt x="20" y="0"/>
                    <a:pt x="27" y="5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1" name="Freeform 94"/>
            <p:cNvSpPr/>
            <p:nvPr/>
          </p:nvSpPr>
          <p:spPr bwMode="auto">
            <a:xfrm>
              <a:off x="6931026" y="4325938"/>
              <a:ext cx="44450" cy="44450"/>
            </a:xfrm>
            <a:custGeom>
              <a:avLst/>
              <a:gdLst>
                <a:gd name="T0" fmla="*/ 27 w 36"/>
                <a:gd name="T1" fmla="*/ 5 h 36"/>
                <a:gd name="T2" fmla="*/ 31 w 36"/>
                <a:gd name="T3" fmla="*/ 27 h 36"/>
                <a:gd name="T4" fmla="*/ 9 w 36"/>
                <a:gd name="T5" fmla="*/ 30 h 36"/>
                <a:gd name="T6" fmla="*/ 5 w 36"/>
                <a:gd name="T7" fmla="*/ 8 h 36"/>
                <a:gd name="T8" fmla="*/ 27 w 36"/>
                <a:gd name="T9" fmla="*/ 5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7" y="5"/>
                  </a:moveTo>
                  <a:cubicBezTo>
                    <a:pt x="34" y="10"/>
                    <a:pt x="36" y="20"/>
                    <a:pt x="31" y="27"/>
                  </a:cubicBezTo>
                  <a:cubicBezTo>
                    <a:pt x="25" y="34"/>
                    <a:pt x="16" y="36"/>
                    <a:pt x="9" y="30"/>
                  </a:cubicBezTo>
                  <a:cubicBezTo>
                    <a:pt x="2" y="25"/>
                    <a:pt x="0" y="15"/>
                    <a:pt x="5" y="8"/>
                  </a:cubicBezTo>
                  <a:cubicBezTo>
                    <a:pt x="11" y="1"/>
                    <a:pt x="20" y="0"/>
                    <a:pt x="27" y="5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2" name="Freeform 95"/>
            <p:cNvSpPr/>
            <p:nvPr/>
          </p:nvSpPr>
          <p:spPr bwMode="auto">
            <a:xfrm>
              <a:off x="6889751" y="4291013"/>
              <a:ext cx="38100" cy="38100"/>
            </a:xfrm>
            <a:custGeom>
              <a:avLst/>
              <a:gdLst>
                <a:gd name="T0" fmla="*/ 23 w 31"/>
                <a:gd name="T1" fmla="*/ 5 h 31"/>
                <a:gd name="T2" fmla="*/ 26 w 31"/>
                <a:gd name="T3" fmla="*/ 23 h 31"/>
                <a:gd name="T4" fmla="*/ 7 w 31"/>
                <a:gd name="T5" fmla="*/ 26 h 31"/>
                <a:gd name="T6" fmla="*/ 5 w 31"/>
                <a:gd name="T7" fmla="*/ 7 h 31"/>
                <a:gd name="T8" fmla="*/ 23 w 31"/>
                <a:gd name="T9" fmla="*/ 5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23" y="5"/>
                  </a:moveTo>
                  <a:cubicBezTo>
                    <a:pt x="29" y="9"/>
                    <a:pt x="31" y="17"/>
                    <a:pt x="26" y="23"/>
                  </a:cubicBezTo>
                  <a:cubicBezTo>
                    <a:pt x="22" y="29"/>
                    <a:pt x="13" y="31"/>
                    <a:pt x="7" y="26"/>
                  </a:cubicBezTo>
                  <a:cubicBezTo>
                    <a:pt x="2" y="22"/>
                    <a:pt x="0" y="13"/>
                    <a:pt x="5" y="7"/>
                  </a:cubicBezTo>
                  <a:cubicBezTo>
                    <a:pt x="9" y="2"/>
                    <a:pt x="18" y="0"/>
                    <a:pt x="23" y="5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3" name="Freeform 96"/>
            <p:cNvSpPr/>
            <p:nvPr/>
          </p:nvSpPr>
          <p:spPr bwMode="auto">
            <a:xfrm>
              <a:off x="6846888" y="4333875"/>
              <a:ext cx="36513" cy="38100"/>
            </a:xfrm>
            <a:custGeom>
              <a:avLst/>
              <a:gdLst>
                <a:gd name="T0" fmla="*/ 23 w 30"/>
                <a:gd name="T1" fmla="*/ 4 h 30"/>
                <a:gd name="T2" fmla="*/ 26 w 30"/>
                <a:gd name="T3" fmla="*/ 23 h 30"/>
                <a:gd name="T4" fmla="*/ 7 w 30"/>
                <a:gd name="T5" fmla="*/ 26 h 30"/>
                <a:gd name="T6" fmla="*/ 4 w 30"/>
                <a:gd name="T7" fmla="*/ 7 h 30"/>
                <a:gd name="T8" fmla="*/ 23 w 30"/>
                <a:gd name="T9" fmla="*/ 4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" h="30">
                  <a:moveTo>
                    <a:pt x="23" y="4"/>
                  </a:moveTo>
                  <a:cubicBezTo>
                    <a:pt x="29" y="9"/>
                    <a:pt x="30" y="17"/>
                    <a:pt x="26" y="23"/>
                  </a:cubicBezTo>
                  <a:cubicBezTo>
                    <a:pt x="21" y="29"/>
                    <a:pt x="13" y="30"/>
                    <a:pt x="7" y="26"/>
                  </a:cubicBezTo>
                  <a:cubicBezTo>
                    <a:pt x="1" y="21"/>
                    <a:pt x="0" y="13"/>
                    <a:pt x="4" y="7"/>
                  </a:cubicBezTo>
                  <a:cubicBezTo>
                    <a:pt x="9" y="1"/>
                    <a:pt x="17" y="0"/>
                    <a:pt x="23" y="4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4" name="Freeform 97"/>
            <p:cNvSpPr/>
            <p:nvPr/>
          </p:nvSpPr>
          <p:spPr bwMode="auto">
            <a:xfrm>
              <a:off x="6811963" y="4308475"/>
              <a:ext cx="31750" cy="31750"/>
            </a:xfrm>
            <a:custGeom>
              <a:avLst/>
              <a:gdLst>
                <a:gd name="T0" fmla="*/ 19 w 25"/>
                <a:gd name="T1" fmla="*/ 4 h 25"/>
                <a:gd name="T2" fmla="*/ 21 w 25"/>
                <a:gd name="T3" fmla="*/ 19 h 25"/>
                <a:gd name="T4" fmla="*/ 6 w 25"/>
                <a:gd name="T5" fmla="*/ 22 h 25"/>
                <a:gd name="T6" fmla="*/ 4 w 25"/>
                <a:gd name="T7" fmla="*/ 6 h 25"/>
                <a:gd name="T8" fmla="*/ 19 w 25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9" y="4"/>
                  </a:moveTo>
                  <a:cubicBezTo>
                    <a:pt x="24" y="8"/>
                    <a:pt x="25" y="15"/>
                    <a:pt x="21" y="19"/>
                  </a:cubicBezTo>
                  <a:cubicBezTo>
                    <a:pt x="18" y="24"/>
                    <a:pt x="11" y="25"/>
                    <a:pt x="6" y="22"/>
                  </a:cubicBezTo>
                  <a:cubicBezTo>
                    <a:pt x="1" y="18"/>
                    <a:pt x="0" y="11"/>
                    <a:pt x="4" y="6"/>
                  </a:cubicBezTo>
                  <a:cubicBezTo>
                    <a:pt x="7" y="1"/>
                    <a:pt x="14" y="0"/>
                    <a:pt x="19" y="4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5" name="Freeform 98"/>
            <p:cNvSpPr/>
            <p:nvPr/>
          </p:nvSpPr>
          <p:spPr bwMode="auto">
            <a:xfrm>
              <a:off x="6850063" y="4268788"/>
              <a:ext cx="31750" cy="31750"/>
            </a:xfrm>
            <a:custGeom>
              <a:avLst/>
              <a:gdLst>
                <a:gd name="T0" fmla="*/ 19 w 25"/>
                <a:gd name="T1" fmla="*/ 4 h 25"/>
                <a:gd name="T2" fmla="*/ 21 w 25"/>
                <a:gd name="T3" fmla="*/ 19 h 25"/>
                <a:gd name="T4" fmla="*/ 6 w 25"/>
                <a:gd name="T5" fmla="*/ 21 h 25"/>
                <a:gd name="T6" fmla="*/ 4 w 25"/>
                <a:gd name="T7" fmla="*/ 6 h 25"/>
                <a:gd name="T8" fmla="*/ 19 w 25"/>
                <a:gd name="T9" fmla="*/ 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19" y="4"/>
                  </a:moveTo>
                  <a:cubicBezTo>
                    <a:pt x="24" y="7"/>
                    <a:pt x="25" y="14"/>
                    <a:pt x="21" y="19"/>
                  </a:cubicBezTo>
                  <a:cubicBezTo>
                    <a:pt x="18" y="24"/>
                    <a:pt x="11" y="25"/>
                    <a:pt x="6" y="21"/>
                  </a:cubicBezTo>
                  <a:cubicBezTo>
                    <a:pt x="1" y="17"/>
                    <a:pt x="0" y="11"/>
                    <a:pt x="4" y="6"/>
                  </a:cubicBezTo>
                  <a:cubicBezTo>
                    <a:pt x="7" y="1"/>
                    <a:pt x="14" y="0"/>
                    <a:pt x="19" y="4"/>
                  </a:cubicBezTo>
                  <a:close/>
                </a:path>
              </a:pathLst>
            </a:custGeom>
            <a:solidFill>
              <a:srgbClr val="C6D76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96" name="组合 195"/>
          <p:cNvGrpSpPr/>
          <p:nvPr/>
        </p:nvGrpSpPr>
        <p:grpSpPr>
          <a:xfrm rot="6971233">
            <a:off x="5760681" y="5674635"/>
            <a:ext cx="730250" cy="349250"/>
            <a:chOff x="1803401" y="3805238"/>
            <a:chExt cx="730250" cy="349250"/>
          </a:xfrm>
        </p:grpSpPr>
        <p:sp>
          <p:nvSpPr>
            <p:cNvPr id="197" name="Freeform 99"/>
            <p:cNvSpPr/>
            <p:nvPr/>
          </p:nvSpPr>
          <p:spPr bwMode="auto">
            <a:xfrm>
              <a:off x="2330451" y="3865563"/>
              <a:ext cx="203200" cy="288925"/>
            </a:xfrm>
            <a:custGeom>
              <a:avLst/>
              <a:gdLst>
                <a:gd name="T0" fmla="*/ 157 w 163"/>
                <a:gd name="T1" fmla="*/ 0 h 231"/>
                <a:gd name="T2" fmla="*/ 0 w 163"/>
                <a:gd name="T3" fmla="*/ 231 h 231"/>
                <a:gd name="T4" fmla="*/ 102 w 163"/>
                <a:gd name="T5" fmla="*/ 106 h 231"/>
                <a:gd name="T6" fmla="*/ 126 w 163"/>
                <a:gd name="T7" fmla="*/ 45 h 231"/>
                <a:gd name="T8" fmla="*/ 157 w 163"/>
                <a:gd name="T9" fmla="*/ 0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231">
                  <a:moveTo>
                    <a:pt x="157" y="0"/>
                  </a:moveTo>
                  <a:cubicBezTo>
                    <a:pt x="51" y="44"/>
                    <a:pt x="66" y="152"/>
                    <a:pt x="0" y="231"/>
                  </a:cubicBezTo>
                  <a:cubicBezTo>
                    <a:pt x="40" y="207"/>
                    <a:pt x="87" y="150"/>
                    <a:pt x="102" y="106"/>
                  </a:cubicBezTo>
                  <a:cubicBezTo>
                    <a:pt x="109" y="85"/>
                    <a:pt x="113" y="64"/>
                    <a:pt x="126" y="45"/>
                  </a:cubicBezTo>
                  <a:cubicBezTo>
                    <a:pt x="137" y="29"/>
                    <a:pt x="163" y="17"/>
                    <a:pt x="157" y="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8" name="Freeform 100"/>
            <p:cNvSpPr/>
            <p:nvPr/>
          </p:nvSpPr>
          <p:spPr bwMode="auto">
            <a:xfrm>
              <a:off x="2182813" y="3805238"/>
              <a:ext cx="344488" cy="127000"/>
            </a:xfrm>
            <a:custGeom>
              <a:avLst/>
              <a:gdLst>
                <a:gd name="T0" fmla="*/ 276 w 276"/>
                <a:gd name="T1" fmla="*/ 51 h 101"/>
                <a:gd name="T2" fmla="*/ 0 w 276"/>
                <a:gd name="T3" fmla="*/ 13 h 101"/>
                <a:gd name="T4" fmla="*/ 161 w 276"/>
                <a:gd name="T5" fmla="*/ 21 h 101"/>
                <a:gd name="T6" fmla="*/ 222 w 276"/>
                <a:gd name="T7" fmla="*/ 44 h 101"/>
                <a:gd name="T8" fmla="*/ 276 w 276"/>
                <a:gd name="T9" fmla="*/ 51 h 1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6" h="101">
                  <a:moveTo>
                    <a:pt x="276" y="51"/>
                  </a:moveTo>
                  <a:cubicBezTo>
                    <a:pt x="173" y="101"/>
                    <a:pt x="103" y="18"/>
                    <a:pt x="0" y="13"/>
                  </a:cubicBezTo>
                  <a:cubicBezTo>
                    <a:pt x="44" y="0"/>
                    <a:pt x="118" y="3"/>
                    <a:pt x="161" y="21"/>
                  </a:cubicBezTo>
                  <a:cubicBezTo>
                    <a:pt x="181" y="30"/>
                    <a:pt x="200" y="41"/>
                    <a:pt x="222" y="44"/>
                  </a:cubicBezTo>
                  <a:cubicBezTo>
                    <a:pt x="242" y="47"/>
                    <a:pt x="268" y="36"/>
                    <a:pt x="276" y="51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99" name="Freeform 101"/>
            <p:cNvSpPr/>
            <p:nvPr/>
          </p:nvSpPr>
          <p:spPr bwMode="auto">
            <a:xfrm>
              <a:off x="2001838" y="3870325"/>
              <a:ext cx="503238" cy="228600"/>
            </a:xfrm>
            <a:custGeom>
              <a:avLst/>
              <a:gdLst>
                <a:gd name="T0" fmla="*/ 397 w 403"/>
                <a:gd name="T1" fmla="*/ 3 h 184"/>
                <a:gd name="T2" fmla="*/ 3 w 403"/>
                <a:gd name="T3" fmla="*/ 177 h 184"/>
                <a:gd name="T4" fmla="*/ 8 w 403"/>
                <a:gd name="T5" fmla="*/ 181 h 184"/>
                <a:gd name="T6" fmla="*/ 400 w 403"/>
                <a:gd name="T7" fmla="*/ 8 h 184"/>
                <a:gd name="T8" fmla="*/ 397 w 403"/>
                <a:gd name="T9" fmla="*/ 3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03" h="184">
                  <a:moveTo>
                    <a:pt x="397" y="3"/>
                  </a:moveTo>
                  <a:cubicBezTo>
                    <a:pt x="279" y="90"/>
                    <a:pt x="107" y="66"/>
                    <a:pt x="3" y="177"/>
                  </a:cubicBezTo>
                  <a:cubicBezTo>
                    <a:pt x="0" y="179"/>
                    <a:pt x="5" y="184"/>
                    <a:pt x="8" y="181"/>
                  </a:cubicBezTo>
                  <a:cubicBezTo>
                    <a:pt x="111" y="71"/>
                    <a:pt x="283" y="95"/>
                    <a:pt x="400" y="8"/>
                  </a:cubicBezTo>
                  <a:cubicBezTo>
                    <a:pt x="403" y="6"/>
                    <a:pt x="400" y="0"/>
                    <a:pt x="397" y="3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0" name="Freeform 102"/>
            <p:cNvSpPr/>
            <p:nvPr/>
          </p:nvSpPr>
          <p:spPr bwMode="auto">
            <a:xfrm>
              <a:off x="1960563" y="4094163"/>
              <a:ext cx="46038" cy="46038"/>
            </a:xfrm>
            <a:custGeom>
              <a:avLst/>
              <a:gdLst>
                <a:gd name="T0" fmla="*/ 11 w 36"/>
                <a:gd name="T1" fmla="*/ 3 h 36"/>
                <a:gd name="T2" fmla="*/ 3 w 36"/>
                <a:gd name="T3" fmla="*/ 24 h 36"/>
                <a:gd name="T4" fmla="*/ 24 w 36"/>
                <a:gd name="T5" fmla="*/ 32 h 36"/>
                <a:gd name="T6" fmla="*/ 32 w 36"/>
                <a:gd name="T7" fmla="*/ 11 h 36"/>
                <a:gd name="T8" fmla="*/ 11 w 36"/>
                <a:gd name="T9" fmla="*/ 3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1" y="3"/>
                  </a:moveTo>
                  <a:cubicBezTo>
                    <a:pt x="3" y="7"/>
                    <a:pt x="0" y="16"/>
                    <a:pt x="3" y="24"/>
                  </a:cubicBezTo>
                  <a:cubicBezTo>
                    <a:pt x="7" y="32"/>
                    <a:pt x="16" y="36"/>
                    <a:pt x="24" y="32"/>
                  </a:cubicBezTo>
                  <a:cubicBezTo>
                    <a:pt x="32" y="29"/>
                    <a:pt x="36" y="19"/>
                    <a:pt x="32" y="11"/>
                  </a:cubicBezTo>
                  <a:cubicBezTo>
                    <a:pt x="28" y="3"/>
                    <a:pt x="19" y="0"/>
                    <a:pt x="11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1" name="Freeform 103"/>
            <p:cNvSpPr/>
            <p:nvPr/>
          </p:nvSpPr>
          <p:spPr bwMode="auto">
            <a:xfrm>
              <a:off x="2011363" y="4090988"/>
              <a:ext cx="44450" cy="44450"/>
            </a:xfrm>
            <a:custGeom>
              <a:avLst/>
              <a:gdLst>
                <a:gd name="T0" fmla="*/ 11 w 35"/>
                <a:gd name="T1" fmla="*/ 4 h 36"/>
                <a:gd name="T2" fmla="*/ 3 w 35"/>
                <a:gd name="T3" fmla="*/ 24 h 36"/>
                <a:gd name="T4" fmla="*/ 24 w 35"/>
                <a:gd name="T5" fmla="*/ 32 h 36"/>
                <a:gd name="T6" fmla="*/ 32 w 35"/>
                <a:gd name="T7" fmla="*/ 12 h 36"/>
                <a:gd name="T8" fmla="*/ 11 w 35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36">
                  <a:moveTo>
                    <a:pt x="11" y="4"/>
                  </a:moveTo>
                  <a:cubicBezTo>
                    <a:pt x="3" y="7"/>
                    <a:pt x="0" y="16"/>
                    <a:pt x="3" y="24"/>
                  </a:cubicBezTo>
                  <a:cubicBezTo>
                    <a:pt x="7" y="32"/>
                    <a:pt x="16" y="36"/>
                    <a:pt x="24" y="32"/>
                  </a:cubicBezTo>
                  <a:cubicBezTo>
                    <a:pt x="32" y="29"/>
                    <a:pt x="35" y="20"/>
                    <a:pt x="32" y="12"/>
                  </a:cubicBezTo>
                  <a:cubicBezTo>
                    <a:pt x="28" y="4"/>
                    <a:pt x="19" y="0"/>
                    <a:pt x="11" y="4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2" name="Freeform 104"/>
            <p:cNvSpPr/>
            <p:nvPr/>
          </p:nvSpPr>
          <p:spPr bwMode="auto">
            <a:xfrm>
              <a:off x="1971676" y="4038600"/>
              <a:ext cx="46038" cy="44450"/>
            </a:xfrm>
            <a:custGeom>
              <a:avLst/>
              <a:gdLst>
                <a:gd name="T0" fmla="*/ 12 w 36"/>
                <a:gd name="T1" fmla="*/ 4 h 36"/>
                <a:gd name="T2" fmla="*/ 4 w 36"/>
                <a:gd name="T3" fmla="*/ 25 h 36"/>
                <a:gd name="T4" fmla="*/ 24 w 36"/>
                <a:gd name="T5" fmla="*/ 33 h 36"/>
                <a:gd name="T6" fmla="*/ 32 w 36"/>
                <a:gd name="T7" fmla="*/ 12 h 36"/>
                <a:gd name="T8" fmla="*/ 12 w 36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2" y="4"/>
                  </a:moveTo>
                  <a:cubicBezTo>
                    <a:pt x="4" y="7"/>
                    <a:pt x="0" y="17"/>
                    <a:pt x="4" y="25"/>
                  </a:cubicBezTo>
                  <a:cubicBezTo>
                    <a:pt x="7" y="33"/>
                    <a:pt x="16" y="36"/>
                    <a:pt x="24" y="33"/>
                  </a:cubicBezTo>
                  <a:cubicBezTo>
                    <a:pt x="32" y="29"/>
                    <a:pt x="36" y="20"/>
                    <a:pt x="32" y="12"/>
                  </a:cubicBezTo>
                  <a:cubicBezTo>
                    <a:pt x="29" y="4"/>
                    <a:pt x="20" y="0"/>
                    <a:pt x="12" y="4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3" name="Freeform 105"/>
            <p:cNvSpPr/>
            <p:nvPr/>
          </p:nvSpPr>
          <p:spPr bwMode="auto">
            <a:xfrm>
              <a:off x="2052638" y="4057650"/>
              <a:ext cx="44450" cy="46038"/>
            </a:xfrm>
            <a:custGeom>
              <a:avLst/>
              <a:gdLst>
                <a:gd name="T0" fmla="*/ 12 w 36"/>
                <a:gd name="T1" fmla="*/ 4 h 36"/>
                <a:gd name="T2" fmla="*/ 4 w 36"/>
                <a:gd name="T3" fmla="*/ 24 h 36"/>
                <a:gd name="T4" fmla="*/ 24 w 36"/>
                <a:gd name="T5" fmla="*/ 32 h 36"/>
                <a:gd name="T6" fmla="*/ 32 w 36"/>
                <a:gd name="T7" fmla="*/ 12 h 36"/>
                <a:gd name="T8" fmla="*/ 12 w 36"/>
                <a:gd name="T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12" y="4"/>
                  </a:moveTo>
                  <a:cubicBezTo>
                    <a:pt x="4" y="7"/>
                    <a:pt x="0" y="16"/>
                    <a:pt x="4" y="24"/>
                  </a:cubicBezTo>
                  <a:cubicBezTo>
                    <a:pt x="7" y="32"/>
                    <a:pt x="17" y="36"/>
                    <a:pt x="24" y="32"/>
                  </a:cubicBezTo>
                  <a:cubicBezTo>
                    <a:pt x="32" y="29"/>
                    <a:pt x="36" y="19"/>
                    <a:pt x="32" y="12"/>
                  </a:cubicBezTo>
                  <a:cubicBezTo>
                    <a:pt x="29" y="4"/>
                    <a:pt x="20" y="0"/>
                    <a:pt x="12" y="4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4" name="Freeform 106"/>
            <p:cNvSpPr/>
            <p:nvPr/>
          </p:nvSpPr>
          <p:spPr bwMode="auto">
            <a:xfrm>
              <a:off x="2009776" y="4005263"/>
              <a:ext cx="44450" cy="42863"/>
            </a:xfrm>
            <a:custGeom>
              <a:avLst/>
              <a:gdLst>
                <a:gd name="T0" fmla="*/ 12 w 36"/>
                <a:gd name="T1" fmla="*/ 3 h 35"/>
                <a:gd name="T2" fmla="*/ 4 w 36"/>
                <a:gd name="T3" fmla="*/ 24 h 35"/>
                <a:gd name="T4" fmla="*/ 25 w 36"/>
                <a:gd name="T5" fmla="*/ 32 h 35"/>
                <a:gd name="T6" fmla="*/ 32 w 36"/>
                <a:gd name="T7" fmla="*/ 11 h 35"/>
                <a:gd name="T8" fmla="*/ 12 w 36"/>
                <a:gd name="T9" fmla="*/ 3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5">
                  <a:moveTo>
                    <a:pt x="12" y="3"/>
                  </a:moveTo>
                  <a:cubicBezTo>
                    <a:pt x="4" y="7"/>
                    <a:pt x="0" y="16"/>
                    <a:pt x="4" y="24"/>
                  </a:cubicBezTo>
                  <a:cubicBezTo>
                    <a:pt x="7" y="32"/>
                    <a:pt x="17" y="35"/>
                    <a:pt x="25" y="32"/>
                  </a:cubicBezTo>
                  <a:cubicBezTo>
                    <a:pt x="32" y="28"/>
                    <a:pt x="36" y="19"/>
                    <a:pt x="32" y="11"/>
                  </a:cubicBezTo>
                  <a:cubicBezTo>
                    <a:pt x="29" y="3"/>
                    <a:pt x="20" y="0"/>
                    <a:pt x="12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5" name="Freeform 107"/>
            <p:cNvSpPr/>
            <p:nvPr/>
          </p:nvSpPr>
          <p:spPr bwMode="auto">
            <a:xfrm>
              <a:off x="2063751" y="3981450"/>
              <a:ext cx="39688" cy="36513"/>
            </a:xfrm>
            <a:custGeom>
              <a:avLst/>
              <a:gdLst>
                <a:gd name="T0" fmla="*/ 10 w 31"/>
                <a:gd name="T1" fmla="*/ 3 h 30"/>
                <a:gd name="T2" fmla="*/ 3 w 31"/>
                <a:gd name="T3" fmla="*/ 20 h 30"/>
                <a:gd name="T4" fmla="*/ 21 w 31"/>
                <a:gd name="T5" fmla="*/ 27 h 30"/>
                <a:gd name="T6" fmla="*/ 28 w 31"/>
                <a:gd name="T7" fmla="*/ 9 h 30"/>
                <a:gd name="T8" fmla="*/ 10 w 31"/>
                <a:gd name="T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3"/>
                  </a:moveTo>
                  <a:cubicBezTo>
                    <a:pt x="3" y="6"/>
                    <a:pt x="0" y="14"/>
                    <a:pt x="3" y="20"/>
                  </a:cubicBezTo>
                  <a:cubicBezTo>
                    <a:pt x="6" y="27"/>
                    <a:pt x="14" y="30"/>
                    <a:pt x="21" y="27"/>
                  </a:cubicBezTo>
                  <a:cubicBezTo>
                    <a:pt x="28" y="24"/>
                    <a:pt x="31" y="16"/>
                    <a:pt x="28" y="9"/>
                  </a:cubicBezTo>
                  <a:cubicBezTo>
                    <a:pt x="25" y="3"/>
                    <a:pt x="17" y="0"/>
                    <a:pt x="10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6" name="Freeform 108"/>
            <p:cNvSpPr/>
            <p:nvPr/>
          </p:nvSpPr>
          <p:spPr bwMode="auto">
            <a:xfrm>
              <a:off x="2098676" y="4032250"/>
              <a:ext cx="38100" cy="36513"/>
            </a:xfrm>
            <a:custGeom>
              <a:avLst/>
              <a:gdLst>
                <a:gd name="T0" fmla="*/ 10 w 31"/>
                <a:gd name="T1" fmla="*/ 3 h 30"/>
                <a:gd name="T2" fmla="*/ 3 w 31"/>
                <a:gd name="T3" fmla="*/ 21 h 30"/>
                <a:gd name="T4" fmla="*/ 21 w 31"/>
                <a:gd name="T5" fmla="*/ 27 h 30"/>
                <a:gd name="T6" fmla="*/ 28 w 31"/>
                <a:gd name="T7" fmla="*/ 10 h 30"/>
                <a:gd name="T8" fmla="*/ 10 w 31"/>
                <a:gd name="T9" fmla="*/ 3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10" y="3"/>
                  </a:moveTo>
                  <a:cubicBezTo>
                    <a:pt x="3" y="6"/>
                    <a:pt x="0" y="14"/>
                    <a:pt x="3" y="21"/>
                  </a:cubicBezTo>
                  <a:cubicBezTo>
                    <a:pt x="6" y="27"/>
                    <a:pt x="14" y="30"/>
                    <a:pt x="21" y="27"/>
                  </a:cubicBezTo>
                  <a:cubicBezTo>
                    <a:pt x="28" y="25"/>
                    <a:pt x="31" y="17"/>
                    <a:pt x="28" y="10"/>
                  </a:cubicBezTo>
                  <a:cubicBezTo>
                    <a:pt x="25" y="3"/>
                    <a:pt x="17" y="0"/>
                    <a:pt x="10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7" name="Freeform 109"/>
            <p:cNvSpPr/>
            <p:nvPr/>
          </p:nvSpPr>
          <p:spPr bwMode="auto">
            <a:xfrm>
              <a:off x="2141538" y="4011613"/>
              <a:ext cx="31750" cy="31750"/>
            </a:xfrm>
            <a:custGeom>
              <a:avLst/>
              <a:gdLst>
                <a:gd name="T0" fmla="*/ 9 w 25"/>
                <a:gd name="T1" fmla="*/ 3 h 25"/>
                <a:gd name="T2" fmla="*/ 3 w 25"/>
                <a:gd name="T3" fmla="*/ 17 h 25"/>
                <a:gd name="T4" fmla="*/ 17 w 25"/>
                <a:gd name="T5" fmla="*/ 23 h 25"/>
                <a:gd name="T6" fmla="*/ 23 w 25"/>
                <a:gd name="T7" fmla="*/ 8 h 25"/>
                <a:gd name="T8" fmla="*/ 9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9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3"/>
                    <a:pt x="12" y="25"/>
                    <a:pt x="17" y="23"/>
                  </a:cubicBezTo>
                  <a:cubicBezTo>
                    <a:pt x="23" y="20"/>
                    <a:pt x="25" y="14"/>
                    <a:pt x="23" y="8"/>
                  </a:cubicBezTo>
                  <a:cubicBezTo>
                    <a:pt x="21" y="3"/>
                    <a:pt x="14" y="0"/>
                    <a:pt x="9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8" name="Freeform 110"/>
            <p:cNvSpPr/>
            <p:nvPr/>
          </p:nvSpPr>
          <p:spPr bwMode="auto">
            <a:xfrm>
              <a:off x="2116138" y="3968750"/>
              <a:ext cx="30163" cy="30163"/>
            </a:xfrm>
            <a:custGeom>
              <a:avLst/>
              <a:gdLst>
                <a:gd name="T0" fmla="*/ 8 w 25"/>
                <a:gd name="T1" fmla="*/ 3 h 25"/>
                <a:gd name="T2" fmla="*/ 3 w 25"/>
                <a:gd name="T3" fmla="*/ 17 h 25"/>
                <a:gd name="T4" fmla="*/ 17 w 25"/>
                <a:gd name="T5" fmla="*/ 23 h 25"/>
                <a:gd name="T6" fmla="*/ 23 w 25"/>
                <a:gd name="T7" fmla="*/ 8 h 25"/>
                <a:gd name="T8" fmla="*/ 8 w 25"/>
                <a:gd name="T9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" h="25">
                  <a:moveTo>
                    <a:pt x="8" y="3"/>
                  </a:moveTo>
                  <a:cubicBezTo>
                    <a:pt x="3" y="5"/>
                    <a:pt x="0" y="12"/>
                    <a:pt x="3" y="17"/>
                  </a:cubicBezTo>
                  <a:cubicBezTo>
                    <a:pt x="5" y="23"/>
                    <a:pt x="12" y="25"/>
                    <a:pt x="17" y="23"/>
                  </a:cubicBezTo>
                  <a:cubicBezTo>
                    <a:pt x="23" y="20"/>
                    <a:pt x="25" y="14"/>
                    <a:pt x="23" y="8"/>
                  </a:cubicBezTo>
                  <a:cubicBezTo>
                    <a:pt x="20" y="3"/>
                    <a:pt x="14" y="0"/>
                    <a:pt x="8" y="3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09" name="Freeform 111"/>
            <p:cNvSpPr/>
            <p:nvPr/>
          </p:nvSpPr>
          <p:spPr bwMode="auto">
            <a:xfrm>
              <a:off x="1852613" y="3881438"/>
              <a:ext cx="638175" cy="63500"/>
            </a:xfrm>
            <a:custGeom>
              <a:avLst/>
              <a:gdLst>
                <a:gd name="T0" fmla="*/ 506 w 511"/>
                <a:gd name="T1" fmla="*/ 1 h 50"/>
                <a:gd name="T2" fmla="*/ 265 w 511"/>
                <a:gd name="T3" fmla="*/ 22 h 50"/>
                <a:gd name="T4" fmla="*/ 156 w 511"/>
                <a:gd name="T5" fmla="*/ 38 h 50"/>
                <a:gd name="T6" fmla="*/ 5 w 511"/>
                <a:gd name="T7" fmla="*/ 24 h 50"/>
                <a:gd name="T8" fmla="*/ 3 w 511"/>
                <a:gd name="T9" fmla="*/ 30 h 50"/>
                <a:gd name="T10" fmla="*/ 149 w 511"/>
                <a:gd name="T11" fmla="*/ 45 h 50"/>
                <a:gd name="T12" fmla="*/ 265 w 511"/>
                <a:gd name="T13" fmla="*/ 28 h 50"/>
                <a:gd name="T14" fmla="*/ 368 w 511"/>
                <a:gd name="T15" fmla="*/ 25 h 50"/>
                <a:gd name="T16" fmla="*/ 507 w 511"/>
                <a:gd name="T17" fmla="*/ 7 h 50"/>
                <a:gd name="T18" fmla="*/ 506 w 511"/>
                <a:gd name="T19" fmla="*/ 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11" h="50">
                  <a:moveTo>
                    <a:pt x="506" y="1"/>
                  </a:moveTo>
                  <a:cubicBezTo>
                    <a:pt x="425" y="18"/>
                    <a:pt x="346" y="18"/>
                    <a:pt x="265" y="22"/>
                  </a:cubicBezTo>
                  <a:cubicBezTo>
                    <a:pt x="228" y="24"/>
                    <a:pt x="192" y="33"/>
                    <a:pt x="156" y="38"/>
                  </a:cubicBezTo>
                  <a:cubicBezTo>
                    <a:pt x="105" y="44"/>
                    <a:pt x="53" y="43"/>
                    <a:pt x="5" y="24"/>
                  </a:cubicBezTo>
                  <a:cubicBezTo>
                    <a:pt x="1" y="23"/>
                    <a:pt x="0" y="29"/>
                    <a:pt x="3" y="30"/>
                  </a:cubicBezTo>
                  <a:cubicBezTo>
                    <a:pt x="50" y="48"/>
                    <a:pt x="99" y="50"/>
                    <a:pt x="149" y="45"/>
                  </a:cubicBezTo>
                  <a:cubicBezTo>
                    <a:pt x="188" y="41"/>
                    <a:pt x="226" y="31"/>
                    <a:pt x="265" y="28"/>
                  </a:cubicBezTo>
                  <a:cubicBezTo>
                    <a:pt x="299" y="27"/>
                    <a:pt x="334" y="27"/>
                    <a:pt x="368" y="25"/>
                  </a:cubicBezTo>
                  <a:cubicBezTo>
                    <a:pt x="415" y="23"/>
                    <a:pt x="461" y="17"/>
                    <a:pt x="507" y="7"/>
                  </a:cubicBezTo>
                  <a:cubicBezTo>
                    <a:pt x="511" y="6"/>
                    <a:pt x="510" y="0"/>
                    <a:pt x="506" y="1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0" name="Freeform 112"/>
            <p:cNvSpPr/>
            <p:nvPr/>
          </p:nvSpPr>
          <p:spPr bwMode="auto">
            <a:xfrm>
              <a:off x="1803401" y="3886200"/>
              <a:ext cx="39688" cy="39688"/>
            </a:xfrm>
            <a:custGeom>
              <a:avLst/>
              <a:gdLst>
                <a:gd name="T0" fmla="*/ 17 w 32"/>
                <a:gd name="T1" fmla="*/ 31 h 32"/>
                <a:gd name="T2" fmla="*/ 1 w 32"/>
                <a:gd name="T3" fmla="*/ 16 h 32"/>
                <a:gd name="T4" fmla="*/ 16 w 32"/>
                <a:gd name="T5" fmla="*/ 0 h 32"/>
                <a:gd name="T6" fmla="*/ 32 w 32"/>
                <a:gd name="T7" fmla="*/ 15 h 32"/>
                <a:gd name="T8" fmla="*/ 17 w 32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7" y="31"/>
                  </a:moveTo>
                  <a:cubicBezTo>
                    <a:pt x="8" y="32"/>
                    <a:pt x="1" y="25"/>
                    <a:pt x="1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cubicBezTo>
                    <a:pt x="32" y="24"/>
                    <a:pt x="25" y="31"/>
                    <a:pt x="17" y="3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1" name="Freeform 113"/>
            <p:cNvSpPr/>
            <p:nvPr/>
          </p:nvSpPr>
          <p:spPr bwMode="auto">
            <a:xfrm>
              <a:off x="1851026" y="3867150"/>
              <a:ext cx="39688" cy="39688"/>
            </a:xfrm>
            <a:custGeom>
              <a:avLst/>
              <a:gdLst>
                <a:gd name="T0" fmla="*/ 17 w 32"/>
                <a:gd name="T1" fmla="*/ 31 h 32"/>
                <a:gd name="T2" fmla="*/ 1 w 32"/>
                <a:gd name="T3" fmla="*/ 16 h 32"/>
                <a:gd name="T4" fmla="*/ 16 w 32"/>
                <a:gd name="T5" fmla="*/ 0 h 32"/>
                <a:gd name="T6" fmla="*/ 32 w 32"/>
                <a:gd name="T7" fmla="*/ 15 h 32"/>
                <a:gd name="T8" fmla="*/ 17 w 32"/>
                <a:gd name="T9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7" y="31"/>
                  </a:moveTo>
                  <a:cubicBezTo>
                    <a:pt x="8" y="32"/>
                    <a:pt x="1" y="25"/>
                    <a:pt x="1" y="16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5" y="0"/>
                    <a:pt x="32" y="7"/>
                    <a:pt x="32" y="15"/>
                  </a:cubicBezTo>
                  <a:cubicBezTo>
                    <a:pt x="32" y="24"/>
                    <a:pt x="25" y="31"/>
                    <a:pt x="17" y="3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2" name="Freeform 114"/>
            <p:cNvSpPr/>
            <p:nvPr/>
          </p:nvSpPr>
          <p:spPr bwMode="auto">
            <a:xfrm>
              <a:off x="1838326" y="3930650"/>
              <a:ext cx="39688" cy="396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0" y="25"/>
                    <a:pt x="0" y="16"/>
                  </a:cubicBezTo>
                  <a:cubicBezTo>
                    <a:pt x="0" y="8"/>
                    <a:pt x="7" y="1"/>
                    <a:pt x="16" y="0"/>
                  </a:cubicBezTo>
                  <a:cubicBezTo>
                    <a:pt x="24" y="0"/>
                    <a:pt x="31" y="7"/>
                    <a:pt x="32" y="16"/>
                  </a:cubicBezTo>
                  <a:cubicBezTo>
                    <a:pt x="32" y="24"/>
                    <a:pt x="25" y="31"/>
                    <a:pt x="16" y="3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3" name="Freeform 115"/>
            <p:cNvSpPr/>
            <p:nvPr/>
          </p:nvSpPr>
          <p:spPr bwMode="auto">
            <a:xfrm>
              <a:off x="1901826" y="3878263"/>
              <a:ext cx="39688" cy="396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7 h 32"/>
                <a:gd name="T4" fmla="*/ 16 w 32"/>
                <a:gd name="T5" fmla="*/ 1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1" y="25"/>
                    <a:pt x="0" y="17"/>
                  </a:cubicBezTo>
                  <a:cubicBezTo>
                    <a:pt x="0" y="8"/>
                    <a:pt x="7" y="1"/>
                    <a:pt x="16" y="1"/>
                  </a:cubicBezTo>
                  <a:cubicBezTo>
                    <a:pt x="24" y="0"/>
                    <a:pt x="31" y="7"/>
                    <a:pt x="32" y="16"/>
                  </a:cubicBezTo>
                  <a:cubicBezTo>
                    <a:pt x="32" y="25"/>
                    <a:pt x="25" y="32"/>
                    <a:pt x="16" y="3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4" name="Freeform 116"/>
            <p:cNvSpPr/>
            <p:nvPr/>
          </p:nvSpPr>
          <p:spPr bwMode="auto">
            <a:xfrm>
              <a:off x="1887538" y="3946525"/>
              <a:ext cx="39688" cy="39688"/>
            </a:xfrm>
            <a:custGeom>
              <a:avLst/>
              <a:gdLst>
                <a:gd name="T0" fmla="*/ 16 w 32"/>
                <a:gd name="T1" fmla="*/ 32 h 32"/>
                <a:gd name="T2" fmla="*/ 0 w 32"/>
                <a:gd name="T3" fmla="*/ 16 h 32"/>
                <a:gd name="T4" fmla="*/ 16 w 32"/>
                <a:gd name="T5" fmla="*/ 0 h 32"/>
                <a:gd name="T6" fmla="*/ 32 w 32"/>
                <a:gd name="T7" fmla="*/ 16 h 32"/>
                <a:gd name="T8" fmla="*/ 16 w 32"/>
                <a:gd name="T9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32">
                  <a:moveTo>
                    <a:pt x="16" y="32"/>
                  </a:moveTo>
                  <a:cubicBezTo>
                    <a:pt x="8" y="32"/>
                    <a:pt x="1" y="25"/>
                    <a:pt x="0" y="16"/>
                  </a:cubicBezTo>
                  <a:cubicBezTo>
                    <a:pt x="0" y="8"/>
                    <a:pt x="7" y="0"/>
                    <a:pt x="16" y="0"/>
                  </a:cubicBezTo>
                  <a:cubicBezTo>
                    <a:pt x="24" y="0"/>
                    <a:pt x="31" y="7"/>
                    <a:pt x="32" y="16"/>
                  </a:cubicBezTo>
                  <a:cubicBezTo>
                    <a:pt x="32" y="24"/>
                    <a:pt x="25" y="31"/>
                    <a:pt x="16" y="3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5" name="Freeform 117"/>
            <p:cNvSpPr/>
            <p:nvPr/>
          </p:nvSpPr>
          <p:spPr bwMode="auto">
            <a:xfrm>
              <a:off x="1947863" y="3951288"/>
              <a:ext cx="34925" cy="33338"/>
            </a:xfrm>
            <a:custGeom>
              <a:avLst/>
              <a:gdLst>
                <a:gd name="T0" fmla="*/ 14 w 27"/>
                <a:gd name="T1" fmla="*/ 27 h 27"/>
                <a:gd name="T2" fmla="*/ 0 w 27"/>
                <a:gd name="T3" fmla="*/ 14 h 27"/>
                <a:gd name="T4" fmla="*/ 13 w 27"/>
                <a:gd name="T5" fmla="*/ 1 h 27"/>
                <a:gd name="T6" fmla="*/ 27 w 27"/>
                <a:gd name="T7" fmla="*/ 14 h 27"/>
                <a:gd name="T8" fmla="*/ 14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7" y="27"/>
                    <a:pt x="1" y="22"/>
                    <a:pt x="0" y="14"/>
                  </a:cubicBezTo>
                  <a:cubicBezTo>
                    <a:pt x="0" y="7"/>
                    <a:pt x="6" y="1"/>
                    <a:pt x="13" y="1"/>
                  </a:cubicBezTo>
                  <a:cubicBezTo>
                    <a:pt x="21" y="0"/>
                    <a:pt x="27" y="6"/>
                    <a:pt x="27" y="14"/>
                  </a:cubicBezTo>
                  <a:cubicBezTo>
                    <a:pt x="27" y="21"/>
                    <a:pt x="21" y="27"/>
                    <a:pt x="14" y="2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6" name="Freeform 118"/>
            <p:cNvSpPr/>
            <p:nvPr/>
          </p:nvSpPr>
          <p:spPr bwMode="auto">
            <a:xfrm>
              <a:off x="1957388" y="3889375"/>
              <a:ext cx="33338" cy="33338"/>
            </a:xfrm>
            <a:custGeom>
              <a:avLst/>
              <a:gdLst>
                <a:gd name="T0" fmla="*/ 14 w 27"/>
                <a:gd name="T1" fmla="*/ 27 h 27"/>
                <a:gd name="T2" fmla="*/ 0 w 27"/>
                <a:gd name="T3" fmla="*/ 14 h 27"/>
                <a:gd name="T4" fmla="*/ 13 w 27"/>
                <a:gd name="T5" fmla="*/ 0 h 27"/>
                <a:gd name="T6" fmla="*/ 27 w 27"/>
                <a:gd name="T7" fmla="*/ 13 h 27"/>
                <a:gd name="T8" fmla="*/ 14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14" y="27"/>
                  </a:moveTo>
                  <a:cubicBezTo>
                    <a:pt x="6" y="27"/>
                    <a:pt x="0" y="21"/>
                    <a:pt x="0" y="14"/>
                  </a:cubicBezTo>
                  <a:cubicBezTo>
                    <a:pt x="0" y="7"/>
                    <a:pt x="6" y="1"/>
                    <a:pt x="13" y="0"/>
                  </a:cubicBezTo>
                  <a:cubicBezTo>
                    <a:pt x="20" y="0"/>
                    <a:pt x="26" y="6"/>
                    <a:pt x="27" y="13"/>
                  </a:cubicBezTo>
                  <a:cubicBezTo>
                    <a:pt x="27" y="21"/>
                    <a:pt x="21" y="27"/>
                    <a:pt x="14" y="27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7" name="Freeform 119"/>
            <p:cNvSpPr/>
            <p:nvPr/>
          </p:nvSpPr>
          <p:spPr bwMode="auto">
            <a:xfrm>
              <a:off x="2006601" y="3892550"/>
              <a:ext cx="26988" cy="26988"/>
            </a:xfrm>
            <a:custGeom>
              <a:avLst/>
              <a:gdLst>
                <a:gd name="T0" fmla="*/ 11 w 22"/>
                <a:gd name="T1" fmla="*/ 22 h 22"/>
                <a:gd name="T2" fmla="*/ 0 w 22"/>
                <a:gd name="T3" fmla="*/ 11 h 22"/>
                <a:gd name="T4" fmla="*/ 11 w 22"/>
                <a:gd name="T5" fmla="*/ 0 h 22"/>
                <a:gd name="T6" fmla="*/ 22 w 22"/>
                <a:gd name="T7" fmla="*/ 11 h 22"/>
                <a:gd name="T8" fmla="*/ 11 w 22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2" h="22">
                  <a:moveTo>
                    <a:pt x="11" y="22"/>
                  </a:moveTo>
                  <a:cubicBezTo>
                    <a:pt x="5" y="22"/>
                    <a:pt x="0" y="17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17"/>
                    <a:pt x="18" y="22"/>
                    <a:pt x="11" y="2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18" name="Freeform 120"/>
            <p:cNvSpPr/>
            <p:nvPr/>
          </p:nvSpPr>
          <p:spPr bwMode="auto">
            <a:xfrm>
              <a:off x="2000251" y="3946525"/>
              <a:ext cx="28575" cy="28575"/>
            </a:xfrm>
            <a:custGeom>
              <a:avLst/>
              <a:gdLst>
                <a:gd name="T0" fmla="*/ 12 w 23"/>
                <a:gd name="T1" fmla="*/ 22 h 22"/>
                <a:gd name="T2" fmla="*/ 1 w 23"/>
                <a:gd name="T3" fmla="*/ 11 h 22"/>
                <a:gd name="T4" fmla="*/ 11 w 23"/>
                <a:gd name="T5" fmla="*/ 0 h 22"/>
                <a:gd name="T6" fmla="*/ 22 w 23"/>
                <a:gd name="T7" fmla="*/ 11 h 22"/>
                <a:gd name="T8" fmla="*/ 12 w 23"/>
                <a:gd name="T9" fmla="*/ 2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2">
                  <a:moveTo>
                    <a:pt x="12" y="22"/>
                  </a:moveTo>
                  <a:cubicBezTo>
                    <a:pt x="6" y="22"/>
                    <a:pt x="1" y="17"/>
                    <a:pt x="1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3" y="17"/>
                    <a:pt x="18" y="22"/>
                    <a:pt x="12" y="2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25" name="组合 224"/>
          <p:cNvGrpSpPr/>
          <p:nvPr/>
        </p:nvGrpSpPr>
        <p:grpSpPr>
          <a:xfrm rot="18819313">
            <a:off x="7280599" y="5632578"/>
            <a:ext cx="434975" cy="357188"/>
            <a:chOff x="6132513" y="1917700"/>
            <a:chExt cx="434975" cy="357188"/>
          </a:xfrm>
        </p:grpSpPr>
        <p:sp>
          <p:nvSpPr>
            <p:cNvPr id="226" name="Freeform 131"/>
            <p:cNvSpPr/>
            <p:nvPr/>
          </p:nvSpPr>
          <p:spPr bwMode="auto">
            <a:xfrm>
              <a:off x="6132513" y="2085975"/>
              <a:ext cx="263525" cy="188913"/>
            </a:xfrm>
            <a:custGeom>
              <a:avLst/>
              <a:gdLst>
                <a:gd name="T0" fmla="*/ 9 w 211"/>
                <a:gd name="T1" fmla="*/ 148 h 152"/>
                <a:gd name="T2" fmla="*/ 207 w 211"/>
                <a:gd name="T3" fmla="*/ 9 h 152"/>
                <a:gd name="T4" fmla="*/ 205 w 211"/>
                <a:gd name="T5" fmla="*/ 2 h 152"/>
                <a:gd name="T6" fmla="*/ 3 w 211"/>
                <a:gd name="T7" fmla="*/ 143 h 152"/>
                <a:gd name="T8" fmla="*/ 9 w 211"/>
                <a:gd name="T9" fmla="*/ 148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1" h="152">
                  <a:moveTo>
                    <a:pt x="9" y="148"/>
                  </a:moveTo>
                  <a:cubicBezTo>
                    <a:pt x="63" y="87"/>
                    <a:pt x="131" y="39"/>
                    <a:pt x="207" y="9"/>
                  </a:cubicBezTo>
                  <a:cubicBezTo>
                    <a:pt x="211" y="7"/>
                    <a:pt x="209" y="0"/>
                    <a:pt x="205" y="2"/>
                  </a:cubicBezTo>
                  <a:cubicBezTo>
                    <a:pt x="127" y="32"/>
                    <a:pt x="59" y="80"/>
                    <a:pt x="3" y="143"/>
                  </a:cubicBezTo>
                  <a:cubicBezTo>
                    <a:pt x="0" y="146"/>
                    <a:pt x="6" y="152"/>
                    <a:pt x="9" y="148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7" name="Freeform 132"/>
            <p:cNvSpPr/>
            <p:nvPr/>
          </p:nvSpPr>
          <p:spPr bwMode="auto">
            <a:xfrm>
              <a:off x="6284913" y="1917700"/>
              <a:ext cx="282575" cy="290513"/>
            </a:xfrm>
            <a:custGeom>
              <a:avLst/>
              <a:gdLst>
                <a:gd name="T0" fmla="*/ 138 w 226"/>
                <a:gd name="T1" fmla="*/ 101 h 232"/>
                <a:gd name="T2" fmla="*/ 191 w 226"/>
                <a:gd name="T3" fmla="*/ 29 h 232"/>
                <a:gd name="T4" fmla="*/ 131 w 226"/>
                <a:gd name="T5" fmla="*/ 33 h 232"/>
                <a:gd name="T6" fmla="*/ 112 w 226"/>
                <a:gd name="T7" fmla="*/ 74 h 232"/>
                <a:gd name="T8" fmla="*/ 45 w 226"/>
                <a:gd name="T9" fmla="*/ 21 h 232"/>
                <a:gd name="T10" fmla="*/ 69 w 226"/>
                <a:gd name="T11" fmla="*/ 92 h 232"/>
                <a:gd name="T12" fmla="*/ 6 w 226"/>
                <a:gd name="T13" fmla="*/ 136 h 232"/>
                <a:gd name="T14" fmla="*/ 81 w 226"/>
                <a:gd name="T15" fmla="*/ 149 h 232"/>
                <a:gd name="T16" fmla="*/ 105 w 226"/>
                <a:gd name="T17" fmla="*/ 224 h 232"/>
                <a:gd name="T18" fmla="*/ 135 w 226"/>
                <a:gd name="T19" fmla="*/ 158 h 232"/>
                <a:gd name="T20" fmla="*/ 206 w 226"/>
                <a:gd name="T21" fmla="*/ 164 h 232"/>
                <a:gd name="T22" fmla="*/ 215 w 226"/>
                <a:gd name="T23" fmla="*/ 114 h 232"/>
                <a:gd name="T24" fmla="*/ 171 w 226"/>
                <a:gd name="T25" fmla="*/ 96 h 232"/>
                <a:gd name="T26" fmla="*/ 138 w 226"/>
                <a:gd name="T27" fmla="*/ 101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6" h="232">
                  <a:moveTo>
                    <a:pt x="138" y="101"/>
                  </a:moveTo>
                  <a:cubicBezTo>
                    <a:pt x="162" y="90"/>
                    <a:pt x="210" y="62"/>
                    <a:pt x="191" y="29"/>
                  </a:cubicBezTo>
                  <a:cubicBezTo>
                    <a:pt x="177" y="2"/>
                    <a:pt x="145" y="17"/>
                    <a:pt x="131" y="33"/>
                  </a:cubicBezTo>
                  <a:cubicBezTo>
                    <a:pt x="120" y="46"/>
                    <a:pt x="117" y="60"/>
                    <a:pt x="112" y="74"/>
                  </a:cubicBezTo>
                  <a:cubicBezTo>
                    <a:pt x="109" y="48"/>
                    <a:pt x="76" y="0"/>
                    <a:pt x="45" y="21"/>
                  </a:cubicBezTo>
                  <a:cubicBezTo>
                    <a:pt x="16" y="41"/>
                    <a:pt x="47" y="83"/>
                    <a:pt x="69" y="92"/>
                  </a:cubicBezTo>
                  <a:cubicBezTo>
                    <a:pt x="45" y="84"/>
                    <a:pt x="0" y="106"/>
                    <a:pt x="6" y="136"/>
                  </a:cubicBezTo>
                  <a:cubicBezTo>
                    <a:pt x="15" y="177"/>
                    <a:pt x="57" y="159"/>
                    <a:pt x="81" y="149"/>
                  </a:cubicBezTo>
                  <a:cubicBezTo>
                    <a:pt x="54" y="170"/>
                    <a:pt x="63" y="232"/>
                    <a:pt x="105" y="224"/>
                  </a:cubicBezTo>
                  <a:cubicBezTo>
                    <a:pt x="138" y="218"/>
                    <a:pt x="143" y="182"/>
                    <a:pt x="135" y="158"/>
                  </a:cubicBezTo>
                  <a:cubicBezTo>
                    <a:pt x="156" y="169"/>
                    <a:pt x="183" y="182"/>
                    <a:pt x="206" y="164"/>
                  </a:cubicBezTo>
                  <a:cubicBezTo>
                    <a:pt x="221" y="153"/>
                    <a:pt x="226" y="130"/>
                    <a:pt x="215" y="114"/>
                  </a:cubicBezTo>
                  <a:cubicBezTo>
                    <a:pt x="205" y="100"/>
                    <a:pt x="189" y="97"/>
                    <a:pt x="171" y="96"/>
                  </a:cubicBezTo>
                  <a:cubicBezTo>
                    <a:pt x="161" y="96"/>
                    <a:pt x="153" y="98"/>
                    <a:pt x="138" y="101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8" name="Freeform 133"/>
            <p:cNvSpPr/>
            <p:nvPr/>
          </p:nvSpPr>
          <p:spPr bwMode="auto">
            <a:xfrm>
              <a:off x="6383338" y="2028825"/>
              <a:ext cx="71438" cy="69850"/>
            </a:xfrm>
            <a:custGeom>
              <a:avLst/>
              <a:gdLst>
                <a:gd name="T0" fmla="*/ 43 w 56"/>
                <a:gd name="T1" fmla="*/ 48 h 56"/>
                <a:gd name="T2" fmla="*/ 48 w 56"/>
                <a:gd name="T3" fmla="*/ 13 h 56"/>
                <a:gd name="T4" fmla="*/ 13 w 56"/>
                <a:gd name="T5" fmla="*/ 8 h 56"/>
                <a:gd name="T6" fmla="*/ 8 w 56"/>
                <a:gd name="T7" fmla="*/ 43 h 56"/>
                <a:gd name="T8" fmla="*/ 43 w 56"/>
                <a:gd name="T9" fmla="*/ 48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" h="56">
                  <a:moveTo>
                    <a:pt x="43" y="48"/>
                  </a:moveTo>
                  <a:cubicBezTo>
                    <a:pt x="54" y="40"/>
                    <a:pt x="56" y="24"/>
                    <a:pt x="48" y="13"/>
                  </a:cubicBezTo>
                  <a:cubicBezTo>
                    <a:pt x="39" y="2"/>
                    <a:pt x="24" y="0"/>
                    <a:pt x="13" y="8"/>
                  </a:cubicBezTo>
                  <a:cubicBezTo>
                    <a:pt x="2" y="17"/>
                    <a:pt x="0" y="32"/>
                    <a:pt x="8" y="43"/>
                  </a:cubicBezTo>
                  <a:cubicBezTo>
                    <a:pt x="16" y="54"/>
                    <a:pt x="32" y="56"/>
                    <a:pt x="43" y="4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9" name="Freeform 134"/>
            <p:cNvSpPr/>
            <p:nvPr/>
          </p:nvSpPr>
          <p:spPr bwMode="auto">
            <a:xfrm>
              <a:off x="6167438" y="2024063"/>
              <a:ext cx="84138" cy="185738"/>
            </a:xfrm>
            <a:custGeom>
              <a:avLst/>
              <a:gdLst>
                <a:gd name="T0" fmla="*/ 24 w 68"/>
                <a:gd name="T1" fmla="*/ 148 h 148"/>
                <a:gd name="T2" fmla="*/ 66 w 68"/>
                <a:gd name="T3" fmla="*/ 65 h 148"/>
                <a:gd name="T4" fmla="*/ 48 w 68"/>
                <a:gd name="T5" fmla="*/ 0 h 148"/>
                <a:gd name="T6" fmla="*/ 13 w 68"/>
                <a:gd name="T7" fmla="*/ 38 h 148"/>
                <a:gd name="T8" fmla="*/ 2 w 68"/>
                <a:gd name="T9" fmla="*/ 91 h 148"/>
                <a:gd name="T10" fmla="*/ 24 w 68"/>
                <a:gd name="T11" fmla="*/ 148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8" h="148">
                  <a:moveTo>
                    <a:pt x="24" y="148"/>
                  </a:moveTo>
                  <a:cubicBezTo>
                    <a:pt x="49" y="128"/>
                    <a:pt x="65" y="97"/>
                    <a:pt x="66" y="65"/>
                  </a:cubicBezTo>
                  <a:cubicBezTo>
                    <a:pt x="68" y="42"/>
                    <a:pt x="58" y="19"/>
                    <a:pt x="48" y="0"/>
                  </a:cubicBezTo>
                  <a:cubicBezTo>
                    <a:pt x="35" y="10"/>
                    <a:pt x="22" y="23"/>
                    <a:pt x="13" y="38"/>
                  </a:cubicBezTo>
                  <a:cubicBezTo>
                    <a:pt x="3" y="54"/>
                    <a:pt x="0" y="72"/>
                    <a:pt x="2" y="91"/>
                  </a:cubicBezTo>
                  <a:cubicBezTo>
                    <a:pt x="3" y="119"/>
                    <a:pt x="18" y="145"/>
                    <a:pt x="24" y="148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0" name="Freeform 135"/>
            <p:cNvSpPr/>
            <p:nvPr/>
          </p:nvSpPr>
          <p:spPr bwMode="auto">
            <a:xfrm>
              <a:off x="6183313" y="2198688"/>
              <a:ext cx="158750" cy="74613"/>
            </a:xfrm>
            <a:custGeom>
              <a:avLst/>
              <a:gdLst>
                <a:gd name="T0" fmla="*/ 0 w 128"/>
                <a:gd name="T1" fmla="*/ 22 h 60"/>
                <a:gd name="T2" fmla="*/ 78 w 128"/>
                <a:gd name="T3" fmla="*/ 5 h 60"/>
                <a:gd name="T4" fmla="*/ 128 w 128"/>
                <a:gd name="T5" fmla="*/ 34 h 60"/>
                <a:gd name="T6" fmla="*/ 89 w 128"/>
                <a:gd name="T7" fmla="*/ 55 h 60"/>
                <a:gd name="T8" fmla="*/ 42 w 128"/>
                <a:gd name="T9" fmla="*/ 53 h 60"/>
                <a:gd name="T10" fmla="*/ 0 w 128"/>
                <a:gd name="T11" fmla="*/ 22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60">
                  <a:moveTo>
                    <a:pt x="0" y="22"/>
                  </a:moveTo>
                  <a:cubicBezTo>
                    <a:pt x="22" y="6"/>
                    <a:pt x="51" y="0"/>
                    <a:pt x="78" y="5"/>
                  </a:cubicBezTo>
                  <a:cubicBezTo>
                    <a:pt x="97" y="9"/>
                    <a:pt x="114" y="22"/>
                    <a:pt x="128" y="34"/>
                  </a:cubicBezTo>
                  <a:cubicBezTo>
                    <a:pt x="117" y="43"/>
                    <a:pt x="103" y="51"/>
                    <a:pt x="89" y="55"/>
                  </a:cubicBezTo>
                  <a:cubicBezTo>
                    <a:pt x="73" y="60"/>
                    <a:pt x="58" y="58"/>
                    <a:pt x="42" y="53"/>
                  </a:cubicBezTo>
                  <a:cubicBezTo>
                    <a:pt x="19" y="45"/>
                    <a:pt x="1" y="27"/>
                    <a:pt x="0" y="22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1" name="组合 230"/>
          <p:cNvGrpSpPr/>
          <p:nvPr/>
        </p:nvGrpSpPr>
        <p:grpSpPr>
          <a:xfrm rot="13213039">
            <a:off x="1555235" y="4779059"/>
            <a:ext cx="368300" cy="427038"/>
            <a:chOff x="5745163" y="5033963"/>
            <a:chExt cx="368300" cy="427038"/>
          </a:xfrm>
        </p:grpSpPr>
        <p:sp>
          <p:nvSpPr>
            <p:cNvPr id="232" name="Freeform 136"/>
            <p:cNvSpPr/>
            <p:nvPr/>
          </p:nvSpPr>
          <p:spPr bwMode="auto">
            <a:xfrm>
              <a:off x="5745163" y="5033963"/>
              <a:ext cx="200025" cy="257175"/>
            </a:xfrm>
            <a:custGeom>
              <a:avLst/>
              <a:gdLst>
                <a:gd name="T0" fmla="*/ 4 w 160"/>
                <a:gd name="T1" fmla="*/ 9 h 207"/>
                <a:gd name="T2" fmla="*/ 151 w 160"/>
                <a:gd name="T3" fmla="*/ 203 h 207"/>
                <a:gd name="T4" fmla="*/ 158 w 160"/>
                <a:gd name="T5" fmla="*/ 198 h 207"/>
                <a:gd name="T6" fmla="*/ 10 w 160"/>
                <a:gd name="T7" fmla="*/ 3 h 207"/>
                <a:gd name="T8" fmla="*/ 4 w 160"/>
                <a:gd name="T9" fmla="*/ 9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0" h="207">
                  <a:moveTo>
                    <a:pt x="4" y="9"/>
                  </a:moveTo>
                  <a:cubicBezTo>
                    <a:pt x="68" y="61"/>
                    <a:pt x="118" y="127"/>
                    <a:pt x="151" y="203"/>
                  </a:cubicBezTo>
                  <a:cubicBezTo>
                    <a:pt x="153" y="207"/>
                    <a:pt x="160" y="203"/>
                    <a:pt x="158" y="198"/>
                  </a:cubicBezTo>
                  <a:cubicBezTo>
                    <a:pt x="125" y="123"/>
                    <a:pt x="74" y="56"/>
                    <a:pt x="10" y="3"/>
                  </a:cubicBezTo>
                  <a:cubicBezTo>
                    <a:pt x="6" y="0"/>
                    <a:pt x="0" y="6"/>
                    <a:pt x="4" y="9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3" name="Freeform 137"/>
            <p:cNvSpPr/>
            <p:nvPr/>
          </p:nvSpPr>
          <p:spPr bwMode="auto">
            <a:xfrm>
              <a:off x="5821363" y="5180013"/>
              <a:ext cx="292100" cy="280988"/>
            </a:xfrm>
            <a:custGeom>
              <a:avLst/>
              <a:gdLst>
                <a:gd name="T0" fmla="*/ 133 w 234"/>
                <a:gd name="T1" fmla="*/ 137 h 226"/>
                <a:gd name="T2" fmla="*/ 208 w 234"/>
                <a:gd name="T3" fmla="*/ 188 h 226"/>
                <a:gd name="T4" fmla="*/ 201 w 234"/>
                <a:gd name="T5" fmla="*/ 128 h 226"/>
                <a:gd name="T6" fmla="*/ 160 w 234"/>
                <a:gd name="T7" fmla="*/ 111 h 226"/>
                <a:gd name="T8" fmla="*/ 211 w 234"/>
                <a:gd name="T9" fmla="*/ 42 h 226"/>
                <a:gd name="T10" fmla="*/ 140 w 234"/>
                <a:gd name="T11" fmla="*/ 69 h 226"/>
                <a:gd name="T12" fmla="*/ 94 w 234"/>
                <a:gd name="T13" fmla="*/ 7 h 226"/>
                <a:gd name="T14" fmla="*/ 84 w 234"/>
                <a:gd name="T15" fmla="*/ 82 h 226"/>
                <a:gd name="T16" fmla="*/ 9 w 234"/>
                <a:gd name="T17" fmla="*/ 109 h 226"/>
                <a:gd name="T18" fmla="*/ 77 w 234"/>
                <a:gd name="T19" fmla="*/ 137 h 226"/>
                <a:gd name="T20" fmla="*/ 73 w 234"/>
                <a:gd name="T21" fmla="*/ 208 h 226"/>
                <a:gd name="T22" fmla="*/ 123 w 234"/>
                <a:gd name="T23" fmla="*/ 215 h 226"/>
                <a:gd name="T24" fmla="*/ 139 w 234"/>
                <a:gd name="T25" fmla="*/ 170 h 226"/>
                <a:gd name="T26" fmla="*/ 133 w 234"/>
                <a:gd name="T27" fmla="*/ 137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34" h="226">
                  <a:moveTo>
                    <a:pt x="133" y="137"/>
                  </a:moveTo>
                  <a:cubicBezTo>
                    <a:pt x="146" y="161"/>
                    <a:pt x="176" y="208"/>
                    <a:pt x="208" y="188"/>
                  </a:cubicBezTo>
                  <a:cubicBezTo>
                    <a:pt x="234" y="172"/>
                    <a:pt x="218" y="142"/>
                    <a:pt x="201" y="128"/>
                  </a:cubicBezTo>
                  <a:cubicBezTo>
                    <a:pt x="188" y="117"/>
                    <a:pt x="174" y="114"/>
                    <a:pt x="160" y="111"/>
                  </a:cubicBezTo>
                  <a:cubicBezTo>
                    <a:pt x="185" y="106"/>
                    <a:pt x="233" y="72"/>
                    <a:pt x="211" y="42"/>
                  </a:cubicBezTo>
                  <a:cubicBezTo>
                    <a:pt x="190" y="14"/>
                    <a:pt x="149" y="45"/>
                    <a:pt x="140" y="69"/>
                  </a:cubicBezTo>
                  <a:cubicBezTo>
                    <a:pt x="147" y="44"/>
                    <a:pt x="123" y="0"/>
                    <a:pt x="94" y="7"/>
                  </a:cubicBezTo>
                  <a:cubicBezTo>
                    <a:pt x="53" y="18"/>
                    <a:pt x="72" y="58"/>
                    <a:pt x="84" y="82"/>
                  </a:cubicBezTo>
                  <a:cubicBezTo>
                    <a:pt x="62" y="56"/>
                    <a:pt x="0" y="68"/>
                    <a:pt x="9" y="109"/>
                  </a:cubicBezTo>
                  <a:cubicBezTo>
                    <a:pt x="16" y="141"/>
                    <a:pt x="53" y="146"/>
                    <a:pt x="77" y="137"/>
                  </a:cubicBezTo>
                  <a:cubicBezTo>
                    <a:pt x="66" y="158"/>
                    <a:pt x="55" y="185"/>
                    <a:pt x="73" y="208"/>
                  </a:cubicBezTo>
                  <a:cubicBezTo>
                    <a:pt x="85" y="222"/>
                    <a:pt x="108" y="226"/>
                    <a:pt x="123" y="215"/>
                  </a:cubicBezTo>
                  <a:cubicBezTo>
                    <a:pt x="137" y="204"/>
                    <a:pt x="139" y="189"/>
                    <a:pt x="139" y="170"/>
                  </a:cubicBezTo>
                  <a:cubicBezTo>
                    <a:pt x="140" y="160"/>
                    <a:pt x="137" y="152"/>
                    <a:pt x="133" y="137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4" name="Freeform 138"/>
            <p:cNvSpPr/>
            <p:nvPr/>
          </p:nvSpPr>
          <p:spPr bwMode="auto">
            <a:xfrm>
              <a:off x="5932488" y="5278438"/>
              <a:ext cx="71438" cy="69850"/>
            </a:xfrm>
            <a:custGeom>
              <a:avLst/>
              <a:gdLst>
                <a:gd name="T0" fmla="*/ 9 w 57"/>
                <a:gd name="T1" fmla="*/ 44 h 56"/>
                <a:gd name="T2" fmla="*/ 45 w 57"/>
                <a:gd name="T3" fmla="*/ 47 h 56"/>
                <a:gd name="T4" fmla="*/ 48 w 57"/>
                <a:gd name="T5" fmla="*/ 12 h 56"/>
                <a:gd name="T6" fmla="*/ 13 w 57"/>
                <a:gd name="T7" fmla="*/ 9 h 56"/>
                <a:gd name="T8" fmla="*/ 9 w 57"/>
                <a:gd name="T9" fmla="*/ 4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56">
                  <a:moveTo>
                    <a:pt x="9" y="44"/>
                  </a:moveTo>
                  <a:cubicBezTo>
                    <a:pt x="18" y="55"/>
                    <a:pt x="34" y="56"/>
                    <a:pt x="45" y="47"/>
                  </a:cubicBezTo>
                  <a:cubicBezTo>
                    <a:pt x="55" y="38"/>
                    <a:pt x="57" y="23"/>
                    <a:pt x="48" y="12"/>
                  </a:cubicBezTo>
                  <a:cubicBezTo>
                    <a:pt x="39" y="1"/>
                    <a:pt x="23" y="0"/>
                    <a:pt x="13" y="9"/>
                  </a:cubicBezTo>
                  <a:cubicBezTo>
                    <a:pt x="2" y="17"/>
                    <a:pt x="0" y="33"/>
                    <a:pt x="9" y="4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5" name="Freeform 139"/>
            <p:cNvSpPr/>
            <p:nvPr/>
          </p:nvSpPr>
          <p:spPr bwMode="auto">
            <a:xfrm>
              <a:off x="5813426" y="5064125"/>
              <a:ext cx="185738" cy="80963"/>
            </a:xfrm>
            <a:custGeom>
              <a:avLst/>
              <a:gdLst>
                <a:gd name="T0" fmla="*/ 0 w 149"/>
                <a:gd name="T1" fmla="*/ 26 h 66"/>
                <a:gd name="T2" fmla="*/ 85 w 149"/>
                <a:gd name="T3" fmla="*/ 66 h 66"/>
                <a:gd name="T4" fmla="*/ 149 w 149"/>
                <a:gd name="T5" fmla="*/ 45 h 66"/>
                <a:gd name="T6" fmla="*/ 110 w 149"/>
                <a:gd name="T7" fmla="*/ 12 h 66"/>
                <a:gd name="T8" fmla="*/ 56 w 149"/>
                <a:gd name="T9" fmla="*/ 2 h 66"/>
                <a:gd name="T10" fmla="*/ 0 w 149"/>
                <a:gd name="T11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9" h="66">
                  <a:moveTo>
                    <a:pt x="0" y="26"/>
                  </a:moveTo>
                  <a:cubicBezTo>
                    <a:pt x="21" y="50"/>
                    <a:pt x="53" y="65"/>
                    <a:pt x="85" y="66"/>
                  </a:cubicBezTo>
                  <a:cubicBezTo>
                    <a:pt x="108" y="66"/>
                    <a:pt x="130" y="56"/>
                    <a:pt x="149" y="45"/>
                  </a:cubicBezTo>
                  <a:cubicBezTo>
                    <a:pt x="139" y="32"/>
                    <a:pt x="125" y="20"/>
                    <a:pt x="110" y="12"/>
                  </a:cubicBezTo>
                  <a:cubicBezTo>
                    <a:pt x="93" y="2"/>
                    <a:pt x="75" y="0"/>
                    <a:pt x="56" y="2"/>
                  </a:cubicBezTo>
                  <a:cubicBezTo>
                    <a:pt x="28" y="5"/>
                    <a:pt x="3" y="20"/>
                    <a:pt x="0" y="26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6" name="Freeform 140"/>
            <p:cNvSpPr/>
            <p:nvPr/>
          </p:nvSpPr>
          <p:spPr bwMode="auto">
            <a:xfrm>
              <a:off x="5751513" y="5083175"/>
              <a:ext cx="74613" cy="160338"/>
            </a:xfrm>
            <a:custGeom>
              <a:avLst/>
              <a:gdLst>
                <a:gd name="T0" fmla="*/ 35 w 59"/>
                <a:gd name="T1" fmla="*/ 0 h 128"/>
                <a:gd name="T2" fmla="*/ 54 w 59"/>
                <a:gd name="T3" fmla="*/ 77 h 128"/>
                <a:gd name="T4" fmla="*/ 27 w 59"/>
                <a:gd name="T5" fmla="*/ 128 h 128"/>
                <a:gd name="T6" fmla="*/ 5 w 59"/>
                <a:gd name="T7" fmla="*/ 90 h 128"/>
                <a:gd name="T8" fmla="*/ 5 w 59"/>
                <a:gd name="T9" fmla="*/ 43 h 128"/>
                <a:gd name="T10" fmla="*/ 35 w 59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9" h="128">
                  <a:moveTo>
                    <a:pt x="35" y="0"/>
                  </a:moveTo>
                  <a:cubicBezTo>
                    <a:pt x="52" y="21"/>
                    <a:pt x="59" y="50"/>
                    <a:pt x="54" y="77"/>
                  </a:cubicBezTo>
                  <a:cubicBezTo>
                    <a:pt x="51" y="97"/>
                    <a:pt x="39" y="114"/>
                    <a:pt x="27" y="128"/>
                  </a:cubicBezTo>
                  <a:cubicBezTo>
                    <a:pt x="18" y="117"/>
                    <a:pt x="10" y="104"/>
                    <a:pt x="5" y="90"/>
                  </a:cubicBezTo>
                  <a:cubicBezTo>
                    <a:pt x="0" y="74"/>
                    <a:pt x="1" y="59"/>
                    <a:pt x="5" y="43"/>
                  </a:cubicBezTo>
                  <a:cubicBezTo>
                    <a:pt x="12" y="20"/>
                    <a:pt x="29" y="1"/>
                    <a:pt x="35" y="0"/>
                  </a:cubicBezTo>
                  <a:close/>
                </a:path>
              </a:pathLst>
            </a:custGeom>
            <a:solidFill>
              <a:srgbClr val="77AB3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37" name="组合 236"/>
          <p:cNvGrpSpPr/>
          <p:nvPr/>
        </p:nvGrpSpPr>
        <p:grpSpPr>
          <a:xfrm rot="9786310">
            <a:off x="4502633" y="5656356"/>
            <a:ext cx="477838" cy="522288"/>
            <a:chOff x="2632076" y="4738688"/>
            <a:chExt cx="477838" cy="522288"/>
          </a:xfrm>
        </p:grpSpPr>
        <p:sp>
          <p:nvSpPr>
            <p:cNvPr id="238" name="Freeform 157"/>
            <p:cNvSpPr/>
            <p:nvPr/>
          </p:nvSpPr>
          <p:spPr bwMode="auto">
            <a:xfrm>
              <a:off x="2701926" y="4738688"/>
              <a:ext cx="407988" cy="414338"/>
            </a:xfrm>
            <a:custGeom>
              <a:avLst/>
              <a:gdLst>
                <a:gd name="T0" fmla="*/ 318 w 327"/>
                <a:gd name="T1" fmla="*/ 5 h 332"/>
                <a:gd name="T2" fmla="*/ 2 w 327"/>
                <a:gd name="T3" fmla="*/ 326 h 332"/>
                <a:gd name="T4" fmla="*/ 10 w 327"/>
                <a:gd name="T5" fmla="*/ 328 h 332"/>
                <a:gd name="T6" fmla="*/ 325 w 327"/>
                <a:gd name="T7" fmla="*/ 9 h 332"/>
                <a:gd name="T8" fmla="*/ 318 w 327"/>
                <a:gd name="T9" fmla="*/ 5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7" h="332">
                  <a:moveTo>
                    <a:pt x="318" y="5"/>
                  </a:moveTo>
                  <a:cubicBezTo>
                    <a:pt x="244" y="141"/>
                    <a:pt x="62" y="178"/>
                    <a:pt x="2" y="326"/>
                  </a:cubicBezTo>
                  <a:cubicBezTo>
                    <a:pt x="0" y="330"/>
                    <a:pt x="8" y="332"/>
                    <a:pt x="10" y="328"/>
                  </a:cubicBezTo>
                  <a:cubicBezTo>
                    <a:pt x="69" y="182"/>
                    <a:pt x="251" y="145"/>
                    <a:pt x="325" y="9"/>
                  </a:cubicBezTo>
                  <a:cubicBezTo>
                    <a:pt x="327" y="4"/>
                    <a:pt x="320" y="0"/>
                    <a:pt x="318" y="5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9" name="Freeform 158"/>
            <p:cNvSpPr/>
            <p:nvPr/>
          </p:nvSpPr>
          <p:spPr bwMode="auto">
            <a:xfrm>
              <a:off x="2641601" y="5087938"/>
              <a:ext cx="169863" cy="173038"/>
            </a:xfrm>
            <a:custGeom>
              <a:avLst/>
              <a:gdLst>
                <a:gd name="T0" fmla="*/ 72 w 136"/>
                <a:gd name="T1" fmla="*/ 8 h 138"/>
                <a:gd name="T2" fmla="*/ 14 w 136"/>
                <a:gd name="T3" fmla="*/ 138 h 138"/>
                <a:gd name="T4" fmla="*/ 8 w 136"/>
                <a:gd name="T5" fmla="*/ 54 h 138"/>
                <a:gd name="T6" fmla="*/ 72 w 136"/>
                <a:gd name="T7" fmla="*/ 8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6" h="138">
                  <a:moveTo>
                    <a:pt x="72" y="8"/>
                  </a:moveTo>
                  <a:cubicBezTo>
                    <a:pt x="136" y="57"/>
                    <a:pt x="48" y="112"/>
                    <a:pt x="14" y="138"/>
                  </a:cubicBezTo>
                  <a:cubicBezTo>
                    <a:pt x="1" y="118"/>
                    <a:pt x="0" y="77"/>
                    <a:pt x="8" y="54"/>
                  </a:cubicBezTo>
                  <a:cubicBezTo>
                    <a:pt x="19" y="22"/>
                    <a:pt x="39" y="0"/>
                    <a:pt x="72" y="8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0" name="Freeform 159"/>
            <p:cNvSpPr/>
            <p:nvPr/>
          </p:nvSpPr>
          <p:spPr bwMode="auto">
            <a:xfrm>
              <a:off x="2784476" y="5024438"/>
              <a:ext cx="93663" cy="161925"/>
            </a:xfrm>
            <a:custGeom>
              <a:avLst/>
              <a:gdLst>
                <a:gd name="T0" fmla="*/ 18 w 74"/>
                <a:gd name="T1" fmla="*/ 0 h 129"/>
                <a:gd name="T2" fmla="*/ 36 w 74"/>
                <a:gd name="T3" fmla="*/ 129 h 129"/>
                <a:gd name="T4" fmla="*/ 18 w 74"/>
                <a:gd name="T5" fmla="*/ 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4" h="129">
                  <a:moveTo>
                    <a:pt x="18" y="0"/>
                  </a:moveTo>
                  <a:cubicBezTo>
                    <a:pt x="0" y="40"/>
                    <a:pt x="4" y="97"/>
                    <a:pt x="36" y="129"/>
                  </a:cubicBezTo>
                  <a:cubicBezTo>
                    <a:pt x="74" y="93"/>
                    <a:pt x="74" y="18"/>
                    <a:pt x="18" y="0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1" name="Freeform 160"/>
            <p:cNvSpPr/>
            <p:nvPr/>
          </p:nvSpPr>
          <p:spPr bwMode="auto">
            <a:xfrm>
              <a:off x="2632076" y="4970463"/>
              <a:ext cx="166688" cy="69850"/>
            </a:xfrm>
            <a:custGeom>
              <a:avLst/>
              <a:gdLst>
                <a:gd name="T0" fmla="*/ 133 w 133"/>
                <a:gd name="T1" fmla="*/ 38 h 55"/>
                <a:gd name="T2" fmla="*/ 52 w 133"/>
                <a:gd name="T3" fmla="*/ 52 h 55"/>
                <a:gd name="T4" fmla="*/ 0 w 133"/>
                <a:gd name="T5" fmla="*/ 36 h 55"/>
                <a:gd name="T6" fmla="*/ 79 w 133"/>
                <a:gd name="T7" fmla="*/ 1 h 55"/>
                <a:gd name="T8" fmla="*/ 133 w 133"/>
                <a:gd name="T9" fmla="*/ 38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3" h="55">
                  <a:moveTo>
                    <a:pt x="133" y="38"/>
                  </a:moveTo>
                  <a:cubicBezTo>
                    <a:pt x="118" y="55"/>
                    <a:pt x="72" y="54"/>
                    <a:pt x="52" y="52"/>
                  </a:cubicBezTo>
                  <a:cubicBezTo>
                    <a:pt x="35" y="50"/>
                    <a:pt x="14" y="46"/>
                    <a:pt x="0" y="36"/>
                  </a:cubicBezTo>
                  <a:cubicBezTo>
                    <a:pt x="13" y="11"/>
                    <a:pt x="53" y="0"/>
                    <a:pt x="79" y="1"/>
                  </a:cubicBezTo>
                  <a:cubicBezTo>
                    <a:pt x="95" y="2"/>
                    <a:pt x="131" y="12"/>
                    <a:pt x="133" y="38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2" name="Freeform 161"/>
            <p:cNvSpPr/>
            <p:nvPr/>
          </p:nvSpPr>
          <p:spPr bwMode="auto">
            <a:xfrm>
              <a:off x="2889251" y="4935538"/>
              <a:ext cx="80963" cy="161925"/>
            </a:xfrm>
            <a:custGeom>
              <a:avLst/>
              <a:gdLst>
                <a:gd name="T0" fmla="*/ 20 w 64"/>
                <a:gd name="T1" fmla="*/ 0 h 130"/>
                <a:gd name="T2" fmla="*/ 4 w 64"/>
                <a:gd name="T3" fmla="*/ 69 h 130"/>
                <a:gd name="T4" fmla="*/ 44 w 64"/>
                <a:gd name="T5" fmla="*/ 130 h 130"/>
                <a:gd name="T6" fmla="*/ 55 w 64"/>
                <a:gd name="T7" fmla="*/ 51 h 130"/>
                <a:gd name="T8" fmla="*/ 20 w 64"/>
                <a:gd name="T9" fmla="*/ 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" h="130">
                  <a:moveTo>
                    <a:pt x="20" y="0"/>
                  </a:moveTo>
                  <a:cubicBezTo>
                    <a:pt x="0" y="7"/>
                    <a:pt x="0" y="53"/>
                    <a:pt x="4" y="69"/>
                  </a:cubicBezTo>
                  <a:cubicBezTo>
                    <a:pt x="11" y="94"/>
                    <a:pt x="31" y="110"/>
                    <a:pt x="44" y="130"/>
                  </a:cubicBezTo>
                  <a:cubicBezTo>
                    <a:pt x="50" y="105"/>
                    <a:pt x="64" y="78"/>
                    <a:pt x="55" y="51"/>
                  </a:cubicBezTo>
                  <a:cubicBezTo>
                    <a:pt x="49" y="31"/>
                    <a:pt x="36" y="15"/>
                    <a:pt x="20" y="0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3" name="Freeform 162"/>
            <p:cNvSpPr/>
            <p:nvPr/>
          </p:nvSpPr>
          <p:spPr bwMode="auto">
            <a:xfrm>
              <a:off x="2747963" y="4868863"/>
              <a:ext cx="163513" cy="77788"/>
            </a:xfrm>
            <a:custGeom>
              <a:avLst/>
              <a:gdLst>
                <a:gd name="T0" fmla="*/ 131 w 131"/>
                <a:gd name="T1" fmla="*/ 52 h 63"/>
                <a:gd name="T2" fmla="*/ 90 w 131"/>
                <a:gd name="T3" fmla="*/ 62 h 63"/>
                <a:gd name="T4" fmla="*/ 51 w 131"/>
                <a:gd name="T5" fmla="*/ 54 h 63"/>
                <a:gd name="T6" fmla="*/ 0 w 131"/>
                <a:gd name="T7" fmla="*/ 22 h 63"/>
                <a:gd name="T8" fmla="*/ 35 w 131"/>
                <a:gd name="T9" fmla="*/ 5 h 63"/>
                <a:gd name="T10" fmla="*/ 84 w 131"/>
                <a:gd name="T11" fmla="*/ 8 h 63"/>
                <a:gd name="T12" fmla="*/ 131 w 131"/>
                <a:gd name="T13" fmla="*/ 5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1" h="63">
                  <a:moveTo>
                    <a:pt x="131" y="52"/>
                  </a:moveTo>
                  <a:cubicBezTo>
                    <a:pt x="128" y="59"/>
                    <a:pt x="99" y="62"/>
                    <a:pt x="90" y="62"/>
                  </a:cubicBezTo>
                  <a:cubicBezTo>
                    <a:pt x="77" y="63"/>
                    <a:pt x="63" y="60"/>
                    <a:pt x="51" y="54"/>
                  </a:cubicBezTo>
                  <a:cubicBezTo>
                    <a:pt x="33" y="45"/>
                    <a:pt x="15" y="34"/>
                    <a:pt x="0" y="22"/>
                  </a:cubicBezTo>
                  <a:cubicBezTo>
                    <a:pt x="7" y="13"/>
                    <a:pt x="25" y="7"/>
                    <a:pt x="35" y="5"/>
                  </a:cubicBezTo>
                  <a:cubicBezTo>
                    <a:pt x="52" y="0"/>
                    <a:pt x="69" y="1"/>
                    <a:pt x="84" y="8"/>
                  </a:cubicBezTo>
                  <a:cubicBezTo>
                    <a:pt x="103" y="16"/>
                    <a:pt x="122" y="36"/>
                    <a:pt x="131" y="52"/>
                  </a:cubicBezTo>
                  <a:close/>
                </a:path>
              </a:pathLst>
            </a:custGeom>
            <a:solidFill>
              <a:srgbClr val="54BB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44" name="组合 243"/>
          <p:cNvGrpSpPr/>
          <p:nvPr/>
        </p:nvGrpSpPr>
        <p:grpSpPr>
          <a:xfrm rot="4917447">
            <a:off x="3076639" y="5534951"/>
            <a:ext cx="569913" cy="442913"/>
            <a:chOff x="2433638" y="1658938"/>
            <a:chExt cx="569913" cy="442913"/>
          </a:xfrm>
        </p:grpSpPr>
        <p:sp>
          <p:nvSpPr>
            <p:cNvPr id="245" name="Freeform 141"/>
            <p:cNvSpPr/>
            <p:nvPr/>
          </p:nvSpPr>
          <p:spPr bwMode="auto">
            <a:xfrm>
              <a:off x="2544763" y="1744663"/>
              <a:ext cx="458788" cy="357188"/>
            </a:xfrm>
            <a:custGeom>
              <a:avLst/>
              <a:gdLst>
                <a:gd name="T0" fmla="*/ 362 w 367"/>
                <a:gd name="T1" fmla="*/ 277 h 286"/>
                <a:gd name="T2" fmla="*/ 7 w 367"/>
                <a:gd name="T3" fmla="*/ 1 h 286"/>
                <a:gd name="T4" fmla="*/ 5 w 367"/>
                <a:gd name="T5" fmla="*/ 9 h 286"/>
                <a:gd name="T6" fmla="*/ 360 w 367"/>
                <a:gd name="T7" fmla="*/ 284 h 286"/>
                <a:gd name="T8" fmla="*/ 362 w 367"/>
                <a:gd name="T9" fmla="*/ 277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86">
                  <a:moveTo>
                    <a:pt x="362" y="277"/>
                  </a:moveTo>
                  <a:cubicBezTo>
                    <a:pt x="218" y="219"/>
                    <a:pt x="160" y="43"/>
                    <a:pt x="7" y="1"/>
                  </a:cubicBezTo>
                  <a:cubicBezTo>
                    <a:pt x="2" y="0"/>
                    <a:pt x="0" y="7"/>
                    <a:pt x="5" y="9"/>
                  </a:cubicBezTo>
                  <a:cubicBezTo>
                    <a:pt x="158" y="51"/>
                    <a:pt x="216" y="227"/>
                    <a:pt x="360" y="284"/>
                  </a:cubicBezTo>
                  <a:cubicBezTo>
                    <a:pt x="365" y="286"/>
                    <a:pt x="367" y="278"/>
                    <a:pt x="362" y="277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6" name="Freeform 142"/>
            <p:cNvSpPr/>
            <p:nvPr/>
          </p:nvSpPr>
          <p:spPr bwMode="auto">
            <a:xfrm>
              <a:off x="2433638" y="1689100"/>
              <a:ext cx="174625" cy="165100"/>
            </a:xfrm>
            <a:custGeom>
              <a:avLst/>
              <a:gdLst>
                <a:gd name="T0" fmla="*/ 136 w 140"/>
                <a:gd name="T1" fmla="*/ 63 h 133"/>
                <a:gd name="T2" fmla="*/ 0 w 140"/>
                <a:gd name="T3" fmla="*/ 20 h 133"/>
                <a:gd name="T4" fmla="*/ 83 w 140"/>
                <a:gd name="T5" fmla="*/ 5 h 133"/>
                <a:gd name="T6" fmla="*/ 136 w 140"/>
                <a:gd name="T7" fmla="*/ 63 h 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0" h="133">
                  <a:moveTo>
                    <a:pt x="136" y="63"/>
                  </a:moveTo>
                  <a:cubicBezTo>
                    <a:pt x="95" y="133"/>
                    <a:pt x="29" y="52"/>
                    <a:pt x="0" y="20"/>
                  </a:cubicBezTo>
                  <a:cubicBezTo>
                    <a:pt x="19" y="5"/>
                    <a:pt x="59" y="0"/>
                    <a:pt x="83" y="5"/>
                  </a:cubicBezTo>
                  <a:cubicBezTo>
                    <a:pt x="116" y="12"/>
                    <a:pt x="140" y="29"/>
                    <a:pt x="136" y="63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7" name="Freeform 143"/>
            <p:cNvSpPr/>
            <p:nvPr/>
          </p:nvSpPr>
          <p:spPr bwMode="auto">
            <a:xfrm>
              <a:off x="2527301" y="1817688"/>
              <a:ext cx="157163" cy="100013"/>
            </a:xfrm>
            <a:custGeom>
              <a:avLst/>
              <a:gdLst>
                <a:gd name="T0" fmla="*/ 126 w 126"/>
                <a:gd name="T1" fmla="*/ 13 h 79"/>
                <a:gd name="T2" fmla="*/ 0 w 126"/>
                <a:gd name="T3" fmla="*/ 45 h 79"/>
                <a:gd name="T4" fmla="*/ 126 w 126"/>
                <a:gd name="T5" fmla="*/ 13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6" h="79">
                  <a:moveTo>
                    <a:pt x="126" y="13"/>
                  </a:moveTo>
                  <a:cubicBezTo>
                    <a:pt x="84" y="0"/>
                    <a:pt x="28" y="11"/>
                    <a:pt x="0" y="45"/>
                  </a:cubicBezTo>
                  <a:cubicBezTo>
                    <a:pt x="41" y="79"/>
                    <a:pt x="116" y="70"/>
                    <a:pt x="126" y="13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8" name="Freeform 144"/>
            <p:cNvSpPr/>
            <p:nvPr/>
          </p:nvSpPr>
          <p:spPr bwMode="auto">
            <a:xfrm>
              <a:off x="2662238" y="1658938"/>
              <a:ext cx="68263" cy="165100"/>
            </a:xfrm>
            <a:custGeom>
              <a:avLst/>
              <a:gdLst>
                <a:gd name="T0" fmla="*/ 24 w 55"/>
                <a:gd name="T1" fmla="*/ 132 h 132"/>
                <a:gd name="T2" fmla="*/ 0 w 55"/>
                <a:gd name="T3" fmla="*/ 54 h 132"/>
                <a:gd name="T4" fmla="*/ 10 w 55"/>
                <a:gd name="T5" fmla="*/ 0 h 132"/>
                <a:gd name="T6" fmla="*/ 54 w 55"/>
                <a:gd name="T7" fmla="*/ 74 h 132"/>
                <a:gd name="T8" fmla="*/ 24 w 55"/>
                <a:gd name="T9" fmla="*/ 132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132">
                  <a:moveTo>
                    <a:pt x="24" y="132"/>
                  </a:moveTo>
                  <a:cubicBezTo>
                    <a:pt x="5" y="119"/>
                    <a:pt x="1" y="74"/>
                    <a:pt x="0" y="54"/>
                  </a:cubicBezTo>
                  <a:cubicBezTo>
                    <a:pt x="0" y="37"/>
                    <a:pt x="2" y="15"/>
                    <a:pt x="10" y="0"/>
                  </a:cubicBezTo>
                  <a:cubicBezTo>
                    <a:pt x="36" y="10"/>
                    <a:pt x="52" y="49"/>
                    <a:pt x="54" y="74"/>
                  </a:cubicBezTo>
                  <a:cubicBezTo>
                    <a:pt x="55" y="90"/>
                    <a:pt x="49" y="127"/>
                    <a:pt x="24" y="132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9" name="Freeform 145"/>
            <p:cNvSpPr/>
            <p:nvPr/>
          </p:nvSpPr>
          <p:spPr bwMode="auto">
            <a:xfrm>
              <a:off x="2630488" y="1906588"/>
              <a:ext cx="157163" cy="88900"/>
            </a:xfrm>
            <a:custGeom>
              <a:avLst/>
              <a:gdLst>
                <a:gd name="T0" fmla="*/ 126 w 126"/>
                <a:gd name="T1" fmla="*/ 19 h 71"/>
                <a:gd name="T2" fmla="*/ 55 w 126"/>
                <a:gd name="T3" fmla="*/ 11 h 71"/>
                <a:gd name="T4" fmla="*/ 0 w 126"/>
                <a:gd name="T5" fmla="*/ 58 h 71"/>
                <a:gd name="T6" fmla="*/ 79 w 126"/>
                <a:gd name="T7" fmla="*/ 60 h 71"/>
                <a:gd name="T8" fmla="*/ 126 w 126"/>
                <a:gd name="T9" fmla="*/ 19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71">
                  <a:moveTo>
                    <a:pt x="126" y="19"/>
                  </a:moveTo>
                  <a:cubicBezTo>
                    <a:pt x="117" y="0"/>
                    <a:pt x="71" y="5"/>
                    <a:pt x="55" y="11"/>
                  </a:cubicBezTo>
                  <a:cubicBezTo>
                    <a:pt x="32" y="21"/>
                    <a:pt x="18" y="42"/>
                    <a:pt x="0" y="58"/>
                  </a:cubicBezTo>
                  <a:cubicBezTo>
                    <a:pt x="26" y="61"/>
                    <a:pt x="54" y="71"/>
                    <a:pt x="79" y="60"/>
                  </a:cubicBezTo>
                  <a:cubicBezTo>
                    <a:pt x="98" y="51"/>
                    <a:pt x="113" y="36"/>
                    <a:pt x="126" y="19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0" name="Freeform 146"/>
            <p:cNvSpPr/>
            <p:nvPr/>
          </p:nvSpPr>
          <p:spPr bwMode="auto">
            <a:xfrm>
              <a:off x="2767013" y="1758950"/>
              <a:ext cx="76200" cy="168275"/>
            </a:xfrm>
            <a:custGeom>
              <a:avLst/>
              <a:gdLst>
                <a:gd name="T0" fmla="*/ 17 w 60"/>
                <a:gd name="T1" fmla="*/ 134 h 134"/>
                <a:gd name="T2" fmla="*/ 2 w 60"/>
                <a:gd name="T3" fmla="*/ 95 h 134"/>
                <a:gd name="T4" fmla="*/ 6 w 60"/>
                <a:gd name="T5" fmla="*/ 54 h 134"/>
                <a:gd name="T6" fmla="*/ 31 w 60"/>
                <a:gd name="T7" fmla="*/ 0 h 134"/>
                <a:gd name="T8" fmla="*/ 53 w 60"/>
                <a:gd name="T9" fmla="*/ 33 h 134"/>
                <a:gd name="T10" fmla="*/ 55 w 60"/>
                <a:gd name="T11" fmla="*/ 82 h 134"/>
                <a:gd name="T12" fmla="*/ 17 w 60"/>
                <a:gd name="T13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0" h="134">
                  <a:moveTo>
                    <a:pt x="17" y="134"/>
                  </a:moveTo>
                  <a:cubicBezTo>
                    <a:pt x="9" y="132"/>
                    <a:pt x="3" y="103"/>
                    <a:pt x="2" y="95"/>
                  </a:cubicBezTo>
                  <a:cubicBezTo>
                    <a:pt x="0" y="81"/>
                    <a:pt x="1" y="67"/>
                    <a:pt x="6" y="54"/>
                  </a:cubicBezTo>
                  <a:cubicBezTo>
                    <a:pt x="12" y="36"/>
                    <a:pt x="21" y="16"/>
                    <a:pt x="31" y="0"/>
                  </a:cubicBezTo>
                  <a:cubicBezTo>
                    <a:pt x="41" y="5"/>
                    <a:pt x="48" y="23"/>
                    <a:pt x="53" y="33"/>
                  </a:cubicBezTo>
                  <a:cubicBezTo>
                    <a:pt x="59" y="49"/>
                    <a:pt x="60" y="66"/>
                    <a:pt x="55" y="82"/>
                  </a:cubicBezTo>
                  <a:cubicBezTo>
                    <a:pt x="49" y="102"/>
                    <a:pt x="32" y="123"/>
                    <a:pt x="17" y="134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1" name="Freeform 147"/>
            <p:cNvSpPr/>
            <p:nvPr/>
          </p:nvSpPr>
          <p:spPr bwMode="auto">
            <a:xfrm>
              <a:off x="2724151" y="2000250"/>
              <a:ext cx="165100" cy="84138"/>
            </a:xfrm>
            <a:custGeom>
              <a:avLst/>
              <a:gdLst>
                <a:gd name="T0" fmla="*/ 133 w 133"/>
                <a:gd name="T1" fmla="*/ 26 h 67"/>
                <a:gd name="T2" fmla="*/ 53 w 133"/>
                <a:gd name="T3" fmla="*/ 6 h 67"/>
                <a:gd name="T4" fmla="*/ 0 w 133"/>
                <a:gd name="T5" fmla="*/ 36 h 67"/>
                <a:gd name="T6" fmla="*/ 133 w 133"/>
                <a:gd name="T7" fmla="*/ 26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3" h="67">
                  <a:moveTo>
                    <a:pt x="133" y="26"/>
                  </a:moveTo>
                  <a:cubicBezTo>
                    <a:pt x="110" y="10"/>
                    <a:pt x="81" y="0"/>
                    <a:pt x="53" y="6"/>
                  </a:cubicBezTo>
                  <a:cubicBezTo>
                    <a:pt x="38" y="10"/>
                    <a:pt x="8" y="21"/>
                    <a:pt x="0" y="36"/>
                  </a:cubicBezTo>
                  <a:cubicBezTo>
                    <a:pt x="36" y="65"/>
                    <a:pt x="105" y="67"/>
                    <a:pt x="133" y="26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2" name="Freeform 148"/>
            <p:cNvSpPr/>
            <p:nvPr/>
          </p:nvSpPr>
          <p:spPr bwMode="auto">
            <a:xfrm>
              <a:off x="2871788" y="1849438"/>
              <a:ext cx="82550" cy="176213"/>
            </a:xfrm>
            <a:custGeom>
              <a:avLst/>
              <a:gdLst>
                <a:gd name="T0" fmla="*/ 17 w 67"/>
                <a:gd name="T1" fmla="*/ 141 h 141"/>
                <a:gd name="T2" fmla="*/ 3 w 67"/>
                <a:gd name="T3" fmla="*/ 72 h 141"/>
                <a:gd name="T4" fmla="*/ 28 w 67"/>
                <a:gd name="T5" fmla="*/ 0 h 141"/>
                <a:gd name="T6" fmla="*/ 62 w 67"/>
                <a:gd name="T7" fmla="*/ 84 h 141"/>
                <a:gd name="T8" fmla="*/ 17 w 67"/>
                <a:gd name="T9" fmla="*/ 14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" h="141">
                  <a:moveTo>
                    <a:pt x="17" y="141"/>
                  </a:moveTo>
                  <a:cubicBezTo>
                    <a:pt x="2" y="122"/>
                    <a:pt x="0" y="95"/>
                    <a:pt x="3" y="72"/>
                  </a:cubicBezTo>
                  <a:cubicBezTo>
                    <a:pt x="7" y="45"/>
                    <a:pt x="20" y="24"/>
                    <a:pt x="28" y="0"/>
                  </a:cubicBezTo>
                  <a:cubicBezTo>
                    <a:pt x="55" y="13"/>
                    <a:pt x="67" y="57"/>
                    <a:pt x="62" y="84"/>
                  </a:cubicBezTo>
                  <a:cubicBezTo>
                    <a:pt x="56" y="113"/>
                    <a:pt x="41" y="127"/>
                    <a:pt x="17" y="141"/>
                  </a:cubicBezTo>
                  <a:close/>
                </a:path>
              </a:pathLst>
            </a:custGeom>
            <a:solidFill>
              <a:srgbClr val="1C6A4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3" name="Freeform 180"/>
            <p:cNvSpPr/>
            <p:nvPr/>
          </p:nvSpPr>
          <p:spPr bwMode="auto">
            <a:xfrm>
              <a:off x="2981326" y="2046288"/>
              <a:ext cx="1588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1 h 1"/>
                <a:gd name="T6" fmla="*/ 1 w 1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3E806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54" name="组合 253"/>
          <p:cNvGrpSpPr/>
          <p:nvPr/>
        </p:nvGrpSpPr>
        <p:grpSpPr>
          <a:xfrm rot="6628304">
            <a:off x="595897" y="4981719"/>
            <a:ext cx="573088" cy="280988"/>
            <a:chOff x="2039938" y="2527300"/>
            <a:chExt cx="573088" cy="280988"/>
          </a:xfrm>
        </p:grpSpPr>
        <p:sp>
          <p:nvSpPr>
            <p:cNvPr id="255" name="Freeform 149"/>
            <p:cNvSpPr/>
            <p:nvPr/>
          </p:nvSpPr>
          <p:spPr bwMode="auto">
            <a:xfrm>
              <a:off x="2122488" y="2605088"/>
              <a:ext cx="490538" cy="119063"/>
            </a:xfrm>
            <a:custGeom>
              <a:avLst/>
              <a:gdLst>
                <a:gd name="T0" fmla="*/ 388 w 392"/>
                <a:gd name="T1" fmla="*/ 88 h 96"/>
                <a:gd name="T2" fmla="*/ 7 w 392"/>
                <a:gd name="T3" fmla="*/ 3 h 96"/>
                <a:gd name="T4" fmla="*/ 3 w 392"/>
                <a:gd name="T5" fmla="*/ 9 h 96"/>
                <a:gd name="T6" fmla="*/ 384 w 392"/>
                <a:gd name="T7" fmla="*/ 94 h 96"/>
                <a:gd name="T8" fmla="*/ 388 w 392"/>
                <a:gd name="T9" fmla="*/ 88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92" h="96">
                  <a:moveTo>
                    <a:pt x="388" y="88"/>
                  </a:moveTo>
                  <a:cubicBezTo>
                    <a:pt x="269" y="24"/>
                    <a:pt x="120" y="82"/>
                    <a:pt x="7" y="3"/>
                  </a:cubicBezTo>
                  <a:cubicBezTo>
                    <a:pt x="3" y="0"/>
                    <a:pt x="0" y="7"/>
                    <a:pt x="3" y="9"/>
                  </a:cubicBezTo>
                  <a:cubicBezTo>
                    <a:pt x="116" y="88"/>
                    <a:pt x="266" y="30"/>
                    <a:pt x="384" y="94"/>
                  </a:cubicBezTo>
                  <a:cubicBezTo>
                    <a:pt x="388" y="96"/>
                    <a:pt x="392" y="90"/>
                    <a:pt x="388" y="88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6" name="Freeform 150"/>
            <p:cNvSpPr/>
            <p:nvPr/>
          </p:nvSpPr>
          <p:spPr bwMode="auto">
            <a:xfrm>
              <a:off x="2039938" y="2554288"/>
              <a:ext cx="158750" cy="109538"/>
            </a:xfrm>
            <a:custGeom>
              <a:avLst/>
              <a:gdLst>
                <a:gd name="T0" fmla="*/ 104 w 127"/>
                <a:gd name="T1" fmla="*/ 67 h 88"/>
                <a:gd name="T2" fmla="*/ 0 w 127"/>
                <a:gd name="T3" fmla="*/ 0 h 88"/>
                <a:gd name="T4" fmla="*/ 35 w 127"/>
                <a:gd name="T5" fmla="*/ 64 h 88"/>
                <a:gd name="T6" fmla="*/ 104 w 127"/>
                <a:gd name="T7" fmla="*/ 67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7" h="88">
                  <a:moveTo>
                    <a:pt x="104" y="67"/>
                  </a:moveTo>
                  <a:cubicBezTo>
                    <a:pt x="127" y="1"/>
                    <a:pt x="37" y="2"/>
                    <a:pt x="0" y="0"/>
                  </a:cubicBezTo>
                  <a:cubicBezTo>
                    <a:pt x="0" y="20"/>
                    <a:pt x="19" y="51"/>
                    <a:pt x="35" y="64"/>
                  </a:cubicBezTo>
                  <a:cubicBezTo>
                    <a:pt x="58" y="82"/>
                    <a:pt x="83" y="88"/>
                    <a:pt x="104" y="67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7" name="Freeform 151"/>
            <p:cNvSpPr/>
            <p:nvPr/>
          </p:nvSpPr>
          <p:spPr bwMode="auto">
            <a:xfrm>
              <a:off x="2189163" y="2527300"/>
              <a:ext cx="109538" cy="127000"/>
            </a:xfrm>
            <a:custGeom>
              <a:avLst/>
              <a:gdLst>
                <a:gd name="T0" fmla="*/ 55 w 88"/>
                <a:gd name="T1" fmla="*/ 102 h 102"/>
                <a:gd name="T2" fmla="*/ 8 w 88"/>
                <a:gd name="T3" fmla="*/ 0 h 102"/>
                <a:gd name="T4" fmla="*/ 55 w 88"/>
                <a:gd name="T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8" h="102">
                  <a:moveTo>
                    <a:pt x="55" y="102"/>
                  </a:moveTo>
                  <a:cubicBezTo>
                    <a:pt x="24" y="81"/>
                    <a:pt x="0" y="38"/>
                    <a:pt x="8" y="0"/>
                  </a:cubicBezTo>
                  <a:cubicBezTo>
                    <a:pt x="52" y="8"/>
                    <a:pt x="88" y="63"/>
                    <a:pt x="55" y="102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8" name="Freeform 152"/>
            <p:cNvSpPr/>
            <p:nvPr/>
          </p:nvSpPr>
          <p:spPr bwMode="auto">
            <a:xfrm>
              <a:off x="2135188" y="2657475"/>
              <a:ext cx="133350" cy="101600"/>
            </a:xfrm>
            <a:custGeom>
              <a:avLst/>
              <a:gdLst>
                <a:gd name="T0" fmla="*/ 96 w 106"/>
                <a:gd name="T1" fmla="*/ 5 h 81"/>
                <a:gd name="T2" fmla="*/ 30 w 106"/>
                <a:gd name="T3" fmla="*/ 33 h 81"/>
                <a:gd name="T4" fmla="*/ 0 w 106"/>
                <a:gd name="T5" fmla="*/ 69 h 81"/>
                <a:gd name="T6" fmla="*/ 74 w 106"/>
                <a:gd name="T7" fmla="*/ 58 h 81"/>
                <a:gd name="T8" fmla="*/ 96 w 106"/>
                <a:gd name="T9" fmla="*/ 5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81">
                  <a:moveTo>
                    <a:pt x="96" y="5"/>
                  </a:moveTo>
                  <a:cubicBezTo>
                    <a:pt x="77" y="0"/>
                    <a:pt x="44" y="22"/>
                    <a:pt x="30" y="33"/>
                  </a:cubicBezTo>
                  <a:cubicBezTo>
                    <a:pt x="19" y="42"/>
                    <a:pt x="5" y="55"/>
                    <a:pt x="0" y="69"/>
                  </a:cubicBezTo>
                  <a:cubicBezTo>
                    <a:pt x="21" y="81"/>
                    <a:pt x="55" y="70"/>
                    <a:pt x="74" y="58"/>
                  </a:cubicBezTo>
                  <a:cubicBezTo>
                    <a:pt x="85" y="50"/>
                    <a:pt x="106" y="25"/>
                    <a:pt x="96" y="5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9" name="Freeform 153"/>
            <p:cNvSpPr/>
            <p:nvPr/>
          </p:nvSpPr>
          <p:spPr bwMode="auto">
            <a:xfrm>
              <a:off x="2316163" y="2536825"/>
              <a:ext cx="71438" cy="138113"/>
            </a:xfrm>
            <a:custGeom>
              <a:avLst/>
              <a:gdLst>
                <a:gd name="T0" fmla="*/ 51 w 58"/>
                <a:gd name="T1" fmla="*/ 106 h 110"/>
                <a:gd name="T2" fmla="*/ 7 w 58"/>
                <a:gd name="T3" fmla="*/ 63 h 110"/>
                <a:gd name="T4" fmla="*/ 8 w 58"/>
                <a:gd name="T5" fmla="*/ 0 h 110"/>
                <a:gd name="T6" fmla="*/ 53 w 58"/>
                <a:gd name="T7" fmla="*/ 52 h 110"/>
                <a:gd name="T8" fmla="*/ 51 w 58"/>
                <a:gd name="T9" fmla="*/ 106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8" h="110">
                  <a:moveTo>
                    <a:pt x="51" y="106"/>
                  </a:moveTo>
                  <a:cubicBezTo>
                    <a:pt x="34" y="110"/>
                    <a:pt x="12" y="77"/>
                    <a:pt x="7" y="63"/>
                  </a:cubicBezTo>
                  <a:cubicBezTo>
                    <a:pt x="0" y="42"/>
                    <a:pt x="7" y="21"/>
                    <a:pt x="8" y="0"/>
                  </a:cubicBezTo>
                  <a:cubicBezTo>
                    <a:pt x="24" y="16"/>
                    <a:pt x="47" y="29"/>
                    <a:pt x="53" y="52"/>
                  </a:cubicBezTo>
                  <a:cubicBezTo>
                    <a:pt x="58" y="70"/>
                    <a:pt x="56" y="87"/>
                    <a:pt x="51" y="106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0" name="Freeform 154"/>
            <p:cNvSpPr/>
            <p:nvPr/>
          </p:nvSpPr>
          <p:spPr bwMode="auto">
            <a:xfrm>
              <a:off x="2274888" y="2667000"/>
              <a:ext cx="104775" cy="115888"/>
            </a:xfrm>
            <a:custGeom>
              <a:avLst/>
              <a:gdLst>
                <a:gd name="T0" fmla="*/ 82 w 83"/>
                <a:gd name="T1" fmla="*/ 4 h 92"/>
                <a:gd name="T2" fmla="*/ 47 w 83"/>
                <a:gd name="T3" fmla="*/ 16 h 92"/>
                <a:gd name="T4" fmla="*/ 22 w 83"/>
                <a:gd name="T5" fmla="*/ 41 h 92"/>
                <a:gd name="T6" fmla="*/ 0 w 83"/>
                <a:gd name="T7" fmla="*/ 88 h 92"/>
                <a:gd name="T8" fmla="*/ 34 w 83"/>
                <a:gd name="T9" fmla="*/ 84 h 92"/>
                <a:gd name="T10" fmla="*/ 68 w 83"/>
                <a:gd name="T11" fmla="*/ 58 h 92"/>
                <a:gd name="T12" fmla="*/ 82 w 83"/>
                <a:gd name="T13" fmla="*/ 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3" h="92">
                  <a:moveTo>
                    <a:pt x="82" y="4"/>
                  </a:moveTo>
                  <a:cubicBezTo>
                    <a:pt x="76" y="0"/>
                    <a:pt x="53" y="12"/>
                    <a:pt x="47" y="16"/>
                  </a:cubicBezTo>
                  <a:cubicBezTo>
                    <a:pt x="37" y="22"/>
                    <a:pt x="29" y="31"/>
                    <a:pt x="22" y="41"/>
                  </a:cubicBezTo>
                  <a:cubicBezTo>
                    <a:pt x="14" y="55"/>
                    <a:pt x="5" y="72"/>
                    <a:pt x="0" y="88"/>
                  </a:cubicBezTo>
                  <a:cubicBezTo>
                    <a:pt x="9" y="92"/>
                    <a:pt x="25" y="87"/>
                    <a:pt x="34" y="84"/>
                  </a:cubicBezTo>
                  <a:cubicBezTo>
                    <a:pt x="48" y="80"/>
                    <a:pt x="60" y="71"/>
                    <a:pt x="68" y="58"/>
                  </a:cubicBezTo>
                  <a:cubicBezTo>
                    <a:pt x="78" y="44"/>
                    <a:pt x="83" y="21"/>
                    <a:pt x="82" y="4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1" name="Freeform 155"/>
            <p:cNvSpPr/>
            <p:nvPr/>
          </p:nvSpPr>
          <p:spPr bwMode="auto">
            <a:xfrm>
              <a:off x="2416176" y="2563813"/>
              <a:ext cx="104775" cy="117475"/>
            </a:xfrm>
            <a:custGeom>
              <a:avLst/>
              <a:gdLst>
                <a:gd name="T0" fmla="*/ 72 w 84"/>
                <a:gd name="T1" fmla="*/ 94 h 94"/>
                <a:gd name="T2" fmla="*/ 14 w 84"/>
                <a:gd name="T3" fmla="*/ 52 h 94"/>
                <a:gd name="T4" fmla="*/ 5 w 84"/>
                <a:gd name="T5" fmla="*/ 0 h 94"/>
                <a:gd name="T6" fmla="*/ 72 w 84"/>
                <a:gd name="T7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4" h="94">
                  <a:moveTo>
                    <a:pt x="72" y="94"/>
                  </a:moveTo>
                  <a:cubicBezTo>
                    <a:pt x="48" y="88"/>
                    <a:pt x="25" y="74"/>
                    <a:pt x="14" y="52"/>
                  </a:cubicBezTo>
                  <a:cubicBezTo>
                    <a:pt x="8" y="40"/>
                    <a:pt x="0" y="14"/>
                    <a:pt x="5" y="0"/>
                  </a:cubicBezTo>
                  <a:cubicBezTo>
                    <a:pt x="44" y="8"/>
                    <a:pt x="84" y="53"/>
                    <a:pt x="72" y="94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2" name="Freeform 156"/>
            <p:cNvSpPr/>
            <p:nvPr/>
          </p:nvSpPr>
          <p:spPr bwMode="auto">
            <a:xfrm>
              <a:off x="2392363" y="2689225"/>
              <a:ext cx="114300" cy="119063"/>
            </a:xfrm>
            <a:custGeom>
              <a:avLst/>
              <a:gdLst>
                <a:gd name="T0" fmla="*/ 88 w 92"/>
                <a:gd name="T1" fmla="*/ 0 h 96"/>
                <a:gd name="T2" fmla="*/ 34 w 92"/>
                <a:gd name="T3" fmla="*/ 28 h 96"/>
                <a:gd name="T4" fmla="*/ 0 w 92"/>
                <a:gd name="T5" fmla="*/ 85 h 96"/>
                <a:gd name="T6" fmla="*/ 74 w 92"/>
                <a:gd name="T7" fmla="*/ 61 h 96"/>
                <a:gd name="T8" fmla="*/ 88 w 92"/>
                <a:gd name="T9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2" h="96">
                  <a:moveTo>
                    <a:pt x="88" y="0"/>
                  </a:moveTo>
                  <a:cubicBezTo>
                    <a:pt x="67" y="0"/>
                    <a:pt x="48" y="13"/>
                    <a:pt x="34" y="28"/>
                  </a:cubicBezTo>
                  <a:cubicBezTo>
                    <a:pt x="18" y="45"/>
                    <a:pt x="11" y="66"/>
                    <a:pt x="0" y="85"/>
                  </a:cubicBezTo>
                  <a:cubicBezTo>
                    <a:pt x="23" y="96"/>
                    <a:pt x="59" y="79"/>
                    <a:pt x="74" y="61"/>
                  </a:cubicBezTo>
                  <a:cubicBezTo>
                    <a:pt x="91" y="41"/>
                    <a:pt x="92" y="23"/>
                    <a:pt x="88" y="0"/>
                  </a:cubicBezTo>
                  <a:close/>
                </a:path>
              </a:pathLst>
            </a:custGeom>
            <a:solidFill>
              <a:srgbClr val="F7A42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文框 1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MH_Number_1"/>
          <p:cNvSpPr/>
          <p:nvPr>
            <p:custDataLst>
              <p:tags r:id="rId2"/>
            </p:custDataLst>
          </p:nvPr>
        </p:nvSpPr>
        <p:spPr>
          <a:xfrm>
            <a:off x="215839" y="486293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MH_Entry_1"/>
          <p:cNvSpPr/>
          <p:nvPr>
            <p:custDataLst>
              <p:tags r:id="rId3"/>
            </p:custDataLst>
          </p:nvPr>
        </p:nvSpPr>
        <p:spPr>
          <a:xfrm>
            <a:off x="833120" y="486410"/>
            <a:ext cx="3099435" cy="498475"/>
          </a:xfrm>
          <a:prstGeom prst="roundRect">
            <a:avLst/>
          </a:prstGeom>
          <a:noFill/>
          <a:ln>
            <a:solidFill>
              <a:srgbClr val="F7A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zh-CN" altLang="en-US" sz="24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读准字音，读通句子。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2290" y="1934845"/>
            <a:ext cx="796099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世  界  式  功</a:t>
            </a:r>
          </a:p>
          <a:p>
            <a:endParaRPr lang="zh-CN" altLang="en-US" sz="6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反  复  简  弄  由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3905" y="1473200"/>
            <a:ext cx="7976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shì             jiè             shì             gōng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3905" y="3435985"/>
            <a:ext cx="7976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fǎn            fù               jiǎn          nòng          yóu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文框 29"/>
          <p:cNvSpPr/>
          <p:nvPr/>
        </p:nvSpPr>
        <p:spPr>
          <a:xfrm>
            <a:off x="-13335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5" name="MH_Number_1"/>
          <p:cNvSpPr/>
          <p:nvPr>
            <p:custDataLst>
              <p:tags r:id="rId2"/>
            </p:custDataLst>
          </p:nvPr>
        </p:nvSpPr>
        <p:spPr>
          <a:xfrm>
            <a:off x="86934" y="91323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2120" y="2049780"/>
            <a:ext cx="9323705" cy="3138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纪 必 须 功 譬 糙 式</a:t>
            </a:r>
          </a:p>
          <a:p>
            <a:endParaRPr lang="zh-CN" altLang="en-US" sz="66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6600">
                <a:latin typeface="楷体_GB2312" panose="02010609030101010101" charset="-122"/>
                <a:ea typeface="楷体_GB2312" panose="02010609030101010101" charset="-122"/>
              </a:rPr>
              <a:t>敏 简 睁 秩 序 哦 由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91820" y="1466215"/>
            <a:ext cx="833183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 jì           jì             xū       gōng       pì          cāo      </a:t>
            </a:r>
            <a:r>
              <a:rPr lang="en-US" altLang="zh-CN" sz="3200">
                <a:sym typeface="+mn-ea"/>
              </a:rPr>
              <a:t>shì </a:t>
            </a:r>
            <a:endParaRPr lang="en-US" altLang="zh-CN" sz="3200"/>
          </a:p>
        </p:txBody>
      </p:sp>
      <p:sp>
        <p:nvSpPr>
          <p:cNvPr id="4" name="文本框 3"/>
          <p:cNvSpPr txBox="1"/>
          <p:nvPr/>
        </p:nvSpPr>
        <p:spPr>
          <a:xfrm>
            <a:off x="443865" y="3435985"/>
            <a:ext cx="84804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/>
              <a:t>mǐn         jiǎn      zhēng    zhì         xù          ò         yóu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文框 17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MH_Number_1"/>
          <p:cNvSpPr/>
          <p:nvPr>
            <p:custDataLst>
              <p:tags r:id="rId2"/>
            </p:custDataLst>
          </p:nvPr>
        </p:nvSpPr>
        <p:spPr>
          <a:xfrm>
            <a:off x="215839" y="486293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900" y="1794510"/>
            <a:ext cx="8791575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世  界  式  功</a:t>
            </a:r>
          </a:p>
          <a:p>
            <a:endParaRPr lang="zh-CN" altLang="en-US" sz="80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7200">
                <a:latin typeface="楷体_GB2312" panose="02010609030101010101" charset="-122"/>
                <a:ea typeface="楷体_GB2312" panose="02010609030101010101" charset="-122"/>
              </a:rPr>
              <a:t>反  复  简  弄  由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图文框 2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" name="MH_Number_1"/>
          <p:cNvSpPr/>
          <p:nvPr>
            <p:custDataLst>
              <p:tags r:id="rId2"/>
            </p:custDataLst>
          </p:nvPr>
        </p:nvSpPr>
        <p:spPr>
          <a:xfrm>
            <a:off x="67249" y="437398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4" name="MH_Entry_1"/>
          <p:cNvSpPr/>
          <p:nvPr>
            <p:custDataLst>
              <p:tags r:id="rId3"/>
            </p:custDataLst>
          </p:nvPr>
        </p:nvSpPr>
        <p:spPr>
          <a:xfrm>
            <a:off x="651459" y="437398"/>
            <a:ext cx="2152320" cy="498614"/>
          </a:xfrm>
          <a:prstGeom prst="roundRect">
            <a:avLst/>
          </a:prstGeom>
          <a:noFill/>
          <a:ln>
            <a:solidFill>
              <a:srgbClr val="F7AD3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/>
          <a:lstStyle/>
          <a:p>
            <a:pPr algn="ctr"/>
            <a:r>
              <a:rPr lang="zh-CN" altLang="en-US" sz="3600" b="1" dirty="0" smtClean="0">
                <a:solidFill>
                  <a:schemeClr val="tx1"/>
                </a:solidFill>
                <a:latin typeface="楷体_GB2312" panose="02010609030101010101" charset="-122"/>
                <a:ea typeface="楷体_GB2312" panose="02010609030101010101" charset="-122"/>
              </a:rPr>
              <a:t>走进文本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61620" y="1604645"/>
            <a:ext cx="888238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1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、这篇课文一共有   个自然段。</a:t>
            </a:r>
          </a:p>
          <a:p>
            <a:endParaRPr lang="zh-CN" altLang="en-US" sz="4800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en-US" altLang="zh-CN" sz="4800">
                <a:latin typeface="楷体_GB2312" panose="02010609030101010101" charset="-122"/>
                <a:ea typeface="楷体_GB2312" panose="02010609030101010101" charset="-122"/>
              </a:rPr>
              <a:t>2</a:t>
            </a:r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、这篇课文讲了     、     、</a:t>
            </a:r>
          </a:p>
          <a:p>
            <a:r>
              <a:rPr lang="zh-CN" altLang="en-US" sz="4800">
                <a:latin typeface="楷体_GB2312" panose="02010609030101010101" charset="-122"/>
                <a:ea typeface="楷体_GB2312" panose="02010609030101010101" charset="-122"/>
              </a:rPr>
              <a:t>      、      、      等事物的故事。</a:t>
            </a:r>
          </a:p>
        </p:txBody>
      </p:sp>
      <p:cxnSp>
        <p:nvCxnSpPr>
          <p:cNvPr id="3" name="直接连接符 2"/>
          <p:cNvCxnSpPr/>
          <p:nvPr/>
        </p:nvCxnSpPr>
        <p:spPr>
          <a:xfrm>
            <a:off x="5346700" y="2271395"/>
            <a:ext cx="105346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V="1">
            <a:off x="4707890" y="3654425"/>
            <a:ext cx="1659255" cy="114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667500" y="3654425"/>
            <a:ext cx="18237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651510" y="4354830"/>
            <a:ext cx="1566545" cy="1143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595245" y="4345940"/>
            <a:ext cx="2026920" cy="889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010785" y="4362450"/>
            <a:ext cx="2047875" cy="381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5556250" y="1415415"/>
            <a:ext cx="11112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6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9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775200" y="2901950"/>
            <a:ext cx="1625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太阳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766560" y="2901950"/>
            <a:ext cx="1625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月亮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651510" y="3654425"/>
            <a:ext cx="1625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水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2803525" y="3654425"/>
            <a:ext cx="1625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 </a:t>
            </a:r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雨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221605" y="3654425"/>
            <a:ext cx="16256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眼睛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图文框 18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7" name="MH_Number_1"/>
          <p:cNvSpPr/>
          <p:nvPr>
            <p:custDataLst>
              <p:tags r:id="rId2"/>
            </p:custDataLst>
          </p:nvPr>
        </p:nvSpPr>
        <p:spPr>
          <a:xfrm>
            <a:off x="100269" y="91323"/>
            <a:ext cx="498951" cy="498614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1060" y="589915"/>
            <a:ext cx="7088505" cy="3230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太阳学习          不断变化</a:t>
            </a:r>
          </a:p>
          <a:p>
            <a:endParaRPr lang="zh-CN" altLang="en-US" sz="40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月亮学习          往低处流                           </a:t>
            </a:r>
          </a:p>
          <a:p>
            <a:endParaRPr lang="zh-CN" altLang="en-US" sz="4400" b="1">
              <a:latin typeface="楷体_GB2312" panose="02010609030101010101" charset="-122"/>
              <a:ea typeface="楷体_GB2312" panose="02010609030101010101" charset="-122"/>
            </a:endParaRPr>
          </a:p>
          <a:p>
            <a:r>
              <a:rPr lang="zh-CN" altLang="en-US" sz="4000" b="1">
                <a:latin typeface="楷体_GB2312" panose="02010609030101010101" charset="-122"/>
                <a:ea typeface="楷体_GB2312" panose="02010609030101010101" charset="-122"/>
              </a:rPr>
              <a:t>水学习            发光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2887345" y="913130"/>
            <a:ext cx="2749550" cy="251079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2503805" y="2164715"/>
            <a:ext cx="3042285" cy="125920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828290" y="937895"/>
            <a:ext cx="2767330" cy="12357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599440" y="4520565"/>
            <a:ext cx="80505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楷体_GB2312" panose="02010609030101010101" charset="-122"/>
                <a:ea typeface="楷体_GB2312" panose="02010609030101010101" charset="-122"/>
              </a:rPr>
              <a:t>    </a:t>
            </a:r>
            <a:r>
              <a:rPr lang="zh-CN" altLang="en-US" sz="3600" b="1">
                <a:latin typeface="楷体_GB2312" panose="02010609030101010101" charset="-122"/>
                <a:ea typeface="楷体_GB2312" panose="02010609030101010101" charset="-122"/>
              </a:rPr>
              <a:t>只要万物都做它最容易做的事，这世界就很有秩序了。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944495" y="5035550"/>
            <a:ext cx="6141085" cy="1529080"/>
            <a:chOff x="4637" y="7930"/>
            <a:chExt cx="9671" cy="2408"/>
          </a:xfrm>
        </p:grpSpPr>
        <p:sp>
          <p:nvSpPr>
            <p:cNvPr id="12" name="圆角矩形 11"/>
            <p:cNvSpPr/>
            <p:nvPr/>
          </p:nvSpPr>
          <p:spPr>
            <a:xfrm>
              <a:off x="4637" y="7930"/>
              <a:ext cx="1608" cy="1077"/>
            </a:xfrm>
            <a:prstGeom prst="roundRect">
              <a:avLst/>
            </a:prstGeom>
            <a:noFill/>
            <a:ln w="38100">
              <a:solidFill>
                <a:srgbClr val="00B050"/>
              </a:solidFill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5" name="肘形连接符 14"/>
            <p:cNvCxnSpPr>
              <a:stCxn id="12" idx="2"/>
            </p:cNvCxnSpPr>
            <p:nvPr/>
          </p:nvCxnSpPr>
          <p:spPr>
            <a:xfrm rot="5400000" flipV="1">
              <a:off x="6115" y="8332"/>
              <a:ext cx="415" cy="1763"/>
            </a:xfrm>
            <a:prstGeom prst="bentConnector2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/>
            <p:cNvSpPr txBox="1"/>
            <p:nvPr/>
          </p:nvSpPr>
          <p:spPr>
            <a:xfrm>
              <a:off x="7204" y="8644"/>
              <a:ext cx="7104" cy="1695"/>
            </a:xfrm>
            <a:prstGeom prst="rect">
              <a:avLst/>
            </a:prstGeom>
            <a:noFill/>
            <a:ln w="38100"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 b="1">
                  <a:solidFill>
                    <a:srgbClr val="FF0000"/>
                  </a:solidFill>
                  <a:latin typeface="楷体_GB2312" panose="02010609030101010101" charset="-122"/>
                  <a:ea typeface="楷体_GB2312" panose="02010609030101010101" charset="-122"/>
                </a:rPr>
                <a:t>秩序是什么意思？怎样才是有秩序？</a:t>
              </a:r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186055" y="822960"/>
            <a:ext cx="1908810" cy="1106805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6600" b="1">
                <a:solidFill>
                  <a:srgbClr val="FF0000"/>
                </a:solidFill>
                <a:latin typeface="楷体_GB2312" panose="02010609030101010101" charset="-122"/>
                <a:ea typeface="楷体_GB2312" panose="02010609030101010101" charset="-122"/>
              </a:rPr>
              <a:t>秩序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851150" y="1038860"/>
            <a:ext cx="6162675" cy="768350"/>
          </a:xfrm>
          <a:prstGeom prst="rect">
            <a:avLst/>
          </a:prstGeom>
          <a:noFill/>
          <a:ln w="38100">
            <a:solidFill>
              <a:srgbClr val="00B050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有条理地、有组织状态。</a:t>
            </a:r>
          </a:p>
        </p:txBody>
      </p:sp>
      <p:sp>
        <p:nvSpPr>
          <p:cNvPr id="4" name="右箭头 3"/>
          <p:cNvSpPr/>
          <p:nvPr/>
        </p:nvSpPr>
        <p:spPr>
          <a:xfrm>
            <a:off x="2213610" y="1299845"/>
            <a:ext cx="617855" cy="247015"/>
          </a:xfrm>
          <a:prstGeom prst="rightArrow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2395" y="3007360"/>
            <a:ext cx="4287520" cy="318071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2150" y="2993390"/>
            <a:ext cx="4511675" cy="3208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" grpId="0" bldLvl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图文框 14"/>
          <p:cNvSpPr/>
          <p:nvPr/>
        </p:nvSpPr>
        <p:spPr>
          <a:xfrm>
            <a:off x="0" y="0"/>
            <a:ext cx="9144000" cy="6858000"/>
          </a:xfrm>
          <a:prstGeom prst="frame">
            <a:avLst>
              <a:gd name="adj1" fmla="val 522"/>
            </a:avLst>
          </a:prstGeom>
          <a:solidFill>
            <a:srgbClr val="8EB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MH_Number_1"/>
          <p:cNvSpPr/>
          <p:nvPr>
            <p:custDataLst>
              <p:tags r:id="rId1"/>
            </p:custDataLst>
          </p:nvPr>
        </p:nvSpPr>
        <p:spPr>
          <a:xfrm>
            <a:off x="100330" y="337820"/>
            <a:ext cx="491490" cy="490855"/>
          </a:xfrm>
          <a:prstGeom prst="roundRect">
            <a:avLst/>
          </a:prstGeom>
          <a:solidFill>
            <a:srgbClr val="F7AD3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413760" y="335915"/>
            <a:ext cx="4495165" cy="6185535"/>
          </a:xfrm>
          <a:prstGeom prst="rect">
            <a:avLst/>
          </a:prstGeom>
          <a:noFill/>
          <a:ln w="1905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4400">
                <a:latin typeface="楷体_GB2312" panose="02010609030101010101" charset="-122"/>
                <a:ea typeface="楷体_GB2312" panose="02010609030101010101" charset="-122"/>
              </a:rPr>
              <a:t>   </a:t>
            </a:r>
            <a:r>
              <a:rPr lang="zh-CN" altLang="en-US" sz="4400">
                <a:latin typeface="楷体_GB2312" panose="02010609030101010101" charset="-122"/>
                <a:ea typeface="楷体_GB2312" panose="02010609030101010101" charset="-122"/>
              </a:rPr>
              <a:t>太阳开始学发光，学着怎么上山下山。它也试过做别的事，但是都没有成功。譬如说唱歌，它粗糙的声音，把这个敏感的新世界吓坏了。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3489325" y="3802380"/>
            <a:ext cx="1111250" cy="617855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3489325" y="4478020"/>
            <a:ext cx="1111250" cy="53594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6" name="肘形连接符 15"/>
          <p:cNvCxnSpPr>
            <a:stCxn id="3" idx="1"/>
          </p:cNvCxnSpPr>
          <p:nvPr/>
        </p:nvCxnSpPr>
        <p:spPr>
          <a:xfrm rot="10800000">
            <a:off x="2270760" y="2748915"/>
            <a:ext cx="1218565" cy="1362710"/>
          </a:xfrm>
          <a:prstGeom prst="bentConnector2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肘形连接符 16"/>
          <p:cNvCxnSpPr/>
          <p:nvPr/>
        </p:nvCxnSpPr>
        <p:spPr>
          <a:xfrm rot="10800000" flipV="1">
            <a:off x="2270125" y="4732655"/>
            <a:ext cx="1219200" cy="756285"/>
          </a:xfrm>
          <a:prstGeom prst="bentConnector3">
            <a:avLst>
              <a:gd name="adj1" fmla="val 49948"/>
            </a:avLst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233045" y="1550035"/>
            <a:ext cx="3087370" cy="119888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譬如，意思等同于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3600">
                <a:latin typeface="楷体_GB2312" panose="02010609030101010101" charset="-122"/>
                <a:ea typeface="楷体_GB2312" panose="02010609030101010101" charset="-122"/>
              </a:rPr>
              <a:t>比如</a:t>
            </a:r>
            <a:r>
              <a:rPr lang="en-US" altLang="zh-CN" sz="3600">
                <a:latin typeface="楷体_GB2312" panose="02010609030101010101" charset="-122"/>
                <a:ea typeface="楷体_GB2312" panose="02010609030101010101" charset="-122"/>
              </a:rPr>
              <a:t>”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4305" y="4583430"/>
            <a:ext cx="2115820" cy="19380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粗糙反义词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“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细腻</a:t>
            </a:r>
            <a:r>
              <a:rPr lang="en-US" altLang="zh-CN" sz="2400">
                <a:latin typeface="楷体_GB2312" panose="02010609030101010101" charset="-122"/>
                <a:ea typeface="楷体_GB2312" panose="02010609030101010101" charset="-122"/>
              </a:rPr>
              <a:t>”</a:t>
            </a:r>
            <a:r>
              <a:rPr lang="zh-CN" altLang="en-US" sz="2400">
                <a:latin typeface="楷体_GB2312" panose="02010609030101010101" charset="-122"/>
                <a:ea typeface="楷体_GB2312" panose="02010609030101010101" charset="-122"/>
              </a:rPr>
              <a:t>，意思是不精细，这里表示声音很难听。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5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Text"/>
  <p:tag name="MH" val="20151122200712"/>
  <p:tag name="MH_LIBRARY" val="GRAPHIC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Desc"/>
  <p:tag name="MH" val="20151123193639"/>
  <p:tag name="MH_LIBRARY" val="GRAPHIC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Desc"/>
  <p:tag name="MH" val="20151122200356"/>
  <p:tag name="MH_LIBRARY" val="GRAPHI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51122201446"/>
  <p:tag name="MH_LIBRARY" val="GRAPHIC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3"/>
  <p:tag name="MH_CATEGORY" val="#TuWHP#"/>
  <p:tag name="MH_LAYOUT" val="SubTitle"/>
  <p:tag name="MH" val="20151122224023"/>
  <p:tag name="MH_LIBRARY" val="GRAPHIC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ShuJTB#"/>
  <p:tag name="MH_LAYOUT" val="TextDesc"/>
  <p:tag name="MH" val="20151122201650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122201650"/>
  <p:tag name="MH_LIBRARY" val="GRAPHIC"/>
  <p:tag name="MH_TYPE" val="Desc"/>
  <p:tag name="MH_ORDER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2"/>
  <p:tag name="MH_CATEGORY" val="#YinZJG#"/>
  <p:tag name="MH_LAYOUT" val="TitleSubTitleText"/>
  <p:tag name="MH" val="20151122201917"/>
  <p:tag name="MH_LIBRARY" val="GRAPHIC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ENTRY"/>
  <p:tag name="ID" val="547142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0429225421"/>
  <p:tag name="MH_LIBRARY" val="CONTENTS"/>
  <p:tag name="MH_TYPE" val="NUMBER"/>
  <p:tag name="ID" val="547142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ShuJTB#"/>
  <p:tag name="MH_LAYOUT" val="SubTitleTextDesc"/>
  <p:tag name="MH" val="20151123193639"/>
  <p:tag name="MH_LIBRARY" val="GRAPHIC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854</Words>
  <Application>Microsoft Office PowerPoint</Application>
  <PresentationFormat>全屏显示(4:3)</PresentationFormat>
  <Paragraphs>85</Paragraphs>
  <Slides>16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Administrator</cp:lastModifiedBy>
  <cp:revision>3</cp:revision>
  <dcterms:created xsi:type="dcterms:W3CDTF">2018-01-04T08:55:38Z</dcterms:created>
  <dcterms:modified xsi:type="dcterms:W3CDTF">2019-02-22T06:18:32Z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2052-10.1.0.7022</vt:lpwstr>
  </property>
</Properties>
</file>