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68" r:id="rId2"/>
    <p:sldId id="270" r:id="rId3"/>
    <p:sldId id="313" r:id="rId4"/>
    <p:sldId id="314" r:id="rId5"/>
    <p:sldId id="271" r:id="rId6"/>
    <p:sldId id="273" r:id="rId7"/>
    <p:sldId id="312" r:id="rId8"/>
    <p:sldId id="315" r:id="rId9"/>
    <p:sldId id="316" r:id="rId10"/>
    <p:sldId id="296" r:id="rId11"/>
    <p:sldId id="317" r:id="rId12"/>
    <p:sldId id="283" r:id="rId13"/>
    <p:sldId id="318" r:id="rId14"/>
    <p:sldId id="288" r:id="rId15"/>
    <p:sldId id="319" r:id="rId16"/>
    <p:sldId id="275" r:id="rId17"/>
    <p:sldId id="295" r:id="rId18"/>
  </p:sldIdLst>
  <p:sldSz cx="9144000" cy="5715000" type="screen16x10"/>
  <p:notesSz cx="6858000" cy="9144000"/>
  <p:embeddedFontLst>
    <p:embeddedFont>
      <p:font typeface="华文新魏" pitchFamily="2" charset="-122"/>
      <p:regular r:id="rId20"/>
    </p:embeddedFont>
    <p:embeddedFont>
      <p:font typeface="华文行楷" pitchFamily="2" charset="-122"/>
      <p:regular r:id="rId21"/>
    </p:embeddedFont>
    <p:embeddedFont>
      <p:font typeface="方正启体简体" charset="-122"/>
      <p:regular r:id="rId22"/>
    </p:embeddedFont>
    <p:embeddedFont>
      <p:font typeface="方正康体简体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6565"/>
    <a:srgbClr val="9A0000"/>
    <a:srgbClr val="FF93A2"/>
    <a:srgbClr val="967200"/>
    <a:srgbClr val="FF0027"/>
    <a:srgbClr val="FF99FF"/>
    <a:srgbClr val="920015"/>
    <a:srgbClr val="700000"/>
    <a:srgbClr val="4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947" autoAdjust="0"/>
  </p:normalViewPr>
  <p:slideViewPr>
    <p:cSldViewPr snapToObjects="1">
      <p:cViewPr>
        <p:scale>
          <a:sx n="90" d="100"/>
          <a:sy n="90" d="100"/>
        </p:scale>
        <p:origin x="-2244" y="-92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2AEE72-2367-4FFE-BB75-C1476B0225EE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DF6420F-8A6D-4DFE-9D8A-BF8536B0D11C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天真</a:t>
          </a:r>
          <a:endParaRPr lang="zh-CN" altLang="en-US" b="1" dirty="0">
            <a:solidFill>
              <a:schemeClr val="tx1"/>
            </a:solidFill>
          </a:endParaRPr>
        </a:p>
      </dgm:t>
    </dgm:pt>
    <dgm:pt modelId="{25EB1B71-E5CB-485D-9BAF-FDBCFDC28D85}" type="parTrans" cxnId="{71DCA0DC-C062-4044-9C94-D093E770D13F}">
      <dgm:prSet/>
      <dgm:spPr/>
      <dgm:t>
        <a:bodyPr/>
        <a:lstStyle/>
        <a:p>
          <a:endParaRPr lang="zh-CN" altLang="en-US"/>
        </a:p>
      </dgm:t>
    </dgm:pt>
    <dgm:pt modelId="{0C554CA6-9160-4D90-A14B-236B7C216332}" type="sibTrans" cxnId="{71DCA0DC-C062-4044-9C94-D093E770D13F}">
      <dgm:prSet/>
      <dgm:spPr/>
      <dgm:t>
        <a:bodyPr/>
        <a:lstStyle/>
        <a:p>
          <a:endParaRPr lang="zh-CN" altLang="en-US"/>
        </a:p>
      </dgm:t>
    </dgm:pt>
    <dgm:pt modelId="{D103E5FD-C7C3-4B68-A2FA-954533701C7E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活泼</a:t>
          </a:r>
          <a:endParaRPr lang="zh-CN" altLang="en-US" b="1" dirty="0">
            <a:solidFill>
              <a:schemeClr val="tx1"/>
            </a:solidFill>
          </a:endParaRPr>
        </a:p>
      </dgm:t>
    </dgm:pt>
    <dgm:pt modelId="{3CD4F40A-E512-49DD-B7D4-3A181BE02B1C}" type="parTrans" cxnId="{52E2DC25-AC7E-48B6-B8FF-DEF8F5191372}">
      <dgm:prSet/>
      <dgm:spPr/>
      <dgm:t>
        <a:bodyPr/>
        <a:lstStyle/>
        <a:p>
          <a:endParaRPr lang="zh-CN" altLang="en-US"/>
        </a:p>
      </dgm:t>
    </dgm:pt>
    <dgm:pt modelId="{D2E0B212-2188-4EEF-B5B4-1B136B8780BC}" type="sibTrans" cxnId="{52E2DC25-AC7E-48B6-B8FF-DEF8F5191372}">
      <dgm:prSet/>
      <dgm:spPr/>
      <dgm:t>
        <a:bodyPr/>
        <a:lstStyle/>
        <a:p>
          <a:endParaRPr lang="zh-CN" altLang="en-US"/>
        </a:p>
      </dgm:t>
    </dgm:pt>
    <dgm:pt modelId="{EC2042FC-27FB-40C1-8C92-3C542421FD37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美丽</a:t>
          </a:r>
          <a:endParaRPr lang="zh-CN" altLang="en-US" b="1" dirty="0">
            <a:solidFill>
              <a:schemeClr val="tx1"/>
            </a:solidFill>
          </a:endParaRPr>
        </a:p>
      </dgm:t>
    </dgm:pt>
    <dgm:pt modelId="{7B293D4C-843C-4920-AE20-C0A47F4AEEB0}" type="parTrans" cxnId="{44A25A3F-A5BC-4450-84C7-BEC91DFCB499}">
      <dgm:prSet/>
      <dgm:spPr/>
      <dgm:t>
        <a:bodyPr/>
        <a:lstStyle/>
        <a:p>
          <a:endParaRPr lang="zh-CN" altLang="en-US"/>
        </a:p>
      </dgm:t>
    </dgm:pt>
    <dgm:pt modelId="{BF629C3F-7158-4BAE-AFD9-5EAA49365E07}" type="sibTrans" cxnId="{44A25A3F-A5BC-4450-84C7-BEC91DFCB499}">
      <dgm:prSet/>
      <dgm:spPr/>
      <dgm:t>
        <a:bodyPr/>
        <a:lstStyle/>
        <a:p>
          <a:endParaRPr lang="zh-CN" altLang="en-US"/>
        </a:p>
      </dgm:t>
    </dgm:pt>
    <dgm:pt modelId="{8576B0C5-B79C-4415-841A-C154008F9D24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善良</a:t>
          </a:r>
          <a:endParaRPr lang="zh-CN" altLang="en-US" b="1" dirty="0">
            <a:solidFill>
              <a:schemeClr val="tx1"/>
            </a:solidFill>
          </a:endParaRPr>
        </a:p>
      </dgm:t>
    </dgm:pt>
    <dgm:pt modelId="{4DCDCCEA-077F-4F0C-94E2-3BA4FBFF5B07}" type="parTrans" cxnId="{DCE2AB28-C447-4743-9ABD-DCD38367339F}">
      <dgm:prSet/>
      <dgm:spPr/>
      <dgm:t>
        <a:bodyPr/>
        <a:lstStyle/>
        <a:p>
          <a:endParaRPr lang="zh-CN" altLang="en-US"/>
        </a:p>
      </dgm:t>
    </dgm:pt>
    <dgm:pt modelId="{9C764965-5C5D-4FB1-B46D-29D22460EBAD}" type="sibTrans" cxnId="{DCE2AB28-C447-4743-9ABD-DCD38367339F}">
      <dgm:prSet/>
      <dgm:spPr/>
      <dgm:t>
        <a:bodyPr/>
        <a:lstStyle/>
        <a:p>
          <a:endParaRPr lang="zh-CN" altLang="en-US"/>
        </a:p>
      </dgm:t>
    </dgm:pt>
    <dgm:pt modelId="{FCB8D3C2-1726-4B55-A763-B5144273E5E0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勤劳</a:t>
          </a:r>
          <a:endParaRPr lang="zh-CN" altLang="en-US" b="1" dirty="0">
            <a:solidFill>
              <a:schemeClr val="tx1"/>
            </a:solidFill>
          </a:endParaRPr>
        </a:p>
      </dgm:t>
    </dgm:pt>
    <dgm:pt modelId="{8D8661BC-9B61-4362-A07C-C164F461B322}" type="parTrans" cxnId="{765BB17A-D1E4-4389-BC53-C0B2E901854C}">
      <dgm:prSet/>
      <dgm:spPr/>
      <dgm:t>
        <a:bodyPr/>
        <a:lstStyle/>
        <a:p>
          <a:endParaRPr lang="zh-CN" altLang="en-US"/>
        </a:p>
      </dgm:t>
    </dgm:pt>
    <dgm:pt modelId="{113990D6-9A11-4FA9-B8EC-8DE954EBC927}" type="sibTrans" cxnId="{765BB17A-D1E4-4389-BC53-C0B2E901854C}">
      <dgm:prSet/>
      <dgm:spPr/>
      <dgm:t>
        <a:bodyPr/>
        <a:lstStyle/>
        <a:p>
          <a:endParaRPr lang="zh-CN" altLang="en-US"/>
        </a:p>
      </dgm:t>
    </dgm:pt>
    <dgm:pt modelId="{1109F6E4-963F-42BD-850D-9EE9A4F918F9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温柔</a:t>
          </a:r>
          <a:endParaRPr lang="zh-CN" altLang="en-US" b="1" dirty="0">
            <a:solidFill>
              <a:schemeClr val="tx1"/>
            </a:solidFill>
          </a:endParaRPr>
        </a:p>
      </dgm:t>
    </dgm:pt>
    <dgm:pt modelId="{61E6A158-F293-45A5-B9FA-4DA7720F9FA6}" type="parTrans" cxnId="{9A10B647-33AC-44C2-BD63-FA8CE70B7751}">
      <dgm:prSet/>
      <dgm:spPr/>
      <dgm:t>
        <a:bodyPr/>
        <a:lstStyle/>
        <a:p>
          <a:endParaRPr lang="zh-CN" altLang="en-US"/>
        </a:p>
      </dgm:t>
    </dgm:pt>
    <dgm:pt modelId="{0CF49682-6564-4014-96F4-B1DB579CA6FC}" type="sibTrans" cxnId="{9A10B647-33AC-44C2-BD63-FA8CE70B7751}">
      <dgm:prSet/>
      <dgm:spPr/>
      <dgm:t>
        <a:bodyPr/>
        <a:lstStyle/>
        <a:p>
          <a:endParaRPr lang="zh-CN" altLang="en-US"/>
        </a:p>
      </dgm:t>
    </dgm:pt>
    <dgm:pt modelId="{2DAA7A78-B285-4CB8-B1C9-5B49F2455A4C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聪慧</a:t>
          </a:r>
          <a:endParaRPr lang="zh-CN" altLang="en-US" b="1" dirty="0">
            <a:solidFill>
              <a:schemeClr val="tx1"/>
            </a:solidFill>
          </a:endParaRPr>
        </a:p>
      </dgm:t>
    </dgm:pt>
    <dgm:pt modelId="{813E5B5B-20B1-488E-8A19-C21249C0B955}" type="parTrans" cxnId="{2F7B4C86-78A9-4E10-995B-37F9914CA9AD}">
      <dgm:prSet/>
      <dgm:spPr/>
      <dgm:t>
        <a:bodyPr/>
        <a:lstStyle/>
        <a:p>
          <a:endParaRPr lang="zh-CN" altLang="en-US"/>
        </a:p>
      </dgm:t>
    </dgm:pt>
    <dgm:pt modelId="{293A65F0-A808-4CD9-BCDE-F19835BC58DD}" type="sibTrans" cxnId="{2F7B4C86-78A9-4E10-995B-37F9914CA9AD}">
      <dgm:prSet/>
      <dgm:spPr/>
      <dgm:t>
        <a:bodyPr/>
        <a:lstStyle/>
        <a:p>
          <a:endParaRPr lang="zh-CN" altLang="en-US"/>
        </a:p>
      </dgm:t>
    </dgm:pt>
    <dgm:pt modelId="{23970484-F283-4D36-A7CB-593DB3EA0E19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清纯</a:t>
          </a:r>
          <a:endParaRPr lang="zh-CN" altLang="en-US" b="1" dirty="0">
            <a:solidFill>
              <a:schemeClr val="tx1"/>
            </a:solidFill>
          </a:endParaRPr>
        </a:p>
      </dgm:t>
    </dgm:pt>
    <dgm:pt modelId="{D4F268BE-D4E2-4730-8E51-EB3DB6F08232}" type="parTrans" cxnId="{CC955216-EB10-4E39-9A31-04A64744A305}">
      <dgm:prSet/>
      <dgm:spPr/>
      <dgm:t>
        <a:bodyPr/>
        <a:lstStyle/>
        <a:p>
          <a:endParaRPr lang="zh-CN" altLang="en-US"/>
        </a:p>
      </dgm:t>
    </dgm:pt>
    <dgm:pt modelId="{4E8C3114-E5FC-4DF6-B982-9E19FDCBAEA2}" type="sibTrans" cxnId="{CC955216-EB10-4E39-9A31-04A64744A305}">
      <dgm:prSet/>
      <dgm:spPr/>
      <dgm:t>
        <a:bodyPr/>
        <a:lstStyle/>
        <a:p>
          <a:endParaRPr lang="zh-CN" altLang="en-US"/>
        </a:p>
      </dgm:t>
    </dgm:pt>
    <dgm:pt modelId="{C6363352-A5E6-41AD-8113-ADD2898997E2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好奇</a:t>
          </a:r>
          <a:endParaRPr lang="zh-CN" altLang="en-US" b="1" dirty="0">
            <a:solidFill>
              <a:schemeClr val="tx1"/>
            </a:solidFill>
          </a:endParaRPr>
        </a:p>
      </dgm:t>
    </dgm:pt>
    <dgm:pt modelId="{E907927D-4CAD-4DA9-B7B1-2BC2019B1D43}" type="parTrans" cxnId="{948AA732-5A12-41B4-BF9A-D99CAE900C84}">
      <dgm:prSet/>
      <dgm:spPr/>
      <dgm:t>
        <a:bodyPr/>
        <a:lstStyle/>
        <a:p>
          <a:endParaRPr lang="zh-CN" altLang="en-US"/>
        </a:p>
      </dgm:t>
    </dgm:pt>
    <dgm:pt modelId="{51CD20B6-2689-46C7-B68C-7A71B2885225}" type="sibTrans" cxnId="{948AA732-5A12-41B4-BF9A-D99CAE900C84}">
      <dgm:prSet/>
      <dgm:spPr/>
      <dgm:t>
        <a:bodyPr/>
        <a:lstStyle/>
        <a:p>
          <a:endParaRPr lang="zh-CN" altLang="en-US"/>
        </a:p>
      </dgm:t>
    </dgm:pt>
    <dgm:pt modelId="{A76A9322-0661-497B-A673-B2D31931CC31}">
      <dgm:prSet phldrT="[文本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 dirty="0"/>
        </a:p>
      </dgm:t>
    </dgm:pt>
    <dgm:pt modelId="{985B9609-F715-4449-8FB3-E41900BC02C9}" type="sibTrans" cxnId="{1D7FA6E5-15DB-42F8-A354-AC4FEE6655E7}">
      <dgm:prSet/>
      <dgm:spPr/>
      <dgm:t>
        <a:bodyPr/>
        <a:lstStyle/>
        <a:p>
          <a:endParaRPr lang="zh-CN" altLang="en-US"/>
        </a:p>
      </dgm:t>
    </dgm:pt>
    <dgm:pt modelId="{779E7E0A-C980-4A33-9E60-F33BEB716FC5}" type="parTrans" cxnId="{1D7FA6E5-15DB-42F8-A354-AC4FEE6655E7}">
      <dgm:prSet/>
      <dgm:spPr/>
      <dgm:t>
        <a:bodyPr/>
        <a:lstStyle/>
        <a:p>
          <a:endParaRPr lang="zh-CN" altLang="en-US"/>
        </a:p>
      </dgm:t>
    </dgm:pt>
    <dgm:pt modelId="{ED6A0628-4073-42E5-9C1C-AB9D4CF9F7EA}" type="pres">
      <dgm:prSet presAssocID="{882AEE72-2367-4FFE-BB75-C1476B0225E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47A2A4D-2CE3-4081-AE25-7C29BCBB6840}" type="pres">
      <dgm:prSet presAssocID="{A76A9322-0661-497B-A673-B2D31931CC31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5E3AEC08-9A0C-48BD-8C8E-4D8981F7A485}" type="pres">
      <dgm:prSet presAssocID="{25EB1B71-E5CB-485D-9BAF-FDBCFDC28D85}" presName="parTrans" presStyleLbl="sibTrans2D1" presStyleIdx="0" presStyleCnt="9"/>
      <dgm:spPr/>
      <dgm:t>
        <a:bodyPr/>
        <a:lstStyle/>
        <a:p>
          <a:endParaRPr lang="zh-CN" altLang="en-US"/>
        </a:p>
      </dgm:t>
    </dgm:pt>
    <dgm:pt modelId="{0509E1F5-B3E5-43BD-8A3B-72FBA1936A0C}" type="pres">
      <dgm:prSet presAssocID="{25EB1B71-E5CB-485D-9BAF-FDBCFDC28D85}" presName="connectorText" presStyleLbl="sibTrans2D1" presStyleIdx="0" presStyleCnt="9"/>
      <dgm:spPr/>
      <dgm:t>
        <a:bodyPr/>
        <a:lstStyle/>
        <a:p>
          <a:endParaRPr lang="zh-CN" altLang="en-US"/>
        </a:p>
      </dgm:t>
    </dgm:pt>
    <dgm:pt modelId="{03D8E603-1B6D-45B7-965B-840727923E8E}" type="pres">
      <dgm:prSet presAssocID="{ADF6420F-8A6D-4DFE-9D8A-BF8536B0D11C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B42ACE-3DDA-4AA4-877F-36D528909B1D}" type="pres">
      <dgm:prSet presAssocID="{3CD4F40A-E512-49DD-B7D4-3A181BE02B1C}" presName="parTrans" presStyleLbl="sibTrans2D1" presStyleIdx="1" presStyleCnt="9"/>
      <dgm:spPr/>
      <dgm:t>
        <a:bodyPr/>
        <a:lstStyle/>
        <a:p>
          <a:endParaRPr lang="zh-CN" altLang="en-US"/>
        </a:p>
      </dgm:t>
    </dgm:pt>
    <dgm:pt modelId="{4EA58218-F71A-4B51-8140-20026E0A7620}" type="pres">
      <dgm:prSet presAssocID="{3CD4F40A-E512-49DD-B7D4-3A181BE02B1C}" presName="connectorText" presStyleLbl="sibTrans2D1" presStyleIdx="1" presStyleCnt="9"/>
      <dgm:spPr/>
      <dgm:t>
        <a:bodyPr/>
        <a:lstStyle/>
        <a:p>
          <a:endParaRPr lang="zh-CN" altLang="en-US"/>
        </a:p>
      </dgm:t>
    </dgm:pt>
    <dgm:pt modelId="{1751E905-121E-4035-8692-FE13FED9750D}" type="pres">
      <dgm:prSet presAssocID="{D103E5FD-C7C3-4B68-A2FA-954533701C7E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B24117-D771-4A9D-89CE-EF932AACECC1}" type="pres">
      <dgm:prSet presAssocID="{7B293D4C-843C-4920-AE20-C0A47F4AEEB0}" presName="parTrans" presStyleLbl="sibTrans2D1" presStyleIdx="2" presStyleCnt="9"/>
      <dgm:spPr/>
      <dgm:t>
        <a:bodyPr/>
        <a:lstStyle/>
        <a:p>
          <a:endParaRPr lang="zh-CN" altLang="en-US"/>
        </a:p>
      </dgm:t>
    </dgm:pt>
    <dgm:pt modelId="{1F81B46F-B8A7-497C-A00E-6E88D95F4E88}" type="pres">
      <dgm:prSet presAssocID="{7B293D4C-843C-4920-AE20-C0A47F4AEEB0}" presName="connectorText" presStyleLbl="sibTrans2D1" presStyleIdx="2" presStyleCnt="9"/>
      <dgm:spPr/>
      <dgm:t>
        <a:bodyPr/>
        <a:lstStyle/>
        <a:p>
          <a:endParaRPr lang="zh-CN" altLang="en-US"/>
        </a:p>
      </dgm:t>
    </dgm:pt>
    <dgm:pt modelId="{9751EBC9-1F8F-4F90-AB7C-B15532F19EEE}" type="pres">
      <dgm:prSet presAssocID="{EC2042FC-27FB-40C1-8C92-3C542421FD37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999FAB-5FD9-46C8-8634-D9A669DD2721}" type="pres">
      <dgm:prSet presAssocID="{4DCDCCEA-077F-4F0C-94E2-3BA4FBFF5B07}" presName="parTrans" presStyleLbl="sibTrans2D1" presStyleIdx="3" presStyleCnt="9"/>
      <dgm:spPr/>
      <dgm:t>
        <a:bodyPr/>
        <a:lstStyle/>
        <a:p>
          <a:endParaRPr lang="zh-CN" altLang="en-US"/>
        </a:p>
      </dgm:t>
    </dgm:pt>
    <dgm:pt modelId="{A0302AEE-DC1D-4062-818A-71FAD2DFA782}" type="pres">
      <dgm:prSet presAssocID="{4DCDCCEA-077F-4F0C-94E2-3BA4FBFF5B07}" presName="connectorText" presStyleLbl="sibTrans2D1" presStyleIdx="3" presStyleCnt="9"/>
      <dgm:spPr/>
      <dgm:t>
        <a:bodyPr/>
        <a:lstStyle/>
        <a:p>
          <a:endParaRPr lang="zh-CN" altLang="en-US"/>
        </a:p>
      </dgm:t>
    </dgm:pt>
    <dgm:pt modelId="{B483BCAC-2965-4CD1-AC9F-9A7DA21D255D}" type="pres">
      <dgm:prSet presAssocID="{8576B0C5-B79C-4415-841A-C154008F9D24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216B7A-F98C-4536-A96C-EEF5BF33E151}" type="pres">
      <dgm:prSet presAssocID="{8D8661BC-9B61-4362-A07C-C164F461B322}" presName="parTrans" presStyleLbl="sibTrans2D1" presStyleIdx="4" presStyleCnt="9"/>
      <dgm:spPr/>
      <dgm:t>
        <a:bodyPr/>
        <a:lstStyle/>
        <a:p>
          <a:endParaRPr lang="zh-CN" altLang="en-US"/>
        </a:p>
      </dgm:t>
    </dgm:pt>
    <dgm:pt modelId="{39908768-4DBD-44D6-B9D1-1F76FB7B7DEA}" type="pres">
      <dgm:prSet presAssocID="{8D8661BC-9B61-4362-A07C-C164F461B322}" presName="connectorText" presStyleLbl="sibTrans2D1" presStyleIdx="4" presStyleCnt="9"/>
      <dgm:spPr/>
      <dgm:t>
        <a:bodyPr/>
        <a:lstStyle/>
        <a:p>
          <a:endParaRPr lang="zh-CN" altLang="en-US"/>
        </a:p>
      </dgm:t>
    </dgm:pt>
    <dgm:pt modelId="{C5468DED-6924-47DF-94C4-A2BF83EEF2BC}" type="pres">
      <dgm:prSet presAssocID="{FCB8D3C2-1726-4B55-A763-B5144273E5E0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001B12-9B7F-4A0C-80C1-7446C625581D}" type="pres">
      <dgm:prSet presAssocID="{61E6A158-F293-45A5-B9FA-4DA7720F9FA6}" presName="parTrans" presStyleLbl="sibTrans2D1" presStyleIdx="5" presStyleCnt="9"/>
      <dgm:spPr/>
      <dgm:t>
        <a:bodyPr/>
        <a:lstStyle/>
        <a:p>
          <a:endParaRPr lang="zh-CN" altLang="en-US"/>
        </a:p>
      </dgm:t>
    </dgm:pt>
    <dgm:pt modelId="{F3C5D9BB-F28D-4812-B85D-A6A7B59F4C8F}" type="pres">
      <dgm:prSet presAssocID="{61E6A158-F293-45A5-B9FA-4DA7720F9FA6}" presName="connectorText" presStyleLbl="sibTrans2D1" presStyleIdx="5" presStyleCnt="9"/>
      <dgm:spPr/>
      <dgm:t>
        <a:bodyPr/>
        <a:lstStyle/>
        <a:p>
          <a:endParaRPr lang="zh-CN" altLang="en-US"/>
        </a:p>
      </dgm:t>
    </dgm:pt>
    <dgm:pt modelId="{3D9CDC30-4845-4486-99C4-90B3547E7120}" type="pres">
      <dgm:prSet presAssocID="{1109F6E4-963F-42BD-850D-9EE9A4F918F9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AD3EE-305A-4E9D-9660-D5A41BC3A5D9}" type="pres">
      <dgm:prSet presAssocID="{813E5B5B-20B1-488E-8A19-C21249C0B955}" presName="parTrans" presStyleLbl="sibTrans2D1" presStyleIdx="6" presStyleCnt="9"/>
      <dgm:spPr/>
      <dgm:t>
        <a:bodyPr/>
        <a:lstStyle/>
        <a:p>
          <a:endParaRPr lang="zh-CN" altLang="en-US"/>
        </a:p>
      </dgm:t>
    </dgm:pt>
    <dgm:pt modelId="{4EA03E0F-808F-498B-B56D-95A6A4ED0D4B}" type="pres">
      <dgm:prSet presAssocID="{813E5B5B-20B1-488E-8A19-C21249C0B955}" presName="connectorText" presStyleLbl="sibTrans2D1" presStyleIdx="6" presStyleCnt="9"/>
      <dgm:spPr/>
      <dgm:t>
        <a:bodyPr/>
        <a:lstStyle/>
        <a:p>
          <a:endParaRPr lang="zh-CN" altLang="en-US"/>
        </a:p>
      </dgm:t>
    </dgm:pt>
    <dgm:pt modelId="{9643C76A-9DFB-4D6B-AB86-22D5751B4AAF}" type="pres">
      <dgm:prSet presAssocID="{2DAA7A78-B285-4CB8-B1C9-5B49F2455A4C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F0AA69-9D3E-4B06-B6E4-93B306D55229}" type="pres">
      <dgm:prSet presAssocID="{D4F268BE-D4E2-4730-8E51-EB3DB6F08232}" presName="parTrans" presStyleLbl="sibTrans2D1" presStyleIdx="7" presStyleCnt="9"/>
      <dgm:spPr/>
      <dgm:t>
        <a:bodyPr/>
        <a:lstStyle/>
        <a:p>
          <a:endParaRPr lang="zh-CN" altLang="en-US"/>
        </a:p>
      </dgm:t>
    </dgm:pt>
    <dgm:pt modelId="{90D4EA54-D75D-47EF-8B20-2658B49644B6}" type="pres">
      <dgm:prSet presAssocID="{D4F268BE-D4E2-4730-8E51-EB3DB6F08232}" presName="connectorText" presStyleLbl="sibTrans2D1" presStyleIdx="7" presStyleCnt="9"/>
      <dgm:spPr/>
      <dgm:t>
        <a:bodyPr/>
        <a:lstStyle/>
        <a:p>
          <a:endParaRPr lang="zh-CN" altLang="en-US"/>
        </a:p>
      </dgm:t>
    </dgm:pt>
    <dgm:pt modelId="{DFDE65B2-9A25-44B3-A66C-269F51866804}" type="pres">
      <dgm:prSet presAssocID="{23970484-F283-4D36-A7CB-593DB3EA0E19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544075-C527-4F46-8922-59B09CF037DA}" type="pres">
      <dgm:prSet presAssocID="{E907927D-4CAD-4DA9-B7B1-2BC2019B1D43}" presName="parTrans" presStyleLbl="sibTrans2D1" presStyleIdx="8" presStyleCnt="9"/>
      <dgm:spPr/>
      <dgm:t>
        <a:bodyPr/>
        <a:lstStyle/>
        <a:p>
          <a:endParaRPr lang="zh-CN" altLang="en-US"/>
        </a:p>
      </dgm:t>
    </dgm:pt>
    <dgm:pt modelId="{A39492FA-BA9E-45D9-A3FD-E698D6E8609D}" type="pres">
      <dgm:prSet presAssocID="{E907927D-4CAD-4DA9-B7B1-2BC2019B1D43}" presName="connectorText" presStyleLbl="sibTrans2D1" presStyleIdx="8" presStyleCnt="9"/>
      <dgm:spPr/>
      <dgm:t>
        <a:bodyPr/>
        <a:lstStyle/>
        <a:p>
          <a:endParaRPr lang="zh-CN" altLang="en-US"/>
        </a:p>
      </dgm:t>
    </dgm:pt>
    <dgm:pt modelId="{FE561D7D-9A90-4C24-96D6-02ACBB97123A}" type="pres">
      <dgm:prSet presAssocID="{C6363352-A5E6-41AD-8113-ADD2898997E2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8DCFEEC-EEDD-41CA-AFA5-12C13D4E6BFF}" type="presOf" srcId="{8576B0C5-B79C-4415-841A-C154008F9D24}" destId="{B483BCAC-2965-4CD1-AC9F-9A7DA21D255D}" srcOrd="0" destOrd="0" presId="urn:microsoft.com/office/officeart/2005/8/layout/radial5"/>
    <dgm:cxn modelId="{A68EDB3C-E890-4A05-AF14-E76B16C27B0A}" type="presOf" srcId="{ADF6420F-8A6D-4DFE-9D8A-BF8536B0D11C}" destId="{03D8E603-1B6D-45B7-965B-840727923E8E}" srcOrd="0" destOrd="0" presId="urn:microsoft.com/office/officeart/2005/8/layout/radial5"/>
    <dgm:cxn modelId="{01C79604-29C0-48D7-81DB-71C560B5B3BF}" type="presOf" srcId="{3CD4F40A-E512-49DD-B7D4-3A181BE02B1C}" destId="{F7B42ACE-3DDA-4AA4-877F-36D528909B1D}" srcOrd="0" destOrd="0" presId="urn:microsoft.com/office/officeart/2005/8/layout/radial5"/>
    <dgm:cxn modelId="{58F14514-2088-483D-8BA1-949FD4C924C3}" type="presOf" srcId="{EC2042FC-27FB-40C1-8C92-3C542421FD37}" destId="{9751EBC9-1F8F-4F90-AB7C-B15532F19EEE}" srcOrd="0" destOrd="0" presId="urn:microsoft.com/office/officeart/2005/8/layout/radial5"/>
    <dgm:cxn modelId="{765BB17A-D1E4-4389-BC53-C0B2E901854C}" srcId="{A76A9322-0661-497B-A673-B2D31931CC31}" destId="{FCB8D3C2-1726-4B55-A763-B5144273E5E0}" srcOrd="4" destOrd="0" parTransId="{8D8661BC-9B61-4362-A07C-C164F461B322}" sibTransId="{113990D6-9A11-4FA9-B8EC-8DE954EBC927}"/>
    <dgm:cxn modelId="{61572EAA-4B43-486E-AF81-C2DFC5384FC1}" type="presOf" srcId="{23970484-F283-4D36-A7CB-593DB3EA0E19}" destId="{DFDE65B2-9A25-44B3-A66C-269F51866804}" srcOrd="0" destOrd="0" presId="urn:microsoft.com/office/officeart/2005/8/layout/radial5"/>
    <dgm:cxn modelId="{D64179ED-CA07-4350-ADA1-DAAADD2CEEDF}" type="presOf" srcId="{A76A9322-0661-497B-A673-B2D31931CC31}" destId="{247A2A4D-2CE3-4081-AE25-7C29BCBB6840}" srcOrd="0" destOrd="0" presId="urn:microsoft.com/office/officeart/2005/8/layout/radial5"/>
    <dgm:cxn modelId="{5E3F8C8B-57D4-4434-8498-AA6C4EA62C2D}" type="presOf" srcId="{8D8661BC-9B61-4362-A07C-C164F461B322}" destId="{88216B7A-F98C-4536-A96C-EEF5BF33E151}" srcOrd="0" destOrd="0" presId="urn:microsoft.com/office/officeart/2005/8/layout/radial5"/>
    <dgm:cxn modelId="{BDB0C66C-618E-44AB-891C-80F2C54A286C}" type="presOf" srcId="{E907927D-4CAD-4DA9-B7B1-2BC2019B1D43}" destId="{64544075-C527-4F46-8922-59B09CF037DA}" srcOrd="0" destOrd="0" presId="urn:microsoft.com/office/officeart/2005/8/layout/radial5"/>
    <dgm:cxn modelId="{A7EA202A-CA99-4801-9343-18B46EE24D1D}" type="presOf" srcId="{1109F6E4-963F-42BD-850D-9EE9A4F918F9}" destId="{3D9CDC30-4845-4486-99C4-90B3547E7120}" srcOrd="0" destOrd="0" presId="urn:microsoft.com/office/officeart/2005/8/layout/radial5"/>
    <dgm:cxn modelId="{61CDE9A1-4AF4-4CC4-AE84-E6A0C58C5C74}" type="presOf" srcId="{8D8661BC-9B61-4362-A07C-C164F461B322}" destId="{39908768-4DBD-44D6-B9D1-1F76FB7B7DEA}" srcOrd="1" destOrd="0" presId="urn:microsoft.com/office/officeart/2005/8/layout/radial5"/>
    <dgm:cxn modelId="{52E2DC25-AC7E-48B6-B8FF-DEF8F5191372}" srcId="{A76A9322-0661-497B-A673-B2D31931CC31}" destId="{D103E5FD-C7C3-4B68-A2FA-954533701C7E}" srcOrd="1" destOrd="0" parTransId="{3CD4F40A-E512-49DD-B7D4-3A181BE02B1C}" sibTransId="{D2E0B212-2188-4EEF-B5B4-1B136B8780BC}"/>
    <dgm:cxn modelId="{E11047C9-9561-42F8-96BD-A541FAC4D3CE}" type="presOf" srcId="{4DCDCCEA-077F-4F0C-94E2-3BA4FBFF5B07}" destId="{CD999FAB-5FD9-46C8-8634-D9A669DD2721}" srcOrd="0" destOrd="0" presId="urn:microsoft.com/office/officeart/2005/8/layout/radial5"/>
    <dgm:cxn modelId="{89BB71DE-D3D2-44AB-8174-6CFDC25D2B66}" type="presOf" srcId="{E907927D-4CAD-4DA9-B7B1-2BC2019B1D43}" destId="{A39492FA-BA9E-45D9-A3FD-E698D6E8609D}" srcOrd="1" destOrd="0" presId="urn:microsoft.com/office/officeart/2005/8/layout/radial5"/>
    <dgm:cxn modelId="{DCE2AB28-C447-4743-9ABD-DCD38367339F}" srcId="{A76A9322-0661-497B-A673-B2D31931CC31}" destId="{8576B0C5-B79C-4415-841A-C154008F9D24}" srcOrd="3" destOrd="0" parTransId="{4DCDCCEA-077F-4F0C-94E2-3BA4FBFF5B07}" sibTransId="{9C764965-5C5D-4FB1-B46D-29D22460EBAD}"/>
    <dgm:cxn modelId="{E2E046D0-48A6-4167-A388-D2E29C24FBA5}" type="presOf" srcId="{7B293D4C-843C-4920-AE20-C0A47F4AEEB0}" destId="{B9B24117-D771-4A9D-89CE-EF932AACECC1}" srcOrd="0" destOrd="0" presId="urn:microsoft.com/office/officeart/2005/8/layout/radial5"/>
    <dgm:cxn modelId="{7BE0BB11-AB4F-447B-87AF-FD0FAC6D6355}" type="presOf" srcId="{D103E5FD-C7C3-4B68-A2FA-954533701C7E}" destId="{1751E905-121E-4035-8692-FE13FED9750D}" srcOrd="0" destOrd="0" presId="urn:microsoft.com/office/officeart/2005/8/layout/radial5"/>
    <dgm:cxn modelId="{DEE74E4F-0E7E-48BC-BF22-850D687CA985}" type="presOf" srcId="{25EB1B71-E5CB-485D-9BAF-FDBCFDC28D85}" destId="{0509E1F5-B3E5-43BD-8A3B-72FBA1936A0C}" srcOrd="1" destOrd="0" presId="urn:microsoft.com/office/officeart/2005/8/layout/radial5"/>
    <dgm:cxn modelId="{CC910720-DBEC-4945-B98B-3CA56AE400E8}" type="presOf" srcId="{3CD4F40A-E512-49DD-B7D4-3A181BE02B1C}" destId="{4EA58218-F71A-4B51-8140-20026E0A7620}" srcOrd="1" destOrd="0" presId="urn:microsoft.com/office/officeart/2005/8/layout/radial5"/>
    <dgm:cxn modelId="{610A439F-CD22-45EE-BCD4-EA264D146DBC}" type="presOf" srcId="{7B293D4C-843C-4920-AE20-C0A47F4AEEB0}" destId="{1F81B46F-B8A7-497C-A00E-6E88D95F4E88}" srcOrd="1" destOrd="0" presId="urn:microsoft.com/office/officeart/2005/8/layout/radial5"/>
    <dgm:cxn modelId="{2F7B4C86-78A9-4E10-995B-37F9914CA9AD}" srcId="{A76A9322-0661-497B-A673-B2D31931CC31}" destId="{2DAA7A78-B285-4CB8-B1C9-5B49F2455A4C}" srcOrd="6" destOrd="0" parTransId="{813E5B5B-20B1-488E-8A19-C21249C0B955}" sibTransId="{293A65F0-A808-4CD9-BCDE-F19835BC58DD}"/>
    <dgm:cxn modelId="{68BE8A47-8576-4CC8-8039-FB8077601E94}" type="presOf" srcId="{882AEE72-2367-4FFE-BB75-C1476B0225EE}" destId="{ED6A0628-4073-42E5-9C1C-AB9D4CF9F7EA}" srcOrd="0" destOrd="0" presId="urn:microsoft.com/office/officeart/2005/8/layout/radial5"/>
    <dgm:cxn modelId="{948AA732-5A12-41B4-BF9A-D99CAE900C84}" srcId="{A76A9322-0661-497B-A673-B2D31931CC31}" destId="{C6363352-A5E6-41AD-8113-ADD2898997E2}" srcOrd="8" destOrd="0" parTransId="{E907927D-4CAD-4DA9-B7B1-2BC2019B1D43}" sibTransId="{51CD20B6-2689-46C7-B68C-7A71B2885225}"/>
    <dgm:cxn modelId="{71DCA0DC-C062-4044-9C94-D093E770D13F}" srcId="{A76A9322-0661-497B-A673-B2D31931CC31}" destId="{ADF6420F-8A6D-4DFE-9D8A-BF8536B0D11C}" srcOrd="0" destOrd="0" parTransId="{25EB1B71-E5CB-485D-9BAF-FDBCFDC28D85}" sibTransId="{0C554CA6-9160-4D90-A14B-236B7C216332}"/>
    <dgm:cxn modelId="{4B82C56D-3967-4C84-98FF-1D71788B2CE3}" type="presOf" srcId="{C6363352-A5E6-41AD-8113-ADD2898997E2}" destId="{FE561D7D-9A90-4C24-96D6-02ACBB97123A}" srcOrd="0" destOrd="0" presId="urn:microsoft.com/office/officeart/2005/8/layout/radial5"/>
    <dgm:cxn modelId="{9A10B647-33AC-44C2-BD63-FA8CE70B7751}" srcId="{A76A9322-0661-497B-A673-B2D31931CC31}" destId="{1109F6E4-963F-42BD-850D-9EE9A4F918F9}" srcOrd="5" destOrd="0" parTransId="{61E6A158-F293-45A5-B9FA-4DA7720F9FA6}" sibTransId="{0CF49682-6564-4014-96F4-B1DB579CA6FC}"/>
    <dgm:cxn modelId="{DA8D9BC6-778A-4088-BA4E-83C71459CB3A}" type="presOf" srcId="{2DAA7A78-B285-4CB8-B1C9-5B49F2455A4C}" destId="{9643C76A-9DFB-4D6B-AB86-22D5751B4AAF}" srcOrd="0" destOrd="0" presId="urn:microsoft.com/office/officeart/2005/8/layout/radial5"/>
    <dgm:cxn modelId="{40756986-D106-43C8-90A6-3F62ABA4B455}" type="presOf" srcId="{4DCDCCEA-077F-4F0C-94E2-3BA4FBFF5B07}" destId="{A0302AEE-DC1D-4062-818A-71FAD2DFA782}" srcOrd="1" destOrd="0" presId="urn:microsoft.com/office/officeart/2005/8/layout/radial5"/>
    <dgm:cxn modelId="{15BC6D75-5AD5-46AB-878E-1E1F2CCCC70D}" type="presOf" srcId="{813E5B5B-20B1-488E-8A19-C21249C0B955}" destId="{7E2AD3EE-305A-4E9D-9660-D5A41BC3A5D9}" srcOrd="0" destOrd="0" presId="urn:microsoft.com/office/officeart/2005/8/layout/radial5"/>
    <dgm:cxn modelId="{A1393651-DACD-4B8E-8A95-7635C8DCC80A}" type="presOf" srcId="{61E6A158-F293-45A5-B9FA-4DA7720F9FA6}" destId="{F3C5D9BB-F28D-4812-B85D-A6A7B59F4C8F}" srcOrd="1" destOrd="0" presId="urn:microsoft.com/office/officeart/2005/8/layout/radial5"/>
    <dgm:cxn modelId="{B2C32CB1-0C2C-47CE-A25B-4285D50F5FAE}" type="presOf" srcId="{813E5B5B-20B1-488E-8A19-C21249C0B955}" destId="{4EA03E0F-808F-498B-B56D-95A6A4ED0D4B}" srcOrd="1" destOrd="0" presId="urn:microsoft.com/office/officeart/2005/8/layout/radial5"/>
    <dgm:cxn modelId="{44A25A3F-A5BC-4450-84C7-BEC91DFCB499}" srcId="{A76A9322-0661-497B-A673-B2D31931CC31}" destId="{EC2042FC-27FB-40C1-8C92-3C542421FD37}" srcOrd="2" destOrd="0" parTransId="{7B293D4C-843C-4920-AE20-C0A47F4AEEB0}" sibTransId="{BF629C3F-7158-4BAE-AFD9-5EAA49365E07}"/>
    <dgm:cxn modelId="{1D7FA6E5-15DB-42F8-A354-AC4FEE6655E7}" srcId="{882AEE72-2367-4FFE-BB75-C1476B0225EE}" destId="{A76A9322-0661-497B-A673-B2D31931CC31}" srcOrd="0" destOrd="0" parTransId="{779E7E0A-C980-4A33-9E60-F33BEB716FC5}" sibTransId="{985B9609-F715-4449-8FB3-E41900BC02C9}"/>
    <dgm:cxn modelId="{3E3D6C56-6A11-41A1-AB77-788607ECFB17}" type="presOf" srcId="{FCB8D3C2-1726-4B55-A763-B5144273E5E0}" destId="{C5468DED-6924-47DF-94C4-A2BF83EEF2BC}" srcOrd="0" destOrd="0" presId="urn:microsoft.com/office/officeart/2005/8/layout/radial5"/>
    <dgm:cxn modelId="{10138DB7-49AF-4C83-8CF6-7E6062373CA5}" type="presOf" srcId="{61E6A158-F293-45A5-B9FA-4DA7720F9FA6}" destId="{A7001B12-9B7F-4A0C-80C1-7446C625581D}" srcOrd="0" destOrd="0" presId="urn:microsoft.com/office/officeart/2005/8/layout/radial5"/>
    <dgm:cxn modelId="{CC955216-EB10-4E39-9A31-04A64744A305}" srcId="{A76A9322-0661-497B-A673-B2D31931CC31}" destId="{23970484-F283-4D36-A7CB-593DB3EA0E19}" srcOrd="7" destOrd="0" parTransId="{D4F268BE-D4E2-4730-8E51-EB3DB6F08232}" sibTransId="{4E8C3114-E5FC-4DF6-B982-9E19FDCBAEA2}"/>
    <dgm:cxn modelId="{F4EA9522-32C3-4FD1-8D76-6BE4BB9F24DC}" type="presOf" srcId="{25EB1B71-E5CB-485D-9BAF-FDBCFDC28D85}" destId="{5E3AEC08-9A0C-48BD-8C8E-4D8981F7A485}" srcOrd="0" destOrd="0" presId="urn:microsoft.com/office/officeart/2005/8/layout/radial5"/>
    <dgm:cxn modelId="{827B7DCB-3BAF-4E08-ADF8-BA0CABACF4DE}" type="presOf" srcId="{D4F268BE-D4E2-4730-8E51-EB3DB6F08232}" destId="{90D4EA54-D75D-47EF-8B20-2658B49644B6}" srcOrd="1" destOrd="0" presId="urn:microsoft.com/office/officeart/2005/8/layout/radial5"/>
    <dgm:cxn modelId="{1952D506-CA71-4380-AD2F-3734283BE3B4}" type="presOf" srcId="{D4F268BE-D4E2-4730-8E51-EB3DB6F08232}" destId="{92F0AA69-9D3E-4B06-B6E4-93B306D55229}" srcOrd="0" destOrd="0" presId="urn:microsoft.com/office/officeart/2005/8/layout/radial5"/>
    <dgm:cxn modelId="{E5F91FB5-4598-421C-A268-6785621DE17C}" type="presParOf" srcId="{ED6A0628-4073-42E5-9C1C-AB9D4CF9F7EA}" destId="{247A2A4D-2CE3-4081-AE25-7C29BCBB6840}" srcOrd="0" destOrd="0" presId="urn:microsoft.com/office/officeart/2005/8/layout/radial5"/>
    <dgm:cxn modelId="{CD33F8CB-2718-49F3-9C49-584545F0DD31}" type="presParOf" srcId="{ED6A0628-4073-42E5-9C1C-AB9D4CF9F7EA}" destId="{5E3AEC08-9A0C-48BD-8C8E-4D8981F7A485}" srcOrd="1" destOrd="0" presId="urn:microsoft.com/office/officeart/2005/8/layout/radial5"/>
    <dgm:cxn modelId="{85FB8527-DDFC-4AB0-B9AA-F37A771C3247}" type="presParOf" srcId="{5E3AEC08-9A0C-48BD-8C8E-4D8981F7A485}" destId="{0509E1F5-B3E5-43BD-8A3B-72FBA1936A0C}" srcOrd="0" destOrd="0" presId="urn:microsoft.com/office/officeart/2005/8/layout/radial5"/>
    <dgm:cxn modelId="{76BBB075-0C75-4C28-B4A4-1D13033A21E6}" type="presParOf" srcId="{ED6A0628-4073-42E5-9C1C-AB9D4CF9F7EA}" destId="{03D8E603-1B6D-45B7-965B-840727923E8E}" srcOrd="2" destOrd="0" presId="urn:microsoft.com/office/officeart/2005/8/layout/radial5"/>
    <dgm:cxn modelId="{2D03DF2E-1108-4C22-B853-0E08F8804BBE}" type="presParOf" srcId="{ED6A0628-4073-42E5-9C1C-AB9D4CF9F7EA}" destId="{F7B42ACE-3DDA-4AA4-877F-36D528909B1D}" srcOrd="3" destOrd="0" presId="urn:microsoft.com/office/officeart/2005/8/layout/radial5"/>
    <dgm:cxn modelId="{F464C5BD-2646-4C75-AFD9-7AC43ED3B347}" type="presParOf" srcId="{F7B42ACE-3DDA-4AA4-877F-36D528909B1D}" destId="{4EA58218-F71A-4B51-8140-20026E0A7620}" srcOrd="0" destOrd="0" presId="urn:microsoft.com/office/officeart/2005/8/layout/radial5"/>
    <dgm:cxn modelId="{8D305EC8-32A5-4095-A15F-526B2DF8E830}" type="presParOf" srcId="{ED6A0628-4073-42E5-9C1C-AB9D4CF9F7EA}" destId="{1751E905-121E-4035-8692-FE13FED9750D}" srcOrd="4" destOrd="0" presId="urn:microsoft.com/office/officeart/2005/8/layout/radial5"/>
    <dgm:cxn modelId="{BEDF790D-9D23-4E2F-955C-280C3F818DCA}" type="presParOf" srcId="{ED6A0628-4073-42E5-9C1C-AB9D4CF9F7EA}" destId="{B9B24117-D771-4A9D-89CE-EF932AACECC1}" srcOrd="5" destOrd="0" presId="urn:microsoft.com/office/officeart/2005/8/layout/radial5"/>
    <dgm:cxn modelId="{B35E19BA-1F5D-4A20-ABFF-5B2449C5E027}" type="presParOf" srcId="{B9B24117-D771-4A9D-89CE-EF932AACECC1}" destId="{1F81B46F-B8A7-497C-A00E-6E88D95F4E88}" srcOrd="0" destOrd="0" presId="urn:microsoft.com/office/officeart/2005/8/layout/radial5"/>
    <dgm:cxn modelId="{AA07E546-FA81-43CE-8EFF-5BF9068E6268}" type="presParOf" srcId="{ED6A0628-4073-42E5-9C1C-AB9D4CF9F7EA}" destId="{9751EBC9-1F8F-4F90-AB7C-B15532F19EEE}" srcOrd="6" destOrd="0" presId="urn:microsoft.com/office/officeart/2005/8/layout/radial5"/>
    <dgm:cxn modelId="{F8F758EA-1EBB-49CE-900D-36BDD6C73A1C}" type="presParOf" srcId="{ED6A0628-4073-42E5-9C1C-AB9D4CF9F7EA}" destId="{CD999FAB-5FD9-46C8-8634-D9A669DD2721}" srcOrd="7" destOrd="0" presId="urn:microsoft.com/office/officeart/2005/8/layout/radial5"/>
    <dgm:cxn modelId="{8E890671-2F98-422E-B905-C913BD90872F}" type="presParOf" srcId="{CD999FAB-5FD9-46C8-8634-D9A669DD2721}" destId="{A0302AEE-DC1D-4062-818A-71FAD2DFA782}" srcOrd="0" destOrd="0" presId="urn:microsoft.com/office/officeart/2005/8/layout/radial5"/>
    <dgm:cxn modelId="{28FC725C-AD2D-4DBA-8B63-24E565AB2E65}" type="presParOf" srcId="{ED6A0628-4073-42E5-9C1C-AB9D4CF9F7EA}" destId="{B483BCAC-2965-4CD1-AC9F-9A7DA21D255D}" srcOrd="8" destOrd="0" presId="urn:microsoft.com/office/officeart/2005/8/layout/radial5"/>
    <dgm:cxn modelId="{C94CBBCE-3096-479F-81E2-CB5D89360B9E}" type="presParOf" srcId="{ED6A0628-4073-42E5-9C1C-AB9D4CF9F7EA}" destId="{88216B7A-F98C-4536-A96C-EEF5BF33E151}" srcOrd="9" destOrd="0" presId="urn:microsoft.com/office/officeart/2005/8/layout/radial5"/>
    <dgm:cxn modelId="{4EC6145F-03E0-4B5F-B68C-756C723E63FF}" type="presParOf" srcId="{88216B7A-F98C-4536-A96C-EEF5BF33E151}" destId="{39908768-4DBD-44D6-B9D1-1F76FB7B7DEA}" srcOrd="0" destOrd="0" presId="urn:microsoft.com/office/officeart/2005/8/layout/radial5"/>
    <dgm:cxn modelId="{65611989-4C3D-4A51-8F8F-8BA13BCE0CA9}" type="presParOf" srcId="{ED6A0628-4073-42E5-9C1C-AB9D4CF9F7EA}" destId="{C5468DED-6924-47DF-94C4-A2BF83EEF2BC}" srcOrd="10" destOrd="0" presId="urn:microsoft.com/office/officeart/2005/8/layout/radial5"/>
    <dgm:cxn modelId="{CFC905DA-64B7-41E5-B8D2-D463D8A3C221}" type="presParOf" srcId="{ED6A0628-4073-42E5-9C1C-AB9D4CF9F7EA}" destId="{A7001B12-9B7F-4A0C-80C1-7446C625581D}" srcOrd="11" destOrd="0" presId="urn:microsoft.com/office/officeart/2005/8/layout/radial5"/>
    <dgm:cxn modelId="{EF51EFC7-9A0A-48AB-A583-91EDCDFD0E2B}" type="presParOf" srcId="{A7001B12-9B7F-4A0C-80C1-7446C625581D}" destId="{F3C5D9BB-F28D-4812-B85D-A6A7B59F4C8F}" srcOrd="0" destOrd="0" presId="urn:microsoft.com/office/officeart/2005/8/layout/radial5"/>
    <dgm:cxn modelId="{300B29B1-10C7-47FD-B07D-0102A732EBEA}" type="presParOf" srcId="{ED6A0628-4073-42E5-9C1C-AB9D4CF9F7EA}" destId="{3D9CDC30-4845-4486-99C4-90B3547E7120}" srcOrd="12" destOrd="0" presId="urn:microsoft.com/office/officeart/2005/8/layout/radial5"/>
    <dgm:cxn modelId="{68898276-198D-41B2-AED0-76B31F6576CF}" type="presParOf" srcId="{ED6A0628-4073-42E5-9C1C-AB9D4CF9F7EA}" destId="{7E2AD3EE-305A-4E9D-9660-D5A41BC3A5D9}" srcOrd="13" destOrd="0" presId="urn:microsoft.com/office/officeart/2005/8/layout/radial5"/>
    <dgm:cxn modelId="{D5A17DC0-A4AE-469C-AEF2-3937099317A3}" type="presParOf" srcId="{7E2AD3EE-305A-4E9D-9660-D5A41BC3A5D9}" destId="{4EA03E0F-808F-498B-B56D-95A6A4ED0D4B}" srcOrd="0" destOrd="0" presId="urn:microsoft.com/office/officeart/2005/8/layout/radial5"/>
    <dgm:cxn modelId="{C2D10B63-EC90-48E0-A520-20751D61859A}" type="presParOf" srcId="{ED6A0628-4073-42E5-9C1C-AB9D4CF9F7EA}" destId="{9643C76A-9DFB-4D6B-AB86-22D5751B4AAF}" srcOrd="14" destOrd="0" presId="urn:microsoft.com/office/officeart/2005/8/layout/radial5"/>
    <dgm:cxn modelId="{0F49E722-7FC8-4463-91BC-C8A556CE4F4F}" type="presParOf" srcId="{ED6A0628-4073-42E5-9C1C-AB9D4CF9F7EA}" destId="{92F0AA69-9D3E-4B06-B6E4-93B306D55229}" srcOrd="15" destOrd="0" presId="urn:microsoft.com/office/officeart/2005/8/layout/radial5"/>
    <dgm:cxn modelId="{1097AD04-0CE4-4873-8FD8-2984D4E10710}" type="presParOf" srcId="{92F0AA69-9D3E-4B06-B6E4-93B306D55229}" destId="{90D4EA54-D75D-47EF-8B20-2658B49644B6}" srcOrd="0" destOrd="0" presId="urn:microsoft.com/office/officeart/2005/8/layout/radial5"/>
    <dgm:cxn modelId="{D32660FA-DBD7-4395-AE68-C07C8D6D50D0}" type="presParOf" srcId="{ED6A0628-4073-42E5-9C1C-AB9D4CF9F7EA}" destId="{DFDE65B2-9A25-44B3-A66C-269F51866804}" srcOrd="16" destOrd="0" presId="urn:microsoft.com/office/officeart/2005/8/layout/radial5"/>
    <dgm:cxn modelId="{84DE1709-7253-4569-A371-16735EF7A3B6}" type="presParOf" srcId="{ED6A0628-4073-42E5-9C1C-AB9D4CF9F7EA}" destId="{64544075-C527-4F46-8922-59B09CF037DA}" srcOrd="17" destOrd="0" presId="urn:microsoft.com/office/officeart/2005/8/layout/radial5"/>
    <dgm:cxn modelId="{178F55FB-73EB-4E3E-AEE1-3F2B24726783}" type="presParOf" srcId="{64544075-C527-4F46-8922-59B09CF037DA}" destId="{A39492FA-BA9E-45D9-A3FD-E698D6E8609D}" srcOrd="0" destOrd="0" presId="urn:microsoft.com/office/officeart/2005/8/layout/radial5"/>
    <dgm:cxn modelId="{E389A859-9F30-4195-89FA-9B1CCAD4CC0B}" type="presParOf" srcId="{ED6A0628-4073-42E5-9C1C-AB9D4CF9F7EA}" destId="{FE561D7D-9A90-4C24-96D6-02ACBB97123A}" srcOrd="1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2AEE72-2367-4FFE-BB75-C1476B0225EE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DF6420F-8A6D-4DFE-9D8A-BF8536B0D11C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rPr>
            <a:t>爷爷</a:t>
          </a:r>
          <a:endParaRPr lang="zh-CN" altLang="en-US" b="1" dirty="0">
            <a:solidFill>
              <a:srgbClr val="FF0000"/>
            </a:solidFill>
            <a:latin typeface="华文行楷" pitchFamily="2" charset="-122"/>
            <a:ea typeface="华文行楷" pitchFamily="2" charset="-122"/>
          </a:endParaRPr>
        </a:p>
      </dgm:t>
    </dgm:pt>
    <dgm:pt modelId="{25EB1B71-E5CB-485D-9BAF-FDBCFDC28D85}" type="parTrans" cxnId="{71DCA0DC-C062-4044-9C94-D093E770D13F}">
      <dgm:prSet/>
      <dgm:spPr/>
      <dgm:t>
        <a:bodyPr/>
        <a:lstStyle/>
        <a:p>
          <a:endParaRPr lang="zh-CN" altLang="en-US"/>
        </a:p>
      </dgm:t>
    </dgm:pt>
    <dgm:pt modelId="{0C554CA6-9160-4D90-A14B-236B7C216332}" type="sibTrans" cxnId="{71DCA0DC-C062-4044-9C94-D093E770D13F}">
      <dgm:prSet/>
      <dgm:spPr/>
      <dgm:t>
        <a:bodyPr/>
        <a:lstStyle/>
        <a:p>
          <a:endParaRPr lang="zh-CN" altLang="en-US"/>
        </a:p>
      </dgm:t>
    </dgm:pt>
    <dgm:pt modelId="{D103E5FD-C7C3-4B68-A2FA-954533701C7E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善良</a:t>
          </a:r>
          <a:endParaRPr lang="zh-CN" altLang="en-US" b="1" dirty="0">
            <a:solidFill>
              <a:schemeClr val="tx1"/>
            </a:solidFill>
          </a:endParaRPr>
        </a:p>
      </dgm:t>
    </dgm:pt>
    <dgm:pt modelId="{3CD4F40A-E512-49DD-B7D4-3A181BE02B1C}" type="parTrans" cxnId="{52E2DC25-AC7E-48B6-B8FF-DEF8F5191372}">
      <dgm:prSet/>
      <dgm:spPr/>
      <dgm:t>
        <a:bodyPr/>
        <a:lstStyle/>
        <a:p>
          <a:endParaRPr lang="zh-CN" altLang="en-US"/>
        </a:p>
      </dgm:t>
    </dgm:pt>
    <dgm:pt modelId="{D2E0B212-2188-4EEF-B5B4-1B136B8780BC}" type="sibTrans" cxnId="{52E2DC25-AC7E-48B6-B8FF-DEF8F5191372}">
      <dgm:prSet/>
      <dgm:spPr/>
      <dgm:t>
        <a:bodyPr/>
        <a:lstStyle/>
        <a:p>
          <a:endParaRPr lang="zh-CN" altLang="en-US"/>
        </a:p>
      </dgm:t>
    </dgm:pt>
    <dgm:pt modelId="{EC2042FC-27FB-40C1-8C92-3C542421FD37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慈祥</a:t>
          </a:r>
          <a:endParaRPr lang="zh-CN" altLang="en-US" b="1" dirty="0">
            <a:solidFill>
              <a:schemeClr val="tx1"/>
            </a:solidFill>
          </a:endParaRPr>
        </a:p>
      </dgm:t>
    </dgm:pt>
    <dgm:pt modelId="{7B293D4C-843C-4920-AE20-C0A47F4AEEB0}" type="parTrans" cxnId="{44A25A3F-A5BC-4450-84C7-BEC91DFCB499}">
      <dgm:prSet/>
      <dgm:spPr/>
      <dgm:t>
        <a:bodyPr/>
        <a:lstStyle/>
        <a:p>
          <a:endParaRPr lang="zh-CN" altLang="en-US"/>
        </a:p>
      </dgm:t>
    </dgm:pt>
    <dgm:pt modelId="{BF629C3F-7158-4BAE-AFD9-5EAA49365E07}" type="sibTrans" cxnId="{44A25A3F-A5BC-4450-84C7-BEC91DFCB499}">
      <dgm:prSet/>
      <dgm:spPr/>
      <dgm:t>
        <a:bodyPr/>
        <a:lstStyle/>
        <a:p>
          <a:endParaRPr lang="zh-CN" altLang="en-US"/>
        </a:p>
      </dgm:t>
    </dgm:pt>
    <dgm:pt modelId="{8576B0C5-B79C-4415-841A-C154008F9D24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诚恳</a:t>
          </a:r>
          <a:endParaRPr lang="zh-CN" altLang="en-US" b="1" dirty="0">
            <a:solidFill>
              <a:schemeClr val="tx1"/>
            </a:solidFill>
          </a:endParaRPr>
        </a:p>
      </dgm:t>
    </dgm:pt>
    <dgm:pt modelId="{4DCDCCEA-077F-4F0C-94E2-3BA4FBFF5B07}" type="parTrans" cxnId="{DCE2AB28-C447-4743-9ABD-DCD38367339F}">
      <dgm:prSet/>
      <dgm:spPr/>
      <dgm:t>
        <a:bodyPr/>
        <a:lstStyle/>
        <a:p>
          <a:endParaRPr lang="zh-CN" altLang="en-US"/>
        </a:p>
      </dgm:t>
    </dgm:pt>
    <dgm:pt modelId="{9C764965-5C5D-4FB1-B46D-29D22460EBAD}" type="sibTrans" cxnId="{DCE2AB28-C447-4743-9ABD-DCD38367339F}">
      <dgm:prSet/>
      <dgm:spPr/>
      <dgm:t>
        <a:bodyPr/>
        <a:lstStyle/>
        <a:p>
          <a:endParaRPr lang="zh-CN" altLang="en-US"/>
        </a:p>
      </dgm:t>
    </dgm:pt>
    <dgm:pt modelId="{FCB8D3C2-1726-4B55-A763-B5144273E5E0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坚强</a:t>
          </a:r>
          <a:endParaRPr lang="zh-CN" altLang="en-US" b="1" dirty="0">
            <a:solidFill>
              <a:schemeClr val="tx1"/>
            </a:solidFill>
          </a:endParaRPr>
        </a:p>
      </dgm:t>
    </dgm:pt>
    <dgm:pt modelId="{8D8661BC-9B61-4362-A07C-C164F461B322}" type="parTrans" cxnId="{765BB17A-D1E4-4389-BC53-C0B2E901854C}">
      <dgm:prSet/>
      <dgm:spPr/>
      <dgm:t>
        <a:bodyPr/>
        <a:lstStyle/>
        <a:p>
          <a:endParaRPr lang="zh-CN" altLang="en-US"/>
        </a:p>
      </dgm:t>
    </dgm:pt>
    <dgm:pt modelId="{113990D6-9A11-4FA9-B8EC-8DE954EBC927}" type="sibTrans" cxnId="{765BB17A-D1E4-4389-BC53-C0B2E901854C}">
      <dgm:prSet/>
      <dgm:spPr/>
      <dgm:t>
        <a:bodyPr/>
        <a:lstStyle/>
        <a:p>
          <a:endParaRPr lang="zh-CN" altLang="en-US"/>
        </a:p>
      </dgm:t>
    </dgm:pt>
    <dgm:pt modelId="{1109F6E4-963F-42BD-850D-9EE9A4F918F9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乐观</a:t>
          </a:r>
          <a:endParaRPr lang="zh-CN" altLang="en-US" b="1" dirty="0">
            <a:solidFill>
              <a:schemeClr val="tx1"/>
            </a:solidFill>
          </a:endParaRPr>
        </a:p>
      </dgm:t>
    </dgm:pt>
    <dgm:pt modelId="{61E6A158-F293-45A5-B9FA-4DA7720F9FA6}" type="parTrans" cxnId="{9A10B647-33AC-44C2-BD63-FA8CE70B7751}">
      <dgm:prSet/>
      <dgm:spPr/>
      <dgm:t>
        <a:bodyPr/>
        <a:lstStyle/>
        <a:p>
          <a:endParaRPr lang="zh-CN" altLang="en-US"/>
        </a:p>
      </dgm:t>
    </dgm:pt>
    <dgm:pt modelId="{0CF49682-6564-4014-96F4-B1DB579CA6FC}" type="sibTrans" cxnId="{9A10B647-33AC-44C2-BD63-FA8CE70B7751}">
      <dgm:prSet/>
      <dgm:spPr/>
      <dgm:t>
        <a:bodyPr/>
        <a:lstStyle/>
        <a:p>
          <a:endParaRPr lang="zh-CN" altLang="en-US"/>
        </a:p>
      </dgm:t>
    </dgm:pt>
    <dgm:pt modelId="{2DAA7A78-B285-4CB8-B1C9-5B49F2455A4C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尽职</a:t>
          </a:r>
          <a:endParaRPr lang="zh-CN" altLang="en-US" b="1" dirty="0">
            <a:solidFill>
              <a:schemeClr val="tx1"/>
            </a:solidFill>
          </a:endParaRPr>
        </a:p>
      </dgm:t>
    </dgm:pt>
    <dgm:pt modelId="{813E5B5B-20B1-488E-8A19-C21249C0B955}" type="parTrans" cxnId="{2F7B4C86-78A9-4E10-995B-37F9914CA9AD}">
      <dgm:prSet/>
      <dgm:spPr/>
      <dgm:t>
        <a:bodyPr/>
        <a:lstStyle/>
        <a:p>
          <a:endParaRPr lang="zh-CN" altLang="en-US"/>
        </a:p>
      </dgm:t>
    </dgm:pt>
    <dgm:pt modelId="{293A65F0-A808-4CD9-BCDE-F19835BC58DD}" type="sibTrans" cxnId="{2F7B4C86-78A9-4E10-995B-37F9914CA9AD}">
      <dgm:prSet/>
      <dgm:spPr/>
      <dgm:t>
        <a:bodyPr/>
        <a:lstStyle/>
        <a:p>
          <a:endParaRPr lang="zh-CN" altLang="en-US"/>
        </a:p>
      </dgm:t>
    </dgm:pt>
    <dgm:pt modelId="{23970484-F283-4D36-A7CB-593DB3EA0E19}">
      <dgm:prSet phldrT="[文本]"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纯朴</a:t>
          </a:r>
          <a:endParaRPr lang="zh-CN" altLang="en-US" b="1" dirty="0">
            <a:solidFill>
              <a:schemeClr val="tx1"/>
            </a:solidFill>
          </a:endParaRPr>
        </a:p>
      </dgm:t>
    </dgm:pt>
    <dgm:pt modelId="{D4F268BE-D4E2-4730-8E51-EB3DB6F08232}" type="parTrans" cxnId="{CC955216-EB10-4E39-9A31-04A64744A305}">
      <dgm:prSet/>
      <dgm:spPr/>
      <dgm:t>
        <a:bodyPr/>
        <a:lstStyle/>
        <a:p>
          <a:endParaRPr lang="zh-CN" altLang="en-US"/>
        </a:p>
      </dgm:t>
    </dgm:pt>
    <dgm:pt modelId="{4E8C3114-E5FC-4DF6-B982-9E19FDCBAEA2}" type="sibTrans" cxnId="{CC955216-EB10-4E39-9A31-04A64744A305}">
      <dgm:prSet/>
      <dgm:spPr/>
      <dgm:t>
        <a:bodyPr/>
        <a:lstStyle/>
        <a:p>
          <a:endParaRPr lang="zh-CN" altLang="en-US"/>
        </a:p>
      </dgm:t>
    </dgm:pt>
    <dgm:pt modelId="{5B9296D4-BFC9-4E1C-AC1D-F33E87E0D3B2}">
      <dgm:prSet/>
      <dgm:spPr>
        <a:noFill/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尽责</a:t>
          </a:r>
          <a:endParaRPr lang="zh-CN" altLang="en-US" b="1" dirty="0">
            <a:solidFill>
              <a:schemeClr val="tx1"/>
            </a:solidFill>
          </a:endParaRPr>
        </a:p>
      </dgm:t>
    </dgm:pt>
    <dgm:pt modelId="{94A8BCBE-A90E-42CF-A929-9BF5D0E41616}" type="parTrans" cxnId="{4D95693F-1305-48DC-8438-9EB694200E05}">
      <dgm:prSet/>
      <dgm:spPr/>
      <dgm:t>
        <a:bodyPr/>
        <a:lstStyle/>
        <a:p>
          <a:endParaRPr lang="zh-CN" altLang="en-US"/>
        </a:p>
      </dgm:t>
    </dgm:pt>
    <dgm:pt modelId="{B1A168E3-D65C-4E43-8B20-65A82BB8F72C}" type="sibTrans" cxnId="{4D95693F-1305-48DC-8438-9EB694200E05}">
      <dgm:prSet/>
      <dgm:spPr/>
      <dgm:t>
        <a:bodyPr/>
        <a:lstStyle/>
        <a:p>
          <a:endParaRPr lang="zh-CN" altLang="en-US"/>
        </a:p>
      </dgm:t>
    </dgm:pt>
    <dgm:pt modelId="{ED6A0628-4073-42E5-9C1C-AB9D4CF9F7EA}" type="pres">
      <dgm:prSet presAssocID="{882AEE72-2367-4FFE-BB75-C1476B0225E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19D3D2C-CB33-43DE-8BA0-DEFF59FEF42A}" type="pres">
      <dgm:prSet presAssocID="{ADF6420F-8A6D-4DFE-9D8A-BF8536B0D11C}" presName="centerShape" presStyleLbl="node0" presStyleIdx="0" presStyleCnt="1" custLinFactNeighborX="1132" custLinFactNeighborY="-3484"/>
      <dgm:spPr/>
      <dgm:t>
        <a:bodyPr/>
        <a:lstStyle/>
        <a:p>
          <a:endParaRPr lang="zh-CN" altLang="en-US"/>
        </a:p>
      </dgm:t>
    </dgm:pt>
    <dgm:pt modelId="{F7B42ACE-3DDA-4AA4-877F-36D528909B1D}" type="pres">
      <dgm:prSet presAssocID="{3CD4F40A-E512-49DD-B7D4-3A181BE02B1C}" presName="parTrans" presStyleLbl="sibTrans2D1" presStyleIdx="0" presStyleCnt="8"/>
      <dgm:spPr/>
      <dgm:t>
        <a:bodyPr/>
        <a:lstStyle/>
        <a:p>
          <a:endParaRPr lang="zh-CN" altLang="en-US"/>
        </a:p>
      </dgm:t>
    </dgm:pt>
    <dgm:pt modelId="{4EA58218-F71A-4B51-8140-20026E0A7620}" type="pres">
      <dgm:prSet presAssocID="{3CD4F40A-E512-49DD-B7D4-3A181BE02B1C}" presName="connectorText" presStyleLbl="sibTrans2D1" presStyleIdx="0" presStyleCnt="8"/>
      <dgm:spPr/>
      <dgm:t>
        <a:bodyPr/>
        <a:lstStyle/>
        <a:p>
          <a:endParaRPr lang="zh-CN" altLang="en-US"/>
        </a:p>
      </dgm:t>
    </dgm:pt>
    <dgm:pt modelId="{1751E905-121E-4035-8692-FE13FED9750D}" type="pres">
      <dgm:prSet presAssocID="{D103E5FD-C7C3-4B68-A2FA-954533701C7E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B24117-D771-4A9D-89CE-EF932AACECC1}" type="pres">
      <dgm:prSet presAssocID="{7B293D4C-843C-4920-AE20-C0A47F4AEEB0}" presName="parTrans" presStyleLbl="sibTrans2D1" presStyleIdx="1" presStyleCnt="8"/>
      <dgm:spPr/>
      <dgm:t>
        <a:bodyPr/>
        <a:lstStyle/>
        <a:p>
          <a:endParaRPr lang="zh-CN" altLang="en-US"/>
        </a:p>
      </dgm:t>
    </dgm:pt>
    <dgm:pt modelId="{1F81B46F-B8A7-497C-A00E-6E88D95F4E88}" type="pres">
      <dgm:prSet presAssocID="{7B293D4C-843C-4920-AE20-C0A47F4AEEB0}" presName="connectorText" presStyleLbl="sibTrans2D1" presStyleIdx="1" presStyleCnt="8"/>
      <dgm:spPr/>
      <dgm:t>
        <a:bodyPr/>
        <a:lstStyle/>
        <a:p>
          <a:endParaRPr lang="zh-CN" altLang="en-US"/>
        </a:p>
      </dgm:t>
    </dgm:pt>
    <dgm:pt modelId="{9751EBC9-1F8F-4F90-AB7C-B15532F19EEE}" type="pres">
      <dgm:prSet presAssocID="{EC2042FC-27FB-40C1-8C92-3C542421FD37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999FAB-5FD9-46C8-8634-D9A669DD2721}" type="pres">
      <dgm:prSet presAssocID="{4DCDCCEA-077F-4F0C-94E2-3BA4FBFF5B07}" presName="parTrans" presStyleLbl="sibTrans2D1" presStyleIdx="2" presStyleCnt="8"/>
      <dgm:spPr/>
      <dgm:t>
        <a:bodyPr/>
        <a:lstStyle/>
        <a:p>
          <a:endParaRPr lang="zh-CN" altLang="en-US"/>
        </a:p>
      </dgm:t>
    </dgm:pt>
    <dgm:pt modelId="{A0302AEE-DC1D-4062-818A-71FAD2DFA782}" type="pres">
      <dgm:prSet presAssocID="{4DCDCCEA-077F-4F0C-94E2-3BA4FBFF5B07}" presName="connectorText" presStyleLbl="sibTrans2D1" presStyleIdx="2" presStyleCnt="8"/>
      <dgm:spPr/>
      <dgm:t>
        <a:bodyPr/>
        <a:lstStyle/>
        <a:p>
          <a:endParaRPr lang="zh-CN" altLang="en-US"/>
        </a:p>
      </dgm:t>
    </dgm:pt>
    <dgm:pt modelId="{B483BCAC-2965-4CD1-AC9F-9A7DA21D255D}" type="pres">
      <dgm:prSet presAssocID="{8576B0C5-B79C-4415-841A-C154008F9D24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216B7A-F98C-4536-A96C-EEF5BF33E151}" type="pres">
      <dgm:prSet presAssocID="{8D8661BC-9B61-4362-A07C-C164F461B322}" presName="parTrans" presStyleLbl="sibTrans2D1" presStyleIdx="3" presStyleCnt="8"/>
      <dgm:spPr/>
      <dgm:t>
        <a:bodyPr/>
        <a:lstStyle/>
        <a:p>
          <a:endParaRPr lang="zh-CN" altLang="en-US"/>
        </a:p>
      </dgm:t>
    </dgm:pt>
    <dgm:pt modelId="{39908768-4DBD-44D6-B9D1-1F76FB7B7DEA}" type="pres">
      <dgm:prSet presAssocID="{8D8661BC-9B61-4362-A07C-C164F461B322}" presName="connectorText" presStyleLbl="sibTrans2D1" presStyleIdx="3" presStyleCnt="8"/>
      <dgm:spPr/>
      <dgm:t>
        <a:bodyPr/>
        <a:lstStyle/>
        <a:p>
          <a:endParaRPr lang="zh-CN" altLang="en-US"/>
        </a:p>
      </dgm:t>
    </dgm:pt>
    <dgm:pt modelId="{C5468DED-6924-47DF-94C4-A2BF83EEF2BC}" type="pres">
      <dgm:prSet presAssocID="{FCB8D3C2-1726-4B55-A763-B5144273E5E0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001B12-9B7F-4A0C-80C1-7446C625581D}" type="pres">
      <dgm:prSet presAssocID="{61E6A158-F293-45A5-B9FA-4DA7720F9FA6}" presName="parTrans" presStyleLbl="sibTrans2D1" presStyleIdx="4" presStyleCnt="8"/>
      <dgm:spPr/>
      <dgm:t>
        <a:bodyPr/>
        <a:lstStyle/>
        <a:p>
          <a:endParaRPr lang="zh-CN" altLang="en-US"/>
        </a:p>
      </dgm:t>
    </dgm:pt>
    <dgm:pt modelId="{F3C5D9BB-F28D-4812-B85D-A6A7B59F4C8F}" type="pres">
      <dgm:prSet presAssocID="{61E6A158-F293-45A5-B9FA-4DA7720F9FA6}" presName="connectorText" presStyleLbl="sibTrans2D1" presStyleIdx="4" presStyleCnt="8"/>
      <dgm:spPr/>
      <dgm:t>
        <a:bodyPr/>
        <a:lstStyle/>
        <a:p>
          <a:endParaRPr lang="zh-CN" altLang="en-US"/>
        </a:p>
      </dgm:t>
    </dgm:pt>
    <dgm:pt modelId="{3D9CDC30-4845-4486-99C4-90B3547E7120}" type="pres">
      <dgm:prSet presAssocID="{1109F6E4-963F-42BD-850D-9EE9A4F918F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2AD3EE-305A-4E9D-9660-D5A41BC3A5D9}" type="pres">
      <dgm:prSet presAssocID="{813E5B5B-20B1-488E-8A19-C21249C0B955}" presName="parTrans" presStyleLbl="sibTrans2D1" presStyleIdx="5" presStyleCnt="8"/>
      <dgm:spPr/>
      <dgm:t>
        <a:bodyPr/>
        <a:lstStyle/>
        <a:p>
          <a:endParaRPr lang="zh-CN" altLang="en-US"/>
        </a:p>
      </dgm:t>
    </dgm:pt>
    <dgm:pt modelId="{4EA03E0F-808F-498B-B56D-95A6A4ED0D4B}" type="pres">
      <dgm:prSet presAssocID="{813E5B5B-20B1-488E-8A19-C21249C0B955}" presName="connectorText" presStyleLbl="sibTrans2D1" presStyleIdx="5" presStyleCnt="8"/>
      <dgm:spPr/>
      <dgm:t>
        <a:bodyPr/>
        <a:lstStyle/>
        <a:p>
          <a:endParaRPr lang="zh-CN" altLang="en-US"/>
        </a:p>
      </dgm:t>
    </dgm:pt>
    <dgm:pt modelId="{9643C76A-9DFB-4D6B-AB86-22D5751B4AAF}" type="pres">
      <dgm:prSet presAssocID="{2DAA7A78-B285-4CB8-B1C9-5B49F2455A4C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F72BD1-44B0-4F07-AB7C-BBAA2630B5C4}" type="pres">
      <dgm:prSet presAssocID="{94A8BCBE-A90E-42CF-A929-9BF5D0E41616}" presName="parTrans" presStyleLbl="sibTrans2D1" presStyleIdx="6" presStyleCnt="8"/>
      <dgm:spPr/>
      <dgm:t>
        <a:bodyPr/>
        <a:lstStyle/>
        <a:p>
          <a:endParaRPr lang="zh-CN" altLang="en-US"/>
        </a:p>
      </dgm:t>
    </dgm:pt>
    <dgm:pt modelId="{57DFD560-B356-4921-A73C-0FBB8BD7A09A}" type="pres">
      <dgm:prSet presAssocID="{94A8BCBE-A90E-42CF-A929-9BF5D0E41616}" presName="connectorText" presStyleLbl="sibTrans2D1" presStyleIdx="6" presStyleCnt="8"/>
      <dgm:spPr/>
      <dgm:t>
        <a:bodyPr/>
        <a:lstStyle/>
        <a:p>
          <a:endParaRPr lang="zh-CN" altLang="en-US"/>
        </a:p>
      </dgm:t>
    </dgm:pt>
    <dgm:pt modelId="{38C3FFFE-2D25-4DA5-BFC8-0910A1F33245}" type="pres">
      <dgm:prSet presAssocID="{5B9296D4-BFC9-4E1C-AC1D-F33E87E0D3B2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F0AA69-9D3E-4B06-B6E4-93B306D55229}" type="pres">
      <dgm:prSet presAssocID="{D4F268BE-D4E2-4730-8E51-EB3DB6F08232}" presName="parTrans" presStyleLbl="sibTrans2D1" presStyleIdx="7" presStyleCnt="8"/>
      <dgm:spPr/>
      <dgm:t>
        <a:bodyPr/>
        <a:lstStyle/>
        <a:p>
          <a:endParaRPr lang="zh-CN" altLang="en-US"/>
        </a:p>
      </dgm:t>
    </dgm:pt>
    <dgm:pt modelId="{90D4EA54-D75D-47EF-8B20-2658B49644B6}" type="pres">
      <dgm:prSet presAssocID="{D4F268BE-D4E2-4730-8E51-EB3DB6F08232}" presName="connectorText" presStyleLbl="sibTrans2D1" presStyleIdx="7" presStyleCnt="8"/>
      <dgm:spPr/>
      <dgm:t>
        <a:bodyPr/>
        <a:lstStyle/>
        <a:p>
          <a:endParaRPr lang="zh-CN" altLang="en-US"/>
        </a:p>
      </dgm:t>
    </dgm:pt>
    <dgm:pt modelId="{DFDE65B2-9A25-44B3-A66C-269F51866804}" type="pres">
      <dgm:prSet presAssocID="{23970484-F283-4D36-A7CB-593DB3EA0E19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1B884AC-13B7-46DE-90B4-99BFCC77E1D6}" type="presOf" srcId="{EC2042FC-27FB-40C1-8C92-3C542421FD37}" destId="{9751EBC9-1F8F-4F90-AB7C-B15532F19EEE}" srcOrd="0" destOrd="0" presId="urn:microsoft.com/office/officeart/2005/8/layout/radial5"/>
    <dgm:cxn modelId="{674F0812-5485-46CD-8CEA-24DE7301EAFA}" type="presOf" srcId="{4DCDCCEA-077F-4F0C-94E2-3BA4FBFF5B07}" destId="{A0302AEE-DC1D-4062-818A-71FAD2DFA782}" srcOrd="1" destOrd="0" presId="urn:microsoft.com/office/officeart/2005/8/layout/radial5"/>
    <dgm:cxn modelId="{90DB67D4-0A4C-468B-B32E-4BB13641D4E5}" type="presOf" srcId="{813E5B5B-20B1-488E-8A19-C21249C0B955}" destId="{4EA03E0F-808F-498B-B56D-95A6A4ED0D4B}" srcOrd="1" destOrd="0" presId="urn:microsoft.com/office/officeart/2005/8/layout/radial5"/>
    <dgm:cxn modelId="{58C222F5-8537-4EE6-AE48-C09B3ED70372}" type="presOf" srcId="{8D8661BC-9B61-4362-A07C-C164F461B322}" destId="{39908768-4DBD-44D6-B9D1-1F76FB7B7DEA}" srcOrd="1" destOrd="0" presId="urn:microsoft.com/office/officeart/2005/8/layout/radial5"/>
    <dgm:cxn modelId="{4982A00F-5A33-49E7-9868-276AD1FDF993}" type="presOf" srcId="{D4F268BE-D4E2-4730-8E51-EB3DB6F08232}" destId="{90D4EA54-D75D-47EF-8B20-2658B49644B6}" srcOrd="1" destOrd="0" presId="urn:microsoft.com/office/officeart/2005/8/layout/radial5"/>
    <dgm:cxn modelId="{7A348BE7-CCC5-42A4-9749-DAAFAF1EF5C8}" type="presOf" srcId="{ADF6420F-8A6D-4DFE-9D8A-BF8536B0D11C}" destId="{019D3D2C-CB33-43DE-8BA0-DEFF59FEF42A}" srcOrd="0" destOrd="0" presId="urn:microsoft.com/office/officeart/2005/8/layout/radial5"/>
    <dgm:cxn modelId="{2F7B4C86-78A9-4E10-995B-37F9914CA9AD}" srcId="{ADF6420F-8A6D-4DFE-9D8A-BF8536B0D11C}" destId="{2DAA7A78-B285-4CB8-B1C9-5B49F2455A4C}" srcOrd="5" destOrd="0" parTransId="{813E5B5B-20B1-488E-8A19-C21249C0B955}" sibTransId="{293A65F0-A808-4CD9-BCDE-F19835BC58DD}"/>
    <dgm:cxn modelId="{C4EBC506-3923-4A9B-A600-08CD8A557CCB}" type="presOf" srcId="{882AEE72-2367-4FFE-BB75-C1476B0225EE}" destId="{ED6A0628-4073-42E5-9C1C-AB9D4CF9F7EA}" srcOrd="0" destOrd="0" presId="urn:microsoft.com/office/officeart/2005/8/layout/radial5"/>
    <dgm:cxn modelId="{9A10B647-33AC-44C2-BD63-FA8CE70B7751}" srcId="{ADF6420F-8A6D-4DFE-9D8A-BF8536B0D11C}" destId="{1109F6E4-963F-42BD-850D-9EE9A4F918F9}" srcOrd="4" destOrd="0" parTransId="{61E6A158-F293-45A5-B9FA-4DA7720F9FA6}" sibTransId="{0CF49682-6564-4014-96F4-B1DB579CA6FC}"/>
    <dgm:cxn modelId="{71DCA0DC-C062-4044-9C94-D093E770D13F}" srcId="{882AEE72-2367-4FFE-BB75-C1476B0225EE}" destId="{ADF6420F-8A6D-4DFE-9D8A-BF8536B0D11C}" srcOrd="0" destOrd="0" parTransId="{25EB1B71-E5CB-485D-9BAF-FDBCFDC28D85}" sibTransId="{0C554CA6-9160-4D90-A14B-236B7C216332}"/>
    <dgm:cxn modelId="{52E2DC25-AC7E-48B6-B8FF-DEF8F5191372}" srcId="{ADF6420F-8A6D-4DFE-9D8A-BF8536B0D11C}" destId="{D103E5FD-C7C3-4B68-A2FA-954533701C7E}" srcOrd="0" destOrd="0" parTransId="{3CD4F40A-E512-49DD-B7D4-3A181BE02B1C}" sibTransId="{D2E0B212-2188-4EEF-B5B4-1B136B8780BC}"/>
    <dgm:cxn modelId="{997BD7E9-2B73-4FBE-BBED-BFB6CC632A0C}" type="presOf" srcId="{D4F268BE-D4E2-4730-8E51-EB3DB6F08232}" destId="{92F0AA69-9D3E-4B06-B6E4-93B306D55229}" srcOrd="0" destOrd="0" presId="urn:microsoft.com/office/officeart/2005/8/layout/radial5"/>
    <dgm:cxn modelId="{E99F7FFA-21AB-4E28-8160-74CA63FC5B9A}" type="presOf" srcId="{23970484-F283-4D36-A7CB-593DB3EA0E19}" destId="{DFDE65B2-9A25-44B3-A66C-269F51866804}" srcOrd="0" destOrd="0" presId="urn:microsoft.com/office/officeart/2005/8/layout/radial5"/>
    <dgm:cxn modelId="{3A153532-956C-488F-8CBA-D55DD7101680}" type="presOf" srcId="{D103E5FD-C7C3-4B68-A2FA-954533701C7E}" destId="{1751E905-121E-4035-8692-FE13FED9750D}" srcOrd="0" destOrd="0" presId="urn:microsoft.com/office/officeart/2005/8/layout/radial5"/>
    <dgm:cxn modelId="{765BB17A-D1E4-4389-BC53-C0B2E901854C}" srcId="{ADF6420F-8A6D-4DFE-9D8A-BF8536B0D11C}" destId="{FCB8D3C2-1726-4B55-A763-B5144273E5E0}" srcOrd="3" destOrd="0" parTransId="{8D8661BC-9B61-4362-A07C-C164F461B322}" sibTransId="{113990D6-9A11-4FA9-B8EC-8DE954EBC927}"/>
    <dgm:cxn modelId="{3365781B-C386-4207-87E4-67CC722851C5}" type="presOf" srcId="{4DCDCCEA-077F-4F0C-94E2-3BA4FBFF5B07}" destId="{CD999FAB-5FD9-46C8-8634-D9A669DD2721}" srcOrd="0" destOrd="0" presId="urn:microsoft.com/office/officeart/2005/8/layout/radial5"/>
    <dgm:cxn modelId="{703C029C-7C61-458B-B6DC-401B15914577}" type="presOf" srcId="{7B293D4C-843C-4920-AE20-C0A47F4AEEB0}" destId="{B9B24117-D771-4A9D-89CE-EF932AACECC1}" srcOrd="0" destOrd="0" presId="urn:microsoft.com/office/officeart/2005/8/layout/radial5"/>
    <dgm:cxn modelId="{B035A838-568E-4D89-A316-1A5FA5EA5FAD}" type="presOf" srcId="{94A8BCBE-A90E-42CF-A929-9BF5D0E41616}" destId="{57DFD560-B356-4921-A73C-0FBB8BD7A09A}" srcOrd="1" destOrd="0" presId="urn:microsoft.com/office/officeart/2005/8/layout/radial5"/>
    <dgm:cxn modelId="{44A25A3F-A5BC-4450-84C7-BEC91DFCB499}" srcId="{ADF6420F-8A6D-4DFE-9D8A-BF8536B0D11C}" destId="{EC2042FC-27FB-40C1-8C92-3C542421FD37}" srcOrd="1" destOrd="0" parTransId="{7B293D4C-843C-4920-AE20-C0A47F4AEEB0}" sibTransId="{BF629C3F-7158-4BAE-AFD9-5EAA49365E07}"/>
    <dgm:cxn modelId="{F7241DE8-70FE-419A-81C0-12BABE1637CA}" type="presOf" srcId="{1109F6E4-963F-42BD-850D-9EE9A4F918F9}" destId="{3D9CDC30-4845-4486-99C4-90B3547E7120}" srcOrd="0" destOrd="0" presId="urn:microsoft.com/office/officeart/2005/8/layout/radial5"/>
    <dgm:cxn modelId="{EDA5A440-F715-4C07-B4E2-AEFB6D867BAF}" type="presOf" srcId="{61E6A158-F293-45A5-B9FA-4DA7720F9FA6}" destId="{A7001B12-9B7F-4A0C-80C1-7446C625581D}" srcOrd="0" destOrd="0" presId="urn:microsoft.com/office/officeart/2005/8/layout/radial5"/>
    <dgm:cxn modelId="{70435687-8562-48DF-92E7-8BAD2CA66EA8}" type="presOf" srcId="{FCB8D3C2-1726-4B55-A763-B5144273E5E0}" destId="{C5468DED-6924-47DF-94C4-A2BF83EEF2BC}" srcOrd="0" destOrd="0" presId="urn:microsoft.com/office/officeart/2005/8/layout/radial5"/>
    <dgm:cxn modelId="{CC955216-EB10-4E39-9A31-04A64744A305}" srcId="{ADF6420F-8A6D-4DFE-9D8A-BF8536B0D11C}" destId="{23970484-F283-4D36-A7CB-593DB3EA0E19}" srcOrd="7" destOrd="0" parTransId="{D4F268BE-D4E2-4730-8E51-EB3DB6F08232}" sibTransId="{4E8C3114-E5FC-4DF6-B982-9E19FDCBAEA2}"/>
    <dgm:cxn modelId="{30F3E932-1376-436A-A642-D59540EBB8A4}" type="presOf" srcId="{7B293D4C-843C-4920-AE20-C0A47F4AEEB0}" destId="{1F81B46F-B8A7-497C-A00E-6E88D95F4E88}" srcOrd="1" destOrd="0" presId="urn:microsoft.com/office/officeart/2005/8/layout/radial5"/>
    <dgm:cxn modelId="{DCE2AB28-C447-4743-9ABD-DCD38367339F}" srcId="{ADF6420F-8A6D-4DFE-9D8A-BF8536B0D11C}" destId="{8576B0C5-B79C-4415-841A-C154008F9D24}" srcOrd="2" destOrd="0" parTransId="{4DCDCCEA-077F-4F0C-94E2-3BA4FBFF5B07}" sibTransId="{9C764965-5C5D-4FB1-B46D-29D22460EBAD}"/>
    <dgm:cxn modelId="{DF69F924-61F4-4CCA-86FE-FDCD4A5CE7B0}" type="presOf" srcId="{94A8BCBE-A90E-42CF-A929-9BF5D0E41616}" destId="{63F72BD1-44B0-4F07-AB7C-BBAA2630B5C4}" srcOrd="0" destOrd="0" presId="urn:microsoft.com/office/officeart/2005/8/layout/radial5"/>
    <dgm:cxn modelId="{A3F192FE-FEC9-4B00-9BF6-D02AEB93F128}" type="presOf" srcId="{3CD4F40A-E512-49DD-B7D4-3A181BE02B1C}" destId="{4EA58218-F71A-4B51-8140-20026E0A7620}" srcOrd="1" destOrd="0" presId="urn:microsoft.com/office/officeart/2005/8/layout/radial5"/>
    <dgm:cxn modelId="{9E528697-2889-475F-911B-55AE82D3C6CD}" type="presOf" srcId="{813E5B5B-20B1-488E-8A19-C21249C0B955}" destId="{7E2AD3EE-305A-4E9D-9660-D5A41BC3A5D9}" srcOrd="0" destOrd="0" presId="urn:microsoft.com/office/officeart/2005/8/layout/radial5"/>
    <dgm:cxn modelId="{587B966B-8E7B-4AEC-88E0-55EC37E65534}" type="presOf" srcId="{8576B0C5-B79C-4415-841A-C154008F9D24}" destId="{B483BCAC-2965-4CD1-AC9F-9A7DA21D255D}" srcOrd="0" destOrd="0" presId="urn:microsoft.com/office/officeart/2005/8/layout/radial5"/>
    <dgm:cxn modelId="{4D95693F-1305-48DC-8438-9EB694200E05}" srcId="{ADF6420F-8A6D-4DFE-9D8A-BF8536B0D11C}" destId="{5B9296D4-BFC9-4E1C-AC1D-F33E87E0D3B2}" srcOrd="6" destOrd="0" parTransId="{94A8BCBE-A90E-42CF-A929-9BF5D0E41616}" sibTransId="{B1A168E3-D65C-4E43-8B20-65A82BB8F72C}"/>
    <dgm:cxn modelId="{00789D65-1F0D-4554-A33E-8839EB842AD7}" type="presOf" srcId="{8D8661BC-9B61-4362-A07C-C164F461B322}" destId="{88216B7A-F98C-4536-A96C-EEF5BF33E151}" srcOrd="0" destOrd="0" presId="urn:microsoft.com/office/officeart/2005/8/layout/radial5"/>
    <dgm:cxn modelId="{A160CDAA-BAF6-4ABE-9861-3377982114B7}" type="presOf" srcId="{3CD4F40A-E512-49DD-B7D4-3A181BE02B1C}" destId="{F7B42ACE-3DDA-4AA4-877F-36D528909B1D}" srcOrd="0" destOrd="0" presId="urn:microsoft.com/office/officeart/2005/8/layout/radial5"/>
    <dgm:cxn modelId="{EECCF122-037D-433F-ACD2-B7B9A714B86D}" type="presOf" srcId="{5B9296D4-BFC9-4E1C-AC1D-F33E87E0D3B2}" destId="{38C3FFFE-2D25-4DA5-BFC8-0910A1F33245}" srcOrd="0" destOrd="0" presId="urn:microsoft.com/office/officeart/2005/8/layout/radial5"/>
    <dgm:cxn modelId="{8C1E8897-D493-4932-AD06-9F120AF16F2A}" type="presOf" srcId="{2DAA7A78-B285-4CB8-B1C9-5B49F2455A4C}" destId="{9643C76A-9DFB-4D6B-AB86-22D5751B4AAF}" srcOrd="0" destOrd="0" presId="urn:microsoft.com/office/officeart/2005/8/layout/radial5"/>
    <dgm:cxn modelId="{0E0C3C5A-4344-4DF7-9A4D-3FA681F10195}" type="presOf" srcId="{61E6A158-F293-45A5-B9FA-4DA7720F9FA6}" destId="{F3C5D9BB-F28D-4812-B85D-A6A7B59F4C8F}" srcOrd="1" destOrd="0" presId="urn:microsoft.com/office/officeart/2005/8/layout/radial5"/>
    <dgm:cxn modelId="{A4DCF410-DD78-4542-991B-121D5F82E272}" type="presParOf" srcId="{ED6A0628-4073-42E5-9C1C-AB9D4CF9F7EA}" destId="{019D3D2C-CB33-43DE-8BA0-DEFF59FEF42A}" srcOrd="0" destOrd="0" presId="urn:microsoft.com/office/officeart/2005/8/layout/radial5"/>
    <dgm:cxn modelId="{2D36C1BB-06C7-44DA-8565-3C5FAF04DC66}" type="presParOf" srcId="{ED6A0628-4073-42E5-9C1C-AB9D4CF9F7EA}" destId="{F7B42ACE-3DDA-4AA4-877F-36D528909B1D}" srcOrd="1" destOrd="0" presId="urn:microsoft.com/office/officeart/2005/8/layout/radial5"/>
    <dgm:cxn modelId="{3109CB09-574B-4D75-9165-BDE0C1EDFA28}" type="presParOf" srcId="{F7B42ACE-3DDA-4AA4-877F-36D528909B1D}" destId="{4EA58218-F71A-4B51-8140-20026E0A7620}" srcOrd="0" destOrd="0" presId="urn:microsoft.com/office/officeart/2005/8/layout/radial5"/>
    <dgm:cxn modelId="{8E3D5E8D-8B7A-4773-9C93-AF473E49B525}" type="presParOf" srcId="{ED6A0628-4073-42E5-9C1C-AB9D4CF9F7EA}" destId="{1751E905-121E-4035-8692-FE13FED9750D}" srcOrd="2" destOrd="0" presId="urn:microsoft.com/office/officeart/2005/8/layout/radial5"/>
    <dgm:cxn modelId="{891CCDB1-5F1D-4BF0-B445-6E5B0652A402}" type="presParOf" srcId="{ED6A0628-4073-42E5-9C1C-AB9D4CF9F7EA}" destId="{B9B24117-D771-4A9D-89CE-EF932AACECC1}" srcOrd="3" destOrd="0" presId="urn:microsoft.com/office/officeart/2005/8/layout/radial5"/>
    <dgm:cxn modelId="{C1E6B84E-313D-48B8-BA74-F675B650BA5D}" type="presParOf" srcId="{B9B24117-D771-4A9D-89CE-EF932AACECC1}" destId="{1F81B46F-B8A7-497C-A00E-6E88D95F4E88}" srcOrd="0" destOrd="0" presId="urn:microsoft.com/office/officeart/2005/8/layout/radial5"/>
    <dgm:cxn modelId="{954C8D5A-2C2C-4EFC-8652-C5916E8DBC0D}" type="presParOf" srcId="{ED6A0628-4073-42E5-9C1C-AB9D4CF9F7EA}" destId="{9751EBC9-1F8F-4F90-AB7C-B15532F19EEE}" srcOrd="4" destOrd="0" presId="urn:microsoft.com/office/officeart/2005/8/layout/radial5"/>
    <dgm:cxn modelId="{15436518-80CE-48DE-853F-D2BF64B60789}" type="presParOf" srcId="{ED6A0628-4073-42E5-9C1C-AB9D4CF9F7EA}" destId="{CD999FAB-5FD9-46C8-8634-D9A669DD2721}" srcOrd="5" destOrd="0" presId="urn:microsoft.com/office/officeart/2005/8/layout/radial5"/>
    <dgm:cxn modelId="{CC81193A-8943-444B-9413-438857AFC32F}" type="presParOf" srcId="{CD999FAB-5FD9-46C8-8634-D9A669DD2721}" destId="{A0302AEE-DC1D-4062-818A-71FAD2DFA782}" srcOrd="0" destOrd="0" presId="urn:microsoft.com/office/officeart/2005/8/layout/radial5"/>
    <dgm:cxn modelId="{E0008ABE-75C9-4328-98D0-00F5D9554E7A}" type="presParOf" srcId="{ED6A0628-4073-42E5-9C1C-AB9D4CF9F7EA}" destId="{B483BCAC-2965-4CD1-AC9F-9A7DA21D255D}" srcOrd="6" destOrd="0" presId="urn:microsoft.com/office/officeart/2005/8/layout/radial5"/>
    <dgm:cxn modelId="{6B666AB3-676E-4DD8-9735-A3558DD91CE4}" type="presParOf" srcId="{ED6A0628-4073-42E5-9C1C-AB9D4CF9F7EA}" destId="{88216B7A-F98C-4536-A96C-EEF5BF33E151}" srcOrd="7" destOrd="0" presId="urn:microsoft.com/office/officeart/2005/8/layout/radial5"/>
    <dgm:cxn modelId="{676243A5-37E1-4747-8351-FA6943092EE0}" type="presParOf" srcId="{88216B7A-F98C-4536-A96C-EEF5BF33E151}" destId="{39908768-4DBD-44D6-B9D1-1F76FB7B7DEA}" srcOrd="0" destOrd="0" presId="urn:microsoft.com/office/officeart/2005/8/layout/radial5"/>
    <dgm:cxn modelId="{F1690F2D-AEDC-4383-BDA1-D55385FEDE12}" type="presParOf" srcId="{ED6A0628-4073-42E5-9C1C-AB9D4CF9F7EA}" destId="{C5468DED-6924-47DF-94C4-A2BF83EEF2BC}" srcOrd="8" destOrd="0" presId="urn:microsoft.com/office/officeart/2005/8/layout/radial5"/>
    <dgm:cxn modelId="{98BB9E66-3C77-4195-93BA-28F1CD67AEB5}" type="presParOf" srcId="{ED6A0628-4073-42E5-9C1C-AB9D4CF9F7EA}" destId="{A7001B12-9B7F-4A0C-80C1-7446C625581D}" srcOrd="9" destOrd="0" presId="urn:microsoft.com/office/officeart/2005/8/layout/radial5"/>
    <dgm:cxn modelId="{4B460611-51A4-48BA-9BB6-48A1F231DEAC}" type="presParOf" srcId="{A7001B12-9B7F-4A0C-80C1-7446C625581D}" destId="{F3C5D9BB-F28D-4812-B85D-A6A7B59F4C8F}" srcOrd="0" destOrd="0" presId="urn:microsoft.com/office/officeart/2005/8/layout/radial5"/>
    <dgm:cxn modelId="{1CA1ECED-4614-43D6-A31D-F6D5FD6303E8}" type="presParOf" srcId="{ED6A0628-4073-42E5-9C1C-AB9D4CF9F7EA}" destId="{3D9CDC30-4845-4486-99C4-90B3547E7120}" srcOrd="10" destOrd="0" presId="urn:microsoft.com/office/officeart/2005/8/layout/radial5"/>
    <dgm:cxn modelId="{6EE96F00-87E5-4EC5-8595-9097F0178285}" type="presParOf" srcId="{ED6A0628-4073-42E5-9C1C-AB9D4CF9F7EA}" destId="{7E2AD3EE-305A-4E9D-9660-D5A41BC3A5D9}" srcOrd="11" destOrd="0" presId="urn:microsoft.com/office/officeart/2005/8/layout/radial5"/>
    <dgm:cxn modelId="{C5200406-925D-4D87-8339-FA1823A27B21}" type="presParOf" srcId="{7E2AD3EE-305A-4E9D-9660-D5A41BC3A5D9}" destId="{4EA03E0F-808F-498B-B56D-95A6A4ED0D4B}" srcOrd="0" destOrd="0" presId="urn:microsoft.com/office/officeart/2005/8/layout/radial5"/>
    <dgm:cxn modelId="{3DB1A663-8D35-4651-9E24-9F2130A91890}" type="presParOf" srcId="{ED6A0628-4073-42E5-9C1C-AB9D4CF9F7EA}" destId="{9643C76A-9DFB-4D6B-AB86-22D5751B4AAF}" srcOrd="12" destOrd="0" presId="urn:microsoft.com/office/officeart/2005/8/layout/radial5"/>
    <dgm:cxn modelId="{A1463CE5-E4A5-4527-9AF9-D886ABB77DFB}" type="presParOf" srcId="{ED6A0628-4073-42E5-9C1C-AB9D4CF9F7EA}" destId="{63F72BD1-44B0-4F07-AB7C-BBAA2630B5C4}" srcOrd="13" destOrd="0" presId="urn:microsoft.com/office/officeart/2005/8/layout/radial5"/>
    <dgm:cxn modelId="{52E28EFA-7BDC-4406-BA61-87DD065C8304}" type="presParOf" srcId="{63F72BD1-44B0-4F07-AB7C-BBAA2630B5C4}" destId="{57DFD560-B356-4921-A73C-0FBB8BD7A09A}" srcOrd="0" destOrd="0" presId="urn:microsoft.com/office/officeart/2005/8/layout/radial5"/>
    <dgm:cxn modelId="{2E8974B2-78FE-4384-AF5E-197185D479C7}" type="presParOf" srcId="{ED6A0628-4073-42E5-9C1C-AB9D4CF9F7EA}" destId="{38C3FFFE-2D25-4DA5-BFC8-0910A1F33245}" srcOrd="14" destOrd="0" presId="urn:microsoft.com/office/officeart/2005/8/layout/radial5"/>
    <dgm:cxn modelId="{CA5CB94E-43B9-4C85-BF61-1F599817A325}" type="presParOf" srcId="{ED6A0628-4073-42E5-9C1C-AB9D4CF9F7EA}" destId="{92F0AA69-9D3E-4B06-B6E4-93B306D55229}" srcOrd="15" destOrd="0" presId="urn:microsoft.com/office/officeart/2005/8/layout/radial5"/>
    <dgm:cxn modelId="{E2D6BA04-299A-4612-A859-291354360098}" type="presParOf" srcId="{92F0AA69-9D3E-4B06-B6E4-93B306D55229}" destId="{90D4EA54-D75D-47EF-8B20-2658B49644B6}" srcOrd="0" destOrd="0" presId="urn:microsoft.com/office/officeart/2005/8/layout/radial5"/>
    <dgm:cxn modelId="{987FEFC0-6259-4FC2-8FC8-7A6C2E5886B2}" type="presParOf" srcId="{ED6A0628-4073-42E5-9C1C-AB9D4CF9F7EA}" destId="{DFDE65B2-9A25-44B3-A66C-269F51866804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7A2A4D-2CE3-4081-AE25-7C29BCBB6840}">
      <dsp:nvSpPr>
        <dsp:cNvPr id="0" name=""/>
        <dsp:cNvSpPr/>
      </dsp:nvSpPr>
      <dsp:spPr>
        <a:xfrm>
          <a:off x="2853298" y="2084938"/>
          <a:ext cx="1451247" cy="145124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200" kern="1200" dirty="0"/>
        </a:p>
      </dsp:txBody>
      <dsp:txXfrm>
        <a:off x="3065828" y="2297468"/>
        <a:ext cx="1026187" cy="1026187"/>
      </dsp:txXfrm>
    </dsp:sp>
    <dsp:sp modelId="{5E3AEC08-9A0C-48BD-8C8E-4D8981F7A485}">
      <dsp:nvSpPr>
        <dsp:cNvPr id="0" name=""/>
        <dsp:cNvSpPr/>
      </dsp:nvSpPr>
      <dsp:spPr>
        <a:xfrm rot="16200000">
          <a:off x="3339718" y="1400437"/>
          <a:ext cx="478408" cy="4934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/>
        </a:p>
      </dsp:txBody>
      <dsp:txXfrm>
        <a:off x="3411479" y="1570883"/>
        <a:ext cx="334886" cy="296054"/>
      </dsp:txXfrm>
    </dsp:sp>
    <dsp:sp modelId="{03D8E603-1B6D-45B7-965B-840727923E8E}">
      <dsp:nvSpPr>
        <dsp:cNvPr id="0" name=""/>
        <dsp:cNvSpPr/>
      </dsp:nvSpPr>
      <dsp:spPr>
        <a:xfrm>
          <a:off x="2998423" y="21283"/>
          <a:ext cx="1160998" cy="1160998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tx1"/>
              </a:solidFill>
            </a:rPr>
            <a:t>天真</a:t>
          </a:r>
          <a:endParaRPr lang="zh-CN" altLang="en-US" sz="2900" b="1" kern="1200" dirty="0">
            <a:solidFill>
              <a:schemeClr val="tx1"/>
            </a:solidFill>
          </a:endParaRPr>
        </a:p>
      </dsp:txBody>
      <dsp:txXfrm>
        <a:off x="3168447" y="191307"/>
        <a:ext cx="820950" cy="820950"/>
      </dsp:txXfrm>
    </dsp:sp>
    <dsp:sp modelId="{F7B42ACE-3DDA-4AA4-877F-36D528909B1D}">
      <dsp:nvSpPr>
        <dsp:cNvPr id="0" name=""/>
        <dsp:cNvSpPr/>
      </dsp:nvSpPr>
      <dsp:spPr>
        <a:xfrm rot="18600000">
          <a:off x="4087545" y="1672624"/>
          <a:ext cx="478408" cy="4934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/>
        </a:p>
      </dsp:txBody>
      <dsp:txXfrm>
        <a:off x="4113179" y="1826281"/>
        <a:ext cx="334886" cy="296054"/>
      </dsp:txXfrm>
    </dsp:sp>
    <dsp:sp modelId="{1751E905-121E-4035-8692-FE13FED9750D}">
      <dsp:nvSpPr>
        <dsp:cNvPr id="0" name=""/>
        <dsp:cNvSpPr/>
      </dsp:nvSpPr>
      <dsp:spPr>
        <a:xfrm>
          <a:off x="4418200" y="538039"/>
          <a:ext cx="1160998" cy="1160998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tx1"/>
              </a:solidFill>
            </a:rPr>
            <a:t>活泼</a:t>
          </a:r>
          <a:endParaRPr lang="zh-CN" altLang="en-US" sz="2900" b="1" kern="1200" dirty="0">
            <a:solidFill>
              <a:schemeClr val="tx1"/>
            </a:solidFill>
          </a:endParaRPr>
        </a:p>
      </dsp:txBody>
      <dsp:txXfrm>
        <a:off x="4588224" y="708063"/>
        <a:ext cx="820950" cy="820950"/>
      </dsp:txXfrm>
    </dsp:sp>
    <dsp:sp modelId="{B9B24117-D771-4A9D-89CE-EF932AACECC1}">
      <dsp:nvSpPr>
        <dsp:cNvPr id="0" name=""/>
        <dsp:cNvSpPr/>
      </dsp:nvSpPr>
      <dsp:spPr>
        <a:xfrm rot="21000000">
          <a:off x="4485456" y="2361825"/>
          <a:ext cx="478408" cy="4934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/>
        </a:p>
      </dsp:txBody>
      <dsp:txXfrm>
        <a:off x="4486546" y="2472971"/>
        <a:ext cx="334886" cy="296054"/>
      </dsp:txXfrm>
    </dsp:sp>
    <dsp:sp modelId="{9751EBC9-1F8F-4F90-AB7C-B15532F19EEE}">
      <dsp:nvSpPr>
        <dsp:cNvPr id="0" name=""/>
        <dsp:cNvSpPr/>
      </dsp:nvSpPr>
      <dsp:spPr>
        <a:xfrm>
          <a:off x="5173647" y="1846512"/>
          <a:ext cx="1160998" cy="1160998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tx1"/>
              </a:solidFill>
            </a:rPr>
            <a:t>美丽</a:t>
          </a:r>
          <a:endParaRPr lang="zh-CN" altLang="en-US" sz="2900" b="1" kern="1200" dirty="0">
            <a:solidFill>
              <a:schemeClr val="tx1"/>
            </a:solidFill>
          </a:endParaRPr>
        </a:p>
      </dsp:txBody>
      <dsp:txXfrm>
        <a:off x="5343671" y="2016536"/>
        <a:ext cx="820950" cy="820950"/>
      </dsp:txXfrm>
    </dsp:sp>
    <dsp:sp modelId="{CD999FAB-5FD9-46C8-8634-D9A669DD2721}">
      <dsp:nvSpPr>
        <dsp:cNvPr id="0" name=""/>
        <dsp:cNvSpPr/>
      </dsp:nvSpPr>
      <dsp:spPr>
        <a:xfrm rot="1800000">
          <a:off x="4347263" y="3145556"/>
          <a:ext cx="478408" cy="4934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/>
        </a:p>
      </dsp:txBody>
      <dsp:txXfrm>
        <a:off x="4356877" y="3208361"/>
        <a:ext cx="334886" cy="296054"/>
      </dsp:txXfrm>
    </dsp:sp>
    <dsp:sp modelId="{B483BCAC-2965-4CD1-AC9F-9A7DA21D255D}">
      <dsp:nvSpPr>
        <dsp:cNvPr id="0" name=""/>
        <dsp:cNvSpPr/>
      </dsp:nvSpPr>
      <dsp:spPr>
        <a:xfrm>
          <a:off x="4911283" y="3334453"/>
          <a:ext cx="1160998" cy="1160998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tx1"/>
              </a:solidFill>
            </a:rPr>
            <a:t>善良</a:t>
          </a:r>
          <a:endParaRPr lang="zh-CN" altLang="en-US" sz="2900" b="1" kern="1200" dirty="0">
            <a:solidFill>
              <a:schemeClr val="tx1"/>
            </a:solidFill>
          </a:endParaRPr>
        </a:p>
      </dsp:txBody>
      <dsp:txXfrm>
        <a:off x="5081307" y="3504477"/>
        <a:ext cx="820950" cy="820950"/>
      </dsp:txXfrm>
    </dsp:sp>
    <dsp:sp modelId="{88216B7A-F98C-4536-A96C-EEF5BF33E151}">
      <dsp:nvSpPr>
        <dsp:cNvPr id="0" name=""/>
        <dsp:cNvSpPr/>
      </dsp:nvSpPr>
      <dsp:spPr>
        <a:xfrm rot="4200000">
          <a:off x="3737628" y="3657100"/>
          <a:ext cx="478408" cy="4934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/>
        </a:p>
      </dsp:txBody>
      <dsp:txXfrm>
        <a:off x="3784845" y="3688352"/>
        <a:ext cx="334886" cy="296054"/>
      </dsp:txXfrm>
    </dsp:sp>
    <dsp:sp modelId="{C5468DED-6924-47DF-94C4-A2BF83EEF2BC}">
      <dsp:nvSpPr>
        <dsp:cNvPr id="0" name=""/>
        <dsp:cNvSpPr/>
      </dsp:nvSpPr>
      <dsp:spPr>
        <a:xfrm>
          <a:off x="3753870" y="4305637"/>
          <a:ext cx="1160998" cy="1160998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tx1"/>
              </a:solidFill>
            </a:rPr>
            <a:t>勤劳</a:t>
          </a:r>
          <a:endParaRPr lang="zh-CN" altLang="en-US" sz="2900" b="1" kern="1200" dirty="0">
            <a:solidFill>
              <a:schemeClr val="tx1"/>
            </a:solidFill>
          </a:endParaRPr>
        </a:p>
      </dsp:txBody>
      <dsp:txXfrm>
        <a:off x="3923894" y="4475661"/>
        <a:ext cx="820950" cy="820950"/>
      </dsp:txXfrm>
    </dsp:sp>
    <dsp:sp modelId="{A7001B12-9B7F-4A0C-80C1-7446C625581D}">
      <dsp:nvSpPr>
        <dsp:cNvPr id="0" name=""/>
        <dsp:cNvSpPr/>
      </dsp:nvSpPr>
      <dsp:spPr>
        <a:xfrm rot="6600000">
          <a:off x="2941807" y="3657100"/>
          <a:ext cx="478408" cy="4934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/>
        </a:p>
      </dsp:txBody>
      <dsp:txXfrm rot="10800000">
        <a:off x="3038112" y="3688352"/>
        <a:ext cx="334886" cy="296054"/>
      </dsp:txXfrm>
    </dsp:sp>
    <dsp:sp modelId="{3D9CDC30-4845-4486-99C4-90B3547E7120}">
      <dsp:nvSpPr>
        <dsp:cNvPr id="0" name=""/>
        <dsp:cNvSpPr/>
      </dsp:nvSpPr>
      <dsp:spPr>
        <a:xfrm>
          <a:off x="2242976" y="4305637"/>
          <a:ext cx="1160998" cy="1160998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tx1"/>
              </a:solidFill>
            </a:rPr>
            <a:t>温柔</a:t>
          </a:r>
          <a:endParaRPr lang="zh-CN" altLang="en-US" sz="2900" b="1" kern="1200" dirty="0">
            <a:solidFill>
              <a:schemeClr val="tx1"/>
            </a:solidFill>
          </a:endParaRPr>
        </a:p>
      </dsp:txBody>
      <dsp:txXfrm>
        <a:off x="2413000" y="4475661"/>
        <a:ext cx="820950" cy="820950"/>
      </dsp:txXfrm>
    </dsp:sp>
    <dsp:sp modelId="{7E2AD3EE-305A-4E9D-9660-D5A41BC3A5D9}">
      <dsp:nvSpPr>
        <dsp:cNvPr id="0" name=""/>
        <dsp:cNvSpPr/>
      </dsp:nvSpPr>
      <dsp:spPr>
        <a:xfrm rot="9000000">
          <a:off x="2332173" y="3145556"/>
          <a:ext cx="478408" cy="4934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/>
        </a:p>
      </dsp:txBody>
      <dsp:txXfrm rot="10800000">
        <a:off x="2466081" y="3208361"/>
        <a:ext cx="334886" cy="296054"/>
      </dsp:txXfrm>
    </dsp:sp>
    <dsp:sp modelId="{9643C76A-9DFB-4D6B-AB86-22D5751B4AAF}">
      <dsp:nvSpPr>
        <dsp:cNvPr id="0" name=""/>
        <dsp:cNvSpPr/>
      </dsp:nvSpPr>
      <dsp:spPr>
        <a:xfrm>
          <a:off x="1085563" y="3334453"/>
          <a:ext cx="1160998" cy="1160998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tx1"/>
              </a:solidFill>
            </a:rPr>
            <a:t>聪慧</a:t>
          </a:r>
          <a:endParaRPr lang="zh-CN" altLang="en-US" sz="2900" b="1" kern="1200" dirty="0">
            <a:solidFill>
              <a:schemeClr val="tx1"/>
            </a:solidFill>
          </a:endParaRPr>
        </a:p>
      </dsp:txBody>
      <dsp:txXfrm>
        <a:off x="1255587" y="3504477"/>
        <a:ext cx="820950" cy="820950"/>
      </dsp:txXfrm>
    </dsp:sp>
    <dsp:sp modelId="{92F0AA69-9D3E-4B06-B6E4-93B306D55229}">
      <dsp:nvSpPr>
        <dsp:cNvPr id="0" name=""/>
        <dsp:cNvSpPr/>
      </dsp:nvSpPr>
      <dsp:spPr>
        <a:xfrm rot="11400000">
          <a:off x="2193980" y="2361825"/>
          <a:ext cx="478408" cy="4934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/>
        </a:p>
      </dsp:txBody>
      <dsp:txXfrm rot="10800000">
        <a:off x="2336412" y="2472971"/>
        <a:ext cx="334886" cy="296054"/>
      </dsp:txXfrm>
    </dsp:sp>
    <dsp:sp modelId="{DFDE65B2-9A25-44B3-A66C-269F51866804}">
      <dsp:nvSpPr>
        <dsp:cNvPr id="0" name=""/>
        <dsp:cNvSpPr/>
      </dsp:nvSpPr>
      <dsp:spPr>
        <a:xfrm>
          <a:off x="823199" y="1846512"/>
          <a:ext cx="1160998" cy="1160998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tx1"/>
              </a:solidFill>
            </a:rPr>
            <a:t>清纯</a:t>
          </a:r>
          <a:endParaRPr lang="zh-CN" altLang="en-US" sz="2900" b="1" kern="1200" dirty="0">
            <a:solidFill>
              <a:schemeClr val="tx1"/>
            </a:solidFill>
          </a:endParaRPr>
        </a:p>
      </dsp:txBody>
      <dsp:txXfrm>
        <a:off x="993223" y="2016536"/>
        <a:ext cx="820950" cy="820950"/>
      </dsp:txXfrm>
    </dsp:sp>
    <dsp:sp modelId="{64544075-C527-4F46-8922-59B09CF037DA}">
      <dsp:nvSpPr>
        <dsp:cNvPr id="0" name=""/>
        <dsp:cNvSpPr/>
      </dsp:nvSpPr>
      <dsp:spPr>
        <a:xfrm rot="13800000">
          <a:off x="2591891" y="1672624"/>
          <a:ext cx="478408" cy="4934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/>
        </a:p>
      </dsp:txBody>
      <dsp:txXfrm rot="10800000">
        <a:off x="2709779" y="1826281"/>
        <a:ext cx="334886" cy="296054"/>
      </dsp:txXfrm>
    </dsp:sp>
    <dsp:sp modelId="{FE561D7D-9A90-4C24-96D6-02ACBB97123A}">
      <dsp:nvSpPr>
        <dsp:cNvPr id="0" name=""/>
        <dsp:cNvSpPr/>
      </dsp:nvSpPr>
      <dsp:spPr>
        <a:xfrm>
          <a:off x="1578646" y="538039"/>
          <a:ext cx="1160998" cy="1160998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tx1"/>
              </a:solidFill>
            </a:rPr>
            <a:t>好奇</a:t>
          </a:r>
          <a:endParaRPr lang="zh-CN" altLang="en-US" sz="2900" b="1" kern="1200" dirty="0">
            <a:solidFill>
              <a:schemeClr val="tx1"/>
            </a:solidFill>
          </a:endParaRPr>
        </a:p>
      </dsp:txBody>
      <dsp:txXfrm>
        <a:off x="1748670" y="708063"/>
        <a:ext cx="820950" cy="820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9D3D2C-CB33-43DE-8BA0-DEFF59FEF42A}">
      <dsp:nvSpPr>
        <dsp:cNvPr id="0" name=""/>
        <dsp:cNvSpPr/>
      </dsp:nvSpPr>
      <dsp:spPr>
        <a:xfrm>
          <a:off x="2934843" y="1904396"/>
          <a:ext cx="1384036" cy="1384036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b="1" kern="12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rPr>
            <a:t>爷爷</a:t>
          </a:r>
          <a:endParaRPr lang="zh-CN" altLang="en-US" sz="3400" b="1" kern="1200" dirty="0">
            <a:solidFill>
              <a:srgbClr val="FF000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3137530" y="2107083"/>
        <a:ext cx="978662" cy="978662"/>
      </dsp:txXfrm>
    </dsp:sp>
    <dsp:sp modelId="{F7B42ACE-3DDA-4AA4-877F-36D528909B1D}">
      <dsp:nvSpPr>
        <dsp:cNvPr id="0" name=""/>
        <dsp:cNvSpPr/>
      </dsp:nvSpPr>
      <dsp:spPr>
        <a:xfrm rot="16116356">
          <a:off x="3428536" y="1351407"/>
          <a:ext cx="347506" cy="4705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 rot="10800000">
        <a:off x="3481930" y="1497632"/>
        <a:ext cx="243254" cy="282344"/>
      </dsp:txXfrm>
    </dsp:sp>
    <dsp:sp modelId="{1751E905-121E-4035-8692-FE13FED9750D}">
      <dsp:nvSpPr>
        <dsp:cNvPr id="0" name=""/>
        <dsp:cNvSpPr/>
      </dsp:nvSpPr>
      <dsp:spPr>
        <a:xfrm>
          <a:off x="2956106" y="3673"/>
          <a:ext cx="1245632" cy="1245632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solidFill>
                <a:schemeClr val="tx1"/>
              </a:solidFill>
            </a:rPr>
            <a:t>善良</a:t>
          </a:r>
          <a:endParaRPr lang="zh-CN" altLang="en-US" sz="3100" b="1" kern="1200" dirty="0">
            <a:solidFill>
              <a:schemeClr val="tx1"/>
            </a:solidFill>
          </a:endParaRPr>
        </a:p>
      </dsp:txBody>
      <dsp:txXfrm>
        <a:off x="3138525" y="186092"/>
        <a:ext cx="880794" cy="880794"/>
      </dsp:txXfrm>
    </dsp:sp>
    <dsp:sp modelId="{B9B24117-D771-4A9D-89CE-EF932AACECC1}">
      <dsp:nvSpPr>
        <dsp:cNvPr id="0" name=""/>
        <dsp:cNvSpPr/>
      </dsp:nvSpPr>
      <dsp:spPr>
        <a:xfrm rot="19022282">
          <a:off x="4193145" y="1669486"/>
          <a:ext cx="352799" cy="4705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>
        <a:off x="4207338" y="1799666"/>
        <a:ext cx="246959" cy="282344"/>
      </dsp:txXfrm>
    </dsp:sp>
    <dsp:sp modelId="{9751EBC9-1F8F-4F90-AB7C-B15532F19EEE}">
      <dsp:nvSpPr>
        <dsp:cNvPr id="0" name=""/>
        <dsp:cNvSpPr/>
      </dsp:nvSpPr>
      <dsp:spPr>
        <a:xfrm>
          <a:off x="4453383" y="623866"/>
          <a:ext cx="1245632" cy="1245632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solidFill>
                <a:schemeClr val="tx1"/>
              </a:solidFill>
            </a:rPr>
            <a:t>慈祥</a:t>
          </a:r>
          <a:endParaRPr lang="zh-CN" altLang="en-US" sz="3100" b="1" kern="1200" dirty="0">
            <a:solidFill>
              <a:schemeClr val="tx1"/>
            </a:solidFill>
          </a:endParaRPr>
        </a:p>
      </dsp:txBody>
      <dsp:txXfrm>
        <a:off x="4635802" y="806285"/>
        <a:ext cx="880794" cy="880794"/>
      </dsp:txXfrm>
    </dsp:sp>
    <dsp:sp modelId="{CD999FAB-5FD9-46C8-8634-D9A669DD2721}">
      <dsp:nvSpPr>
        <dsp:cNvPr id="0" name=""/>
        <dsp:cNvSpPr/>
      </dsp:nvSpPr>
      <dsp:spPr>
        <a:xfrm rot="244677">
          <a:off x="4483383" y="2436550"/>
          <a:ext cx="402772" cy="4705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>
        <a:off x="4483536" y="2526368"/>
        <a:ext cx="281940" cy="282344"/>
      </dsp:txXfrm>
    </dsp:sp>
    <dsp:sp modelId="{B483BCAC-2965-4CD1-AC9F-9A7DA21D255D}">
      <dsp:nvSpPr>
        <dsp:cNvPr id="0" name=""/>
        <dsp:cNvSpPr/>
      </dsp:nvSpPr>
      <dsp:spPr>
        <a:xfrm>
          <a:off x="5073575" y="2121143"/>
          <a:ext cx="1245632" cy="1245632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solidFill>
                <a:schemeClr val="tx1"/>
              </a:solidFill>
            </a:rPr>
            <a:t>诚恳</a:t>
          </a:r>
          <a:endParaRPr lang="zh-CN" altLang="en-US" sz="3100" b="1" kern="1200" dirty="0">
            <a:solidFill>
              <a:schemeClr val="tx1"/>
            </a:solidFill>
          </a:endParaRPr>
        </a:p>
      </dsp:txBody>
      <dsp:txXfrm>
        <a:off x="5255994" y="2303562"/>
        <a:ext cx="880794" cy="880794"/>
      </dsp:txXfrm>
    </dsp:sp>
    <dsp:sp modelId="{88216B7A-F98C-4536-A96C-EEF5BF33E151}">
      <dsp:nvSpPr>
        <dsp:cNvPr id="0" name=""/>
        <dsp:cNvSpPr/>
      </dsp:nvSpPr>
      <dsp:spPr>
        <a:xfrm rot="2916904">
          <a:off x="4133186" y="3199624"/>
          <a:ext cx="465037" cy="4705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>
        <a:off x="4156825" y="3241401"/>
        <a:ext cx="325526" cy="282344"/>
      </dsp:txXfrm>
    </dsp:sp>
    <dsp:sp modelId="{C5468DED-6924-47DF-94C4-A2BF83EEF2BC}">
      <dsp:nvSpPr>
        <dsp:cNvPr id="0" name=""/>
        <dsp:cNvSpPr/>
      </dsp:nvSpPr>
      <dsp:spPr>
        <a:xfrm>
          <a:off x="4453383" y="3618420"/>
          <a:ext cx="1245632" cy="1245632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solidFill>
                <a:schemeClr val="tx1"/>
              </a:solidFill>
            </a:rPr>
            <a:t>坚强</a:t>
          </a:r>
          <a:endParaRPr lang="zh-CN" altLang="en-US" sz="3100" b="1" kern="1200" dirty="0">
            <a:solidFill>
              <a:schemeClr val="tx1"/>
            </a:solidFill>
          </a:endParaRPr>
        </a:p>
      </dsp:txBody>
      <dsp:txXfrm>
        <a:off x="4635802" y="3800839"/>
        <a:ext cx="880794" cy="880794"/>
      </dsp:txXfrm>
    </dsp:sp>
    <dsp:sp modelId="{A7001B12-9B7F-4A0C-80C1-7446C625581D}">
      <dsp:nvSpPr>
        <dsp:cNvPr id="0" name=""/>
        <dsp:cNvSpPr/>
      </dsp:nvSpPr>
      <dsp:spPr>
        <a:xfrm rot="5472750">
          <a:off x="3350529" y="3513971"/>
          <a:ext cx="503864" cy="4705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 rot="10800000">
        <a:off x="3422609" y="3537515"/>
        <a:ext cx="362692" cy="282344"/>
      </dsp:txXfrm>
    </dsp:sp>
    <dsp:sp modelId="{3D9CDC30-4845-4486-99C4-90B3547E7120}">
      <dsp:nvSpPr>
        <dsp:cNvPr id="0" name=""/>
        <dsp:cNvSpPr/>
      </dsp:nvSpPr>
      <dsp:spPr>
        <a:xfrm>
          <a:off x="2956106" y="4238612"/>
          <a:ext cx="1245632" cy="1245632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solidFill>
                <a:schemeClr val="tx1"/>
              </a:solidFill>
            </a:rPr>
            <a:t>乐观</a:t>
          </a:r>
          <a:endParaRPr lang="zh-CN" altLang="en-US" sz="3100" b="1" kern="1200" dirty="0">
            <a:solidFill>
              <a:schemeClr val="tx1"/>
            </a:solidFill>
          </a:endParaRPr>
        </a:p>
      </dsp:txBody>
      <dsp:txXfrm>
        <a:off x="3138525" y="4421031"/>
        <a:ext cx="880794" cy="880794"/>
      </dsp:txXfrm>
    </dsp:sp>
    <dsp:sp modelId="{7E2AD3EE-305A-4E9D-9660-D5A41BC3A5D9}">
      <dsp:nvSpPr>
        <dsp:cNvPr id="0" name=""/>
        <dsp:cNvSpPr/>
      </dsp:nvSpPr>
      <dsp:spPr>
        <a:xfrm rot="7992695">
          <a:off x="2590616" y="3198459"/>
          <a:ext cx="499240" cy="4705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 rot="10800000">
        <a:off x="2709532" y="3241128"/>
        <a:ext cx="358068" cy="282344"/>
      </dsp:txXfrm>
    </dsp:sp>
    <dsp:sp modelId="{9643C76A-9DFB-4D6B-AB86-22D5751B4AAF}">
      <dsp:nvSpPr>
        <dsp:cNvPr id="0" name=""/>
        <dsp:cNvSpPr/>
      </dsp:nvSpPr>
      <dsp:spPr>
        <a:xfrm>
          <a:off x="1458829" y="3618420"/>
          <a:ext cx="1245632" cy="1245632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solidFill>
                <a:schemeClr val="tx1"/>
              </a:solidFill>
            </a:rPr>
            <a:t>尽职</a:t>
          </a:r>
          <a:endParaRPr lang="zh-CN" altLang="en-US" sz="3100" b="1" kern="1200" dirty="0">
            <a:solidFill>
              <a:schemeClr val="tx1"/>
            </a:solidFill>
          </a:endParaRPr>
        </a:p>
      </dsp:txBody>
      <dsp:txXfrm>
        <a:off x="1641248" y="3800839"/>
        <a:ext cx="880794" cy="880794"/>
      </dsp:txXfrm>
    </dsp:sp>
    <dsp:sp modelId="{63F72BD1-44B0-4F07-AB7C-BBAA2630B5C4}">
      <dsp:nvSpPr>
        <dsp:cNvPr id="0" name=""/>
        <dsp:cNvSpPr/>
      </dsp:nvSpPr>
      <dsp:spPr>
        <a:xfrm rot="10566122">
          <a:off x="2295708" y="2436380"/>
          <a:ext cx="453465" cy="4705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 rot="10800000">
        <a:off x="2431590" y="2525870"/>
        <a:ext cx="317426" cy="282344"/>
      </dsp:txXfrm>
    </dsp:sp>
    <dsp:sp modelId="{38C3FFFE-2D25-4DA5-BFC8-0910A1F33245}">
      <dsp:nvSpPr>
        <dsp:cNvPr id="0" name=""/>
        <dsp:cNvSpPr/>
      </dsp:nvSpPr>
      <dsp:spPr>
        <a:xfrm>
          <a:off x="838636" y="2121143"/>
          <a:ext cx="1245632" cy="1245632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solidFill>
                <a:schemeClr val="tx1"/>
              </a:solidFill>
            </a:rPr>
            <a:t>尽责</a:t>
          </a:r>
          <a:endParaRPr lang="zh-CN" altLang="en-US" sz="3100" b="1" kern="1200" dirty="0">
            <a:solidFill>
              <a:schemeClr val="tx1"/>
            </a:solidFill>
          </a:endParaRPr>
        </a:p>
      </dsp:txBody>
      <dsp:txXfrm>
        <a:off x="1021055" y="2303562"/>
        <a:ext cx="880794" cy="880794"/>
      </dsp:txXfrm>
    </dsp:sp>
    <dsp:sp modelId="{92F0AA69-9D3E-4B06-B6E4-93B306D55229}">
      <dsp:nvSpPr>
        <dsp:cNvPr id="0" name=""/>
        <dsp:cNvSpPr/>
      </dsp:nvSpPr>
      <dsp:spPr>
        <a:xfrm rot="13268214">
          <a:off x="2641249" y="1670770"/>
          <a:ext cx="390538" cy="4705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 rot="10800000">
        <a:off x="2743949" y="1803422"/>
        <a:ext cx="273377" cy="282344"/>
      </dsp:txXfrm>
    </dsp:sp>
    <dsp:sp modelId="{DFDE65B2-9A25-44B3-A66C-269F51866804}">
      <dsp:nvSpPr>
        <dsp:cNvPr id="0" name=""/>
        <dsp:cNvSpPr/>
      </dsp:nvSpPr>
      <dsp:spPr>
        <a:xfrm>
          <a:off x="1458829" y="623866"/>
          <a:ext cx="1245632" cy="1245632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solidFill>
                <a:schemeClr val="tx1"/>
              </a:solidFill>
            </a:rPr>
            <a:t>纯朴</a:t>
          </a:r>
          <a:endParaRPr lang="zh-CN" altLang="en-US" sz="3100" b="1" kern="1200" dirty="0">
            <a:solidFill>
              <a:schemeClr val="tx1"/>
            </a:solidFill>
          </a:endParaRPr>
        </a:p>
      </dsp:txBody>
      <dsp:txXfrm>
        <a:off x="1641248" y="806285"/>
        <a:ext cx="880794" cy="8807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4D8C7-6074-4FBB-9720-79A925606D9A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3576EE-7C0D-4A2A-814F-F633071EE2C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266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576EE-7C0D-4A2A-814F-F633071EE2C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103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576EE-7C0D-4A2A-814F-F633071EE2C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35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9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65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32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55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09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20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87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70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3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279263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6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22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N:\人文学院PPT\模版\书法水墨画卷图片副本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5715000"/>
          </a:xfrm>
          <a:prstGeom prst="rect">
            <a:avLst/>
          </a:prstGeom>
          <a:noFill/>
        </p:spPr>
      </p:pic>
      <p:sp>
        <p:nvSpPr>
          <p:cNvPr id="9" name="矩形 8"/>
          <p:cNvSpPr/>
          <p:nvPr userDrawn="1"/>
        </p:nvSpPr>
        <p:spPr>
          <a:xfrm>
            <a:off x="1" y="-16887"/>
            <a:ext cx="9144001" cy="5731887"/>
          </a:xfrm>
          <a:prstGeom prst="rect">
            <a:avLst/>
          </a:prstGeom>
          <a:blipFill dpi="0" rotWithShape="1">
            <a:blip r:embed="rId3" cstate="print">
              <a:alphaModFix amt="4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3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N:\人文学院PPT\模版\书法水墨画卷图片副本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5715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 userDrawn="1"/>
        </p:nvSpPr>
        <p:spPr>
          <a:xfrm>
            <a:off x="0" y="-16887"/>
            <a:ext cx="9144000" cy="5731887"/>
          </a:xfrm>
          <a:prstGeom prst="rect">
            <a:avLst/>
          </a:prstGeom>
          <a:blipFill dpi="0" rotWithShape="1">
            <a:blip r:embed="rId3" cstate="print">
              <a:alphaModFix amt="7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3000" b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-16887"/>
            <a:ext cx="9144001" cy="5731887"/>
          </a:xfrm>
          <a:prstGeom prst="rect">
            <a:avLst/>
          </a:prstGeom>
          <a:blipFill dpi="0" rotWithShape="1">
            <a:blip r:embed="rId4" cstate="print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3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3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A5745-317A-4343-A5D8-C6C53DC748C6}" type="datetimeFigureOut">
              <a:rPr lang="zh-CN" altLang="en-US" smtClean="0"/>
              <a:pPr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3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3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566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png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.jpe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9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5" Type="http://schemas.microsoft.com/office/2007/relationships/hdphoto" Target="../media/hdphoto1.wdp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11" Type="http://schemas.microsoft.com/office/2007/relationships/hdphoto" Target="../media/hdphoto2.wdp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44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4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11" Type="http://schemas.openxmlformats.org/officeDocument/2006/relationships/image" Target="../media/image40.png"/><Relationship Id="rId5" Type="http://schemas.openxmlformats.org/officeDocument/2006/relationships/diagramColors" Target="../diagrams/colors2.xml"/><Relationship Id="rId10" Type="http://schemas.microsoft.com/office/2007/relationships/hdphoto" Target="../media/hdphoto2.wdp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.png"/><Relationship Id="rId5" Type="http://schemas.openxmlformats.org/officeDocument/2006/relationships/image" Target="../media/image7.png"/><Relationship Id="rId4" Type="http://schemas.openxmlformats.org/officeDocument/2006/relationships/image" Target="../media/image4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.png"/><Relationship Id="rId5" Type="http://schemas.openxmlformats.org/officeDocument/2006/relationships/image" Target="../media/image7.png"/><Relationship Id="rId4" Type="http://schemas.openxmlformats.org/officeDocument/2006/relationships/image" Target="../media/image47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png"/><Relationship Id="rId1" Type="http://schemas.openxmlformats.org/officeDocument/2006/relationships/audio" Target="../media/audio1.wav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19.png"/><Relationship Id="rId4" Type="http://schemas.openxmlformats.org/officeDocument/2006/relationships/image" Target="../media/image1.jpe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6.jpeg"/><Relationship Id="rId18" Type="http://schemas.openxmlformats.org/officeDocument/2006/relationships/image" Target="../media/image31.jpeg"/><Relationship Id="rId3" Type="http://schemas.openxmlformats.org/officeDocument/2006/relationships/image" Target="../media/image1.jpeg"/><Relationship Id="rId7" Type="http://schemas.openxmlformats.org/officeDocument/2006/relationships/image" Target="../media/image22.png"/><Relationship Id="rId12" Type="http://schemas.openxmlformats.org/officeDocument/2006/relationships/image" Target="../media/image25.jpeg"/><Relationship Id="rId17" Type="http://schemas.openxmlformats.org/officeDocument/2006/relationships/image" Target="../media/image30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18.png"/><Relationship Id="rId5" Type="http://schemas.openxmlformats.org/officeDocument/2006/relationships/image" Target="../media/image20.png"/><Relationship Id="rId15" Type="http://schemas.openxmlformats.org/officeDocument/2006/relationships/image" Target="../media/image28.jpg"/><Relationship Id="rId10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24.png"/><Relationship Id="rId14" Type="http://schemas.openxmlformats.org/officeDocument/2006/relationships/image" Target="../media/image2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image" Target="../media/image35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4F81BD"/>
              </a:clrFrom>
              <a:clrTo>
                <a:srgbClr val="4F81B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矩形 33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gradFill flip="none" rotWithShape="1">
            <a:gsLst>
              <a:gs pos="50000">
                <a:schemeClr val="tx1">
                  <a:lumMod val="85000"/>
                  <a:lumOff val="15000"/>
                  <a:alpha val="83000"/>
                </a:schemeClr>
              </a:gs>
              <a:gs pos="100000">
                <a:schemeClr val="tx1">
                  <a:lumMod val="65000"/>
                  <a:lumOff val="35000"/>
                  <a:alpha val="83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42"/>
          <p:cNvSpPr>
            <a:spLocks noChangeArrowheads="1"/>
          </p:cNvSpPr>
          <p:nvPr/>
        </p:nvSpPr>
        <p:spPr bwMode="auto">
          <a:xfrm flipH="1" flipV="1">
            <a:off x="3886200" y="855563"/>
            <a:ext cx="1295400" cy="4121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" name="Picture 44" descr="山寺背景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824288" y="958750"/>
            <a:ext cx="1447800" cy="3860800"/>
          </a:xfrm>
          <a:prstGeom prst="rect">
            <a:avLst/>
          </a:prstGeom>
          <a:noFill/>
        </p:spPr>
      </p:pic>
      <p:pic>
        <p:nvPicPr>
          <p:cNvPr id="44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5825" y="958949"/>
            <a:ext cx="7372350" cy="3914775"/>
          </a:xfrm>
          <a:prstGeom prst="rect">
            <a:avLst/>
          </a:prstGeom>
          <a:noFill/>
        </p:spPr>
      </p:pic>
      <p:pic>
        <p:nvPicPr>
          <p:cNvPr id="32" name="图片 31" descr="7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958949"/>
            <a:ext cx="4226398" cy="18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 descr="9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333"/>
          <a:stretch>
            <a:fillRect/>
          </a:stretch>
        </p:blipFill>
        <p:spPr bwMode="auto">
          <a:xfrm>
            <a:off x="885825" y="3952180"/>
            <a:ext cx="7372350" cy="92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8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667" r="46850" b="16667"/>
          <a:stretch>
            <a:fillRect/>
          </a:stretch>
        </p:blipFill>
        <p:spPr bwMode="auto">
          <a:xfrm>
            <a:off x="885826" y="1542592"/>
            <a:ext cx="3182119" cy="2813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3" descr="山寺背景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900113" y="958751"/>
            <a:ext cx="7353300" cy="3907714"/>
          </a:xfrm>
          <a:prstGeom prst="rect">
            <a:avLst/>
          </a:prstGeom>
          <a:noFill/>
        </p:spPr>
      </p:pic>
      <p:grpSp>
        <p:nvGrpSpPr>
          <p:cNvPr id="10" name="Group 34"/>
          <p:cNvGrpSpPr>
            <a:grpSpLocks/>
          </p:cNvGrpSpPr>
          <p:nvPr/>
        </p:nvGrpSpPr>
        <p:grpSpPr bwMode="auto">
          <a:xfrm>
            <a:off x="3667125" y="846039"/>
            <a:ext cx="914400" cy="4138613"/>
            <a:chOff x="720" y="1119"/>
            <a:chExt cx="576" cy="2044"/>
          </a:xfrm>
        </p:grpSpPr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720" y="1121"/>
              <a:ext cx="336" cy="2042"/>
              <a:chOff x="960" y="1582"/>
              <a:chExt cx="336" cy="2042"/>
            </a:xfrm>
          </p:grpSpPr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 flipV="1">
                <a:off x="960" y="1582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" name="Rectangle 4"/>
              <p:cNvSpPr>
                <a:spLocks noChangeArrowheads="1"/>
              </p:cNvSpPr>
              <p:nvPr/>
            </p:nvSpPr>
            <p:spPr bwMode="auto">
              <a:xfrm flipH="1" flipV="1">
                <a:off x="1104" y="1584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 flipH="1" flipV="1">
              <a:off x="1056" y="1119"/>
              <a:ext cx="240" cy="2040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" name="Group 33"/>
          <p:cNvGrpSpPr>
            <a:grpSpLocks/>
          </p:cNvGrpSpPr>
          <p:nvPr/>
        </p:nvGrpSpPr>
        <p:grpSpPr bwMode="auto">
          <a:xfrm>
            <a:off x="4581525" y="841276"/>
            <a:ext cx="890588" cy="4138612"/>
            <a:chOff x="4800" y="1121"/>
            <a:chExt cx="561" cy="2042"/>
          </a:xfrm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 flipH="1" flipV="1">
              <a:off x="5025" y="1121"/>
              <a:ext cx="336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 flipV="1">
              <a:off x="5025" y="1123"/>
              <a:ext cx="192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Rectangle 26"/>
            <p:cNvSpPr>
              <a:spLocks noChangeArrowheads="1"/>
            </p:cNvSpPr>
            <p:nvPr/>
          </p:nvSpPr>
          <p:spPr bwMode="auto">
            <a:xfrm flipV="1">
              <a:off x="4800" y="1122"/>
              <a:ext cx="240" cy="2040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36" name="图片 35" descr="12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59504" y="2713487"/>
            <a:ext cx="4286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 descr="12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26508" y="3944466"/>
            <a:ext cx="1071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 descr="7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072" y="3882129"/>
            <a:ext cx="3338068" cy="23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 descr="12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22829" y="2707298"/>
            <a:ext cx="4286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39" descr="12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60485" y="3937620"/>
            <a:ext cx="1071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图片 40" descr="7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1148" y="3987758"/>
            <a:ext cx="3338068" cy="23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 descr="13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1320" y="3070671"/>
            <a:ext cx="1068810" cy="133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14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1320" y="3289548"/>
            <a:ext cx="1068810" cy="13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 descr="7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6020" y="3915749"/>
            <a:ext cx="3338068" cy="23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" descr="N:\人文学院PPT\模版\船2.png"/>
          <p:cNvPicPr>
            <a:picLocks noChangeAspect="1" noChangeArrowheads="1"/>
          </p:cNvPicPr>
          <p:nvPr/>
        </p:nvPicPr>
        <p:blipFill>
          <a:blip r:embed="rId15" cstate="print">
            <a:duotone>
              <a:prstClr val="black"/>
              <a:srgbClr val="B0B0B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6" y="2137427"/>
            <a:ext cx="592310" cy="729477"/>
          </a:xfrm>
          <a:prstGeom prst="rect">
            <a:avLst/>
          </a:prstGeom>
          <a:noFill/>
        </p:spPr>
      </p:pic>
      <p:pic>
        <p:nvPicPr>
          <p:cNvPr id="49" name="Picture 5" descr="N:\人文学院PPT\模版\船1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7872" y="2368397"/>
            <a:ext cx="1000693" cy="760652"/>
          </a:xfrm>
          <a:prstGeom prst="rect">
            <a:avLst/>
          </a:prstGeom>
          <a:noFill/>
        </p:spPr>
      </p:pic>
      <p:pic>
        <p:nvPicPr>
          <p:cNvPr id="46" name="Picture 3" descr="N:\人文学院PPT\模版\dayan01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989219" y="2430279"/>
            <a:ext cx="2212975" cy="1268413"/>
          </a:xfrm>
          <a:prstGeom prst="rect">
            <a:avLst/>
          </a:prstGeom>
          <a:noFill/>
        </p:spPr>
      </p:pic>
      <p:pic>
        <p:nvPicPr>
          <p:cNvPr id="47" name="Picture 4" descr="N:\人文学院PPT\模版\dayan02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989219" y="2430279"/>
            <a:ext cx="2212975" cy="1268413"/>
          </a:xfrm>
          <a:prstGeom prst="rect">
            <a:avLst/>
          </a:prstGeom>
          <a:noFill/>
        </p:spPr>
      </p:pic>
      <p:pic>
        <p:nvPicPr>
          <p:cNvPr id="53" name="未命名_1778.wav">
            <a:hlinkClick r:id="" action="ppaction://media"/>
          </p:cNvPr>
          <p:cNvPicPr>
            <a:picLocks noRot="1" noChangeAspect="1"/>
          </p:cNvPicPr>
          <p:nvPr>
            <a:wavAudioFile r:embed="rId1" name="未命名_混缩.wav"/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888" y="121196"/>
            <a:ext cx="609600" cy="609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125234" y="2222202"/>
            <a:ext cx="4339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chemeClr val="tx1">
                        <a:tint val="66000"/>
                        <a:satMod val="160000"/>
                      </a:schemeClr>
                    </a:gs>
                    <a:gs pos="50000">
                      <a:schemeClr val="tx1">
                        <a:tint val="44500"/>
                        <a:satMod val="16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边城（节选）</a:t>
            </a:r>
            <a:endParaRPr lang="zh-CN" altLang="en-US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 flip="none" rotWithShape="1">
                <a:gsLst>
                  <a:gs pos="0">
                    <a:schemeClr val="tx1">
                      <a:tint val="66000"/>
                      <a:satMod val="160000"/>
                    </a:schemeClr>
                  </a:gs>
                  <a:gs pos="50000">
                    <a:schemeClr val="tx1">
                      <a:tint val="44500"/>
                      <a:satMod val="160000"/>
                    </a:schemeClr>
                  </a:gs>
                  <a:gs pos="100000">
                    <a:schemeClr val="tx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70356" y="384644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0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0"/>
                  <a:tileRect r="-100000" b="-10000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温</a:t>
            </a:r>
            <a:r>
              <a:rPr lang="zh-CN" altLang="en-US" sz="2800" b="1" dirty="0" smtClean="0"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0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0"/>
                  <a:tileRect r="-100000" b="-10000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航辉</a:t>
            </a:r>
            <a:endParaRPr lang="zh-CN" altLang="en-US" sz="2800" b="1" dirty="0">
              <a:gradFill flip="none" rotWithShape="1"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0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5400000" scaled="0"/>
                <a:tileRect r="-100000" b="-100000"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999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15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0.00208 L 0.375 0.00208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3.00578E-6 L -0.375 3.00578E-6 " pathEditMode="relative" ptsTypes="AA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100" fill="hold"/>
                                        <p:tgtEl>
                                          <p:spTgt spid="6"/>
                                        </p:tgtEl>
                                      </p:cBhvr>
                                      <p:by x="6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2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37" dur="16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accel="50000" decel="5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700000">
                                      <p:cBhvr>
                                        <p:cTn id="39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61111E-6 -2.15654E-6 C 0.01632 0.00916 0.07309 0.02554 0.09827 0.05551 C 0.12344 0.08549 0.14011 0.15404 0.15105 0.18013 " pathEditMode="relative" rAng="0" ptsTypes="aaa">
                                      <p:cBhvr>
                                        <p:cTn id="4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9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8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8" presetClass="emph" presetSubtype="0" accel="50000" decel="5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700000">
                                      <p:cBhvr>
                                        <p:cTn id="67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94444E-6 -2.77932E-6 C 0.02187 0.01029 0.08055 -0.01028 0.13142 0.06115 C 0.13628 0.0831 0.13819 0.09672 0.12309 0.10756 C 0.11059 0.10478 0.10694 0.10423 0.1026 0.08727 C 0.10347 0.08672 0.11441 0.07838 0.11684 0.07866 C 0.12118 0.07921 0.12916 0.08422 0.12916 0.08449 C 0.13142 0.08727 0.1342 0.0895 0.13541 0.09311 C 0.14028 0.10534 0.14045 0.11673 0.14566 0.12813 C 0.15 0.14703 0.15017 0.17538 0.16007 0.18927 " pathEditMode="relative" rAng="0" ptsTypes="fffffffff">
                                      <p:cBhvr>
                                        <p:cTn id="69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8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2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9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9" dur="50000" fill="hold"/>
                                        <p:tgtEl>
                                          <p:spTgt spid="4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1" dur="50000" fill="hold"/>
                                        <p:tgtEl>
                                          <p:spTgt spid="4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-0.08143 -0.03975 -0.16268 -0.07951 -0.21893 -0.11787 C -0.27518 -0.15624 -0.31788 -0.20989 -0.33768 -0.22963 " pathEditMode="relative" ptsTypes="aaA">
                                      <p:cBhvr>
                                        <p:cTn id="133" dur="5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-0.08143 -0.03975 -0.16268 -0.07951 -0.21893 -0.11787 C -0.27518 -0.15624 -0.31788 -0.20989 -0.33768 -0.22963 " pathEditMode="relative" ptsTypes="aaA">
                                      <p:cBhvr>
                                        <p:cTn id="135" dur="5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184 0.00611 C 0.06597 -0.00222 0.01389 -0.01027 -0.0283 -0.02415 C -0.07014 -0.03775 -0.10208 -0.05719 -0.13333 -0.07634 " pathEditMode="relative" rAng="0" ptsTypes="aaA">
                                      <p:cBhvr>
                                        <p:cTn id="142" dur="50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-41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53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1.94444E-6 3.64797E-6 C -0.05121 -0.01222 -0.10208 -0.0236 -0.14288 -0.04359 C -0.18403 -0.06358 -0.21493 -0.0919 -0.24531 -0.11938 " pathEditMode="relative" rAng="0" ptsTypes="aaA">
                                      <p:cBhvr>
                                        <p:cTn id="149" dur="50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74" y="-5969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35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33333E-6 2.00111E-6 L -0.27083 0.28655 " pathEditMode="relative" rAng="0" ptsTypes="AA">
                                      <p:cBhvr>
                                        <p:cTn id="151" dur="7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2" y="14314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900000">
                                      <p:cBhvr>
                                        <p:cTn id="153" dur="7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5" dur="76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3.212E-6 L 0 0.03028 " pathEditMode="relative" rAng="0" ptsTypes="AA">
                                      <p:cBhvr>
                                        <p:cTn id="157" dur="6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0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1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6" grpId="0" animBg="1"/>
      <p:bldP spid="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15" y="851904"/>
            <a:ext cx="4468612" cy="2653668"/>
          </a:xfrm>
          <a:prstGeom prst="rect">
            <a:avLst/>
          </a:prstGeom>
        </p:spPr>
      </p:pic>
      <p:pic>
        <p:nvPicPr>
          <p:cNvPr id="20" name="图片 19" descr="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9445" y="409316"/>
            <a:ext cx="1844557" cy="93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14.png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444818" flipH="1">
            <a:off x="2338878" y="4802845"/>
            <a:ext cx="1998469" cy="870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1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4738852"/>
            <a:ext cx="2736304" cy="998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直接连接符 18"/>
          <p:cNvCxnSpPr/>
          <p:nvPr/>
        </p:nvCxnSpPr>
        <p:spPr>
          <a:xfrm>
            <a:off x="1631468" y="738006"/>
            <a:ext cx="6590253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411760" y="225142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边城人</a:t>
            </a:r>
            <a:r>
              <a:rPr lang="zh-CN" altLang="en-US" sz="2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在一个</a:t>
            </a:r>
            <a:r>
              <a:rPr lang="zh-CN" altLang="zh-CN" sz="2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怎样</a:t>
            </a:r>
            <a:r>
              <a:rPr lang="zh-CN" altLang="zh-CN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的生活</a:t>
            </a:r>
            <a:r>
              <a:rPr lang="zh-CN" altLang="zh-CN" sz="2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氛围</a:t>
            </a:r>
            <a:r>
              <a:rPr lang="zh-CN" altLang="en-US" sz="2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中生活</a:t>
            </a:r>
            <a:r>
              <a:rPr lang="zh-CN" altLang="zh-CN" sz="2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？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48800" y="184938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祥和、和睦、和谐</a:t>
            </a:r>
            <a:endParaRPr lang="zh-CN" altLang="en-US" sz="32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548" y="2857501"/>
            <a:ext cx="4316466" cy="2857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8320" y="3928909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古朴</a:t>
            </a:r>
            <a:r>
              <a:rPr lang="zh-CN" altLang="zh-CN" sz="32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32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纯净</a:t>
            </a:r>
            <a:r>
              <a:rPr lang="zh-CN" altLang="zh-CN" sz="32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32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闭塞</a:t>
            </a:r>
            <a:endParaRPr lang="zh-CN" altLang="en-US" sz="32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024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画笔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536" y="4408451"/>
            <a:ext cx="7933319" cy="219346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259632" y="2569468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爷爷和翠翠各自具有怎样的性格特点</a:t>
            </a:r>
            <a:r>
              <a:rPr lang="zh-CN" altLang="zh-CN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？</a:t>
            </a:r>
            <a:endParaRPr lang="zh-CN" altLang="en-US" sz="3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" name="图片 2" descr="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409316"/>
            <a:ext cx="1844557" cy="93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1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4234796"/>
            <a:ext cx="2736304" cy="998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N:\人文学院PPT\模版\荷花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375"/>
          <a:stretch>
            <a:fillRect/>
          </a:stretch>
        </p:blipFill>
        <p:spPr bwMode="auto">
          <a:xfrm>
            <a:off x="8299" y="4374900"/>
            <a:ext cx="3987637" cy="1368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776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 descr="N:\人文学院PPT\模版\dayan0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59622" y="121196"/>
            <a:ext cx="1060850" cy="563756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870539" y="121196"/>
            <a:ext cx="7157845" cy="5487919"/>
            <a:chOff x="971599" y="0"/>
            <a:chExt cx="7318447" cy="5729197"/>
          </a:xfrm>
        </p:grpSpPr>
        <p:graphicFrame>
          <p:nvGraphicFramePr>
            <p:cNvPr id="6" name="图示 5"/>
            <p:cNvGraphicFramePr/>
            <p:nvPr>
              <p:extLst>
                <p:ext uri="{D42A27DB-BD31-4B8C-83A1-F6EECF244321}">
                  <p14:modId xmlns:p14="http://schemas.microsoft.com/office/powerpoint/2010/main" val="281366025"/>
                </p:ext>
              </p:extLst>
            </p:nvPr>
          </p:nvGraphicFramePr>
          <p:xfrm>
            <a:off x="971599" y="0"/>
            <a:ext cx="7318447" cy="572919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pSp>
          <p:nvGrpSpPr>
            <p:cNvPr id="31" name="组合 30"/>
            <p:cNvGrpSpPr/>
            <p:nvPr/>
          </p:nvGrpSpPr>
          <p:grpSpPr>
            <a:xfrm>
              <a:off x="3783963" y="1561356"/>
              <a:ext cx="1652133" cy="2512576"/>
              <a:chOff x="3419875" y="510536"/>
              <a:chExt cx="1656185" cy="2853987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419875" y="751704"/>
                <a:ext cx="1656185" cy="2376264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65000">
                      <a:srgbClr val="B4C1DB">
                        <a:alpha val="0"/>
                      </a:srgbClr>
                    </a:gs>
                    <a:gs pos="0">
                      <a:schemeClr val="tx1">
                        <a:lumMod val="85000"/>
                        <a:lumOff val="15000"/>
                      </a:schemeClr>
                    </a:gs>
                    <a:gs pos="35000">
                      <a:schemeClr val="accent1">
                        <a:tint val="44500"/>
                        <a:satMod val="160000"/>
                        <a:alpha val="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3934046" y="510536"/>
                <a:ext cx="627842" cy="218991"/>
                <a:chOff x="3925430" y="510536"/>
                <a:chExt cx="627844" cy="218991"/>
              </a:xfrm>
            </p:grpSpPr>
            <p:sp>
              <p:nvSpPr>
                <p:cNvPr id="37" name="任意多边形 36"/>
                <p:cNvSpPr/>
                <p:nvPr/>
              </p:nvSpPr>
              <p:spPr>
                <a:xfrm rot="20700000">
                  <a:off x="4217353" y="510536"/>
                  <a:ext cx="335921" cy="218991"/>
                </a:xfrm>
                <a:custGeom>
                  <a:avLst/>
                  <a:gdLst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35494 h 342917"/>
                    <a:gd name="connsiteX1" fmla="*/ 135467 w 494773"/>
                    <a:gd name="connsiteY1" fmla="*/ 328627 h 342917"/>
                    <a:gd name="connsiteX2" fmla="*/ 457200 w 494773"/>
                    <a:gd name="connsiteY2" fmla="*/ 311694 h 342917"/>
                    <a:gd name="connsiteX3" fmla="*/ 474133 w 494773"/>
                    <a:gd name="connsiteY3" fmla="*/ 40760 h 342917"/>
                    <a:gd name="connsiteX4" fmla="*/ 330200 w 494773"/>
                    <a:gd name="connsiteY4" fmla="*/ 57694 h 342917"/>
                    <a:gd name="connsiteX5" fmla="*/ 381000 w 494773"/>
                    <a:gd name="connsiteY5" fmla="*/ 243960 h 342917"/>
                    <a:gd name="connsiteX6" fmla="*/ 228600 w 494773"/>
                    <a:gd name="connsiteY6" fmla="*/ 243960 h 342917"/>
                    <a:gd name="connsiteX7" fmla="*/ 287867 w 494773"/>
                    <a:gd name="connsiteY7" fmla="*/ 159294 h 342917"/>
                    <a:gd name="connsiteX0" fmla="*/ 0 w 515522"/>
                    <a:gd name="connsiteY0" fmla="*/ 235494 h 363884"/>
                    <a:gd name="connsiteX1" fmla="*/ 135467 w 515522"/>
                    <a:gd name="connsiteY1" fmla="*/ 328627 h 363884"/>
                    <a:gd name="connsiteX2" fmla="*/ 457200 w 515522"/>
                    <a:gd name="connsiteY2" fmla="*/ 311694 h 363884"/>
                    <a:gd name="connsiteX3" fmla="*/ 474133 w 515522"/>
                    <a:gd name="connsiteY3" fmla="*/ 40760 h 363884"/>
                    <a:gd name="connsiteX4" fmla="*/ 330200 w 515522"/>
                    <a:gd name="connsiteY4" fmla="*/ 57694 h 363884"/>
                    <a:gd name="connsiteX5" fmla="*/ 381000 w 515522"/>
                    <a:gd name="connsiteY5" fmla="*/ 243960 h 363884"/>
                    <a:gd name="connsiteX6" fmla="*/ 228600 w 515522"/>
                    <a:gd name="connsiteY6" fmla="*/ 243960 h 363884"/>
                    <a:gd name="connsiteX7" fmla="*/ 287867 w 515522"/>
                    <a:gd name="connsiteY7" fmla="*/ 159294 h 363884"/>
                    <a:gd name="connsiteX0" fmla="*/ 0 w 503749"/>
                    <a:gd name="connsiteY0" fmla="*/ 235494 h 318530"/>
                    <a:gd name="connsiteX1" fmla="*/ 457200 w 503749"/>
                    <a:gd name="connsiteY1" fmla="*/ 311694 h 318530"/>
                    <a:gd name="connsiteX2" fmla="*/ 474133 w 503749"/>
                    <a:gd name="connsiteY2" fmla="*/ 40760 h 318530"/>
                    <a:gd name="connsiteX3" fmla="*/ 330200 w 503749"/>
                    <a:gd name="connsiteY3" fmla="*/ 57694 h 318530"/>
                    <a:gd name="connsiteX4" fmla="*/ 381000 w 503749"/>
                    <a:gd name="connsiteY4" fmla="*/ 243960 h 318530"/>
                    <a:gd name="connsiteX5" fmla="*/ 228600 w 503749"/>
                    <a:gd name="connsiteY5" fmla="*/ 243960 h 318530"/>
                    <a:gd name="connsiteX6" fmla="*/ 287867 w 503749"/>
                    <a:gd name="connsiteY6" fmla="*/ 159294 h 318530"/>
                    <a:gd name="connsiteX0" fmla="*/ 0 w 503749"/>
                    <a:gd name="connsiteY0" fmla="*/ 235494 h 326096"/>
                    <a:gd name="connsiteX1" fmla="*/ 457200 w 503749"/>
                    <a:gd name="connsiteY1" fmla="*/ 311694 h 326096"/>
                    <a:gd name="connsiteX2" fmla="*/ 474133 w 503749"/>
                    <a:gd name="connsiteY2" fmla="*/ 40760 h 326096"/>
                    <a:gd name="connsiteX3" fmla="*/ 330200 w 503749"/>
                    <a:gd name="connsiteY3" fmla="*/ 57694 h 326096"/>
                    <a:gd name="connsiteX4" fmla="*/ 381000 w 503749"/>
                    <a:gd name="connsiteY4" fmla="*/ 243960 h 326096"/>
                    <a:gd name="connsiteX5" fmla="*/ 228600 w 503749"/>
                    <a:gd name="connsiteY5" fmla="*/ 243960 h 326096"/>
                    <a:gd name="connsiteX6" fmla="*/ 287867 w 503749"/>
                    <a:gd name="connsiteY6" fmla="*/ 159294 h 326096"/>
                    <a:gd name="connsiteX0" fmla="*/ 0 w 523418"/>
                    <a:gd name="connsiteY0" fmla="*/ 235494 h 342836"/>
                    <a:gd name="connsiteX1" fmla="*/ 457200 w 523418"/>
                    <a:gd name="connsiteY1" fmla="*/ 311694 h 342836"/>
                    <a:gd name="connsiteX2" fmla="*/ 474133 w 523418"/>
                    <a:gd name="connsiteY2" fmla="*/ 40760 h 342836"/>
                    <a:gd name="connsiteX3" fmla="*/ 330200 w 523418"/>
                    <a:gd name="connsiteY3" fmla="*/ 57694 h 342836"/>
                    <a:gd name="connsiteX4" fmla="*/ 381000 w 523418"/>
                    <a:gd name="connsiteY4" fmla="*/ 243960 h 342836"/>
                    <a:gd name="connsiteX5" fmla="*/ 228600 w 523418"/>
                    <a:gd name="connsiteY5" fmla="*/ 243960 h 342836"/>
                    <a:gd name="connsiteX6" fmla="*/ 287867 w 523418"/>
                    <a:gd name="connsiteY6" fmla="*/ 159294 h 342836"/>
                    <a:gd name="connsiteX0" fmla="*/ 0 w 529802"/>
                    <a:gd name="connsiteY0" fmla="*/ 235494 h 342836"/>
                    <a:gd name="connsiteX1" fmla="*/ 457200 w 529802"/>
                    <a:gd name="connsiteY1" fmla="*/ 311694 h 342836"/>
                    <a:gd name="connsiteX2" fmla="*/ 474133 w 529802"/>
                    <a:gd name="connsiteY2" fmla="*/ 40760 h 342836"/>
                    <a:gd name="connsiteX3" fmla="*/ 330200 w 529802"/>
                    <a:gd name="connsiteY3" fmla="*/ 57694 h 342836"/>
                    <a:gd name="connsiteX4" fmla="*/ 381000 w 529802"/>
                    <a:gd name="connsiteY4" fmla="*/ 243960 h 342836"/>
                    <a:gd name="connsiteX5" fmla="*/ 228600 w 529802"/>
                    <a:gd name="connsiteY5" fmla="*/ 243960 h 342836"/>
                    <a:gd name="connsiteX6" fmla="*/ 287867 w 529802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287867 w 525893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5893" h="342836">
                      <a:moveTo>
                        <a:pt x="0" y="235494"/>
                      </a:moveTo>
                      <a:cubicBezTo>
                        <a:pt x="95250" y="323004"/>
                        <a:pt x="331826" y="382074"/>
                        <a:pt x="457200" y="311694"/>
                      </a:cubicBezTo>
                      <a:cubicBezTo>
                        <a:pt x="582574" y="241314"/>
                        <a:pt x="503727" y="83093"/>
                        <a:pt x="474133" y="40760"/>
                      </a:cubicBezTo>
                      <a:cubicBezTo>
                        <a:pt x="444539" y="-1573"/>
                        <a:pt x="354150" y="-30953"/>
                        <a:pt x="330200" y="57694"/>
                      </a:cubicBezTo>
                      <a:cubicBezTo>
                        <a:pt x="306250" y="146341"/>
                        <a:pt x="448499" y="141281"/>
                        <a:pt x="381000" y="243960"/>
                      </a:cubicBezTo>
                      <a:cubicBezTo>
                        <a:pt x="313501" y="346639"/>
                        <a:pt x="242015" y="253155"/>
                        <a:pt x="228600" y="243960"/>
                      </a:cubicBezTo>
                      <a:cubicBezTo>
                        <a:pt x="215185" y="234765"/>
                        <a:pt x="217370" y="153806"/>
                        <a:pt x="300508" y="188791"/>
                      </a:cubicBezTo>
                    </a:path>
                  </a:pathLst>
                </a:custGeom>
                <a:noFill/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 rot="900000" flipH="1">
                  <a:off x="3925430" y="510536"/>
                  <a:ext cx="335921" cy="218991"/>
                </a:xfrm>
                <a:custGeom>
                  <a:avLst/>
                  <a:gdLst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35494 h 342917"/>
                    <a:gd name="connsiteX1" fmla="*/ 135467 w 494773"/>
                    <a:gd name="connsiteY1" fmla="*/ 328627 h 342917"/>
                    <a:gd name="connsiteX2" fmla="*/ 457200 w 494773"/>
                    <a:gd name="connsiteY2" fmla="*/ 311694 h 342917"/>
                    <a:gd name="connsiteX3" fmla="*/ 474133 w 494773"/>
                    <a:gd name="connsiteY3" fmla="*/ 40760 h 342917"/>
                    <a:gd name="connsiteX4" fmla="*/ 330200 w 494773"/>
                    <a:gd name="connsiteY4" fmla="*/ 57694 h 342917"/>
                    <a:gd name="connsiteX5" fmla="*/ 381000 w 494773"/>
                    <a:gd name="connsiteY5" fmla="*/ 243960 h 342917"/>
                    <a:gd name="connsiteX6" fmla="*/ 228600 w 494773"/>
                    <a:gd name="connsiteY6" fmla="*/ 243960 h 342917"/>
                    <a:gd name="connsiteX7" fmla="*/ 287867 w 494773"/>
                    <a:gd name="connsiteY7" fmla="*/ 159294 h 342917"/>
                    <a:gd name="connsiteX0" fmla="*/ 0 w 515522"/>
                    <a:gd name="connsiteY0" fmla="*/ 235494 h 363884"/>
                    <a:gd name="connsiteX1" fmla="*/ 135467 w 515522"/>
                    <a:gd name="connsiteY1" fmla="*/ 328627 h 363884"/>
                    <a:gd name="connsiteX2" fmla="*/ 457200 w 515522"/>
                    <a:gd name="connsiteY2" fmla="*/ 311694 h 363884"/>
                    <a:gd name="connsiteX3" fmla="*/ 474133 w 515522"/>
                    <a:gd name="connsiteY3" fmla="*/ 40760 h 363884"/>
                    <a:gd name="connsiteX4" fmla="*/ 330200 w 515522"/>
                    <a:gd name="connsiteY4" fmla="*/ 57694 h 363884"/>
                    <a:gd name="connsiteX5" fmla="*/ 381000 w 515522"/>
                    <a:gd name="connsiteY5" fmla="*/ 243960 h 363884"/>
                    <a:gd name="connsiteX6" fmla="*/ 228600 w 515522"/>
                    <a:gd name="connsiteY6" fmla="*/ 243960 h 363884"/>
                    <a:gd name="connsiteX7" fmla="*/ 287867 w 515522"/>
                    <a:gd name="connsiteY7" fmla="*/ 159294 h 363884"/>
                    <a:gd name="connsiteX0" fmla="*/ 0 w 503749"/>
                    <a:gd name="connsiteY0" fmla="*/ 235494 h 318530"/>
                    <a:gd name="connsiteX1" fmla="*/ 457200 w 503749"/>
                    <a:gd name="connsiteY1" fmla="*/ 311694 h 318530"/>
                    <a:gd name="connsiteX2" fmla="*/ 474133 w 503749"/>
                    <a:gd name="connsiteY2" fmla="*/ 40760 h 318530"/>
                    <a:gd name="connsiteX3" fmla="*/ 330200 w 503749"/>
                    <a:gd name="connsiteY3" fmla="*/ 57694 h 318530"/>
                    <a:gd name="connsiteX4" fmla="*/ 381000 w 503749"/>
                    <a:gd name="connsiteY4" fmla="*/ 243960 h 318530"/>
                    <a:gd name="connsiteX5" fmla="*/ 228600 w 503749"/>
                    <a:gd name="connsiteY5" fmla="*/ 243960 h 318530"/>
                    <a:gd name="connsiteX6" fmla="*/ 287867 w 503749"/>
                    <a:gd name="connsiteY6" fmla="*/ 159294 h 318530"/>
                    <a:gd name="connsiteX0" fmla="*/ 0 w 503749"/>
                    <a:gd name="connsiteY0" fmla="*/ 235494 h 326096"/>
                    <a:gd name="connsiteX1" fmla="*/ 457200 w 503749"/>
                    <a:gd name="connsiteY1" fmla="*/ 311694 h 326096"/>
                    <a:gd name="connsiteX2" fmla="*/ 474133 w 503749"/>
                    <a:gd name="connsiteY2" fmla="*/ 40760 h 326096"/>
                    <a:gd name="connsiteX3" fmla="*/ 330200 w 503749"/>
                    <a:gd name="connsiteY3" fmla="*/ 57694 h 326096"/>
                    <a:gd name="connsiteX4" fmla="*/ 381000 w 503749"/>
                    <a:gd name="connsiteY4" fmla="*/ 243960 h 326096"/>
                    <a:gd name="connsiteX5" fmla="*/ 228600 w 503749"/>
                    <a:gd name="connsiteY5" fmla="*/ 243960 h 326096"/>
                    <a:gd name="connsiteX6" fmla="*/ 287867 w 503749"/>
                    <a:gd name="connsiteY6" fmla="*/ 159294 h 326096"/>
                    <a:gd name="connsiteX0" fmla="*/ 0 w 523418"/>
                    <a:gd name="connsiteY0" fmla="*/ 235494 h 342836"/>
                    <a:gd name="connsiteX1" fmla="*/ 457200 w 523418"/>
                    <a:gd name="connsiteY1" fmla="*/ 311694 h 342836"/>
                    <a:gd name="connsiteX2" fmla="*/ 474133 w 523418"/>
                    <a:gd name="connsiteY2" fmla="*/ 40760 h 342836"/>
                    <a:gd name="connsiteX3" fmla="*/ 330200 w 523418"/>
                    <a:gd name="connsiteY3" fmla="*/ 57694 h 342836"/>
                    <a:gd name="connsiteX4" fmla="*/ 381000 w 523418"/>
                    <a:gd name="connsiteY4" fmla="*/ 243960 h 342836"/>
                    <a:gd name="connsiteX5" fmla="*/ 228600 w 523418"/>
                    <a:gd name="connsiteY5" fmla="*/ 243960 h 342836"/>
                    <a:gd name="connsiteX6" fmla="*/ 287867 w 523418"/>
                    <a:gd name="connsiteY6" fmla="*/ 159294 h 342836"/>
                    <a:gd name="connsiteX0" fmla="*/ 0 w 529802"/>
                    <a:gd name="connsiteY0" fmla="*/ 235494 h 342836"/>
                    <a:gd name="connsiteX1" fmla="*/ 457200 w 529802"/>
                    <a:gd name="connsiteY1" fmla="*/ 311694 h 342836"/>
                    <a:gd name="connsiteX2" fmla="*/ 474133 w 529802"/>
                    <a:gd name="connsiteY2" fmla="*/ 40760 h 342836"/>
                    <a:gd name="connsiteX3" fmla="*/ 330200 w 529802"/>
                    <a:gd name="connsiteY3" fmla="*/ 57694 h 342836"/>
                    <a:gd name="connsiteX4" fmla="*/ 381000 w 529802"/>
                    <a:gd name="connsiteY4" fmla="*/ 243960 h 342836"/>
                    <a:gd name="connsiteX5" fmla="*/ 228600 w 529802"/>
                    <a:gd name="connsiteY5" fmla="*/ 243960 h 342836"/>
                    <a:gd name="connsiteX6" fmla="*/ 287867 w 529802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287867 w 525893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5893" h="342836">
                      <a:moveTo>
                        <a:pt x="0" y="235494"/>
                      </a:moveTo>
                      <a:cubicBezTo>
                        <a:pt x="95250" y="323004"/>
                        <a:pt x="331826" y="382074"/>
                        <a:pt x="457200" y="311694"/>
                      </a:cubicBezTo>
                      <a:cubicBezTo>
                        <a:pt x="582574" y="241314"/>
                        <a:pt x="503727" y="83093"/>
                        <a:pt x="474133" y="40760"/>
                      </a:cubicBezTo>
                      <a:cubicBezTo>
                        <a:pt x="444539" y="-1573"/>
                        <a:pt x="354150" y="-30953"/>
                        <a:pt x="330200" y="57694"/>
                      </a:cubicBezTo>
                      <a:cubicBezTo>
                        <a:pt x="306250" y="146341"/>
                        <a:pt x="448499" y="141281"/>
                        <a:pt x="381000" y="243960"/>
                      </a:cubicBezTo>
                      <a:cubicBezTo>
                        <a:pt x="313501" y="346639"/>
                        <a:pt x="242015" y="253155"/>
                        <a:pt x="228600" y="243960"/>
                      </a:cubicBezTo>
                      <a:cubicBezTo>
                        <a:pt x="215185" y="234765"/>
                        <a:pt x="217370" y="153806"/>
                        <a:pt x="300508" y="188791"/>
                      </a:cubicBezTo>
                    </a:path>
                  </a:pathLst>
                </a:custGeom>
                <a:noFill/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 flipV="1">
                <a:off x="3934044" y="3145532"/>
                <a:ext cx="627842" cy="218991"/>
                <a:chOff x="3925430" y="510536"/>
                <a:chExt cx="627844" cy="218991"/>
              </a:xfrm>
            </p:grpSpPr>
            <p:sp>
              <p:nvSpPr>
                <p:cNvPr id="35" name="任意多边形 34"/>
                <p:cNvSpPr/>
                <p:nvPr/>
              </p:nvSpPr>
              <p:spPr>
                <a:xfrm rot="20700000">
                  <a:off x="4217353" y="510536"/>
                  <a:ext cx="335921" cy="218991"/>
                </a:xfrm>
                <a:custGeom>
                  <a:avLst/>
                  <a:gdLst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35494 h 342917"/>
                    <a:gd name="connsiteX1" fmla="*/ 135467 w 494773"/>
                    <a:gd name="connsiteY1" fmla="*/ 328627 h 342917"/>
                    <a:gd name="connsiteX2" fmla="*/ 457200 w 494773"/>
                    <a:gd name="connsiteY2" fmla="*/ 311694 h 342917"/>
                    <a:gd name="connsiteX3" fmla="*/ 474133 w 494773"/>
                    <a:gd name="connsiteY3" fmla="*/ 40760 h 342917"/>
                    <a:gd name="connsiteX4" fmla="*/ 330200 w 494773"/>
                    <a:gd name="connsiteY4" fmla="*/ 57694 h 342917"/>
                    <a:gd name="connsiteX5" fmla="*/ 381000 w 494773"/>
                    <a:gd name="connsiteY5" fmla="*/ 243960 h 342917"/>
                    <a:gd name="connsiteX6" fmla="*/ 228600 w 494773"/>
                    <a:gd name="connsiteY6" fmla="*/ 243960 h 342917"/>
                    <a:gd name="connsiteX7" fmla="*/ 287867 w 494773"/>
                    <a:gd name="connsiteY7" fmla="*/ 159294 h 342917"/>
                    <a:gd name="connsiteX0" fmla="*/ 0 w 515522"/>
                    <a:gd name="connsiteY0" fmla="*/ 235494 h 363884"/>
                    <a:gd name="connsiteX1" fmla="*/ 135467 w 515522"/>
                    <a:gd name="connsiteY1" fmla="*/ 328627 h 363884"/>
                    <a:gd name="connsiteX2" fmla="*/ 457200 w 515522"/>
                    <a:gd name="connsiteY2" fmla="*/ 311694 h 363884"/>
                    <a:gd name="connsiteX3" fmla="*/ 474133 w 515522"/>
                    <a:gd name="connsiteY3" fmla="*/ 40760 h 363884"/>
                    <a:gd name="connsiteX4" fmla="*/ 330200 w 515522"/>
                    <a:gd name="connsiteY4" fmla="*/ 57694 h 363884"/>
                    <a:gd name="connsiteX5" fmla="*/ 381000 w 515522"/>
                    <a:gd name="connsiteY5" fmla="*/ 243960 h 363884"/>
                    <a:gd name="connsiteX6" fmla="*/ 228600 w 515522"/>
                    <a:gd name="connsiteY6" fmla="*/ 243960 h 363884"/>
                    <a:gd name="connsiteX7" fmla="*/ 287867 w 515522"/>
                    <a:gd name="connsiteY7" fmla="*/ 159294 h 363884"/>
                    <a:gd name="connsiteX0" fmla="*/ 0 w 503749"/>
                    <a:gd name="connsiteY0" fmla="*/ 235494 h 318530"/>
                    <a:gd name="connsiteX1" fmla="*/ 457200 w 503749"/>
                    <a:gd name="connsiteY1" fmla="*/ 311694 h 318530"/>
                    <a:gd name="connsiteX2" fmla="*/ 474133 w 503749"/>
                    <a:gd name="connsiteY2" fmla="*/ 40760 h 318530"/>
                    <a:gd name="connsiteX3" fmla="*/ 330200 w 503749"/>
                    <a:gd name="connsiteY3" fmla="*/ 57694 h 318530"/>
                    <a:gd name="connsiteX4" fmla="*/ 381000 w 503749"/>
                    <a:gd name="connsiteY4" fmla="*/ 243960 h 318530"/>
                    <a:gd name="connsiteX5" fmla="*/ 228600 w 503749"/>
                    <a:gd name="connsiteY5" fmla="*/ 243960 h 318530"/>
                    <a:gd name="connsiteX6" fmla="*/ 287867 w 503749"/>
                    <a:gd name="connsiteY6" fmla="*/ 159294 h 318530"/>
                    <a:gd name="connsiteX0" fmla="*/ 0 w 503749"/>
                    <a:gd name="connsiteY0" fmla="*/ 235494 h 326096"/>
                    <a:gd name="connsiteX1" fmla="*/ 457200 w 503749"/>
                    <a:gd name="connsiteY1" fmla="*/ 311694 h 326096"/>
                    <a:gd name="connsiteX2" fmla="*/ 474133 w 503749"/>
                    <a:gd name="connsiteY2" fmla="*/ 40760 h 326096"/>
                    <a:gd name="connsiteX3" fmla="*/ 330200 w 503749"/>
                    <a:gd name="connsiteY3" fmla="*/ 57694 h 326096"/>
                    <a:gd name="connsiteX4" fmla="*/ 381000 w 503749"/>
                    <a:gd name="connsiteY4" fmla="*/ 243960 h 326096"/>
                    <a:gd name="connsiteX5" fmla="*/ 228600 w 503749"/>
                    <a:gd name="connsiteY5" fmla="*/ 243960 h 326096"/>
                    <a:gd name="connsiteX6" fmla="*/ 287867 w 503749"/>
                    <a:gd name="connsiteY6" fmla="*/ 159294 h 326096"/>
                    <a:gd name="connsiteX0" fmla="*/ 0 w 523418"/>
                    <a:gd name="connsiteY0" fmla="*/ 235494 h 342836"/>
                    <a:gd name="connsiteX1" fmla="*/ 457200 w 523418"/>
                    <a:gd name="connsiteY1" fmla="*/ 311694 h 342836"/>
                    <a:gd name="connsiteX2" fmla="*/ 474133 w 523418"/>
                    <a:gd name="connsiteY2" fmla="*/ 40760 h 342836"/>
                    <a:gd name="connsiteX3" fmla="*/ 330200 w 523418"/>
                    <a:gd name="connsiteY3" fmla="*/ 57694 h 342836"/>
                    <a:gd name="connsiteX4" fmla="*/ 381000 w 523418"/>
                    <a:gd name="connsiteY4" fmla="*/ 243960 h 342836"/>
                    <a:gd name="connsiteX5" fmla="*/ 228600 w 523418"/>
                    <a:gd name="connsiteY5" fmla="*/ 243960 h 342836"/>
                    <a:gd name="connsiteX6" fmla="*/ 287867 w 523418"/>
                    <a:gd name="connsiteY6" fmla="*/ 159294 h 342836"/>
                    <a:gd name="connsiteX0" fmla="*/ 0 w 529802"/>
                    <a:gd name="connsiteY0" fmla="*/ 235494 h 342836"/>
                    <a:gd name="connsiteX1" fmla="*/ 457200 w 529802"/>
                    <a:gd name="connsiteY1" fmla="*/ 311694 h 342836"/>
                    <a:gd name="connsiteX2" fmla="*/ 474133 w 529802"/>
                    <a:gd name="connsiteY2" fmla="*/ 40760 h 342836"/>
                    <a:gd name="connsiteX3" fmla="*/ 330200 w 529802"/>
                    <a:gd name="connsiteY3" fmla="*/ 57694 h 342836"/>
                    <a:gd name="connsiteX4" fmla="*/ 381000 w 529802"/>
                    <a:gd name="connsiteY4" fmla="*/ 243960 h 342836"/>
                    <a:gd name="connsiteX5" fmla="*/ 228600 w 529802"/>
                    <a:gd name="connsiteY5" fmla="*/ 243960 h 342836"/>
                    <a:gd name="connsiteX6" fmla="*/ 287867 w 529802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287867 w 525893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5893" h="342836">
                      <a:moveTo>
                        <a:pt x="0" y="235494"/>
                      </a:moveTo>
                      <a:cubicBezTo>
                        <a:pt x="95250" y="323004"/>
                        <a:pt x="331826" y="382074"/>
                        <a:pt x="457200" y="311694"/>
                      </a:cubicBezTo>
                      <a:cubicBezTo>
                        <a:pt x="582574" y="241314"/>
                        <a:pt x="503727" y="83093"/>
                        <a:pt x="474133" y="40760"/>
                      </a:cubicBezTo>
                      <a:cubicBezTo>
                        <a:pt x="444539" y="-1573"/>
                        <a:pt x="354150" y="-30953"/>
                        <a:pt x="330200" y="57694"/>
                      </a:cubicBezTo>
                      <a:cubicBezTo>
                        <a:pt x="306250" y="146341"/>
                        <a:pt x="448499" y="141281"/>
                        <a:pt x="381000" y="243960"/>
                      </a:cubicBezTo>
                      <a:cubicBezTo>
                        <a:pt x="313501" y="346639"/>
                        <a:pt x="242015" y="253155"/>
                        <a:pt x="228600" y="243960"/>
                      </a:cubicBezTo>
                      <a:cubicBezTo>
                        <a:pt x="215185" y="234765"/>
                        <a:pt x="217370" y="153806"/>
                        <a:pt x="300508" y="188791"/>
                      </a:cubicBezTo>
                    </a:path>
                  </a:pathLst>
                </a:custGeom>
                <a:noFill/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 rot="900000" flipH="1">
                  <a:off x="3925430" y="510536"/>
                  <a:ext cx="335921" cy="218991"/>
                </a:xfrm>
                <a:custGeom>
                  <a:avLst/>
                  <a:gdLst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35494 h 342917"/>
                    <a:gd name="connsiteX1" fmla="*/ 135467 w 494773"/>
                    <a:gd name="connsiteY1" fmla="*/ 328627 h 342917"/>
                    <a:gd name="connsiteX2" fmla="*/ 457200 w 494773"/>
                    <a:gd name="connsiteY2" fmla="*/ 311694 h 342917"/>
                    <a:gd name="connsiteX3" fmla="*/ 474133 w 494773"/>
                    <a:gd name="connsiteY3" fmla="*/ 40760 h 342917"/>
                    <a:gd name="connsiteX4" fmla="*/ 330200 w 494773"/>
                    <a:gd name="connsiteY4" fmla="*/ 57694 h 342917"/>
                    <a:gd name="connsiteX5" fmla="*/ 381000 w 494773"/>
                    <a:gd name="connsiteY5" fmla="*/ 243960 h 342917"/>
                    <a:gd name="connsiteX6" fmla="*/ 228600 w 494773"/>
                    <a:gd name="connsiteY6" fmla="*/ 243960 h 342917"/>
                    <a:gd name="connsiteX7" fmla="*/ 287867 w 494773"/>
                    <a:gd name="connsiteY7" fmla="*/ 159294 h 342917"/>
                    <a:gd name="connsiteX0" fmla="*/ 0 w 515522"/>
                    <a:gd name="connsiteY0" fmla="*/ 235494 h 363884"/>
                    <a:gd name="connsiteX1" fmla="*/ 135467 w 515522"/>
                    <a:gd name="connsiteY1" fmla="*/ 328627 h 363884"/>
                    <a:gd name="connsiteX2" fmla="*/ 457200 w 515522"/>
                    <a:gd name="connsiteY2" fmla="*/ 311694 h 363884"/>
                    <a:gd name="connsiteX3" fmla="*/ 474133 w 515522"/>
                    <a:gd name="connsiteY3" fmla="*/ 40760 h 363884"/>
                    <a:gd name="connsiteX4" fmla="*/ 330200 w 515522"/>
                    <a:gd name="connsiteY4" fmla="*/ 57694 h 363884"/>
                    <a:gd name="connsiteX5" fmla="*/ 381000 w 515522"/>
                    <a:gd name="connsiteY5" fmla="*/ 243960 h 363884"/>
                    <a:gd name="connsiteX6" fmla="*/ 228600 w 515522"/>
                    <a:gd name="connsiteY6" fmla="*/ 243960 h 363884"/>
                    <a:gd name="connsiteX7" fmla="*/ 287867 w 515522"/>
                    <a:gd name="connsiteY7" fmla="*/ 159294 h 363884"/>
                    <a:gd name="connsiteX0" fmla="*/ 0 w 503749"/>
                    <a:gd name="connsiteY0" fmla="*/ 235494 h 318530"/>
                    <a:gd name="connsiteX1" fmla="*/ 457200 w 503749"/>
                    <a:gd name="connsiteY1" fmla="*/ 311694 h 318530"/>
                    <a:gd name="connsiteX2" fmla="*/ 474133 w 503749"/>
                    <a:gd name="connsiteY2" fmla="*/ 40760 h 318530"/>
                    <a:gd name="connsiteX3" fmla="*/ 330200 w 503749"/>
                    <a:gd name="connsiteY3" fmla="*/ 57694 h 318530"/>
                    <a:gd name="connsiteX4" fmla="*/ 381000 w 503749"/>
                    <a:gd name="connsiteY4" fmla="*/ 243960 h 318530"/>
                    <a:gd name="connsiteX5" fmla="*/ 228600 w 503749"/>
                    <a:gd name="connsiteY5" fmla="*/ 243960 h 318530"/>
                    <a:gd name="connsiteX6" fmla="*/ 287867 w 503749"/>
                    <a:gd name="connsiteY6" fmla="*/ 159294 h 318530"/>
                    <a:gd name="connsiteX0" fmla="*/ 0 w 503749"/>
                    <a:gd name="connsiteY0" fmla="*/ 235494 h 326096"/>
                    <a:gd name="connsiteX1" fmla="*/ 457200 w 503749"/>
                    <a:gd name="connsiteY1" fmla="*/ 311694 h 326096"/>
                    <a:gd name="connsiteX2" fmla="*/ 474133 w 503749"/>
                    <a:gd name="connsiteY2" fmla="*/ 40760 h 326096"/>
                    <a:gd name="connsiteX3" fmla="*/ 330200 w 503749"/>
                    <a:gd name="connsiteY3" fmla="*/ 57694 h 326096"/>
                    <a:gd name="connsiteX4" fmla="*/ 381000 w 503749"/>
                    <a:gd name="connsiteY4" fmla="*/ 243960 h 326096"/>
                    <a:gd name="connsiteX5" fmla="*/ 228600 w 503749"/>
                    <a:gd name="connsiteY5" fmla="*/ 243960 h 326096"/>
                    <a:gd name="connsiteX6" fmla="*/ 287867 w 503749"/>
                    <a:gd name="connsiteY6" fmla="*/ 159294 h 326096"/>
                    <a:gd name="connsiteX0" fmla="*/ 0 w 523418"/>
                    <a:gd name="connsiteY0" fmla="*/ 235494 h 342836"/>
                    <a:gd name="connsiteX1" fmla="*/ 457200 w 523418"/>
                    <a:gd name="connsiteY1" fmla="*/ 311694 h 342836"/>
                    <a:gd name="connsiteX2" fmla="*/ 474133 w 523418"/>
                    <a:gd name="connsiteY2" fmla="*/ 40760 h 342836"/>
                    <a:gd name="connsiteX3" fmla="*/ 330200 w 523418"/>
                    <a:gd name="connsiteY3" fmla="*/ 57694 h 342836"/>
                    <a:gd name="connsiteX4" fmla="*/ 381000 w 523418"/>
                    <a:gd name="connsiteY4" fmla="*/ 243960 h 342836"/>
                    <a:gd name="connsiteX5" fmla="*/ 228600 w 523418"/>
                    <a:gd name="connsiteY5" fmla="*/ 243960 h 342836"/>
                    <a:gd name="connsiteX6" fmla="*/ 287867 w 523418"/>
                    <a:gd name="connsiteY6" fmla="*/ 159294 h 342836"/>
                    <a:gd name="connsiteX0" fmla="*/ 0 w 529802"/>
                    <a:gd name="connsiteY0" fmla="*/ 235494 h 342836"/>
                    <a:gd name="connsiteX1" fmla="*/ 457200 w 529802"/>
                    <a:gd name="connsiteY1" fmla="*/ 311694 h 342836"/>
                    <a:gd name="connsiteX2" fmla="*/ 474133 w 529802"/>
                    <a:gd name="connsiteY2" fmla="*/ 40760 h 342836"/>
                    <a:gd name="connsiteX3" fmla="*/ 330200 w 529802"/>
                    <a:gd name="connsiteY3" fmla="*/ 57694 h 342836"/>
                    <a:gd name="connsiteX4" fmla="*/ 381000 w 529802"/>
                    <a:gd name="connsiteY4" fmla="*/ 243960 h 342836"/>
                    <a:gd name="connsiteX5" fmla="*/ 228600 w 529802"/>
                    <a:gd name="connsiteY5" fmla="*/ 243960 h 342836"/>
                    <a:gd name="connsiteX6" fmla="*/ 287867 w 529802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287867 w 525893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5893" h="342836">
                      <a:moveTo>
                        <a:pt x="0" y="235494"/>
                      </a:moveTo>
                      <a:cubicBezTo>
                        <a:pt x="95250" y="323004"/>
                        <a:pt x="331826" y="382074"/>
                        <a:pt x="457200" y="311694"/>
                      </a:cubicBezTo>
                      <a:cubicBezTo>
                        <a:pt x="582574" y="241314"/>
                        <a:pt x="503727" y="83093"/>
                        <a:pt x="474133" y="40760"/>
                      </a:cubicBezTo>
                      <a:cubicBezTo>
                        <a:pt x="444539" y="-1573"/>
                        <a:pt x="354150" y="-30953"/>
                        <a:pt x="330200" y="57694"/>
                      </a:cubicBezTo>
                      <a:cubicBezTo>
                        <a:pt x="306250" y="146341"/>
                        <a:pt x="448499" y="141281"/>
                        <a:pt x="381000" y="243960"/>
                      </a:cubicBezTo>
                      <a:cubicBezTo>
                        <a:pt x="313501" y="346639"/>
                        <a:pt x="242015" y="253155"/>
                        <a:pt x="228600" y="243960"/>
                      </a:cubicBezTo>
                      <a:cubicBezTo>
                        <a:pt x="215185" y="234765"/>
                        <a:pt x="217370" y="153806"/>
                        <a:pt x="300508" y="188791"/>
                      </a:cubicBezTo>
                    </a:path>
                  </a:pathLst>
                </a:custGeom>
                <a:noFill/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</p:grpSp>
        </p:grpSp>
      </p:grpSp>
      <p:grpSp>
        <p:nvGrpSpPr>
          <p:cNvPr id="110" name="组合 109"/>
          <p:cNvGrpSpPr/>
          <p:nvPr/>
        </p:nvGrpSpPr>
        <p:grpSpPr>
          <a:xfrm>
            <a:off x="-36512" y="4121375"/>
            <a:ext cx="1578416" cy="1607822"/>
            <a:chOff x="267954" y="3721596"/>
            <a:chExt cx="1956948" cy="1993405"/>
          </a:xfrm>
        </p:grpSpPr>
        <p:pic>
          <p:nvPicPr>
            <p:cNvPr id="111" name="图片 110" descr="15.png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80776" y="5011478"/>
              <a:ext cx="844126" cy="554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" name="Picture 2" descr="H:\人文学院PPT\模版\use\荷花\0487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0315"/>
            <a:stretch/>
          </p:blipFill>
          <p:spPr bwMode="auto">
            <a:xfrm flipH="1">
              <a:off x="323528" y="3937620"/>
              <a:ext cx="1240417" cy="1777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3" name="Picture 4" descr="H:\人文学院PPT\模版\use\荷花\0485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9434" r="8867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267954" y="3721596"/>
              <a:ext cx="544746" cy="1993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7701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0539" y="121196"/>
            <a:ext cx="7157845" cy="5487919"/>
            <a:chOff x="971599" y="0"/>
            <a:chExt cx="7318447" cy="5729197"/>
          </a:xfrm>
        </p:grpSpPr>
        <p:graphicFrame>
          <p:nvGraphicFramePr>
            <p:cNvPr id="3" name="图示 2"/>
            <p:cNvGraphicFramePr/>
            <p:nvPr>
              <p:extLst>
                <p:ext uri="{D42A27DB-BD31-4B8C-83A1-F6EECF244321}">
                  <p14:modId xmlns:p14="http://schemas.microsoft.com/office/powerpoint/2010/main" val="2073004764"/>
                </p:ext>
              </p:extLst>
            </p:nvPr>
          </p:nvGraphicFramePr>
          <p:xfrm>
            <a:off x="971599" y="0"/>
            <a:ext cx="7318447" cy="572919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4" name="组合 3"/>
            <p:cNvGrpSpPr/>
            <p:nvPr/>
          </p:nvGrpSpPr>
          <p:grpSpPr>
            <a:xfrm>
              <a:off x="3872627" y="1561355"/>
              <a:ext cx="1652133" cy="2520728"/>
              <a:chOff x="3508756" y="510535"/>
              <a:chExt cx="1656185" cy="286324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508756" y="751702"/>
                <a:ext cx="1656185" cy="2376264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65000">
                      <a:srgbClr val="B4C1DB">
                        <a:alpha val="0"/>
                      </a:srgbClr>
                    </a:gs>
                    <a:gs pos="0">
                      <a:schemeClr val="tx1">
                        <a:lumMod val="85000"/>
                        <a:lumOff val="15000"/>
                      </a:schemeClr>
                    </a:gs>
                    <a:gs pos="35000">
                      <a:schemeClr val="accent1">
                        <a:tint val="44500"/>
                        <a:satMod val="160000"/>
                        <a:alpha val="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3946449" y="510535"/>
                <a:ext cx="656211" cy="218992"/>
                <a:chOff x="3937832" y="510535"/>
                <a:chExt cx="656213" cy="218992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 rot="20700000">
                  <a:off x="4258124" y="510535"/>
                  <a:ext cx="335921" cy="218991"/>
                </a:xfrm>
                <a:custGeom>
                  <a:avLst/>
                  <a:gdLst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35494 h 342917"/>
                    <a:gd name="connsiteX1" fmla="*/ 135467 w 494773"/>
                    <a:gd name="connsiteY1" fmla="*/ 328627 h 342917"/>
                    <a:gd name="connsiteX2" fmla="*/ 457200 w 494773"/>
                    <a:gd name="connsiteY2" fmla="*/ 311694 h 342917"/>
                    <a:gd name="connsiteX3" fmla="*/ 474133 w 494773"/>
                    <a:gd name="connsiteY3" fmla="*/ 40760 h 342917"/>
                    <a:gd name="connsiteX4" fmla="*/ 330200 w 494773"/>
                    <a:gd name="connsiteY4" fmla="*/ 57694 h 342917"/>
                    <a:gd name="connsiteX5" fmla="*/ 381000 w 494773"/>
                    <a:gd name="connsiteY5" fmla="*/ 243960 h 342917"/>
                    <a:gd name="connsiteX6" fmla="*/ 228600 w 494773"/>
                    <a:gd name="connsiteY6" fmla="*/ 243960 h 342917"/>
                    <a:gd name="connsiteX7" fmla="*/ 287867 w 494773"/>
                    <a:gd name="connsiteY7" fmla="*/ 159294 h 342917"/>
                    <a:gd name="connsiteX0" fmla="*/ 0 w 515522"/>
                    <a:gd name="connsiteY0" fmla="*/ 235494 h 363884"/>
                    <a:gd name="connsiteX1" fmla="*/ 135467 w 515522"/>
                    <a:gd name="connsiteY1" fmla="*/ 328627 h 363884"/>
                    <a:gd name="connsiteX2" fmla="*/ 457200 w 515522"/>
                    <a:gd name="connsiteY2" fmla="*/ 311694 h 363884"/>
                    <a:gd name="connsiteX3" fmla="*/ 474133 w 515522"/>
                    <a:gd name="connsiteY3" fmla="*/ 40760 h 363884"/>
                    <a:gd name="connsiteX4" fmla="*/ 330200 w 515522"/>
                    <a:gd name="connsiteY4" fmla="*/ 57694 h 363884"/>
                    <a:gd name="connsiteX5" fmla="*/ 381000 w 515522"/>
                    <a:gd name="connsiteY5" fmla="*/ 243960 h 363884"/>
                    <a:gd name="connsiteX6" fmla="*/ 228600 w 515522"/>
                    <a:gd name="connsiteY6" fmla="*/ 243960 h 363884"/>
                    <a:gd name="connsiteX7" fmla="*/ 287867 w 515522"/>
                    <a:gd name="connsiteY7" fmla="*/ 159294 h 363884"/>
                    <a:gd name="connsiteX0" fmla="*/ 0 w 503749"/>
                    <a:gd name="connsiteY0" fmla="*/ 235494 h 318530"/>
                    <a:gd name="connsiteX1" fmla="*/ 457200 w 503749"/>
                    <a:gd name="connsiteY1" fmla="*/ 311694 h 318530"/>
                    <a:gd name="connsiteX2" fmla="*/ 474133 w 503749"/>
                    <a:gd name="connsiteY2" fmla="*/ 40760 h 318530"/>
                    <a:gd name="connsiteX3" fmla="*/ 330200 w 503749"/>
                    <a:gd name="connsiteY3" fmla="*/ 57694 h 318530"/>
                    <a:gd name="connsiteX4" fmla="*/ 381000 w 503749"/>
                    <a:gd name="connsiteY4" fmla="*/ 243960 h 318530"/>
                    <a:gd name="connsiteX5" fmla="*/ 228600 w 503749"/>
                    <a:gd name="connsiteY5" fmla="*/ 243960 h 318530"/>
                    <a:gd name="connsiteX6" fmla="*/ 287867 w 503749"/>
                    <a:gd name="connsiteY6" fmla="*/ 159294 h 318530"/>
                    <a:gd name="connsiteX0" fmla="*/ 0 w 503749"/>
                    <a:gd name="connsiteY0" fmla="*/ 235494 h 326096"/>
                    <a:gd name="connsiteX1" fmla="*/ 457200 w 503749"/>
                    <a:gd name="connsiteY1" fmla="*/ 311694 h 326096"/>
                    <a:gd name="connsiteX2" fmla="*/ 474133 w 503749"/>
                    <a:gd name="connsiteY2" fmla="*/ 40760 h 326096"/>
                    <a:gd name="connsiteX3" fmla="*/ 330200 w 503749"/>
                    <a:gd name="connsiteY3" fmla="*/ 57694 h 326096"/>
                    <a:gd name="connsiteX4" fmla="*/ 381000 w 503749"/>
                    <a:gd name="connsiteY4" fmla="*/ 243960 h 326096"/>
                    <a:gd name="connsiteX5" fmla="*/ 228600 w 503749"/>
                    <a:gd name="connsiteY5" fmla="*/ 243960 h 326096"/>
                    <a:gd name="connsiteX6" fmla="*/ 287867 w 503749"/>
                    <a:gd name="connsiteY6" fmla="*/ 159294 h 326096"/>
                    <a:gd name="connsiteX0" fmla="*/ 0 w 523418"/>
                    <a:gd name="connsiteY0" fmla="*/ 235494 h 342836"/>
                    <a:gd name="connsiteX1" fmla="*/ 457200 w 523418"/>
                    <a:gd name="connsiteY1" fmla="*/ 311694 h 342836"/>
                    <a:gd name="connsiteX2" fmla="*/ 474133 w 523418"/>
                    <a:gd name="connsiteY2" fmla="*/ 40760 h 342836"/>
                    <a:gd name="connsiteX3" fmla="*/ 330200 w 523418"/>
                    <a:gd name="connsiteY3" fmla="*/ 57694 h 342836"/>
                    <a:gd name="connsiteX4" fmla="*/ 381000 w 523418"/>
                    <a:gd name="connsiteY4" fmla="*/ 243960 h 342836"/>
                    <a:gd name="connsiteX5" fmla="*/ 228600 w 523418"/>
                    <a:gd name="connsiteY5" fmla="*/ 243960 h 342836"/>
                    <a:gd name="connsiteX6" fmla="*/ 287867 w 523418"/>
                    <a:gd name="connsiteY6" fmla="*/ 159294 h 342836"/>
                    <a:gd name="connsiteX0" fmla="*/ 0 w 529802"/>
                    <a:gd name="connsiteY0" fmla="*/ 235494 h 342836"/>
                    <a:gd name="connsiteX1" fmla="*/ 457200 w 529802"/>
                    <a:gd name="connsiteY1" fmla="*/ 311694 h 342836"/>
                    <a:gd name="connsiteX2" fmla="*/ 474133 w 529802"/>
                    <a:gd name="connsiteY2" fmla="*/ 40760 h 342836"/>
                    <a:gd name="connsiteX3" fmla="*/ 330200 w 529802"/>
                    <a:gd name="connsiteY3" fmla="*/ 57694 h 342836"/>
                    <a:gd name="connsiteX4" fmla="*/ 381000 w 529802"/>
                    <a:gd name="connsiteY4" fmla="*/ 243960 h 342836"/>
                    <a:gd name="connsiteX5" fmla="*/ 228600 w 529802"/>
                    <a:gd name="connsiteY5" fmla="*/ 243960 h 342836"/>
                    <a:gd name="connsiteX6" fmla="*/ 287867 w 529802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287867 w 525893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5893" h="342836">
                      <a:moveTo>
                        <a:pt x="0" y="235494"/>
                      </a:moveTo>
                      <a:cubicBezTo>
                        <a:pt x="95250" y="323004"/>
                        <a:pt x="331826" y="382074"/>
                        <a:pt x="457200" y="311694"/>
                      </a:cubicBezTo>
                      <a:cubicBezTo>
                        <a:pt x="582574" y="241314"/>
                        <a:pt x="503727" y="83093"/>
                        <a:pt x="474133" y="40760"/>
                      </a:cubicBezTo>
                      <a:cubicBezTo>
                        <a:pt x="444539" y="-1573"/>
                        <a:pt x="354150" y="-30953"/>
                        <a:pt x="330200" y="57694"/>
                      </a:cubicBezTo>
                      <a:cubicBezTo>
                        <a:pt x="306250" y="146341"/>
                        <a:pt x="448499" y="141281"/>
                        <a:pt x="381000" y="243960"/>
                      </a:cubicBezTo>
                      <a:cubicBezTo>
                        <a:pt x="313501" y="346639"/>
                        <a:pt x="242015" y="253155"/>
                        <a:pt x="228600" y="243960"/>
                      </a:cubicBezTo>
                      <a:cubicBezTo>
                        <a:pt x="215185" y="234765"/>
                        <a:pt x="217370" y="153806"/>
                        <a:pt x="300508" y="188791"/>
                      </a:cubicBezTo>
                    </a:path>
                  </a:pathLst>
                </a:custGeom>
                <a:noFill/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1" name="任意多边形 10"/>
                <p:cNvSpPr/>
                <p:nvPr/>
              </p:nvSpPr>
              <p:spPr>
                <a:xfrm rot="900000" flipH="1">
                  <a:off x="3937832" y="510536"/>
                  <a:ext cx="335921" cy="218991"/>
                </a:xfrm>
                <a:custGeom>
                  <a:avLst/>
                  <a:gdLst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35494 h 342917"/>
                    <a:gd name="connsiteX1" fmla="*/ 135467 w 494773"/>
                    <a:gd name="connsiteY1" fmla="*/ 328627 h 342917"/>
                    <a:gd name="connsiteX2" fmla="*/ 457200 w 494773"/>
                    <a:gd name="connsiteY2" fmla="*/ 311694 h 342917"/>
                    <a:gd name="connsiteX3" fmla="*/ 474133 w 494773"/>
                    <a:gd name="connsiteY3" fmla="*/ 40760 h 342917"/>
                    <a:gd name="connsiteX4" fmla="*/ 330200 w 494773"/>
                    <a:gd name="connsiteY4" fmla="*/ 57694 h 342917"/>
                    <a:gd name="connsiteX5" fmla="*/ 381000 w 494773"/>
                    <a:gd name="connsiteY5" fmla="*/ 243960 h 342917"/>
                    <a:gd name="connsiteX6" fmla="*/ 228600 w 494773"/>
                    <a:gd name="connsiteY6" fmla="*/ 243960 h 342917"/>
                    <a:gd name="connsiteX7" fmla="*/ 287867 w 494773"/>
                    <a:gd name="connsiteY7" fmla="*/ 159294 h 342917"/>
                    <a:gd name="connsiteX0" fmla="*/ 0 w 515522"/>
                    <a:gd name="connsiteY0" fmla="*/ 235494 h 363884"/>
                    <a:gd name="connsiteX1" fmla="*/ 135467 w 515522"/>
                    <a:gd name="connsiteY1" fmla="*/ 328627 h 363884"/>
                    <a:gd name="connsiteX2" fmla="*/ 457200 w 515522"/>
                    <a:gd name="connsiteY2" fmla="*/ 311694 h 363884"/>
                    <a:gd name="connsiteX3" fmla="*/ 474133 w 515522"/>
                    <a:gd name="connsiteY3" fmla="*/ 40760 h 363884"/>
                    <a:gd name="connsiteX4" fmla="*/ 330200 w 515522"/>
                    <a:gd name="connsiteY4" fmla="*/ 57694 h 363884"/>
                    <a:gd name="connsiteX5" fmla="*/ 381000 w 515522"/>
                    <a:gd name="connsiteY5" fmla="*/ 243960 h 363884"/>
                    <a:gd name="connsiteX6" fmla="*/ 228600 w 515522"/>
                    <a:gd name="connsiteY6" fmla="*/ 243960 h 363884"/>
                    <a:gd name="connsiteX7" fmla="*/ 287867 w 515522"/>
                    <a:gd name="connsiteY7" fmla="*/ 159294 h 363884"/>
                    <a:gd name="connsiteX0" fmla="*/ 0 w 503749"/>
                    <a:gd name="connsiteY0" fmla="*/ 235494 h 318530"/>
                    <a:gd name="connsiteX1" fmla="*/ 457200 w 503749"/>
                    <a:gd name="connsiteY1" fmla="*/ 311694 h 318530"/>
                    <a:gd name="connsiteX2" fmla="*/ 474133 w 503749"/>
                    <a:gd name="connsiteY2" fmla="*/ 40760 h 318530"/>
                    <a:gd name="connsiteX3" fmla="*/ 330200 w 503749"/>
                    <a:gd name="connsiteY3" fmla="*/ 57694 h 318530"/>
                    <a:gd name="connsiteX4" fmla="*/ 381000 w 503749"/>
                    <a:gd name="connsiteY4" fmla="*/ 243960 h 318530"/>
                    <a:gd name="connsiteX5" fmla="*/ 228600 w 503749"/>
                    <a:gd name="connsiteY5" fmla="*/ 243960 h 318530"/>
                    <a:gd name="connsiteX6" fmla="*/ 287867 w 503749"/>
                    <a:gd name="connsiteY6" fmla="*/ 159294 h 318530"/>
                    <a:gd name="connsiteX0" fmla="*/ 0 w 503749"/>
                    <a:gd name="connsiteY0" fmla="*/ 235494 h 326096"/>
                    <a:gd name="connsiteX1" fmla="*/ 457200 w 503749"/>
                    <a:gd name="connsiteY1" fmla="*/ 311694 h 326096"/>
                    <a:gd name="connsiteX2" fmla="*/ 474133 w 503749"/>
                    <a:gd name="connsiteY2" fmla="*/ 40760 h 326096"/>
                    <a:gd name="connsiteX3" fmla="*/ 330200 w 503749"/>
                    <a:gd name="connsiteY3" fmla="*/ 57694 h 326096"/>
                    <a:gd name="connsiteX4" fmla="*/ 381000 w 503749"/>
                    <a:gd name="connsiteY4" fmla="*/ 243960 h 326096"/>
                    <a:gd name="connsiteX5" fmla="*/ 228600 w 503749"/>
                    <a:gd name="connsiteY5" fmla="*/ 243960 h 326096"/>
                    <a:gd name="connsiteX6" fmla="*/ 287867 w 503749"/>
                    <a:gd name="connsiteY6" fmla="*/ 159294 h 326096"/>
                    <a:gd name="connsiteX0" fmla="*/ 0 w 523418"/>
                    <a:gd name="connsiteY0" fmla="*/ 235494 h 342836"/>
                    <a:gd name="connsiteX1" fmla="*/ 457200 w 523418"/>
                    <a:gd name="connsiteY1" fmla="*/ 311694 h 342836"/>
                    <a:gd name="connsiteX2" fmla="*/ 474133 w 523418"/>
                    <a:gd name="connsiteY2" fmla="*/ 40760 h 342836"/>
                    <a:gd name="connsiteX3" fmla="*/ 330200 w 523418"/>
                    <a:gd name="connsiteY3" fmla="*/ 57694 h 342836"/>
                    <a:gd name="connsiteX4" fmla="*/ 381000 w 523418"/>
                    <a:gd name="connsiteY4" fmla="*/ 243960 h 342836"/>
                    <a:gd name="connsiteX5" fmla="*/ 228600 w 523418"/>
                    <a:gd name="connsiteY5" fmla="*/ 243960 h 342836"/>
                    <a:gd name="connsiteX6" fmla="*/ 287867 w 523418"/>
                    <a:gd name="connsiteY6" fmla="*/ 159294 h 342836"/>
                    <a:gd name="connsiteX0" fmla="*/ 0 w 529802"/>
                    <a:gd name="connsiteY0" fmla="*/ 235494 h 342836"/>
                    <a:gd name="connsiteX1" fmla="*/ 457200 w 529802"/>
                    <a:gd name="connsiteY1" fmla="*/ 311694 h 342836"/>
                    <a:gd name="connsiteX2" fmla="*/ 474133 w 529802"/>
                    <a:gd name="connsiteY2" fmla="*/ 40760 h 342836"/>
                    <a:gd name="connsiteX3" fmla="*/ 330200 w 529802"/>
                    <a:gd name="connsiteY3" fmla="*/ 57694 h 342836"/>
                    <a:gd name="connsiteX4" fmla="*/ 381000 w 529802"/>
                    <a:gd name="connsiteY4" fmla="*/ 243960 h 342836"/>
                    <a:gd name="connsiteX5" fmla="*/ 228600 w 529802"/>
                    <a:gd name="connsiteY5" fmla="*/ 243960 h 342836"/>
                    <a:gd name="connsiteX6" fmla="*/ 287867 w 529802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287867 w 525893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5893" h="342836">
                      <a:moveTo>
                        <a:pt x="0" y="235494"/>
                      </a:moveTo>
                      <a:cubicBezTo>
                        <a:pt x="95250" y="323004"/>
                        <a:pt x="331826" y="382074"/>
                        <a:pt x="457200" y="311694"/>
                      </a:cubicBezTo>
                      <a:cubicBezTo>
                        <a:pt x="582574" y="241314"/>
                        <a:pt x="503727" y="83093"/>
                        <a:pt x="474133" y="40760"/>
                      </a:cubicBezTo>
                      <a:cubicBezTo>
                        <a:pt x="444539" y="-1573"/>
                        <a:pt x="354150" y="-30953"/>
                        <a:pt x="330200" y="57694"/>
                      </a:cubicBezTo>
                      <a:cubicBezTo>
                        <a:pt x="306250" y="146341"/>
                        <a:pt x="448499" y="141281"/>
                        <a:pt x="381000" y="243960"/>
                      </a:cubicBezTo>
                      <a:cubicBezTo>
                        <a:pt x="313501" y="346639"/>
                        <a:pt x="242015" y="253155"/>
                        <a:pt x="228600" y="243960"/>
                      </a:cubicBezTo>
                      <a:cubicBezTo>
                        <a:pt x="215185" y="234765"/>
                        <a:pt x="217370" y="153806"/>
                        <a:pt x="300508" y="188791"/>
                      </a:cubicBezTo>
                    </a:path>
                  </a:pathLst>
                </a:custGeom>
                <a:noFill/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 flipV="1">
                <a:off x="3990369" y="3145532"/>
                <a:ext cx="612292" cy="228249"/>
                <a:chOff x="3981755" y="501278"/>
                <a:chExt cx="612294" cy="228249"/>
              </a:xfrm>
            </p:grpSpPr>
            <p:sp>
              <p:nvSpPr>
                <p:cNvPr id="8" name="任意多边形 7"/>
                <p:cNvSpPr/>
                <p:nvPr/>
              </p:nvSpPr>
              <p:spPr>
                <a:xfrm rot="20700000">
                  <a:off x="4258128" y="501278"/>
                  <a:ext cx="335921" cy="218991"/>
                </a:xfrm>
                <a:custGeom>
                  <a:avLst/>
                  <a:gdLst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35494 h 342917"/>
                    <a:gd name="connsiteX1" fmla="*/ 135467 w 494773"/>
                    <a:gd name="connsiteY1" fmla="*/ 328627 h 342917"/>
                    <a:gd name="connsiteX2" fmla="*/ 457200 w 494773"/>
                    <a:gd name="connsiteY2" fmla="*/ 311694 h 342917"/>
                    <a:gd name="connsiteX3" fmla="*/ 474133 w 494773"/>
                    <a:gd name="connsiteY3" fmla="*/ 40760 h 342917"/>
                    <a:gd name="connsiteX4" fmla="*/ 330200 w 494773"/>
                    <a:gd name="connsiteY4" fmla="*/ 57694 h 342917"/>
                    <a:gd name="connsiteX5" fmla="*/ 381000 w 494773"/>
                    <a:gd name="connsiteY5" fmla="*/ 243960 h 342917"/>
                    <a:gd name="connsiteX6" fmla="*/ 228600 w 494773"/>
                    <a:gd name="connsiteY6" fmla="*/ 243960 h 342917"/>
                    <a:gd name="connsiteX7" fmla="*/ 287867 w 494773"/>
                    <a:gd name="connsiteY7" fmla="*/ 159294 h 342917"/>
                    <a:gd name="connsiteX0" fmla="*/ 0 w 515522"/>
                    <a:gd name="connsiteY0" fmla="*/ 235494 h 363884"/>
                    <a:gd name="connsiteX1" fmla="*/ 135467 w 515522"/>
                    <a:gd name="connsiteY1" fmla="*/ 328627 h 363884"/>
                    <a:gd name="connsiteX2" fmla="*/ 457200 w 515522"/>
                    <a:gd name="connsiteY2" fmla="*/ 311694 h 363884"/>
                    <a:gd name="connsiteX3" fmla="*/ 474133 w 515522"/>
                    <a:gd name="connsiteY3" fmla="*/ 40760 h 363884"/>
                    <a:gd name="connsiteX4" fmla="*/ 330200 w 515522"/>
                    <a:gd name="connsiteY4" fmla="*/ 57694 h 363884"/>
                    <a:gd name="connsiteX5" fmla="*/ 381000 w 515522"/>
                    <a:gd name="connsiteY5" fmla="*/ 243960 h 363884"/>
                    <a:gd name="connsiteX6" fmla="*/ 228600 w 515522"/>
                    <a:gd name="connsiteY6" fmla="*/ 243960 h 363884"/>
                    <a:gd name="connsiteX7" fmla="*/ 287867 w 515522"/>
                    <a:gd name="connsiteY7" fmla="*/ 159294 h 363884"/>
                    <a:gd name="connsiteX0" fmla="*/ 0 w 503749"/>
                    <a:gd name="connsiteY0" fmla="*/ 235494 h 318530"/>
                    <a:gd name="connsiteX1" fmla="*/ 457200 w 503749"/>
                    <a:gd name="connsiteY1" fmla="*/ 311694 h 318530"/>
                    <a:gd name="connsiteX2" fmla="*/ 474133 w 503749"/>
                    <a:gd name="connsiteY2" fmla="*/ 40760 h 318530"/>
                    <a:gd name="connsiteX3" fmla="*/ 330200 w 503749"/>
                    <a:gd name="connsiteY3" fmla="*/ 57694 h 318530"/>
                    <a:gd name="connsiteX4" fmla="*/ 381000 w 503749"/>
                    <a:gd name="connsiteY4" fmla="*/ 243960 h 318530"/>
                    <a:gd name="connsiteX5" fmla="*/ 228600 w 503749"/>
                    <a:gd name="connsiteY5" fmla="*/ 243960 h 318530"/>
                    <a:gd name="connsiteX6" fmla="*/ 287867 w 503749"/>
                    <a:gd name="connsiteY6" fmla="*/ 159294 h 318530"/>
                    <a:gd name="connsiteX0" fmla="*/ 0 w 503749"/>
                    <a:gd name="connsiteY0" fmla="*/ 235494 h 326096"/>
                    <a:gd name="connsiteX1" fmla="*/ 457200 w 503749"/>
                    <a:gd name="connsiteY1" fmla="*/ 311694 h 326096"/>
                    <a:gd name="connsiteX2" fmla="*/ 474133 w 503749"/>
                    <a:gd name="connsiteY2" fmla="*/ 40760 h 326096"/>
                    <a:gd name="connsiteX3" fmla="*/ 330200 w 503749"/>
                    <a:gd name="connsiteY3" fmla="*/ 57694 h 326096"/>
                    <a:gd name="connsiteX4" fmla="*/ 381000 w 503749"/>
                    <a:gd name="connsiteY4" fmla="*/ 243960 h 326096"/>
                    <a:gd name="connsiteX5" fmla="*/ 228600 w 503749"/>
                    <a:gd name="connsiteY5" fmla="*/ 243960 h 326096"/>
                    <a:gd name="connsiteX6" fmla="*/ 287867 w 503749"/>
                    <a:gd name="connsiteY6" fmla="*/ 159294 h 326096"/>
                    <a:gd name="connsiteX0" fmla="*/ 0 w 523418"/>
                    <a:gd name="connsiteY0" fmla="*/ 235494 h 342836"/>
                    <a:gd name="connsiteX1" fmla="*/ 457200 w 523418"/>
                    <a:gd name="connsiteY1" fmla="*/ 311694 h 342836"/>
                    <a:gd name="connsiteX2" fmla="*/ 474133 w 523418"/>
                    <a:gd name="connsiteY2" fmla="*/ 40760 h 342836"/>
                    <a:gd name="connsiteX3" fmla="*/ 330200 w 523418"/>
                    <a:gd name="connsiteY3" fmla="*/ 57694 h 342836"/>
                    <a:gd name="connsiteX4" fmla="*/ 381000 w 523418"/>
                    <a:gd name="connsiteY4" fmla="*/ 243960 h 342836"/>
                    <a:gd name="connsiteX5" fmla="*/ 228600 w 523418"/>
                    <a:gd name="connsiteY5" fmla="*/ 243960 h 342836"/>
                    <a:gd name="connsiteX6" fmla="*/ 287867 w 523418"/>
                    <a:gd name="connsiteY6" fmla="*/ 159294 h 342836"/>
                    <a:gd name="connsiteX0" fmla="*/ 0 w 529802"/>
                    <a:gd name="connsiteY0" fmla="*/ 235494 h 342836"/>
                    <a:gd name="connsiteX1" fmla="*/ 457200 w 529802"/>
                    <a:gd name="connsiteY1" fmla="*/ 311694 h 342836"/>
                    <a:gd name="connsiteX2" fmla="*/ 474133 w 529802"/>
                    <a:gd name="connsiteY2" fmla="*/ 40760 h 342836"/>
                    <a:gd name="connsiteX3" fmla="*/ 330200 w 529802"/>
                    <a:gd name="connsiteY3" fmla="*/ 57694 h 342836"/>
                    <a:gd name="connsiteX4" fmla="*/ 381000 w 529802"/>
                    <a:gd name="connsiteY4" fmla="*/ 243960 h 342836"/>
                    <a:gd name="connsiteX5" fmla="*/ 228600 w 529802"/>
                    <a:gd name="connsiteY5" fmla="*/ 243960 h 342836"/>
                    <a:gd name="connsiteX6" fmla="*/ 287867 w 529802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287867 w 525893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5893" h="342836">
                      <a:moveTo>
                        <a:pt x="0" y="235494"/>
                      </a:moveTo>
                      <a:cubicBezTo>
                        <a:pt x="95250" y="323004"/>
                        <a:pt x="331826" y="382074"/>
                        <a:pt x="457200" y="311694"/>
                      </a:cubicBezTo>
                      <a:cubicBezTo>
                        <a:pt x="582574" y="241314"/>
                        <a:pt x="503727" y="83093"/>
                        <a:pt x="474133" y="40760"/>
                      </a:cubicBezTo>
                      <a:cubicBezTo>
                        <a:pt x="444539" y="-1573"/>
                        <a:pt x="354150" y="-30953"/>
                        <a:pt x="330200" y="57694"/>
                      </a:cubicBezTo>
                      <a:cubicBezTo>
                        <a:pt x="306250" y="146341"/>
                        <a:pt x="448499" y="141281"/>
                        <a:pt x="381000" y="243960"/>
                      </a:cubicBezTo>
                      <a:cubicBezTo>
                        <a:pt x="313501" y="346639"/>
                        <a:pt x="242015" y="253155"/>
                        <a:pt x="228600" y="243960"/>
                      </a:cubicBezTo>
                      <a:cubicBezTo>
                        <a:pt x="215185" y="234765"/>
                        <a:pt x="217370" y="153806"/>
                        <a:pt x="300508" y="188791"/>
                      </a:cubicBezTo>
                    </a:path>
                  </a:pathLst>
                </a:custGeom>
                <a:noFill/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 rot="900000" flipH="1">
                  <a:off x="3981755" y="510536"/>
                  <a:ext cx="335921" cy="218991"/>
                </a:xfrm>
                <a:custGeom>
                  <a:avLst/>
                  <a:gdLst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16909 h 324332"/>
                    <a:gd name="connsiteX1" fmla="*/ 135467 w 494773"/>
                    <a:gd name="connsiteY1" fmla="*/ 310042 h 324332"/>
                    <a:gd name="connsiteX2" fmla="*/ 457200 w 494773"/>
                    <a:gd name="connsiteY2" fmla="*/ 293109 h 324332"/>
                    <a:gd name="connsiteX3" fmla="*/ 474133 w 494773"/>
                    <a:gd name="connsiteY3" fmla="*/ 22175 h 324332"/>
                    <a:gd name="connsiteX4" fmla="*/ 330200 w 494773"/>
                    <a:gd name="connsiteY4" fmla="*/ 39109 h 324332"/>
                    <a:gd name="connsiteX5" fmla="*/ 381000 w 494773"/>
                    <a:gd name="connsiteY5" fmla="*/ 225375 h 324332"/>
                    <a:gd name="connsiteX6" fmla="*/ 228600 w 494773"/>
                    <a:gd name="connsiteY6" fmla="*/ 225375 h 324332"/>
                    <a:gd name="connsiteX7" fmla="*/ 287867 w 494773"/>
                    <a:gd name="connsiteY7" fmla="*/ 140709 h 324332"/>
                    <a:gd name="connsiteX0" fmla="*/ 0 w 494773"/>
                    <a:gd name="connsiteY0" fmla="*/ 235494 h 342917"/>
                    <a:gd name="connsiteX1" fmla="*/ 135467 w 494773"/>
                    <a:gd name="connsiteY1" fmla="*/ 328627 h 342917"/>
                    <a:gd name="connsiteX2" fmla="*/ 457200 w 494773"/>
                    <a:gd name="connsiteY2" fmla="*/ 311694 h 342917"/>
                    <a:gd name="connsiteX3" fmla="*/ 474133 w 494773"/>
                    <a:gd name="connsiteY3" fmla="*/ 40760 h 342917"/>
                    <a:gd name="connsiteX4" fmla="*/ 330200 w 494773"/>
                    <a:gd name="connsiteY4" fmla="*/ 57694 h 342917"/>
                    <a:gd name="connsiteX5" fmla="*/ 381000 w 494773"/>
                    <a:gd name="connsiteY5" fmla="*/ 243960 h 342917"/>
                    <a:gd name="connsiteX6" fmla="*/ 228600 w 494773"/>
                    <a:gd name="connsiteY6" fmla="*/ 243960 h 342917"/>
                    <a:gd name="connsiteX7" fmla="*/ 287867 w 494773"/>
                    <a:gd name="connsiteY7" fmla="*/ 159294 h 342917"/>
                    <a:gd name="connsiteX0" fmla="*/ 0 w 515522"/>
                    <a:gd name="connsiteY0" fmla="*/ 235494 h 363884"/>
                    <a:gd name="connsiteX1" fmla="*/ 135467 w 515522"/>
                    <a:gd name="connsiteY1" fmla="*/ 328627 h 363884"/>
                    <a:gd name="connsiteX2" fmla="*/ 457200 w 515522"/>
                    <a:gd name="connsiteY2" fmla="*/ 311694 h 363884"/>
                    <a:gd name="connsiteX3" fmla="*/ 474133 w 515522"/>
                    <a:gd name="connsiteY3" fmla="*/ 40760 h 363884"/>
                    <a:gd name="connsiteX4" fmla="*/ 330200 w 515522"/>
                    <a:gd name="connsiteY4" fmla="*/ 57694 h 363884"/>
                    <a:gd name="connsiteX5" fmla="*/ 381000 w 515522"/>
                    <a:gd name="connsiteY5" fmla="*/ 243960 h 363884"/>
                    <a:gd name="connsiteX6" fmla="*/ 228600 w 515522"/>
                    <a:gd name="connsiteY6" fmla="*/ 243960 h 363884"/>
                    <a:gd name="connsiteX7" fmla="*/ 287867 w 515522"/>
                    <a:gd name="connsiteY7" fmla="*/ 159294 h 363884"/>
                    <a:gd name="connsiteX0" fmla="*/ 0 w 503749"/>
                    <a:gd name="connsiteY0" fmla="*/ 235494 h 318530"/>
                    <a:gd name="connsiteX1" fmla="*/ 457200 w 503749"/>
                    <a:gd name="connsiteY1" fmla="*/ 311694 h 318530"/>
                    <a:gd name="connsiteX2" fmla="*/ 474133 w 503749"/>
                    <a:gd name="connsiteY2" fmla="*/ 40760 h 318530"/>
                    <a:gd name="connsiteX3" fmla="*/ 330200 w 503749"/>
                    <a:gd name="connsiteY3" fmla="*/ 57694 h 318530"/>
                    <a:gd name="connsiteX4" fmla="*/ 381000 w 503749"/>
                    <a:gd name="connsiteY4" fmla="*/ 243960 h 318530"/>
                    <a:gd name="connsiteX5" fmla="*/ 228600 w 503749"/>
                    <a:gd name="connsiteY5" fmla="*/ 243960 h 318530"/>
                    <a:gd name="connsiteX6" fmla="*/ 287867 w 503749"/>
                    <a:gd name="connsiteY6" fmla="*/ 159294 h 318530"/>
                    <a:gd name="connsiteX0" fmla="*/ 0 w 503749"/>
                    <a:gd name="connsiteY0" fmla="*/ 235494 h 326096"/>
                    <a:gd name="connsiteX1" fmla="*/ 457200 w 503749"/>
                    <a:gd name="connsiteY1" fmla="*/ 311694 h 326096"/>
                    <a:gd name="connsiteX2" fmla="*/ 474133 w 503749"/>
                    <a:gd name="connsiteY2" fmla="*/ 40760 h 326096"/>
                    <a:gd name="connsiteX3" fmla="*/ 330200 w 503749"/>
                    <a:gd name="connsiteY3" fmla="*/ 57694 h 326096"/>
                    <a:gd name="connsiteX4" fmla="*/ 381000 w 503749"/>
                    <a:gd name="connsiteY4" fmla="*/ 243960 h 326096"/>
                    <a:gd name="connsiteX5" fmla="*/ 228600 w 503749"/>
                    <a:gd name="connsiteY5" fmla="*/ 243960 h 326096"/>
                    <a:gd name="connsiteX6" fmla="*/ 287867 w 503749"/>
                    <a:gd name="connsiteY6" fmla="*/ 159294 h 326096"/>
                    <a:gd name="connsiteX0" fmla="*/ 0 w 523418"/>
                    <a:gd name="connsiteY0" fmla="*/ 235494 h 342836"/>
                    <a:gd name="connsiteX1" fmla="*/ 457200 w 523418"/>
                    <a:gd name="connsiteY1" fmla="*/ 311694 h 342836"/>
                    <a:gd name="connsiteX2" fmla="*/ 474133 w 523418"/>
                    <a:gd name="connsiteY2" fmla="*/ 40760 h 342836"/>
                    <a:gd name="connsiteX3" fmla="*/ 330200 w 523418"/>
                    <a:gd name="connsiteY3" fmla="*/ 57694 h 342836"/>
                    <a:gd name="connsiteX4" fmla="*/ 381000 w 523418"/>
                    <a:gd name="connsiteY4" fmla="*/ 243960 h 342836"/>
                    <a:gd name="connsiteX5" fmla="*/ 228600 w 523418"/>
                    <a:gd name="connsiteY5" fmla="*/ 243960 h 342836"/>
                    <a:gd name="connsiteX6" fmla="*/ 287867 w 523418"/>
                    <a:gd name="connsiteY6" fmla="*/ 159294 h 342836"/>
                    <a:gd name="connsiteX0" fmla="*/ 0 w 529802"/>
                    <a:gd name="connsiteY0" fmla="*/ 235494 h 342836"/>
                    <a:gd name="connsiteX1" fmla="*/ 457200 w 529802"/>
                    <a:gd name="connsiteY1" fmla="*/ 311694 h 342836"/>
                    <a:gd name="connsiteX2" fmla="*/ 474133 w 529802"/>
                    <a:gd name="connsiteY2" fmla="*/ 40760 h 342836"/>
                    <a:gd name="connsiteX3" fmla="*/ 330200 w 529802"/>
                    <a:gd name="connsiteY3" fmla="*/ 57694 h 342836"/>
                    <a:gd name="connsiteX4" fmla="*/ 381000 w 529802"/>
                    <a:gd name="connsiteY4" fmla="*/ 243960 h 342836"/>
                    <a:gd name="connsiteX5" fmla="*/ 228600 w 529802"/>
                    <a:gd name="connsiteY5" fmla="*/ 243960 h 342836"/>
                    <a:gd name="connsiteX6" fmla="*/ 287867 w 529802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287867 w 525893"/>
                    <a:gd name="connsiteY6" fmla="*/ 159294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  <a:gd name="connsiteX0" fmla="*/ 0 w 525893"/>
                    <a:gd name="connsiteY0" fmla="*/ 235494 h 342836"/>
                    <a:gd name="connsiteX1" fmla="*/ 457200 w 525893"/>
                    <a:gd name="connsiteY1" fmla="*/ 311694 h 342836"/>
                    <a:gd name="connsiteX2" fmla="*/ 474133 w 525893"/>
                    <a:gd name="connsiteY2" fmla="*/ 40760 h 342836"/>
                    <a:gd name="connsiteX3" fmla="*/ 330200 w 525893"/>
                    <a:gd name="connsiteY3" fmla="*/ 57694 h 342836"/>
                    <a:gd name="connsiteX4" fmla="*/ 381000 w 525893"/>
                    <a:gd name="connsiteY4" fmla="*/ 243960 h 342836"/>
                    <a:gd name="connsiteX5" fmla="*/ 228600 w 525893"/>
                    <a:gd name="connsiteY5" fmla="*/ 243960 h 342836"/>
                    <a:gd name="connsiteX6" fmla="*/ 300508 w 525893"/>
                    <a:gd name="connsiteY6" fmla="*/ 188791 h 342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5893" h="342836">
                      <a:moveTo>
                        <a:pt x="0" y="235494"/>
                      </a:moveTo>
                      <a:cubicBezTo>
                        <a:pt x="95250" y="323004"/>
                        <a:pt x="331826" y="382074"/>
                        <a:pt x="457200" y="311694"/>
                      </a:cubicBezTo>
                      <a:cubicBezTo>
                        <a:pt x="582574" y="241314"/>
                        <a:pt x="503727" y="83093"/>
                        <a:pt x="474133" y="40760"/>
                      </a:cubicBezTo>
                      <a:cubicBezTo>
                        <a:pt x="444539" y="-1573"/>
                        <a:pt x="354150" y="-30953"/>
                        <a:pt x="330200" y="57694"/>
                      </a:cubicBezTo>
                      <a:cubicBezTo>
                        <a:pt x="306250" y="146341"/>
                        <a:pt x="448499" y="141281"/>
                        <a:pt x="381000" y="243960"/>
                      </a:cubicBezTo>
                      <a:cubicBezTo>
                        <a:pt x="313501" y="346639"/>
                        <a:pt x="242015" y="253155"/>
                        <a:pt x="228600" y="243960"/>
                      </a:cubicBezTo>
                      <a:cubicBezTo>
                        <a:pt x="215185" y="234765"/>
                        <a:pt x="217370" y="153806"/>
                        <a:pt x="300508" y="188791"/>
                      </a:cubicBezTo>
                    </a:path>
                  </a:pathLst>
                </a:custGeom>
                <a:noFill/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-36512" y="4121375"/>
            <a:ext cx="1578416" cy="1607822"/>
            <a:chOff x="267954" y="3721596"/>
            <a:chExt cx="1956948" cy="1993405"/>
          </a:xfrm>
        </p:grpSpPr>
        <p:pic>
          <p:nvPicPr>
            <p:cNvPr id="13" name="图片 12" descr="15.pn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80776" y="5011478"/>
              <a:ext cx="844126" cy="554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" descr="H:\人文学院PPT\模版\use\荷花\0487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0315"/>
            <a:stretch/>
          </p:blipFill>
          <p:spPr bwMode="auto">
            <a:xfrm flipH="1">
              <a:off x="323528" y="3937620"/>
              <a:ext cx="1240417" cy="1777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H:\人文学院PPT\模版\use\荷花\0485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9434" r="8867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267954" y="3721596"/>
              <a:ext cx="544746" cy="1993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Picture 4" descr="N:\人文学院PPT\模版\dayan02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59622" y="121196"/>
            <a:ext cx="1060850" cy="5637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363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1" y="0"/>
            <a:ext cx="9180512" cy="5715000"/>
          </a:xfrm>
          <a:prstGeom prst="rect">
            <a:avLst/>
          </a:prstGeom>
          <a:noFill/>
        </p:spPr>
      </p:pic>
      <p:pic>
        <p:nvPicPr>
          <p:cNvPr id="17" name="图片 16" descr="画笔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6549" y="4404793"/>
            <a:ext cx="7933319" cy="219346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6418" y="-454868"/>
            <a:ext cx="8938898" cy="20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 descr="N:\人文学院PPT\模版\荷花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375"/>
          <a:stretch>
            <a:fillRect/>
          </a:stretch>
        </p:blipFill>
        <p:spPr bwMode="auto">
          <a:xfrm>
            <a:off x="-79808" y="4374900"/>
            <a:ext cx="3987637" cy="1368153"/>
          </a:xfrm>
          <a:prstGeom prst="rect">
            <a:avLst/>
          </a:prstGeom>
          <a:noFill/>
        </p:spPr>
      </p:pic>
      <p:pic>
        <p:nvPicPr>
          <p:cNvPr id="44" name="图片 43" descr="14.png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55182">
            <a:off x="5476492" y="1619947"/>
            <a:ext cx="262259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6"/>
          <p:cNvSpPr>
            <a:spLocks/>
          </p:cNvSpPr>
          <p:nvPr/>
        </p:nvSpPr>
        <p:spPr bwMode="auto">
          <a:xfrm rot="5433098">
            <a:off x="6574524" y="3441762"/>
            <a:ext cx="2421320" cy="2191381"/>
          </a:xfrm>
          <a:custGeom>
            <a:avLst/>
            <a:gdLst/>
            <a:ahLst/>
            <a:cxnLst>
              <a:cxn ang="0">
                <a:pos x="1342" y="13"/>
              </a:cxn>
              <a:cxn ang="0">
                <a:pos x="1381" y="22"/>
              </a:cxn>
              <a:cxn ang="0">
                <a:pos x="1438" y="22"/>
              </a:cxn>
              <a:cxn ang="0">
                <a:pos x="1537" y="48"/>
              </a:cxn>
              <a:cxn ang="0">
                <a:pos x="1590" y="65"/>
              </a:cxn>
              <a:cxn ang="0">
                <a:pos x="1642" y="82"/>
              </a:cxn>
              <a:cxn ang="0">
                <a:pos x="1720" y="117"/>
              </a:cxn>
              <a:cxn ang="0">
                <a:pos x="1829" y="165"/>
              </a:cxn>
              <a:cxn ang="0">
                <a:pos x="1881" y="191"/>
              </a:cxn>
              <a:cxn ang="0">
                <a:pos x="1972" y="274"/>
              </a:cxn>
              <a:cxn ang="0">
                <a:pos x="2167" y="530"/>
              </a:cxn>
              <a:cxn ang="0">
                <a:pos x="2272" y="747"/>
              </a:cxn>
              <a:cxn ang="0">
                <a:pos x="2263" y="1008"/>
              </a:cxn>
              <a:cxn ang="0">
                <a:pos x="2228" y="1316"/>
              </a:cxn>
              <a:cxn ang="0">
                <a:pos x="2176" y="1455"/>
              </a:cxn>
              <a:cxn ang="0">
                <a:pos x="2072" y="1677"/>
              </a:cxn>
              <a:cxn ang="0">
                <a:pos x="2050" y="1755"/>
              </a:cxn>
              <a:cxn ang="0">
                <a:pos x="2011" y="1872"/>
              </a:cxn>
              <a:cxn ang="0">
                <a:pos x="1976" y="1933"/>
              </a:cxn>
              <a:cxn ang="0">
                <a:pos x="1946" y="2025"/>
              </a:cxn>
              <a:cxn ang="0">
                <a:pos x="1859" y="2059"/>
              </a:cxn>
              <a:cxn ang="0">
                <a:pos x="1859" y="1946"/>
              </a:cxn>
              <a:cxn ang="0">
                <a:pos x="1820" y="1768"/>
              </a:cxn>
              <a:cxn ang="0">
                <a:pos x="1707" y="1655"/>
              </a:cxn>
              <a:cxn ang="0">
                <a:pos x="1598" y="1568"/>
              </a:cxn>
              <a:cxn ang="0">
                <a:pos x="1442" y="1529"/>
              </a:cxn>
              <a:cxn ang="0">
                <a:pos x="1390" y="1581"/>
              </a:cxn>
              <a:cxn ang="0">
                <a:pos x="1312" y="1668"/>
              </a:cxn>
              <a:cxn ang="0">
                <a:pos x="1238" y="1729"/>
              </a:cxn>
              <a:cxn ang="0">
                <a:pos x="1203" y="1768"/>
              </a:cxn>
              <a:cxn ang="0">
                <a:pos x="1077" y="1829"/>
              </a:cxn>
              <a:cxn ang="0">
                <a:pos x="994" y="1872"/>
              </a:cxn>
              <a:cxn ang="0">
                <a:pos x="890" y="1929"/>
              </a:cxn>
              <a:cxn ang="0">
                <a:pos x="777" y="1894"/>
              </a:cxn>
              <a:cxn ang="0">
                <a:pos x="664" y="1859"/>
              </a:cxn>
              <a:cxn ang="0">
                <a:pos x="569" y="1825"/>
              </a:cxn>
              <a:cxn ang="0">
                <a:pos x="386" y="1690"/>
              </a:cxn>
              <a:cxn ang="0">
                <a:pos x="312" y="1629"/>
              </a:cxn>
              <a:cxn ang="0">
                <a:pos x="265" y="1560"/>
              </a:cxn>
              <a:cxn ang="0">
                <a:pos x="208" y="1481"/>
              </a:cxn>
              <a:cxn ang="0">
                <a:pos x="186" y="1399"/>
              </a:cxn>
              <a:cxn ang="0">
                <a:pos x="169" y="1282"/>
              </a:cxn>
              <a:cxn ang="0">
                <a:pos x="139" y="1238"/>
              </a:cxn>
              <a:cxn ang="0">
                <a:pos x="61" y="1156"/>
              </a:cxn>
              <a:cxn ang="0">
                <a:pos x="4" y="1073"/>
              </a:cxn>
              <a:cxn ang="0">
                <a:pos x="8" y="882"/>
              </a:cxn>
              <a:cxn ang="0">
                <a:pos x="69" y="808"/>
              </a:cxn>
              <a:cxn ang="0">
                <a:pos x="91" y="760"/>
              </a:cxn>
              <a:cxn ang="0">
                <a:pos x="143" y="586"/>
              </a:cxn>
              <a:cxn ang="0">
                <a:pos x="234" y="439"/>
              </a:cxn>
              <a:cxn ang="0">
                <a:pos x="308" y="361"/>
              </a:cxn>
              <a:cxn ang="0">
                <a:pos x="360" y="330"/>
              </a:cxn>
              <a:cxn ang="0">
                <a:pos x="421" y="274"/>
              </a:cxn>
              <a:cxn ang="0">
                <a:pos x="499" y="230"/>
              </a:cxn>
              <a:cxn ang="0">
                <a:pos x="569" y="191"/>
              </a:cxn>
              <a:cxn ang="0">
                <a:pos x="625" y="130"/>
              </a:cxn>
              <a:cxn ang="0">
                <a:pos x="660" y="82"/>
              </a:cxn>
              <a:cxn ang="0">
                <a:pos x="773" y="65"/>
              </a:cxn>
              <a:cxn ang="0">
                <a:pos x="899" y="26"/>
              </a:cxn>
              <a:cxn ang="0">
                <a:pos x="1016" y="26"/>
              </a:cxn>
              <a:cxn ang="0">
                <a:pos x="1129" y="13"/>
              </a:cxn>
              <a:cxn ang="0">
                <a:pos x="1203" y="4"/>
              </a:cxn>
            </a:cxnLst>
            <a:rect l="0" t="0" r="r" b="b"/>
            <a:pathLst>
              <a:path w="2280" h="2072">
                <a:moveTo>
                  <a:pt x="1233" y="0"/>
                </a:moveTo>
                <a:lnTo>
                  <a:pt x="1233" y="0"/>
                </a:lnTo>
                <a:lnTo>
                  <a:pt x="1233" y="4"/>
                </a:lnTo>
                <a:lnTo>
                  <a:pt x="1233" y="4"/>
                </a:lnTo>
                <a:lnTo>
                  <a:pt x="1238" y="4"/>
                </a:lnTo>
                <a:lnTo>
                  <a:pt x="1238" y="4"/>
                </a:lnTo>
                <a:lnTo>
                  <a:pt x="1246" y="4"/>
                </a:lnTo>
                <a:lnTo>
                  <a:pt x="1264" y="4"/>
                </a:lnTo>
                <a:lnTo>
                  <a:pt x="1264" y="4"/>
                </a:lnTo>
                <a:lnTo>
                  <a:pt x="1268" y="9"/>
                </a:lnTo>
                <a:lnTo>
                  <a:pt x="1272" y="9"/>
                </a:lnTo>
                <a:lnTo>
                  <a:pt x="1277" y="9"/>
                </a:lnTo>
                <a:lnTo>
                  <a:pt x="1281" y="13"/>
                </a:lnTo>
                <a:lnTo>
                  <a:pt x="1281" y="13"/>
                </a:lnTo>
                <a:lnTo>
                  <a:pt x="1294" y="9"/>
                </a:lnTo>
                <a:lnTo>
                  <a:pt x="1303" y="9"/>
                </a:lnTo>
                <a:lnTo>
                  <a:pt x="1325" y="17"/>
                </a:lnTo>
                <a:lnTo>
                  <a:pt x="1325" y="17"/>
                </a:lnTo>
                <a:lnTo>
                  <a:pt x="1342" y="13"/>
                </a:lnTo>
                <a:lnTo>
                  <a:pt x="1342" y="13"/>
                </a:lnTo>
                <a:lnTo>
                  <a:pt x="1342" y="17"/>
                </a:lnTo>
                <a:lnTo>
                  <a:pt x="1351" y="17"/>
                </a:lnTo>
                <a:lnTo>
                  <a:pt x="1351" y="17"/>
                </a:lnTo>
                <a:lnTo>
                  <a:pt x="1342" y="13"/>
                </a:lnTo>
                <a:lnTo>
                  <a:pt x="1342" y="13"/>
                </a:lnTo>
                <a:lnTo>
                  <a:pt x="1346" y="13"/>
                </a:lnTo>
                <a:lnTo>
                  <a:pt x="1342" y="9"/>
                </a:lnTo>
                <a:lnTo>
                  <a:pt x="1342" y="9"/>
                </a:lnTo>
                <a:lnTo>
                  <a:pt x="1342" y="9"/>
                </a:lnTo>
                <a:lnTo>
                  <a:pt x="1346" y="9"/>
                </a:lnTo>
                <a:lnTo>
                  <a:pt x="1351" y="9"/>
                </a:lnTo>
                <a:lnTo>
                  <a:pt x="1351" y="9"/>
                </a:lnTo>
                <a:lnTo>
                  <a:pt x="1359" y="17"/>
                </a:lnTo>
                <a:lnTo>
                  <a:pt x="1364" y="17"/>
                </a:lnTo>
                <a:lnTo>
                  <a:pt x="1368" y="17"/>
                </a:lnTo>
                <a:lnTo>
                  <a:pt x="1381" y="22"/>
                </a:lnTo>
                <a:lnTo>
                  <a:pt x="1381" y="22"/>
                </a:lnTo>
                <a:lnTo>
                  <a:pt x="1381" y="22"/>
                </a:lnTo>
                <a:lnTo>
                  <a:pt x="1390" y="22"/>
                </a:lnTo>
                <a:lnTo>
                  <a:pt x="1394" y="17"/>
                </a:lnTo>
                <a:lnTo>
                  <a:pt x="1394" y="17"/>
                </a:lnTo>
                <a:lnTo>
                  <a:pt x="1394" y="22"/>
                </a:lnTo>
                <a:lnTo>
                  <a:pt x="1398" y="22"/>
                </a:lnTo>
                <a:lnTo>
                  <a:pt x="1394" y="22"/>
                </a:lnTo>
                <a:lnTo>
                  <a:pt x="1394" y="22"/>
                </a:lnTo>
                <a:lnTo>
                  <a:pt x="1394" y="22"/>
                </a:lnTo>
                <a:lnTo>
                  <a:pt x="1394" y="22"/>
                </a:lnTo>
                <a:lnTo>
                  <a:pt x="1394" y="26"/>
                </a:lnTo>
                <a:lnTo>
                  <a:pt x="1403" y="30"/>
                </a:lnTo>
                <a:lnTo>
                  <a:pt x="1412" y="30"/>
                </a:lnTo>
                <a:lnTo>
                  <a:pt x="1416" y="35"/>
                </a:lnTo>
                <a:lnTo>
                  <a:pt x="1416" y="35"/>
                </a:lnTo>
                <a:lnTo>
                  <a:pt x="1420" y="35"/>
                </a:lnTo>
                <a:lnTo>
                  <a:pt x="1425" y="30"/>
                </a:lnTo>
                <a:lnTo>
                  <a:pt x="1433" y="26"/>
                </a:lnTo>
                <a:lnTo>
                  <a:pt x="1433" y="22"/>
                </a:lnTo>
                <a:lnTo>
                  <a:pt x="1438" y="22"/>
                </a:lnTo>
                <a:lnTo>
                  <a:pt x="1438" y="22"/>
                </a:lnTo>
                <a:lnTo>
                  <a:pt x="1433" y="26"/>
                </a:lnTo>
                <a:lnTo>
                  <a:pt x="1433" y="26"/>
                </a:lnTo>
                <a:lnTo>
                  <a:pt x="1433" y="26"/>
                </a:lnTo>
                <a:lnTo>
                  <a:pt x="1433" y="30"/>
                </a:lnTo>
                <a:lnTo>
                  <a:pt x="1438" y="35"/>
                </a:lnTo>
                <a:lnTo>
                  <a:pt x="1442" y="39"/>
                </a:lnTo>
                <a:lnTo>
                  <a:pt x="1446" y="39"/>
                </a:lnTo>
                <a:lnTo>
                  <a:pt x="1446" y="39"/>
                </a:lnTo>
                <a:lnTo>
                  <a:pt x="1455" y="35"/>
                </a:lnTo>
                <a:lnTo>
                  <a:pt x="1459" y="30"/>
                </a:lnTo>
                <a:lnTo>
                  <a:pt x="1464" y="30"/>
                </a:lnTo>
                <a:lnTo>
                  <a:pt x="1472" y="30"/>
                </a:lnTo>
                <a:lnTo>
                  <a:pt x="1472" y="30"/>
                </a:lnTo>
                <a:lnTo>
                  <a:pt x="1485" y="35"/>
                </a:lnTo>
                <a:lnTo>
                  <a:pt x="1503" y="39"/>
                </a:lnTo>
                <a:lnTo>
                  <a:pt x="1529" y="39"/>
                </a:lnTo>
                <a:lnTo>
                  <a:pt x="1529" y="39"/>
                </a:lnTo>
                <a:lnTo>
                  <a:pt x="1537" y="48"/>
                </a:lnTo>
                <a:lnTo>
                  <a:pt x="1551" y="52"/>
                </a:lnTo>
                <a:lnTo>
                  <a:pt x="1564" y="52"/>
                </a:lnTo>
                <a:lnTo>
                  <a:pt x="1572" y="61"/>
                </a:lnTo>
                <a:lnTo>
                  <a:pt x="1572" y="61"/>
                </a:lnTo>
                <a:lnTo>
                  <a:pt x="1577" y="56"/>
                </a:lnTo>
                <a:lnTo>
                  <a:pt x="1581" y="61"/>
                </a:lnTo>
                <a:lnTo>
                  <a:pt x="1585" y="61"/>
                </a:lnTo>
                <a:lnTo>
                  <a:pt x="1594" y="61"/>
                </a:lnTo>
                <a:lnTo>
                  <a:pt x="1594" y="61"/>
                </a:lnTo>
                <a:lnTo>
                  <a:pt x="1598" y="61"/>
                </a:lnTo>
                <a:lnTo>
                  <a:pt x="1603" y="65"/>
                </a:lnTo>
                <a:lnTo>
                  <a:pt x="1603" y="65"/>
                </a:lnTo>
                <a:lnTo>
                  <a:pt x="1603" y="65"/>
                </a:lnTo>
                <a:lnTo>
                  <a:pt x="1603" y="69"/>
                </a:lnTo>
                <a:lnTo>
                  <a:pt x="1603" y="74"/>
                </a:lnTo>
                <a:lnTo>
                  <a:pt x="1603" y="74"/>
                </a:lnTo>
                <a:lnTo>
                  <a:pt x="1598" y="74"/>
                </a:lnTo>
                <a:lnTo>
                  <a:pt x="1594" y="69"/>
                </a:lnTo>
                <a:lnTo>
                  <a:pt x="1590" y="65"/>
                </a:lnTo>
                <a:lnTo>
                  <a:pt x="1590" y="69"/>
                </a:lnTo>
                <a:lnTo>
                  <a:pt x="1590" y="69"/>
                </a:lnTo>
                <a:lnTo>
                  <a:pt x="1594" y="74"/>
                </a:lnTo>
                <a:lnTo>
                  <a:pt x="1594" y="78"/>
                </a:lnTo>
                <a:lnTo>
                  <a:pt x="1598" y="82"/>
                </a:lnTo>
                <a:lnTo>
                  <a:pt x="1603" y="82"/>
                </a:lnTo>
                <a:lnTo>
                  <a:pt x="1603" y="87"/>
                </a:lnTo>
                <a:lnTo>
                  <a:pt x="1603" y="87"/>
                </a:lnTo>
                <a:lnTo>
                  <a:pt x="1607" y="87"/>
                </a:lnTo>
                <a:lnTo>
                  <a:pt x="1611" y="82"/>
                </a:lnTo>
                <a:lnTo>
                  <a:pt x="1607" y="74"/>
                </a:lnTo>
                <a:lnTo>
                  <a:pt x="1607" y="74"/>
                </a:lnTo>
                <a:lnTo>
                  <a:pt x="1611" y="74"/>
                </a:lnTo>
                <a:lnTo>
                  <a:pt x="1616" y="74"/>
                </a:lnTo>
                <a:lnTo>
                  <a:pt x="1620" y="69"/>
                </a:lnTo>
                <a:lnTo>
                  <a:pt x="1620" y="69"/>
                </a:lnTo>
                <a:lnTo>
                  <a:pt x="1629" y="78"/>
                </a:lnTo>
                <a:lnTo>
                  <a:pt x="1633" y="78"/>
                </a:lnTo>
                <a:lnTo>
                  <a:pt x="1642" y="82"/>
                </a:lnTo>
                <a:lnTo>
                  <a:pt x="1650" y="87"/>
                </a:lnTo>
                <a:lnTo>
                  <a:pt x="1650" y="87"/>
                </a:lnTo>
                <a:lnTo>
                  <a:pt x="1655" y="100"/>
                </a:lnTo>
                <a:lnTo>
                  <a:pt x="1668" y="104"/>
                </a:lnTo>
                <a:lnTo>
                  <a:pt x="1668" y="104"/>
                </a:lnTo>
                <a:lnTo>
                  <a:pt x="1672" y="100"/>
                </a:lnTo>
                <a:lnTo>
                  <a:pt x="1676" y="100"/>
                </a:lnTo>
                <a:lnTo>
                  <a:pt x="1685" y="96"/>
                </a:lnTo>
                <a:lnTo>
                  <a:pt x="1685" y="96"/>
                </a:lnTo>
                <a:lnTo>
                  <a:pt x="1690" y="104"/>
                </a:lnTo>
                <a:lnTo>
                  <a:pt x="1694" y="104"/>
                </a:lnTo>
                <a:lnTo>
                  <a:pt x="1698" y="104"/>
                </a:lnTo>
                <a:lnTo>
                  <a:pt x="1707" y="109"/>
                </a:lnTo>
                <a:lnTo>
                  <a:pt x="1716" y="109"/>
                </a:lnTo>
                <a:lnTo>
                  <a:pt x="1716" y="109"/>
                </a:lnTo>
                <a:lnTo>
                  <a:pt x="1716" y="109"/>
                </a:lnTo>
                <a:lnTo>
                  <a:pt x="1716" y="113"/>
                </a:lnTo>
                <a:lnTo>
                  <a:pt x="1720" y="117"/>
                </a:lnTo>
                <a:lnTo>
                  <a:pt x="1720" y="117"/>
                </a:lnTo>
                <a:lnTo>
                  <a:pt x="1729" y="117"/>
                </a:lnTo>
                <a:lnTo>
                  <a:pt x="1737" y="122"/>
                </a:lnTo>
                <a:lnTo>
                  <a:pt x="1750" y="130"/>
                </a:lnTo>
                <a:lnTo>
                  <a:pt x="1768" y="139"/>
                </a:lnTo>
                <a:lnTo>
                  <a:pt x="1776" y="139"/>
                </a:lnTo>
                <a:lnTo>
                  <a:pt x="1785" y="139"/>
                </a:lnTo>
                <a:lnTo>
                  <a:pt x="1785" y="139"/>
                </a:lnTo>
                <a:lnTo>
                  <a:pt x="1802" y="148"/>
                </a:lnTo>
                <a:lnTo>
                  <a:pt x="1811" y="152"/>
                </a:lnTo>
                <a:lnTo>
                  <a:pt x="1820" y="152"/>
                </a:lnTo>
                <a:lnTo>
                  <a:pt x="1820" y="156"/>
                </a:lnTo>
                <a:lnTo>
                  <a:pt x="1820" y="156"/>
                </a:lnTo>
                <a:lnTo>
                  <a:pt x="1815" y="156"/>
                </a:lnTo>
                <a:lnTo>
                  <a:pt x="1815" y="161"/>
                </a:lnTo>
                <a:lnTo>
                  <a:pt x="1815" y="161"/>
                </a:lnTo>
                <a:lnTo>
                  <a:pt x="1815" y="165"/>
                </a:lnTo>
                <a:lnTo>
                  <a:pt x="1820" y="165"/>
                </a:lnTo>
                <a:lnTo>
                  <a:pt x="1829" y="165"/>
                </a:lnTo>
                <a:lnTo>
                  <a:pt x="1829" y="165"/>
                </a:lnTo>
                <a:lnTo>
                  <a:pt x="1824" y="169"/>
                </a:lnTo>
                <a:lnTo>
                  <a:pt x="1824" y="169"/>
                </a:lnTo>
                <a:lnTo>
                  <a:pt x="1824" y="169"/>
                </a:lnTo>
                <a:lnTo>
                  <a:pt x="1829" y="169"/>
                </a:lnTo>
                <a:lnTo>
                  <a:pt x="1833" y="174"/>
                </a:lnTo>
                <a:lnTo>
                  <a:pt x="1837" y="174"/>
                </a:lnTo>
                <a:lnTo>
                  <a:pt x="1842" y="169"/>
                </a:lnTo>
                <a:lnTo>
                  <a:pt x="1842" y="169"/>
                </a:lnTo>
                <a:lnTo>
                  <a:pt x="1842" y="174"/>
                </a:lnTo>
                <a:lnTo>
                  <a:pt x="1846" y="178"/>
                </a:lnTo>
                <a:lnTo>
                  <a:pt x="1855" y="182"/>
                </a:lnTo>
                <a:lnTo>
                  <a:pt x="1855" y="182"/>
                </a:lnTo>
                <a:lnTo>
                  <a:pt x="1859" y="178"/>
                </a:lnTo>
                <a:lnTo>
                  <a:pt x="1863" y="178"/>
                </a:lnTo>
                <a:lnTo>
                  <a:pt x="1863" y="178"/>
                </a:lnTo>
                <a:lnTo>
                  <a:pt x="1868" y="182"/>
                </a:lnTo>
                <a:lnTo>
                  <a:pt x="1881" y="187"/>
                </a:lnTo>
                <a:lnTo>
                  <a:pt x="1881" y="187"/>
                </a:lnTo>
                <a:lnTo>
                  <a:pt x="1881" y="191"/>
                </a:lnTo>
                <a:lnTo>
                  <a:pt x="1881" y="191"/>
                </a:lnTo>
                <a:lnTo>
                  <a:pt x="1885" y="187"/>
                </a:lnTo>
                <a:lnTo>
                  <a:pt x="1885" y="187"/>
                </a:lnTo>
                <a:lnTo>
                  <a:pt x="1889" y="191"/>
                </a:lnTo>
                <a:lnTo>
                  <a:pt x="1889" y="195"/>
                </a:lnTo>
                <a:lnTo>
                  <a:pt x="1889" y="195"/>
                </a:lnTo>
                <a:lnTo>
                  <a:pt x="1894" y="200"/>
                </a:lnTo>
                <a:lnTo>
                  <a:pt x="1894" y="200"/>
                </a:lnTo>
                <a:lnTo>
                  <a:pt x="1894" y="204"/>
                </a:lnTo>
                <a:lnTo>
                  <a:pt x="1894" y="204"/>
                </a:lnTo>
                <a:lnTo>
                  <a:pt x="1907" y="204"/>
                </a:lnTo>
                <a:lnTo>
                  <a:pt x="1915" y="208"/>
                </a:lnTo>
                <a:lnTo>
                  <a:pt x="1915" y="208"/>
                </a:lnTo>
                <a:lnTo>
                  <a:pt x="1928" y="226"/>
                </a:lnTo>
                <a:lnTo>
                  <a:pt x="1941" y="243"/>
                </a:lnTo>
                <a:lnTo>
                  <a:pt x="1955" y="265"/>
                </a:lnTo>
                <a:lnTo>
                  <a:pt x="1963" y="269"/>
                </a:lnTo>
                <a:lnTo>
                  <a:pt x="1972" y="274"/>
                </a:lnTo>
                <a:lnTo>
                  <a:pt x="1972" y="274"/>
                </a:lnTo>
                <a:lnTo>
                  <a:pt x="1989" y="291"/>
                </a:lnTo>
                <a:lnTo>
                  <a:pt x="2002" y="300"/>
                </a:lnTo>
                <a:lnTo>
                  <a:pt x="2011" y="313"/>
                </a:lnTo>
                <a:lnTo>
                  <a:pt x="2011" y="313"/>
                </a:lnTo>
                <a:lnTo>
                  <a:pt x="2020" y="321"/>
                </a:lnTo>
                <a:lnTo>
                  <a:pt x="2033" y="334"/>
                </a:lnTo>
                <a:lnTo>
                  <a:pt x="2041" y="343"/>
                </a:lnTo>
                <a:lnTo>
                  <a:pt x="2046" y="356"/>
                </a:lnTo>
                <a:lnTo>
                  <a:pt x="2046" y="356"/>
                </a:lnTo>
                <a:lnTo>
                  <a:pt x="2067" y="374"/>
                </a:lnTo>
                <a:lnTo>
                  <a:pt x="2085" y="395"/>
                </a:lnTo>
                <a:lnTo>
                  <a:pt x="2111" y="443"/>
                </a:lnTo>
                <a:lnTo>
                  <a:pt x="2111" y="443"/>
                </a:lnTo>
                <a:lnTo>
                  <a:pt x="2124" y="460"/>
                </a:lnTo>
                <a:lnTo>
                  <a:pt x="2137" y="473"/>
                </a:lnTo>
                <a:lnTo>
                  <a:pt x="2150" y="491"/>
                </a:lnTo>
                <a:lnTo>
                  <a:pt x="2159" y="508"/>
                </a:lnTo>
                <a:lnTo>
                  <a:pt x="2159" y="508"/>
                </a:lnTo>
                <a:lnTo>
                  <a:pt x="2167" y="530"/>
                </a:lnTo>
                <a:lnTo>
                  <a:pt x="2176" y="552"/>
                </a:lnTo>
                <a:lnTo>
                  <a:pt x="2202" y="586"/>
                </a:lnTo>
                <a:lnTo>
                  <a:pt x="2202" y="586"/>
                </a:lnTo>
                <a:lnTo>
                  <a:pt x="2211" y="608"/>
                </a:lnTo>
                <a:lnTo>
                  <a:pt x="2219" y="634"/>
                </a:lnTo>
                <a:lnTo>
                  <a:pt x="2219" y="634"/>
                </a:lnTo>
                <a:lnTo>
                  <a:pt x="2233" y="639"/>
                </a:lnTo>
                <a:lnTo>
                  <a:pt x="2241" y="652"/>
                </a:lnTo>
                <a:lnTo>
                  <a:pt x="2246" y="678"/>
                </a:lnTo>
                <a:lnTo>
                  <a:pt x="2246" y="678"/>
                </a:lnTo>
                <a:lnTo>
                  <a:pt x="2250" y="686"/>
                </a:lnTo>
                <a:lnTo>
                  <a:pt x="2254" y="691"/>
                </a:lnTo>
                <a:lnTo>
                  <a:pt x="2263" y="704"/>
                </a:lnTo>
                <a:lnTo>
                  <a:pt x="2263" y="704"/>
                </a:lnTo>
                <a:lnTo>
                  <a:pt x="2263" y="717"/>
                </a:lnTo>
                <a:lnTo>
                  <a:pt x="2267" y="721"/>
                </a:lnTo>
                <a:lnTo>
                  <a:pt x="2272" y="725"/>
                </a:lnTo>
                <a:lnTo>
                  <a:pt x="2272" y="725"/>
                </a:lnTo>
                <a:lnTo>
                  <a:pt x="2272" y="747"/>
                </a:lnTo>
                <a:lnTo>
                  <a:pt x="2276" y="769"/>
                </a:lnTo>
                <a:lnTo>
                  <a:pt x="2276" y="786"/>
                </a:lnTo>
                <a:lnTo>
                  <a:pt x="2272" y="808"/>
                </a:lnTo>
                <a:lnTo>
                  <a:pt x="2280" y="817"/>
                </a:lnTo>
                <a:lnTo>
                  <a:pt x="2280" y="817"/>
                </a:lnTo>
                <a:lnTo>
                  <a:pt x="2272" y="895"/>
                </a:lnTo>
                <a:lnTo>
                  <a:pt x="2272" y="895"/>
                </a:lnTo>
                <a:lnTo>
                  <a:pt x="2272" y="908"/>
                </a:lnTo>
                <a:lnTo>
                  <a:pt x="2272" y="921"/>
                </a:lnTo>
                <a:lnTo>
                  <a:pt x="2263" y="951"/>
                </a:lnTo>
                <a:lnTo>
                  <a:pt x="2263" y="951"/>
                </a:lnTo>
                <a:lnTo>
                  <a:pt x="2259" y="973"/>
                </a:lnTo>
                <a:lnTo>
                  <a:pt x="2254" y="986"/>
                </a:lnTo>
                <a:lnTo>
                  <a:pt x="2246" y="995"/>
                </a:lnTo>
                <a:lnTo>
                  <a:pt x="2246" y="995"/>
                </a:lnTo>
                <a:lnTo>
                  <a:pt x="2259" y="999"/>
                </a:lnTo>
                <a:lnTo>
                  <a:pt x="2263" y="1004"/>
                </a:lnTo>
                <a:lnTo>
                  <a:pt x="2263" y="1008"/>
                </a:lnTo>
                <a:lnTo>
                  <a:pt x="2263" y="1008"/>
                </a:lnTo>
                <a:lnTo>
                  <a:pt x="2267" y="1025"/>
                </a:lnTo>
                <a:lnTo>
                  <a:pt x="2263" y="1038"/>
                </a:lnTo>
                <a:lnTo>
                  <a:pt x="2254" y="1051"/>
                </a:lnTo>
                <a:lnTo>
                  <a:pt x="2250" y="1069"/>
                </a:lnTo>
                <a:lnTo>
                  <a:pt x="2250" y="1069"/>
                </a:lnTo>
                <a:lnTo>
                  <a:pt x="2246" y="1077"/>
                </a:lnTo>
                <a:lnTo>
                  <a:pt x="2246" y="1086"/>
                </a:lnTo>
                <a:lnTo>
                  <a:pt x="2246" y="1099"/>
                </a:lnTo>
                <a:lnTo>
                  <a:pt x="2246" y="1108"/>
                </a:lnTo>
                <a:lnTo>
                  <a:pt x="2246" y="1108"/>
                </a:lnTo>
                <a:lnTo>
                  <a:pt x="2241" y="1121"/>
                </a:lnTo>
                <a:lnTo>
                  <a:pt x="2241" y="1138"/>
                </a:lnTo>
                <a:lnTo>
                  <a:pt x="2241" y="1151"/>
                </a:lnTo>
                <a:lnTo>
                  <a:pt x="2237" y="1169"/>
                </a:lnTo>
                <a:lnTo>
                  <a:pt x="2237" y="1169"/>
                </a:lnTo>
                <a:lnTo>
                  <a:pt x="2233" y="1203"/>
                </a:lnTo>
                <a:lnTo>
                  <a:pt x="2233" y="1238"/>
                </a:lnTo>
                <a:lnTo>
                  <a:pt x="2228" y="1316"/>
                </a:lnTo>
                <a:lnTo>
                  <a:pt x="2228" y="1316"/>
                </a:lnTo>
                <a:lnTo>
                  <a:pt x="2228" y="1308"/>
                </a:lnTo>
                <a:lnTo>
                  <a:pt x="2224" y="1303"/>
                </a:lnTo>
                <a:lnTo>
                  <a:pt x="2215" y="1303"/>
                </a:lnTo>
                <a:lnTo>
                  <a:pt x="2215" y="1295"/>
                </a:lnTo>
                <a:lnTo>
                  <a:pt x="2211" y="1295"/>
                </a:lnTo>
                <a:lnTo>
                  <a:pt x="2211" y="1295"/>
                </a:lnTo>
                <a:lnTo>
                  <a:pt x="2206" y="1308"/>
                </a:lnTo>
                <a:lnTo>
                  <a:pt x="2206" y="1316"/>
                </a:lnTo>
                <a:lnTo>
                  <a:pt x="2206" y="1325"/>
                </a:lnTo>
                <a:lnTo>
                  <a:pt x="2215" y="1334"/>
                </a:lnTo>
                <a:lnTo>
                  <a:pt x="2215" y="1334"/>
                </a:lnTo>
                <a:lnTo>
                  <a:pt x="2215" y="1351"/>
                </a:lnTo>
                <a:lnTo>
                  <a:pt x="2206" y="1364"/>
                </a:lnTo>
                <a:lnTo>
                  <a:pt x="2202" y="1373"/>
                </a:lnTo>
                <a:lnTo>
                  <a:pt x="2198" y="1390"/>
                </a:lnTo>
                <a:lnTo>
                  <a:pt x="2198" y="1390"/>
                </a:lnTo>
                <a:lnTo>
                  <a:pt x="2180" y="1421"/>
                </a:lnTo>
                <a:lnTo>
                  <a:pt x="2176" y="1438"/>
                </a:lnTo>
                <a:lnTo>
                  <a:pt x="2176" y="1455"/>
                </a:lnTo>
                <a:lnTo>
                  <a:pt x="2176" y="1455"/>
                </a:lnTo>
                <a:lnTo>
                  <a:pt x="2163" y="1486"/>
                </a:lnTo>
                <a:lnTo>
                  <a:pt x="2150" y="1516"/>
                </a:lnTo>
                <a:lnTo>
                  <a:pt x="2133" y="1542"/>
                </a:lnTo>
                <a:lnTo>
                  <a:pt x="2124" y="1551"/>
                </a:lnTo>
                <a:lnTo>
                  <a:pt x="2111" y="1564"/>
                </a:lnTo>
                <a:lnTo>
                  <a:pt x="2111" y="1564"/>
                </a:lnTo>
                <a:lnTo>
                  <a:pt x="2111" y="1577"/>
                </a:lnTo>
                <a:lnTo>
                  <a:pt x="2111" y="1590"/>
                </a:lnTo>
                <a:lnTo>
                  <a:pt x="2111" y="1590"/>
                </a:lnTo>
                <a:lnTo>
                  <a:pt x="2102" y="1603"/>
                </a:lnTo>
                <a:lnTo>
                  <a:pt x="2094" y="1616"/>
                </a:lnTo>
                <a:lnTo>
                  <a:pt x="2094" y="1616"/>
                </a:lnTo>
                <a:lnTo>
                  <a:pt x="2098" y="1629"/>
                </a:lnTo>
                <a:lnTo>
                  <a:pt x="2098" y="1638"/>
                </a:lnTo>
                <a:lnTo>
                  <a:pt x="2098" y="1638"/>
                </a:lnTo>
                <a:lnTo>
                  <a:pt x="2085" y="1660"/>
                </a:lnTo>
                <a:lnTo>
                  <a:pt x="2072" y="1677"/>
                </a:lnTo>
                <a:lnTo>
                  <a:pt x="2072" y="1677"/>
                </a:lnTo>
                <a:lnTo>
                  <a:pt x="2072" y="1686"/>
                </a:lnTo>
                <a:lnTo>
                  <a:pt x="2072" y="1690"/>
                </a:lnTo>
                <a:lnTo>
                  <a:pt x="2072" y="1690"/>
                </a:lnTo>
                <a:lnTo>
                  <a:pt x="2072" y="1690"/>
                </a:lnTo>
                <a:lnTo>
                  <a:pt x="2076" y="1699"/>
                </a:lnTo>
                <a:lnTo>
                  <a:pt x="2072" y="1703"/>
                </a:lnTo>
                <a:lnTo>
                  <a:pt x="2063" y="1707"/>
                </a:lnTo>
                <a:lnTo>
                  <a:pt x="2063" y="1707"/>
                </a:lnTo>
                <a:lnTo>
                  <a:pt x="2067" y="1720"/>
                </a:lnTo>
                <a:lnTo>
                  <a:pt x="2063" y="1725"/>
                </a:lnTo>
                <a:lnTo>
                  <a:pt x="2050" y="1738"/>
                </a:lnTo>
                <a:lnTo>
                  <a:pt x="2050" y="1738"/>
                </a:lnTo>
                <a:lnTo>
                  <a:pt x="2063" y="1738"/>
                </a:lnTo>
                <a:lnTo>
                  <a:pt x="2067" y="1738"/>
                </a:lnTo>
                <a:lnTo>
                  <a:pt x="2067" y="1733"/>
                </a:lnTo>
                <a:lnTo>
                  <a:pt x="2067" y="1733"/>
                </a:lnTo>
                <a:lnTo>
                  <a:pt x="2063" y="1746"/>
                </a:lnTo>
                <a:lnTo>
                  <a:pt x="2059" y="1755"/>
                </a:lnTo>
                <a:lnTo>
                  <a:pt x="2050" y="1755"/>
                </a:lnTo>
                <a:lnTo>
                  <a:pt x="2050" y="1755"/>
                </a:lnTo>
                <a:lnTo>
                  <a:pt x="2046" y="1764"/>
                </a:lnTo>
                <a:lnTo>
                  <a:pt x="2041" y="1768"/>
                </a:lnTo>
                <a:lnTo>
                  <a:pt x="2046" y="1773"/>
                </a:lnTo>
                <a:lnTo>
                  <a:pt x="2046" y="1773"/>
                </a:lnTo>
                <a:lnTo>
                  <a:pt x="2046" y="1777"/>
                </a:lnTo>
                <a:lnTo>
                  <a:pt x="2046" y="1777"/>
                </a:lnTo>
                <a:lnTo>
                  <a:pt x="2046" y="1777"/>
                </a:lnTo>
                <a:lnTo>
                  <a:pt x="2050" y="1777"/>
                </a:lnTo>
                <a:lnTo>
                  <a:pt x="2050" y="1777"/>
                </a:lnTo>
                <a:lnTo>
                  <a:pt x="2037" y="1812"/>
                </a:lnTo>
                <a:lnTo>
                  <a:pt x="2024" y="1846"/>
                </a:lnTo>
                <a:lnTo>
                  <a:pt x="2024" y="1846"/>
                </a:lnTo>
                <a:lnTo>
                  <a:pt x="2015" y="1851"/>
                </a:lnTo>
                <a:lnTo>
                  <a:pt x="2011" y="1855"/>
                </a:lnTo>
                <a:lnTo>
                  <a:pt x="2007" y="1872"/>
                </a:lnTo>
                <a:lnTo>
                  <a:pt x="2007" y="1872"/>
                </a:lnTo>
                <a:lnTo>
                  <a:pt x="2011" y="1872"/>
                </a:lnTo>
                <a:lnTo>
                  <a:pt x="2011" y="1872"/>
                </a:lnTo>
                <a:lnTo>
                  <a:pt x="2011" y="1877"/>
                </a:lnTo>
                <a:lnTo>
                  <a:pt x="2007" y="1881"/>
                </a:lnTo>
                <a:lnTo>
                  <a:pt x="2007" y="1885"/>
                </a:lnTo>
                <a:lnTo>
                  <a:pt x="2002" y="1890"/>
                </a:lnTo>
                <a:lnTo>
                  <a:pt x="2007" y="1890"/>
                </a:lnTo>
                <a:lnTo>
                  <a:pt x="2007" y="1890"/>
                </a:lnTo>
                <a:lnTo>
                  <a:pt x="1994" y="1907"/>
                </a:lnTo>
                <a:lnTo>
                  <a:pt x="1981" y="1925"/>
                </a:lnTo>
                <a:lnTo>
                  <a:pt x="1981" y="1925"/>
                </a:lnTo>
                <a:lnTo>
                  <a:pt x="1981" y="1925"/>
                </a:lnTo>
                <a:lnTo>
                  <a:pt x="1976" y="1929"/>
                </a:lnTo>
                <a:lnTo>
                  <a:pt x="1976" y="1925"/>
                </a:lnTo>
                <a:lnTo>
                  <a:pt x="1972" y="1925"/>
                </a:lnTo>
                <a:lnTo>
                  <a:pt x="1968" y="1925"/>
                </a:lnTo>
                <a:lnTo>
                  <a:pt x="1968" y="1925"/>
                </a:lnTo>
                <a:lnTo>
                  <a:pt x="1968" y="1929"/>
                </a:lnTo>
                <a:lnTo>
                  <a:pt x="1972" y="1933"/>
                </a:lnTo>
                <a:lnTo>
                  <a:pt x="1976" y="1933"/>
                </a:lnTo>
                <a:lnTo>
                  <a:pt x="1976" y="1933"/>
                </a:lnTo>
                <a:lnTo>
                  <a:pt x="1976" y="1933"/>
                </a:lnTo>
                <a:lnTo>
                  <a:pt x="1972" y="1942"/>
                </a:lnTo>
                <a:lnTo>
                  <a:pt x="1968" y="1942"/>
                </a:lnTo>
                <a:lnTo>
                  <a:pt x="1968" y="1942"/>
                </a:lnTo>
                <a:lnTo>
                  <a:pt x="1972" y="1951"/>
                </a:lnTo>
                <a:lnTo>
                  <a:pt x="1972" y="1951"/>
                </a:lnTo>
                <a:lnTo>
                  <a:pt x="1972" y="1951"/>
                </a:lnTo>
                <a:lnTo>
                  <a:pt x="1968" y="1955"/>
                </a:lnTo>
                <a:lnTo>
                  <a:pt x="1968" y="1959"/>
                </a:lnTo>
                <a:lnTo>
                  <a:pt x="1968" y="1959"/>
                </a:lnTo>
                <a:lnTo>
                  <a:pt x="1972" y="1959"/>
                </a:lnTo>
                <a:lnTo>
                  <a:pt x="1972" y="1959"/>
                </a:lnTo>
                <a:lnTo>
                  <a:pt x="1963" y="1977"/>
                </a:lnTo>
                <a:lnTo>
                  <a:pt x="1950" y="1994"/>
                </a:lnTo>
                <a:lnTo>
                  <a:pt x="1950" y="1994"/>
                </a:lnTo>
                <a:lnTo>
                  <a:pt x="1946" y="2007"/>
                </a:lnTo>
                <a:lnTo>
                  <a:pt x="1941" y="2016"/>
                </a:lnTo>
                <a:lnTo>
                  <a:pt x="1946" y="2025"/>
                </a:lnTo>
                <a:lnTo>
                  <a:pt x="1946" y="2025"/>
                </a:lnTo>
                <a:lnTo>
                  <a:pt x="1941" y="2042"/>
                </a:lnTo>
                <a:lnTo>
                  <a:pt x="1937" y="2051"/>
                </a:lnTo>
                <a:lnTo>
                  <a:pt x="1928" y="2055"/>
                </a:lnTo>
                <a:lnTo>
                  <a:pt x="1928" y="2055"/>
                </a:lnTo>
                <a:lnTo>
                  <a:pt x="1928" y="2042"/>
                </a:lnTo>
                <a:lnTo>
                  <a:pt x="1924" y="2038"/>
                </a:lnTo>
                <a:lnTo>
                  <a:pt x="1915" y="2033"/>
                </a:lnTo>
                <a:lnTo>
                  <a:pt x="1915" y="2033"/>
                </a:lnTo>
                <a:lnTo>
                  <a:pt x="1907" y="2038"/>
                </a:lnTo>
                <a:lnTo>
                  <a:pt x="1898" y="2042"/>
                </a:lnTo>
                <a:lnTo>
                  <a:pt x="1885" y="2059"/>
                </a:lnTo>
                <a:lnTo>
                  <a:pt x="1876" y="2068"/>
                </a:lnTo>
                <a:lnTo>
                  <a:pt x="1872" y="2072"/>
                </a:lnTo>
                <a:lnTo>
                  <a:pt x="1863" y="2072"/>
                </a:lnTo>
                <a:lnTo>
                  <a:pt x="1850" y="2068"/>
                </a:lnTo>
                <a:lnTo>
                  <a:pt x="1850" y="2064"/>
                </a:lnTo>
                <a:lnTo>
                  <a:pt x="1850" y="2064"/>
                </a:lnTo>
                <a:lnTo>
                  <a:pt x="1855" y="2064"/>
                </a:lnTo>
                <a:lnTo>
                  <a:pt x="1859" y="2059"/>
                </a:lnTo>
                <a:lnTo>
                  <a:pt x="1859" y="2055"/>
                </a:lnTo>
                <a:lnTo>
                  <a:pt x="1859" y="2055"/>
                </a:lnTo>
                <a:lnTo>
                  <a:pt x="1855" y="2051"/>
                </a:lnTo>
                <a:lnTo>
                  <a:pt x="1850" y="2051"/>
                </a:lnTo>
                <a:lnTo>
                  <a:pt x="1850" y="2042"/>
                </a:lnTo>
                <a:lnTo>
                  <a:pt x="1850" y="2042"/>
                </a:lnTo>
                <a:lnTo>
                  <a:pt x="1855" y="2038"/>
                </a:lnTo>
                <a:lnTo>
                  <a:pt x="1855" y="2038"/>
                </a:lnTo>
                <a:lnTo>
                  <a:pt x="1855" y="2025"/>
                </a:lnTo>
                <a:lnTo>
                  <a:pt x="1855" y="2016"/>
                </a:lnTo>
                <a:lnTo>
                  <a:pt x="1863" y="2011"/>
                </a:lnTo>
                <a:lnTo>
                  <a:pt x="1863" y="2011"/>
                </a:lnTo>
                <a:lnTo>
                  <a:pt x="1859" y="2003"/>
                </a:lnTo>
                <a:lnTo>
                  <a:pt x="1859" y="1994"/>
                </a:lnTo>
                <a:lnTo>
                  <a:pt x="1863" y="1977"/>
                </a:lnTo>
                <a:lnTo>
                  <a:pt x="1863" y="1968"/>
                </a:lnTo>
                <a:lnTo>
                  <a:pt x="1863" y="1968"/>
                </a:lnTo>
                <a:lnTo>
                  <a:pt x="1863" y="1968"/>
                </a:lnTo>
                <a:lnTo>
                  <a:pt x="1859" y="1946"/>
                </a:lnTo>
                <a:lnTo>
                  <a:pt x="1855" y="1920"/>
                </a:lnTo>
                <a:lnTo>
                  <a:pt x="1859" y="1872"/>
                </a:lnTo>
                <a:lnTo>
                  <a:pt x="1859" y="1872"/>
                </a:lnTo>
                <a:lnTo>
                  <a:pt x="1863" y="1868"/>
                </a:lnTo>
                <a:lnTo>
                  <a:pt x="1863" y="1859"/>
                </a:lnTo>
                <a:lnTo>
                  <a:pt x="1863" y="1859"/>
                </a:lnTo>
                <a:lnTo>
                  <a:pt x="1855" y="1859"/>
                </a:lnTo>
                <a:lnTo>
                  <a:pt x="1846" y="1851"/>
                </a:lnTo>
                <a:lnTo>
                  <a:pt x="1846" y="1851"/>
                </a:lnTo>
                <a:lnTo>
                  <a:pt x="1846" y="1842"/>
                </a:lnTo>
                <a:lnTo>
                  <a:pt x="1842" y="1838"/>
                </a:lnTo>
                <a:lnTo>
                  <a:pt x="1837" y="1833"/>
                </a:lnTo>
                <a:lnTo>
                  <a:pt x="1837" y="1829"/>
                </a:lnTo>
                <a:lnTo>
                  <a:pt x="1837" y="1829"/>
                </a:lnTo>
                <a:lnTo>
                  <a:pt x="1837" y="1812"/>
                </a:lnTo>
                <a:lnTo>
                  <a:pt x="1833" y="1803"/>
                </a:lnTo>
                <a:lnTo>
                  <a:pt x="1829" y="1794"/>
                </a:lnTo>
                <a:lnTo>
                  <a:pt x="1829" y="1794"/>
                </a:lnTo>
                <a:lnTo>
                  <a:pt x="1820" y="1768"/>
                </a:lnTo>
                <a:lnTo>
                  <a:pt x="1807" y="1738"/>
                </a:lnTo>
                <a:lnTo>
                  <a:pt x="1798" y="1712"/>
                </a:lnTo>
                <a:lnTo>
                  <a:pt x="1785" y="1699"/>
                </a:lnTo>
                <a:lnTo>
                  <a:pt x="1776" y="1690"/>
                </a:lnTo>
                <a:lnTo>
                  <a:pt x="1776" y="1690"/>
                </a:lnTo>
                <a:lnTo>
                  <a:pt x="1768" y="1686"/>
                </a:lnTo>
                <a:lnTo>
                  <a:pt x="1763" y="1681"/>
                </a:lnTo>
                <a:lnTo>
                  <a:pt x="1759" y="1677"/>
                </a:lnTo>
                <a:lnTo>
                  <a:pt x="1750" y="1677"/>
                </a:lnTo>
                <a:lnTo>
                  <a:pt x="1750" y="1677"/>
                </a:lnTo>
                <a:lnTo>
                  <a:pt x="1746" y="1668"/>
                </a:lnTo>
                <a:lnTo>
                  <a:pt x="1737" y="1660"/>
                </a:lnTo>
                <a:lnTo>
                  <a:pt x="1737" y="1660"/>
                </a:lnTo>
                <a:lnTo>
                  <a:pt x="1729" y="1664"/>
                </a:lnTo>
                <a:lnTo>
                  <a:pt x="1724" y="1664"/>
                </a:lnTo>
                <a:lnTo>
                  <a:pt x="1720" y="1664"/>
                </a:lnTo>
                <a:lnTo>
                  <a:pt x="1711" y="1651"/>
                </a:lnTo>
                <a:lnTo>
                  <a:pt x="1711" y="1651"/>
                </a:lnTo>
                <a:lnTo>
                  <a:pt x="1707" y="1655"/>
                </a:lnTo>
                <a:lnTo>
                  <a:pt x="1698" y="1655"/>
                </a:lnTo>
                <a:lnTo>
                  <a:pt x="1698" y="1655"/>
                </a:lnTo>
                <a:lnTo>
                  <a:pt x="1694" y="1651"/>
                </a:lnTo>
                <a:lnTo>
                  <a:pt x="1685" y="1647"/>
                </a:lnTo>
                <a:lnTo>
                  <a:pt x="1685" y="1647"/>
                </a:lnTo>
                <a:lnTo>
                  <a:pt x="1668" y="1620"/>
                </a:lnTo>
                <a:lnTo>
                  <a:pt x="1659" y="1612"/>
                </a:lnTo>
                <a:lnTo>
                  <a:pt x="1655" y="1594"/>
                </a:lnTo>
                <a:lnTo>
                  <a:pt x="1655" y="1594"/>
                </a:lnTo>
                <a:lnTo>
                  <a:pt x="1655" y="1594"/>
                </a:lnTo>
                <a:lnTo>
                  <a:pt x="1650" y="1599"/>
                </a:lnTo>
                <a:lnTo>
                  <a:pt x="1650" y="1599"/>
                </a:lnTo>
                <a:lnTo>
                  <a:pt x="1642" y="1590"/>
                </a:lnTo>
                <a:lnTo>
                  <a:pt x="1633" y="1586"/>
                </a:lnTo>
                <a:lnTo>
                  <a:pt x="1624" y="1577"/>
                </a:lnTo>
                <a:lnTo>
                  <a:pt x="1616" y="1568"/>
                </a:lnTo>
                <a:lnTo>
                  <a:pt x="1616" y="1568"/>
                </a:lnTo>
                <a:lnTo>
                  <a:pt x="1607" y="1573"/>
                </a:lnTo>
                <a:lnTo>
                  <a:pt x="1598" y="1568"/>
                </a:lnTo>
                <a:lnTo>
                  <a:pt x="1581" y="1560"/>
                </a:lnTo>
                <a:lnTo>
                  <a:pt x="1581" y="1560"/>
                </a:lnTo>
                <a:lnTo>
                  <a:pt x="1577" y="1551"/>
                </a:lnTo>
                <a:lnTo>
                  <a:pt x="1577" y="1551"/>
                </a:lnTo>
                <a:lnTo>
                  <a:pt x="1568" y="1547"/>
                </a:lnTo>
                <a:lnTo>
                  <a:pt x="1555" y="1547"/>
                </a:lnTo>
                <a:lnTo>
                  <a:pt x="1546" y="1542"/>
                </a:lnTo>
                <a:lnTo>
                  <a:pt x="1546" y="1542"/>
                </a:lnTo>
                <a:lnTo>
                  <a:pt x="1533" y="1538"/>
                </a:lnTo>
                <a:lnTo>
                  <a:pt x="1524" y="1534"/>
                </a:lnTo>
                <a:lnTo>
                  <a:pt x="1524" y="1534"/>
                </a:lnTo>
                <a:lnTo>
                  <a:pt x="1490" y="1534"/>
                </a:lnTo>
                <a:lnTo>
                  <a:pt x="1459" y="1529"/>
                </a:lnTo>
                <a:lnTo>
                  <a:pt x="1446" y="1534"/>
                </a:lnTo>
                <a:lnTo>
                  <a:pt x="1446" y="1525"/>
                </a:lnTo>
                <a:lnTo>
                  <a:pt x="1446" y="1525"/>
                </a:lnTo>
                <a:lnTo>
                  <a:pt x="1442" y="1525"/>
                </a:lnTo>
                <a:lnTo>
                  <a:pt x="1442" y="1529"/>
                </a:lnTo>
                <a:lnTo>
                  <a:pt x="1442" y="1529"/>
                </a:lnTo>
                <a:lnTo>
                  <a:pt x="1442" y="1534"/>
                </a:lnTo>
                <a:lnTo>
                  <a:pt x="1442" y="1534"/>
                </a:lnTo>
                <a:lnTo>
                  <a:pt x="1438" y="1542"/>
                </a:lnTo>
                <a:lnTo>
                  <a:pt x="1438" y="1542"/>
                </a:lnTo>
                <a:lnTo>
                  <a:pt x="1429" y="1547"/>
                </a:lnTo>
                <a:lnTo>
                  <a:pt x="1420" y="1547"/>
                </a:lnTo>
                <a:lnTo>
                  <a:pt x="1420" y="1547"/>
                </a:lnTo>
                <a:lnTo>
                  <a:pt x="1416" y="1555"/>
                </a:lnTo>
                <a:lnTo>
                  <a:pt x="1412" y="1555"/>
                </a:lnTo>
                <a:lnTo>
                  <a:pt x="1407" y="1560"/>
                </a:lnTo>
                <a:lnTo>
                  <a:pt x="1403" y="1564"/>
                </a:lnTo>
                <a:lnTo>
                  <a:pt x="1403" y="1564"/>
                </a:lnTo>
                <a:lnTo>
                  <a:pt x="1398" y="1564"/>
                </a:lnTo>
                <a:lnTo>
                  <a:pt x="1394" y="1568"/>
                </a:lnTo>
                <a:lnTo>
                  <a:pt x="1394" y="1573"/>
                </a:lnTo>
                <a:lnTo>
                  <a:pt x="1390" y="1573"/>
                </a:lnTo>
                <a:lnTo>
                  <a:pt x="1394" y="1586"/>
                </a:lnTo>
                <a:lnTo>
                  <a:pt x="1394" y="1586"/>
                </a:lnTo>
                <a:lnTo>
                  <a:pt x="1390" y="1581"/>
                </a:lnTo>
                <a:lnTo>
                  <a:pt x="1385" y="1586"/>
                </a:lnTo>
                <a:lnTo>
                  <a:pt x="1385" y="1586"/>
                </a:lnTo>
                <a:lnTo>
                  <a:pt x="1390" y="1590"/>
                </a:lnTo>
                <a:lnTo>
                  <a:pt x="1385" y="1594"/>
                </a:lnTo>
                <a:lnTo>
                  <a:pt x="1381" y="1599"/>
                </a:lnTo>
                <a:lnTo>
                  <a:pt x="1377" y="1603"/>
                </a:lnTo>
                <a:lnTo>
                  <a:pt x="1372" y="1612"/>
                </a:lnTo>
                <a:lnTo>
                  <a:pt x="1372" y="1612"/>
                </a:lnTo>
                <a:lnTo>
                  <a:pt x="1359" y="1620"/>
                </a:lnTo>
                <a:lnTo>
                  <a:pt x="1351" y="1625"/>
                </a:lnTo>
                <a:lnTo>
                  <a:pt x="1351" y="1634"/>
                </a:lnTo>
                <a:lnTo>
                  <a:pt x="1351" y="1634"/>
                </a:lnTo>
                <a:lnTo>
                  <a:pt x="1342" y="1634"/>
                </a:lnTo>
                <a:lnTo>
                  <a:pt x="1333" y="1642"/>
                </a:lnTo>
                <a:lnTo>
                  <a:pt x="1325" y="1655"/>
                </a:lnTo>
                <a:lnTo>
                  <a:pt x="1325" y="1664"/>
                </a:lnTo>
                <a:lnTo>
                  <a:pt x="1325" y="1664"/>
                </a:lnTo>
                <a:lnTo>
                  <a:pt x="1320" y="1664"/>
                </a:lnTo>
                <a:lnTo>
                  <a:pt x="1312" y="1668"/>
                </a:lnTo>
                <a:lnTo>
                  <a:pt x="1312" y="1668"/>
                </a:lnTo>
                <a:lnTo>
                  <a:pt x="1312" y="1673"/>
                </a:lnTo>
                <a:lnTo>
                  <a:pt x="1307" y="1677"/>
                </a:lnTo>
                <a:lnTo>
                  <a:pt x="1303" y="1677"/>
                </a:lnTo>
                <a:lnTo>
                  <a:pt x="1307" y="1681"/>
                </a:lnTo>
                <a:lnTo>
                  <a:pt x="1307" y="1681"/>
                </a:lnTo>
                <a:lnTo>
                  <a:pt x="1294" y="1690"/>
                </a:lnTo>
                <a:lnTo>
                  <a:pt x="1281" y="1690"/>
                </a:lnTo>
                <a:lnTo>
                  <a:pt x="1272" y="1699"/>
                </a:lnTo>
                <a:lnTo>
                  <a:pt x="1268" y="1707"/>
                </a:lnTo>
                <a:lnTo>
                  <a:pt x="1272" y="1716"/>
                </a:lnTo>
                <a:lnTo>
                  <a:pt x="1272" y="1716"/>
                </a:lnTo>
                <a:lnTo>
                  <a:pt x="1264" y="1716"/>
                </a:lnTo>
                <a:lnTo>
                  <a:pt x="1255" y="1720"/>
                </a:lnTo>
                <a:lnTo>
                  <a:pt x="1251" y="1725"/>
                </a:lnTo>
                <a:lnTo>
                  <a:pt x="1242" y="1725"/>
                </a:lnTo>
                <a:lnTo>
                  <a:pt x="1242" y="1725"/>
                </a:lnTo>
                <a:lnTo>
                  <a:pt x="1238" y="1729"/>
                </a:lnTo>
                <a:lnTo>
                  <a:pt x="1238" y="1729"/>
                </a:lnTo>
                <a:lnTo>
                  <a:pt x="1238" y="1733"/>
                </a:lnTo>
                <a:lnTo>
                  <a:pt x="1238" y="1733"/>
                </a:lnTo>
                <a:lnTo>
                  <a:pt x="1238" y="1733"/>
                </a:lnTo>
                <a:lnTo>
                  <a:pt x="1233" y="1733"/>
                </a:lnTo>
                <a:lnTo>
                  <a:pt x="1233" y="1733"/>
                </a:lnTo>
                <a:lnTo>
                  <a:pt x="1233" y="1733"/>
                </a:lnTo>
                <a:lnTo>
                  <a:pt x="1229" y="1738"/>
                </a:lnTo>
                <a:lnTo>
                  <a:pt x="1225" y="1742"/>
                </a:lnTo>
                <a:lnTo>
                  <a:pt x="1220" y="1746"/>
                </a:lnTo>
                <a:lnTo>
                  <a:pt x="1225" y="1751"/>
                </a:lnTo>
                <a:lnTo>
                  <a:pt x="1220" y="1755"/>
                </a:lnTo>
                <a:lnTo>
                  <a:pt x="1225" y="1759"/>
                </a:lnTo>
                <a:lnTo>
                  <a:pt x="1225" y="1759"/>
                </a:lnTo>
                <a:lnTo>
                  <a:pt x="1220" y="1764"/>
                </a:lnTo>
                <a:lnTo>
                  <a:pt x="1216" y="1768"/>
                </a:lnTo>
                <a:lnTo>
                  <a:pt x="1212" y="1768"/>
                </a:lnTo>
                <a:lnTo>
                  <a:pt x="1212" y="1768"/>
                </a:lnTo>
                <a:lnTo>
                  <a:pt x="1207" y="1764"/>
                </a:lnTo>
                <a:lnTo>
                  <a:pt x="1203" y="1768"/>
                </a:lnTo>
                <a:lnTo>
                  <a:pt x="1194" y="1773"/>
                </a:lnTo>
                <a:lnTo>
                  <a:pt x="1194" y="1773"/>
                </a:lnTo>
                <a:lnTo>
                  <a:pt x="1194" y="1781"/>
                </a:lnTo>
                <a:lnTo>
                  <a:pt x="1186" y="1786"/>
                </a:lnTo>
                <a:lnTo>
                  <a:pt x="1173" y="1794"/>
                </a:lnTo>
                <a:lnTo>
                  <a:pt x="1173" y="1794"/>
                </a:lnTo>
                <a:lnTo>
                  <a:pt x="1155" y="1799"/>
                </a:lnTo>
                <a:lnTo>
                  <a:pt x="1147" y="1803"/>
                </a:lnTo>
                <a:lnTo>
                  <a:pt x="1138" y="1807"/>
                </a:lnTo>
                <a:lnTo>
                  <a:pt x="1138" y="1807"/>
                </a:lnTo>
                <a:lnTo>
                  <a:pt x="1129" y="1807"/>
                </a:lnTo>
                <a:lnTo>
                  <a:pt x="1120" y="1807"/>
                </a:lnTo>
                <a:lnTo>
                  <a:pt x="1112" y="1807"/>
                </a:lnTo>
                <a:lnTo>
                  <a:pt x="1112" y="1820"/>
                </a:lnTo>
                <a:lnTo>
                  <a:pt x="1112" y="1820"/>
                </a:lnTo>
                <a:lnTo>
                  <a:pt x="1094" y="1825"/>
                </a:lnTo>
                <a:lnTo>
                  <a:pt x="1077" y="1829"/>
                </a:lnTo>
                <a:lnTo>
                  <a:pt x="1077" y="1829"/>
                </a:lnTo>
                <a:lnTo>
                  <a:pt x="1077" y="1829"/>
                </a:lnTo>
                <a:lnTo>
                  <a:pt x="1077" y="1829"/>
                </a:lnTo>
                <a:lnTo>
                  <a:pt x="1068" y="1838"/>
                </a:lnTo>
                <a:lnTo>
                  <a:pt x="1064" y="1855"/>
                </a:lnTo>
                <a:lnTo>
                  <a:pt x="1064" y="1855"/>
                </a:lnTo>
                <a:lnTo>
                  <a:pt x="1055" y="1851"/>
                </a:lnTo>
                <a:lnTo>
                  <a:pt x="1047" y="1855"/>
                </a:lnTo>
                <a:lnTo>
                  <a:pt x="1038" y="1859"/>
                </a:lnTo>
                <a:lnTo>
                  <a:pt x="1029" y="1855"/>
                </a:lnTo>
                <a:lnTo>
                  <a:pt x="1029" y="1855"/>
                </a:lnTo>
                <a:lnTo>
                  <a:pt x="1025" y="1855"/>
                </a:lnTo>
                <a:lnTo>
                  <a:pt x="1021" y="1864"/>
                </a:lnTo>
                <a:lnTo>
                  <a:pt x="1021" y="1868"/>
                </a:lnTo>
                <a:lnTo>
                  <a:pt x="1012" y="1872"/>
                </a:lnTo>
                <a:lnTo>
                  <a:pt x="1012" y="1872"/>
                </a:lnTo>
                <a:lnTo>
                  <a:pt x="1016" y="1872"/>
                </a:lnTo>
                <a:lnTo>
                  <a:pt x="1012" y="1877"/>
                </a:lnTo>
                <a:lnTo>
                  <a:pt x="1012" y="1877"/>
                </a:lnTo>
                <a:lnTo>
                  <a:pt x="1003" y="1872"/>
                </a:lnTo>
                <a:lnTo>
                  <a:pt x="994" y="1872"/>
                </a:lnTo>
                <a:lnTo>
                  <a:pt x="977" y="1877"/>
                </a:lnTo>
                <a:lnTo>
                  <a:pt x="977" y="1877"/>
                </a:lnTo>
                <a:lnTo>
                  <a:pt x="968" y="1877"/>
                </a:lnTo>
                <a:lnTo>
                  <a:pt x="964" y="1881"/>
                </a:lnTo>
                <a:lnTo>
                  <a:pt x="955" y="1890"/>
                </a:lnTo>
                <a:lnTo>
                  <a:pt x="955" y="1890"/>
                </a:lnTo>
                <a:lnTo>
                  <a:pt x="942" y="1907"/>
                </a:lnTo>
                <a:lnTo>
                  <a:pt x="938" y="1916"/>
                </a:lnTo>
                <a:lnTo>
                  <a:pt x="929" y="1925"/>
                </a:lnTo>
                <a:lnTo>
                  <a:pt x="929" y="1925"/>
                </a:lnTo>
                <a:lnTo>
                  <a:pt x="929" y="1925"/>
                </a:lnTo>
                <a:lnTo>
                  <a:pt x="925" y="1920"/>
                </a:lnTo>
                <a:lnTo>
                  <a:pt x="921" y="1925"/>
                </a:lnTo>
                <a:lnTo>
                  <a:pt x="921" y="1925"/>
                </a:lnTo>
                <a:lnTo>
                  <a:pt x="921" y="1925"/>
                </a:lnTo>
                <a:lnTo>
                  <a:pt x="916" y="1929"/>
                </a:lnTo>
                <a:lnTo>
                  <a:pt x="916" y="1929"/>
                </a:lnTo>
                <a:lnTo>
                  <a:pt x="903" y="1929"/>
                </a:lnTo>
                <a:lnTo>
                  <a:pt x="890" y="1929"/>
                </a:lnTo>
                <a:lnTo>
                  <a:pt x="882" y="1925"/>
                </a:lnTo>
                <a:lnTo>
                  <a:pt x="877" y="1925"/>
                </a:lnTo>
                <a:lnTo>
                  <a:pt x="873" y="1916"/>
                </a:lnTo>
                <a:lnTo>
                  <a:pt x="873" y="1916"/>
                </a:lnTo>
                <a:lnTo>
                  <a:pt x="868" y="1912"/>
                </a:lnTo>
                <a:lnTo>
                  <a:pt x="864" y="1907"/>
                </a:lnTo>
                <a:lnTo>
                  <a:pt x="864" y="1907"/>
                </a:lnTo>
                <a:lnTo>
                  <a:pt x="851" y="1912"/>
                </a:lnTo>
                <a:lnTo>
                  <a:pt x="838" y="1912"/>
                </a:lnTo>
                <a:lnTo>
                  <a:pt x="838" y="1912"/>
                </a:lnTo>
                <a:lnTo>
                  <a:pt x="829" y="1903"/>
                </a:lnTo>
                <a:lnTo>
                  <a:pt x="821" y="1899"/>
                </a:lnTo>
                <a:lnTo>
                  <a:pt x="821" y="1899"/>
                </a:lnTo>
                <a:lnTo>
                  <a:pt x="808" y="1903"/>
                </a:lnTo>
                <a:lnTo>
                  <a:pt x="799" y="1903"/>
                </a:lnTo>
                <a:lnTo>
                  <a:pt x="786" y="1899"/>
                </a:lnTo>
                <a:lnTo>
                  <a:pt x="777" y="1894"/>
                </a:lnTo>
                <a:lnTo>
                  <a:pt x="777" y="1894"/>
                </a:lnTo>
                <a:lnTo>
                  <a:pt x="777" y="1894"/>
                </a:lnTo>
                <a:lnTo>
                  <a:pt x="773" y="1894"/>
                </a:lnTo>
                <a:lnTo>
                  <a:pt x="764" y="1894"/>
                </a:lnTo>
                <a:lnTo>
                  <a:pt x="760" y="1894"/>
                </a:lnTo>
                <a:lnTo>
                  <a:pt x="751" y="1894"/>
                </a:lnTo>
                <a:lnTo>
                  <a:pt x="751" y="1894"/>
                </a:lnTo>
                <a:lnTo>
                  <a:pt x="743" y="1890"/>
                </a:lnTo>
                <a:lnTo>
                  <a:pt x="743" y="1890"/>
                </a:lnTo>
                <a:lnTo>
                  <a:pt x="734" y="1890"/>
                </a:lnTo>
                <a:lnTo>
                  <a:pt x="729" y="1890"/>
                </a:lnTo>
                <a:lnTo>
                  <a:pt x="716" y="1885"/>
                </a:lnTo>
                <a:lnTo>
                  <a:pt x="703" y="1877"/>
                </a:lnTo>
                <a:lnTo>
                  <a:pt x="690" y="1872"/>
                </a:lnTo>
                <a:lnTo>
                  <a:pt x="690" y="1872"/>
                </a:lnTo>
                <a:lnTo>
                  <a:pt x="690" y="1868"/>
                </a:lnTo>
                <a:lnTo>
                  <a:pt x="682" y="1864"/>
                </a:lnTo>
                <a:lnTo>
                  <a:pt x="677" y="1864"/>
                </a:lnTo>
                <a:lnTo>
                  <a:pt x="673" y="1859"/>
                </a:lnTo>
                <a:lnTo>
                  <a:pt x="673" y="1859"/>
                </a:lnTo>
                <a:lnTo>
                  <a:pt x="664" y="1859"/>
                </a:lnTo>
                <a:lnTo>
                  <a:pt x="651" y="1855"/>
                </a:lnTo>
                <a:lnTo>
                  <a:pt x="630" y="1851"/>
                </a:lnTo>
                <a:lnTo>
                  <a:pt x="630" y="1851"/>
                </a:lnTo>
                <a:lnTo>
                  <a:pt x="625" y="1846"/>
                </a:lnTo>
                <a:lnTo>
                  <a:pt x="621" y="1846"/>
                </a:lnTo>
                <a:lnTo>
                  <a:pt x="617" y="1846"/>
                </a:lnTo>
                <a:lnTo>
                  <a:pt x="617" y="1846"/>
                </a:lnTo>
                <a:lnTo>
                  <a:pt x="617" y="1842"/>
                </a:lnTo>
                <a:lnTo>
                  <a:pt x="612" y="1842"/>
                </a:lnTo>
                <a:lnTo>
                  <a:pt x="608" y="1842"/>
                </a:lnTo>
                <a:lnTo>
                  <a:pt x="608" y="1838"/>
                </a:lnTo>
                <a:lnTo>
                  <a:pt x="608" y="1838"/>
                </a:lnTo>
                <a:lnTo>
                  <a:pt x="599" y="1833"/>
                </a:lnTo>
                <a:lnTo>
                  <a:pt x="595" y="1829"/>
                </a:lnTo>
                <a:lnTo>
                  <a:pt x="582" y="1820"/>
                </a:lnTo>
                <a:lnTo>
                  <a:pt x="582" y="1820"/>
                </a:lnTo>
                <a:lnTo>
                  <a:pt x="573" y="1820"/>
                </a:lnTo>
                <a:lnTo>
                  <a:pt x="569" y="1825"/>
                </a:lnTo>
                <a:lnTo>
                  <a:pt x="569" y="1825"/>
                </a:lnTo>
                <a:lnTo>
                  <a:pt x="551" y="1786"/>
                </a:lnTo>
                <a:lnTo>
                  <a:pt x="538" y="1768"/>
                </a:lnTo>
                <a:lnTo>
                  <a:pt x="530" y="1764"/>
                </a:lnTo>
                <a:lnTo>
                  <a:pt x="521" y="1759"/>
                </a:lnTo>
                <a:lnTo>
                  <a:pt x="521" y="1759"/>
                </a:lnTo>
                <a:lnTo>
                  <a:pt x="504" y="1755"/>
                </a:lnTo>
                <a:lnTo>
                  <a:pt x="491" y="1751"/>
                </a:lnTo>
                <a:lnTo>
                  <a:pt x="456" y="1746"/>
                </a:lnTo>
                <a:lnTo>
                  <a:pt x="456" y="1746"/>
                </a:lnTo>
                <a:lnTo>
                  <a:pt x="447" y="1742"/>
                </a:lnTo>
                <a:lnTo>
                  <a:pt x="438" y="1738"/>
                </a:lnTo>
                <a:lnTo>
                  <a:pt x="434" y="1729"/>
                </a:lnTo>
                <a:lnTo>
                  <a:pt x="430" y="1720"/>
                </a:lnTo>
                <a:lnTo>
                  <a:pt x="430" y="1720"/>
                </a:lnTo>
                <a:lnTo>
                  <a:pt x="412" y="1707"/>
                </a:lnTo>
                <a:lnTo>
                  <a:pt x="386" y="1699"/>
                </a:lnTo>
                <a:lnTo>
                  <a:pt x="386" y="1699"/>
                </a:lnTo>
                <a:lnTo>
                  <a:pt x="386" y="1694"/>
                </a:lnTo>
                <a:lnTo>
                  <a:pt x="386" y="1690"/>
                </a:lnTo>
                <a:lnTo>
                  <a:pt x="378" y="1686"/>
                </a:lnTo>
                <a:lnTo>
                  <a:pt x="378" y="1686"/>
                </a:lnTo>
                <a:lnTo>
                  <a:pt x="373" y="1690"/>
                </a:lnTo>
                <a:lnTo>
                  <a:pt x="369" y="1690"/>
                </a:lnTo>
                <a:lnTo>
                  <a:pt x="369" y="1690"/>
                </a:lnTo>
                <a:lnTo>
                  <a:pt x="369" y="1686"/>
                </a:lnTo>
                <a:lnTo>
                  <a:pt x="369" y="1681"/>
                </a:lnTo>
                <a:lnTo>
                  <a:pt x="373" y="1677"/>
                </a:lnTo>
                <a:lnTo>
                  <a:pt x="369" y="1673"/>
                </a:lnTo>
                <a:lnTo>
                  <a:pt x="369" y="1673"/>
                </a:lnTo>
                <a:lnTo>
                  <a:pt x="360" y="1664"/>
                </a:lnTo>
                <a:lnTo>
                  <a:pt x="352" y="1664"/>
                </a:lnTo>
                <a:lnTo>
                  <a:pt x="347" y="1660"/>
                </a:lnTo>
                <a:lnTo>
                  <a:pt x="343" y="1651"/>
                </a:lnTo>
                <a:lnTo>
                  <a:pt x="343" y="1651"/>
                </a:lnTo>
                <a:lnTo>
                  <a:pt x="339" y="1647"/>
                </a:lnTo>
                <a:lnTo>
                  <a:pt x="334" y="1642"/>
                </a:lnTo>
                <a:lnTo>
                  <a:pt x="321" y="1638"/>
                </a:lnTo>
                <a:lnTo>
                  <a:pt x="312" y="1629"/>
                </a:lnTo>
                <a:lnTo>
                  <a:pt x="312" y="1625"/>
                </a:lnTo>
                <a:lnTo>
                  <a:pt x="317" y="1620"/>
                </a:lnTo>
                <a:lnTo>
                  <a:pt x="317" y="1620"/>
                </a:lnTo>
                <a:lnTo>
                  <a:pt x="317" y="1612"/>
                </a:lnTo>
                <a:lnTo>
                  <a:pt x="312" y="1612"/>
                </a:lnTo>
                <a:lnTo>
                  <a:pt x="312" y="1607"/>
                </a:lnTo>
                <a:lnTo>
                  <a:pt x="312" y="1603"/>
                </a:lnTo>
                <a:lnTo>
                  <a:pt x="312" y="1603"/>
                </a:lnTo>
                <a:lnTo>
                  <a:pt x="304" y="1594"/>
                </a:lnTo>
                <a:lnTo>
                  <a:pt x="295" y="1590"/>
                </a:lnTo>
                <a:lnTo>
                  <a:pt x="286" y="1586"/>
                </a:lnTo>
                <a:lnTo>
                  <a:pt x="282" y="1577"/>
                </a:lnTo>
                <a:lnTo>
                  <a:pt x="282" y="1577"/>
                </a:lnTo>
                <a:lnTo>
                  <a:pt x="278" y="1573"/>
                </a:lnTo>
                <a:lnTo>
                  <a:pt x="269" y="1564"/>
                </a:lnTo>
                <a:lnTo>
                  <a:pt x="265" y="1568"/>
                </a:lnTo>
                <a:lnTo>
                  <a:pt x="265" y="1568"/>
                </a:lnTo>
                <a:lnTo>
                  <a:pt x="265" y="1564"/>
                </a:lnTo>
                <a:lnTo>
                  <a:pt x="265" y="1560"/>
                </a:lnTo>
                <a:lnTo>
                  <a:pt x="260" y="1560"/>
                </a:lnTo>
                <a:lnTo>
                  <a:pt x="260" y="1560"/>
                </a:lnTo>
                <a:lnTo>
                  <a:pt x="256" y="1555"/>
                </a:lnTo>
                <a:lnTo>
                  <a:pt x="256" y="1551"/>
                </a:lnTo>
                <a:lnTo>
                  <a:pt x="252" y="1542"/>
                </a:lnTo>
                <a:lnTo>
                  <a:pt x="247" y="1542"/>
                </a:lnTo>
                <a:lnTo>
                  <a:pt x="247" y="1542"/>
                </a:lnTo>
                <a:lnTo>
                  <a:pt x="243" y="1538"/>
                </a:lnTo>
                <a:lnTo>
                  <a:pt x="239" y="1534"/>
                </a:lnTo>
                <a:lnTo>
                  <a:pt x="239" y="1529"/>
                </a:lnTo>
                <a:lnTo>
                  <a:pt x="234" y="1529"/>
                </a:lnTo>
                <a:lnTo>
                  <a:pt x="234" y="1529"/>
                </a:lnTo>
                <a:lnTo>
                  <a:pt x="226" y="1521"/>
                </a:lnTo>
                <a:lnTo>
                  <a:pt x="226" y="1516"/>
                </a:lnTo>
                <a:lnTo>
                  <a:pt x="221" y="1516"/>
                </a:lnTo>
                <a:lnTo>
                  <a:pt x="217" y="1508"/>
                </a:lnTo>
                <a:lnTo>
                  <a:pt x="213" y="1508"/>
                </a:lnTo>
                <a:lnTo>
                  <a:pt x="213" y="1508"/>
                </a:lnTo>
                <a:lnTo>
                  <a:pt x="208" y="1481"/>
                </a:lnTo>
                <a:lnTo>
                  <a:pt x="213" y="1468"/>
                </a:lnTo>
                <a:lnTo>
                  <a:pt x="221" y="1460"/>
                </a:lnTo>
                <a:lnTo>
                  <a:pt x="221" y="1460"/>
                </a:lnTo>
                <a:lnTo>
                  <a:pt x="221" y="1447"/>
                </a:lnTo>
                <a:lnTo>
                  <a:pt x="217" y="1438"/>
                </a:lnTo>
                <a:lnTo>
                  <a:pt x="213" y="1429"/>
                </a:lnTo>
                <a:lnTo>
                  <a:pt x="213" y="1421"/>
                </a:lnTo>
                <a:lnTo>
                  <a:pt x="208" y="1421"/>
                </a:lnTo>
                <a:lnTo>
                  <a:pt x="200" y="1425"/>
                </a:lnTo>
                <a:lnTo>
                  <a:pt x="200" y="1425"/>
                </a:lnTo>
                <a:lnTo>
                  <a:pt x="195" y="1416"/>
                </a:lnTo>
                <a:lnTo>
                  <a:pt x="191" y="1403"/>
                </a:lnTo>
                <a:lnTo>
                  <a:pt x="191" y="1403"/>
                </a:lnTo>
                <a:lnTo>
                  <a:pt x="195" y="1408"/>
                </a:lnTo>
                <a:lnTo>
                  <a:pt x="195" y="1403"/>
                </a:lnTo>
                <a:lnTo>
                  <a:pt x="195" y="1403"/>
                </a:lnTo>
                <a:lnTo>
                  <a:pt x="195" y="1403"/>
                </a:lnTo>
                <a:lnTo>
                  <a:pt x="191" y="1403"/>
                </a:lnTo>
                <a:lnTo>
                  <a:pt x="186" y="1399"/>
                </a:lnTo>
                <a:lnTo>
                  <a:pt x="182" y="1390"/>
                </a:lnTo>
                <a:lnTo>
                  <a:pt x="182" y="1390"/>
                </a:lnTo>
                <a:lnTo>
                  <a:pt x="182" y="1386"/>
                </a:lnTo>
                <a:lnTo>
                  <a:pt x="182" y="1382"/>
                </a:lnTo>
                <a:lnTo>
                  <a:pt x="182" y="1373"/>
                </a:lnTo>
                <a:lnTo>
                  <a:pt x="182" y="1373"/>
                </a:lnTo>
                <a:lnTo>
                  <a:pt x="186" y="1360"/>
                </a:lnTo>
                <a:lnTo>
                  <a:pt x="191" y="1347"/>
                </a:lnTo>
                <a:lnTo>
                  <a:pt x="191" y="1334"/>
                </a:lnTo>
                <a:lnTo>
                  <a:pt x="186" y="1321"/>
                </a:lnTo>
                <a:lnTo>
                  <a:pt x="186" y="1321"/>
                </a:lnTo>
                <a:lnTo>
                  <a:pt x="182" y="1316"/>
                </a:lnTo>
                <a:lnTo>
                  <a:pt x="173" y="1312"/>
                </a:lnTo>
                <a:lnTo>
                  <a:pt x="173" y="1312"/>
                </a:lnTo>
                <a:lnTo>
                  <a:pt x="173" y="1308"/>
                </a:lnTo>
                <a:lnTo>
                  <a:pt x="169" y="1299"/>
                </a:lnTo>
                <a:lnTo>
                  <a:pt x="169" y="1290"/>
                </a:lnTo>
                <a:lnTo>
                  <a:pt x="169" y="1282"/>
                </a:lnTo>
                <a:lnTo>
                  <a:pt x="169" y="1282"/>
                </a:lnTo>
                <a:lnTo>
                  <a:pt x="169" y="1273"/>
                </a:lnTo>
                <a:lnTo>
                  <a:pt x="169" y="1269"/>
                </a:lnTo>
                <a:lnTo>
                  <a:pt x="165" y="1264"/>
                </a:lnTo>
                <a:lnTo>
                  <a:pt x="165" y="1264"/>
                </a:lnTo>
                <a:lnTo>
                  <a:pt x="160" y="1269"/>
                </a:lnTo>
                <a:lnTo>
                  <a:pt x="156" y="1273"/>
                </a:lnTo>
                <a:lnTo>
                  <a:pt x="156" y="1273"/>
                </a:lnTo>
                <a:lnTo>
                  <a:pt x="152" y="1269"/>
                </a:lnTo>
                <a:lnTo>
                  <a:pt x="147" y="1264"/>
                </a:lnTo>
                <a:lnTo>
                  <a:pt x="147" y="1264"/>
                </a:lnTo>
                <a:lnTo>
                  <a:pt x="152" y="1264"/>
                </a:lnTo>
                <a:lnTo>
                  <a:pt x="152" y="1260"/>
                </a:lnTo>
                <a:lnTo>
                  <a:pt x="152" y="1260"/>
                </a:lnTo>
                <a:lnTo>
                  <a:pt x="143" y="1260"/>
                </a:lnTo>
                <a:lnTo>
                  <a:pt x="139" y="1256"/>
                </a:lnTo>
                <a:lnTo>
                  <a:pt x="134" y="1251"/>
                </a:lnTo>
                <a:lnTo>
                  <a:pt x="134" y="1251"/>
                </a:lnTo>
                <a:lnTo>
                  <a:pt x="139" y="1242"/>
                </a:lnTo>
                <a:lnTo>
                  <a:pt x="139" y="1238"/>
                </a:lnTo>
                <a:lnTo>
                  <a:pt x="139" y="1238"/>
                </a:lnTo>
                <a:lnTo>
                  <a:pt x="134" y="1234"/>
                </a:lnTo>
                <a:lnTo>
                  <a:pt x="134" y="1225"/>
                </a:lnTo>
                <a:lnTo>
                  <a:pt x="134" y="1225"/>
                </a:lnTo>
                <a:lnTo>
                  <a:pt x="139" y="1225"/>
                </a:lnTo>
                <a:lnTo>
                  <a:pt x="139" y="1221"/>
                </a:lnTo>
                <a:lnTo>
                  <a:pt x="134" y="1212"/>
                </a:lnTo>
                <a:lnTo>
                  <a:pt x="134" y="1212"/>
                </a:lnTo>
                <a:lnTo>
                  <a:pt x="113" y="1195"/>
                </a:lnTo>
                <a:lnTo>
                  <a:pt x="100" y="1177"/>
                </a:lnTo>
                <a:lnTo>
                  <a:pt x="100" y="1177"/>
                </a:lnTo>
                <a:lnTo>
                  <a:pt x="91" y="1177"/>
                </a:lnTo>
                <a:lnTo>
                  <a:pt x="91" y="1182"/>
                </a:lnTo>
                <a:lnTo>
                  <a:pt x="87" y="1186"/>
                </a:lnTo>
                <a:lnTo>
                  <a:pt x="87" y="1186"/>
                </a:lnTo>
                <a:lnTo>
                  <a:pt x="74" y="1177"/>
                </a:lnTo>
                <a:lnTo>
                  <a:pt x="69" y="1164"/>
                </a:lnTo>
                <a:lnTo>
                  <a:pt x="69" y="1164"/>
                </a:lnTo>
                <a:lnTo>
                  <a:pt x="61" y="1156"/>
                </a:lnTo>
                <a:lnTo>
                  <a:pt x="56" y="1143"/>
                </a:lnTo>
                <a:lnTo>
                  <a:pt x="56" y="1143"/>
                </a:lnTo>
                <a:lnTo>
                  <a:pt x="52" y="1138"/>
                </a:lnTo>
                <a:lnTo>
                  <a:pt x="52" y="1134"/>
                </a:lnTo>
                <a:lnTo>
                  <a:pt x="52" y="1130"/>
                </a:lnTo>
                <a:lnTo>
                  <a:pt x="47" y="1125"/>
                </a:lnTo>
                <a:lnTo>
                  <a:pt x="47" y="1125"/>
                </a:lnTo>
                <a:lnTo>
                  <a:pt x="39" y="1121"/>
                </a:lnTo>
                <a:lnTo>
                  <a:pt x="34" y="1112"/>
                </a:lnTo>
                <a:lnTo>
                  <a:pt x="34" y="1108"/>
                </a:lnTo>
                <a:lnTo>
                  <a:pt x="26" y="1099"/>
                </a:lnTo>
                <a:lnTo>
                  <a:pt x="26" y="1099"/>
                </a:lnTo>
                <a:lnTo>
                  <a:pt x="26" y="1095"/>
                </a:lnTo>
                <a:lnTo>
                  <a:pt x="26" y="1095"/>
                </a:lnTo>
                <a:lnTo>
                  <a:pt x="21" y="1090"/>
                </a:lnTo>
                <a:lnTo>
                  <a:pt x="21" y="1090"/>
                </a:lnTo>
                <a:lnTo>
                  <a:pt x="13" y="1073"/>
                </a:lnTo>
                <a:lnTo>
                  <a:pt x="4" y="1073"/>
                </a:lnTo>
                <a:lnTo>
                  <a:pt x="4" y="1073"/>
                </a:lnTo>
                <a:lnTo>
                  <a:pt x="8" y="1064"/>
                </a:lnTo>
                <a:lnTo>
                  <a:pt x="8" y="1060"/>
                </a:lnTo>
                <a:lnTo>
                  <a:pt x="0" y="1047"/>
                </a:lnTo>
                <a:lnTo>
                  <a:pt x="0" y="1047"/>
                </a:lnTo>
                <a:lnTo>
                  <a:pt x="4" y="1034"/>
                </a:lnTo>
                <a:lnTo>
                  <a:pt x="0" y="1021"/>
                </a:lnTo>
                <a:lnTo>
                  <a:pt x="0" y="1008"/>
                </a:lnTo>
                <a:lnTo>
                  <a:pt x="4" y="995"/>
                </a:lnTo>
                <a:lnTo>
                  <a:pt x="4" y="995"/>
                </a:lnTo>
                <a:lnTo>
                  <a:pt x="8" y="964"/>
                </a:lnTo>
                <a:lnTo>
                  <a:pt x="8" y="947"/>
                </a:lnTo>
                <a:lnTo>
                  <a:pt x="0" y="934"/>
                </a:lnTo>
                <a:lnTo>
                  <a:pt x="0" y="934"/>
                </a:lnTo>
                <a:lnTo>
                  <a:pt x="4" y="925"/>
                </a:lnTo>
                <a:lnTo>
                  <a:pt x="4" y="912"/>
                </a:lnTo>
                <a:lnTo>
                  <a:pt x="4" y="899"/>
                </a:lnTo>
                <a:lnTo>
                  <a:pt x="8" y="886"/>
                </a:lnTo>
                <a:lnTo>
                  <a:pt x="8" y="886"/>
                </a:lnTo>
                <a:lnTo>
                  <a:pt x="8" y="882"/>
                </a:lnTo>
                <a:lnTo>
                  <a:pt x="8" y="873"/>
                </a:lnTo>
                <a:lnTo>
                  <a:pt x="8" y="869"/>
                </a:lnTo>
                <a:lnTo>
                  <a:pt x="13" y="865"/>
                </a:lnTo>
                <a:lnTo>
                  <a:pt x="13" y="865"/>
                </a:lnTo>
                <a:lnTo>
                  <a:pt x="21" y="847"/>
                </a:lnTo>
                <a:lnTo>
                  <a:pt x="34" y="830"/>
                </a:lnTo>
                <a:lnTo>
                  <a:pt x="30" y="830"/>
                </a:lnTo>
                <a:lnTo>
                  <a:pt x="30" y="830"/>
                </a:lnTo>
                <a:lnTo>
                  <a:pt x="39" y="821"/>
                </a:lnTo>
                <a:lnTo>
                  <a:pt x="39" y="812"/>
                </a:lnTo>
                <a:lnTo>
                  <a:pt x="43" y="804"/>
                </a:lnTo>
                <a:lnTo>
                  <a:pt x="56" y="804"/>
                </a:lnTo>
                <a:lnTo>
                  <a:pt x="56" y="804"/>
                </a:lnTo>
                <a:lnTo>
                  <a:pt x="61" y="799"/>
                </a:lnTo>
                <a:lnTo>
                  <a:pt x="61" y="795"/>
                </a:lnTo>
                <a:lnTo>
                  <a:pt x="65" y="791"/>
                </a:lnTo>
                <a:lnTo>
                  <a:pt x="74" y="795"/>
                </a:lnTo>
                <a:lnTo>
                  <a:pt x="74" y="795"/>
                </a:lnTo>
                <a:lnTo>
                  <a:pt x="69" y="808"/>
                </a:lnTo>
                <a:lnTo>
                  <a:pt x="65" y="817"/>
                </a:lnTo>
                <a:lnTo>
                  <a:pt x="61" y="830"/>
                </a:lnTo>
                <a:lnTo>
                  <a:pt x="61" y="834"/>
                </a:lnTo>
                <a:lnTo>
                  <a:pt x="65" y="838"/>
                </a:lnTo>
                <a:lnTo>
                  <a:pt x="65" y="838"/>
                </a:lnTo>
                <a:lnTo>
                  <a:pt x="69" y="830"/>
                </a:lnTo>
                <a:lnTo>
                  <a:pt x="74" y="825"/>
                </a:lnTo>
                <a:lnTo>
                  <a:pt x="82" y="812"/>
                </a:lnTo>
                <a:lnTo>
                  <a:pt x="82" y="812"/>
                </a:lnTo>
                <a:lnTo>
                  <a:pt x="78" y="804"/>
                </a:lnTo>
                <a:lnTo>
                  <a:pt x="82" y="795"/>
                </a:lnTo>
                <a:lnTo>
                  <a:pt x="82" y="795"/>
                </a:lnTo>
                <a:lnTo>
                  <a:pt x="87" y="791"/>
                </a:lnTo>
                <a:lnTo>
                  <a:pt x="91" y="782"/>
                </a:lnTo>
                <a:lnTo>
                  <a:pt x="91" y="782"/>
                </a:lnTo>
                <a:lnTo>
                  <a:pt x="91" y="773"/>
                </a:lnTo>
                <a:lnTo>
                  <a:pt x="87" y="765"/>
                </a:lnTo>
                <a:lnTo>
                  <a:pt x="87" y="765"/>
                </a:lnTo>
                <a:lnTo>
                  <a:pt x="91" y="760"/>
                </a:lnTo>
                <a:lnTo>
                  <a:pt x="91" y="747"/>
                </a:lnTo>
                <a:lnTo>
                  <a:pt x="91" y="743"/>
                </a:lnTo>
                <a:lnTo>
                  <a:pt x="100" y="734"/>
                </a:lnTo>
                <a:lnTo>
                  <a:pt x="100" y="734"/>
                </a:lnTo>
                <a:lnTo>
                  <a:pt x="100" y="725"/>
                </a:lnTo>
                <a:lnTo>
                  <a:pt x="100" y="717"/>
                </a:lnTo>
                <a:lnTo>
                  <a:pt x="104" y="704"/>
                </a:lnTo>
                <a:lnTo>
                  <a:pt x="108" y="699"/>
                </a:lnTo>
                <a:lnTo>
                  <a:pt x="108" y="699"/>
                </a:lnTo>
                <a:lnTo>
                  <a:pt x="100" y="686"/>
                </a:lnTo>
                <a:lnTo>
                  <a:pt x="100" y="673"/>
                </a:lnTo>
                <a:lnTo>
                  <a:pt x="100" y="673"/>
                </a:lnTo>
                <a:lnTo>
                  <a:pt x="100" y="656"/>
                </a:lnTo>
                <a:lnTo>
                  <a:pt x="108" y="643"/>
                </a:lnTo>
                <a:lnTo>
                  <a:pt x="117" y="630"/>
                </a:lnTo>
                <a:lnTo>
                  <a:pt x="126" y="621"/>
                </a:lnTo>
                <a:lnTo>
                  <a:pt x="126" y="621"/>
                </a:lnTo>
                <a:lnTo>
                  <a:pt x="134" y="604"/>
                </a:lnTo>
                <a:lnTo>
                  <a:pt x="143" y="586"/>
                </a:lnTo>
                <a:lnTo>
                  <a:pt x="152" y="569"/>
                </a:lnTo>
                <a:lnTo>
                  <a:pt x="156" y="552"/>
                </a:lnTo>
                <a:lnTo>
                  <a:pt x="156" y="552"/>
                </a:lnTo>
                <a:lnTo>
                  <a:pt x="165" y="534"/>
                </a:lnTo>
                <a:lnTo>
                  <a:pt x="169" y="526"/>
                </a:lnTo>
                <a:lnTo>
                  <a:pt x="169" y="513"/>
                </a:lnTo>
                <a:lnTo>
                  <a:pt x="169" y="513"/>
                </a:lnTo>
                <a:lnTo>
                  <a:pt x="169" y="504"/>
                </a:lnTo>
                <a:lnTo>
                  <a:pt x="178" y="500"/>
                </a:lnTo>
                <a:lnTo>
                  <a:pt x="191" y="491"/>
                </a:lnTo>
                <a:lnTo>
                  <a:pt x="191" y="491"/>
                </a:lnTo>
                <a:lnTo>
                  <a:pt x="200" y="491"/>
                </a:lnTo>
                <a:lnTo>
                  <a:pt x="204" y="491"/>
                </a:lnTo>
                <a:lnTo>
                  <a:pt x="213" y="478"/>
                </a:lnTo>
                <a:lnTo>
                  <a:pt x="217" y="465"/>
                </a:lnTo>
                <a:lnTo>
                  <a:pt x="221" y="460"/>
                </a:lnTo>
                <a:lnTo>
                  <a:pt x="226" y="460"/>
                </a:lnTo>
                <a:lnTo>
                  <a:pt x="226" y="460"/>
                </a:lnTo>
                <a:lnTo>
                  <a:pt x="234" y="439"/>
                </a:lnTo>
                <a:lnTo>
                  <a:pt x="247" y="426"/>
                </a:lnTo>
                <a:lnTo>
                  <a:pt x="282" y="404"/>
                </a:lnTo>
                <a:lnTo>
                  <a:pt x="282" y="404"/>
                </a:lnTo>
                <a:lnTo>
                  <a:pt x="278" y="395"/>
                </a:lnTo>
                <a:lnTo>
                  <a:pt x="282" y="391"/>
                </a:lnTo>
                <a:lnTo>
                  <a:pt x="286" y="382"/>
                </a:lnTo>
                <a:lnTo>
                  <a:pt x="282" y="374"/>
                </a:lnTo>
                <a:lnTo>
                  <a:pt x="282" y="374"/>
                </a:lnTo>
                <a:lnTo>
                  <a:pt x="282" y="374"/>
                </a:lnTo>
                <a:lnTo>
                  <a:pt x="278" y="374"/>
                </a:lnTo>
                <a:lnTo>
                  <a:pt x="278" y="374"/>
                </a:lnTo>
                <a:lnTo>
                  <a:pt x="286" y="369"/>
                </a:lnTo>
                <a:lnTo>
                  <a:pt x="291" y="365"/>
                </a:lnTo>
                <a:lnTo>
                  <a:pt x="291" y="361"/>
                </a:lnTo>
                <a:lnTo>
                  <a:pt x="295" y="361"/>
                </a:lnTo>
                <a:lnTo>
                  <a:pt x="295" y="361"/>
                </a:lnTo>
                <a:lnTo>
                  <a:pt x="295" y="361"/>
                </a:lnTo>
                <a:lnTo>
                  <a:pt x="304" y="361"/>
                </a:lnTo>
                <a:lnTo>
                  <a:pt x="308" y="361"/>
                </a:lnTo>
                <a:lnTo>
                  <a:pt x="312" y="361"/>
                </a:lnTo>
                <a:lnTo>
                  <a:pt x="317" y="352"/>
                </a:lnTo>
                <a:lnTo>
                  <a:pt x="317" y="352"/>
                </a:lnTo>
                <a:lnTo>
                  <a:pt x="330" y="365"/>
                </a:lnTo>
                <a:lnTo>
                  <a:pt x="339" y="369"/>
                </a:lnTo>
                <a:lnTo>
                  <a:pt x="347" y="365"/>
                </a:lnTo>
                <a:lnTo>
                  <a:pt x="347" y="369"/>
                </a:lnTo>
                <a:lnTo>
                  <a:pt x="347" y="369"/>
                </a:lnTo>
                <a:lnTo>
                  <a:pt x="352" y="365"/>
                </a:lnTo>
                <a:lnTo>
                  <a:pt x="352" y="361"/>
                </a:lnTo>
                <a:lnTo>
                  <a:pt x="352" y="361"/>
                </a:lnTo>
                <a:lnTo>
                  <a:pt x="352" y="352"/>
                </a:lnTo>
                <a:lnTo>
                  <a:pt x="347" y="352"/>
                </a:lnTo>
                <a:lnTo>
                  <a:pt x="343" y="347"/>
                </a:lnTo>
                <a:lnTo>
                  <a:pt x="347" y="343"/>
                </a:lnTo>
                <a:lnTo>
                  <a:pt x="347" y="343"/>
                </a:lnTo>
                <a:lnTo>
                  <a:pt x="352" y="339"/>
                </a:lnTo>
                <a:lnTo>
                  <a:pt x="356" y="334"/>
                </a:lnTo>
                <a:lnTo>
                  <a:pt x="360" y="330"/>
                </a:lnTo>
                <a:lnTo>
                  <a:pt x="365" y="326"/>
                </a:lnTo>
                <a:lnTo>
                  <a:pt x="365" y="326"/>
                </a:lnTo>
                <a:lnTo>
                  <a:pt x="365" y="317"/>
                </a:lnTo>
                <a:lnTo>
                  <a:pt x="356" y="313"/>
                </a:lnTo>
                <a:lnTo>
                  <a:pt x="356" y="313"/>
                </a:lnTo>
                <a:lnTo>
                  <a:pt x="360" y="308"/>
                </a:lnTo>
                <a:lnTo>
                  <a:pt x="360" y="304"/>
                </a:lnTo>
                <a:lnTo>
                  <a:pt x="356" y="300"/>
                </a:lnTo>
                <a:lnTo>
                  <a:pt x="356" y="291"/>
                </a:lnTo>
                <a:lnTo>
                  <a:pt x="356" y="291"/>
                </a:lnTo>
                <a:lnTo>
                  <a:pt x="365" y="295"/>
                </a:lnTo>
                <a:lnTo>
                  <a:pt x="373" y="295"/>
                </a:lnTo>
                <a:lnTo>
                  <a:pt x="373" y="295"/>
                </a:lnTo>
                <a:lnTo>
                  <a:pt x="391" y="274"/>
                </a:lnTo>
                <a:lnTo>
                  <a:pt x="399" y="269"/>
                </a:lnTo>
                <a:lnTo>
                  <a:pt x="412" y="269"/>
                </a:lnTo>
                <a:lnTo>
                  <a:pt x="412" y="269"/>
                </a:lnTo>
                <a:lnTo>
                  <a:pt x="417" y="274"/>
                </a:lnTo>
                <a:lnTo>
                  <a:pt x="421" y="274"/>
                </a:lnTo>
                <a:lnTo>
                  <a:pt x="434" y="269"/>
                </a:lnTo>
                <a:lnTo>
                  <a:pt x="434" y="269"/>
                </a:lnTo>
                <a:lnTo>
                  <a:pt x="443" y="261"/>
                </a:lnTo>
                <a:lnTo>
                  <a:pt x="447" y="256"/>
                </a:lnTo>
                <a:lnTo>
                  <a:pt x="456" y="256"/>
                </a:lnTo>
                <a:lnTo>
                  <a:pt x="456" y="256"/>
                </a:lnTo>
                <a:lnTo>
                  <a:pt x="465" y="248"/>
                </a:lnTo>
                <a:lnTo>
                  <a:pt x="469" y="239"/>
                </a:lnTo>
                <a:lnTo>
                  <a:pt x="465" y="230"/>
                </a:lnTo>
                <a:lnTo>
                  <a:pt x="465" y="230"/>
                </a:lnTo>
                <a:lnTo>
                  <a:pt x="469" y="235"/>
                </a:lnTo>
                <a:lnTo>
                  <a:pt x="473" y="239"/>
                </a:lnTo>
                <a:lnTo>
                  <a:pt x="473" y="239"/>
                </a:lnTo>
                <a:lnTo>
                  <a:pt x="482" y="230"/>
                </a:lnTo>
                <a:lnTo>
                  <a:pt x="486" y="226"/>
                </a:lnTo>
                <a:lnTo>
                  <a:pt x="491" y="226"/>
                </a:lnTo>
                <a:lnTo>
                  <a:pt x="491" y="226"/>
                </a:lnTo>
                <a:lnTo>
                  <a:pt x="495" y="230"/>
                </a:lnTo>
                <a:lnTo>
                  <a:pt x="499" y="230"/>
                </a:lnTo>
                <a:lnTo>
                  <a:pt x="499" y="230"/>
                </a:lnTo>
                <a:lnTo>
                  <a:pt x="499" y="222"/>
                </a:lnTo>
                <a:lnTo>
                  <a:pt x="504" y="217"/>
                </a:lnTo>
                <a:lnTo>
                  <a:pt x="504" y="217"/>
                </a:lnTo>
                <a:lnTo>
                  <a:pt x="517" y="217"/>
                </a:lnTo>
                <a:lnTo>
                  <a:pt x="521" y="217"/>
                </a:lnTo>
                <a:lnTo>
                  <a:pt x="525" y="222"/>
                </a:lnTo>
                <a:lnTo>
                  <a:pt x="525" y="222"/>
                </a:lnTo>
                <a:lnTo>
                  <a:pt x="530" y="226"/>
                </a:lnTo>
                <a:lnTo>
                  <a:pt x="534" y="226"/>
                </a:lnTo>
                <a:lnTo>
                  <a:pt x="534" y="226"/>
                </a:lnTo>
                <a:lnTo>
                  <a:pt x="543" y="213"/>
                </a:lnTo>
                <a:lnTo>
                  <a:pt x="551" y="208"/>
                </a:lnTo>
                <a:lnTo>
                  <a:pt x="556" y="204"/>
                </a:lnTo>
                <a:lnTo>
                  <a:pt x="556" y="204"/>
                </a:lnTo>
                <a:lnTo>
                  <a:pt x="556" y="200"/>
                </a:lnTo>
                <a:lnTo>
                  <a:pt x="560" y="200"/>
                </a:lnTo>
                <a:lnTo>
                  <a:pt x="569" y="195"/>
                </a:lnTo>
                <a:lnTo>
                  <a:pt x="569" y="191"/>
                </a:lnTo>
                <a:lnTo>
                  <a:pt x="569" y="191"/>
                </a:lnTo>
                <a:lnTo>
                  <a:pt x="573" y="187"/>
                </a:lnTo>
                <a:lnTo>
                  <a:pt x="573" y="182"/>
                </a:lnTo>
                <a:lnTo>
                  <a:pt x="573" y="174"/>
                </a:lnTo>
                <a:lnTo>
                  <a:pt x="569" y="174"/>
                </a:lnTo>
                <a:lnTo>
                  <a:pt x="569" y="174"/>
                </a:lnTo>
                <a:lnTo>
                  <a:pt x="573" y="169"/>
                </a:lnTo>
                <a:lnTo>
                  <a:pt x="577" y="161"/>
                </a:lnTo>
                <a:lnTo>
                  <a:pt x="577" y="152"/>
                </a:lnTo>
                <a:lnTo>
                  <a:pt x="582" y="148"/>
                </a:lnTo>
                <a:lnTo>
                  <a:pt x="582" y="148"/>
                </a:lnTo>
                <a:lnTo>
                  <a:pt x="590" y="148"/>
                </a:lnTo>
                <a:lnTo>
                  <a:pt x="599" y="143"/>
                </a:lnTo>
                <a:lnTo>
                  <a:pt x="612" y="139"/>
                </a:lnTo>
                <a:lnTo>
                  <a:pt x="612" y="139"/>
                </a:lnTo>
                <a:lnTo>
                  <a:pt x="617" y="135"/>
                </a:lnTo>
                <a:lnTo>
                  <a:pt x="617" y="130"/>
                </a:lnTo>
                <a:lnTo>
                  <a:pt x="625" y="130"/>
                </a:lnTo>
                <a:lnTo>
                  <a:pt x="625" y="130"/>
                </a:lnTo>
                <a:lnTo>
                  <a:pt x="651" y="135"/>
                </a:lnTo>
                <a:lnTo>
                  <a:pt x="664" y="135"/>
                </a:lnTo>
                <a:lnTo>
                  <a:pt x="677" y="130"/>
                </a:lnTo>
                <a:lnTo>
                  <a:pt x="677" y="130"/>
                </a:lnTo>
                <a:lnTo>
                  <a:pt x="686" y="130"/>
                </a:lnTo>
                <a:lnTo>
                  <a:pt x="695" y="126"/>
                </a:lnTo>
                <a:lnTo>
                  <a:pt x="699" y="113"/>
                </a:lnTo>
                <a:lnTo>
                  <a:pt x="699" y="113"/>
                </a:lnTo>
                <a:lnTo>
                  <a:pt x="699" y="104"/>
                </a:lnTo>
                <a:lnTo>
                  <a:pt x="699" y="96"/>
                </a:lnTo>
                <a:lnTo>
                  <a:pt x="690" y="104"/>
                </a:lnTo>
                <a:lnTo>
                  <a:pt x="690" y="104"/>
                </a:lnTo>
                <a:lnTo>
                  <a:pt x="682" y="100"/>
                </a:lnTo>
                <a:lnTo>
                  <a:pt x="677" y="91"/>
                </a:lnTo>
                <a:lnTo>
                  <a:pt x="673" y="87"/>
                </a:lnTo>
                <a:lnTo>
                  <a:pt x="673" y="87"/>
                </a:lnTo>
                <a:lnTo>
                  <a:pt x="664" y="87"/>
                </a:lnTo>
                <a:lnTo>
                  <a:pt x="660" y="82"/>
                </a:lnTo>
                <a:lnTo>
                  <a:pt x="660" y="82"/>
                </a:lnTo>
                <a:lnTo>
                  <a:pt x="656" y="78"/>
                </a:lnTo>
                <a:lnTo>
                  <a:pt x="656" y="74"/>
                </a:lnTo>
                <a:lnTo>
                  <a:pt x="656" y="74"/>
                </a:lnTo>
                <a:lnTo>
                  <a:pt x="669" y="74"/>
                </a:lnTo>
                <a:lnTo>
                  <a:pt x="669" y="74"/>
                </a:lnTo>
                <a:lnTo>
                  <a:pt x="677" y="69"/>
                </a:lnTo>
                <a:lnTo>
                  <a:pt x="690" y="69"/>
                </a:lnTo>
                <a:lnTo>
                  <a:pt x="712" y="65"/>
                </a:lnTo>
                <a:lnTo>
                  <a:pt x="712" y="65"/>
                </a:lnTo>
                <a:lnTo>
                  <a:pt x="725" y="56"/>
                </a:lnTo>
                <a:lnTo>
                  <a:pt x="734" y="56"/>
                </a:lnTo>
                <a:lnTo>
                  <a:pt x="743" y="52"/>
                </a:lnTo>
                <a:lnTo>
                  <a:pt x="743" y="52"/>
                </a:lnTo>
                <a:lnTo>
                  <a:pt x="747" y="56"/>
                </a:lnTo>
                <a:lnTo>
                  <a:pt x="756" y="61"/>
                </a:lnTo>
                <a:lnTo>
                  <a:pt x="760" y="61"/>
                </a:lnTo>
                <a:lnTo>
                  <a:pt x="769" y="61"/>
                </a:lnTo>
                <a:lnTo>
                  <a:pt x="769" y="61"/>
                </a:lnTo>
                <a:lnTo>
                  <a:pt x="773" y="65"/>
                </a:lnTo>
                <a:lnTo>
                  <a:pt x="773" y="65"/>
                </a:lnTo>
                <a:lnTo>
                  <a:pt x="782" y="65"/>
                </a:lnTo>
                <a:lnTo>
                  <a:pt x="782" y="65"/>
                </a:lnTo>
                <a:lnTo>
                  <a:pt x="782" y="65"/>
                </a:lnTo>
                <a:lnTo>
                  <a:pt x="782" y="65"/>
                </a:lnTo>
                <a:lnTo>
                  <a:pt x="795" y="56"/>
                </a:lnTo>
                <a:lnTo>
                  <a:pt x="803" y="48"/>
                </a:lnTo>
                <a:lnTo>
                  <a:pt x="812" y="35"/>
                </a:lnTo>
                <a:lnTo>
                  <a:pt x="829" y="35"/>
                </a:lnTo>
                <a:lnTo>
                  <a:pt x="829" y="35"/>
                </a:lnTo>
                <a:lnTo>
                  <a:pt x="847" y="30"/>
                </a:lnTo>
                <a:lnTo>
                  <a:pt x="864" y="26"/>
                </a:lnTo>
                <a:lnTo>
                  <a:pt x="864" y="30"/>
                </a:lnTo>
                <a:lnTo>
                  <a:pt x="864" y="30"/>
                </a:lnTo>
                <a:lnTo>
                  <a:pt x="868" y="30"/>
                </a:lnTo>
                <a:lnTo>
                  <a:pt x="873" y="30"/>
                </a:lnTo>
                <a:lnTo>
                  <a:pt x="873" y="26"/>
                </a:lnTo>
                <a:lnTo>
                  <a:pt x="873" y="26"/>
                </a:lnTo>
                <a:lnTo>
                  <a:pt x="899" y="26"/>
                </a:lnTo>
                <a:lnTo>
                  <a:pt x="925" y="26"/>
                </a:lnTo>
                <a:lnTo>
                  <a:pt x="925" y="26"/>
                </a:lnTo>
                <a:lnTo>
                  <a:pt x="934" y="26"/>
                </a:lnTo>
                <a:lnTo>
                  <a:pt x="942" y="26"/>
                </a:lnTo>
                <a:lnTo>
                  <a:pt x="947" y="26"/>
                </a:lnTo>
                <a:lnTo>
                  <a:pt x="955" y="30"/>
                </a:lnTo>
                <a:lnTo>
                  <a:pt x="955" y="30"/>
                </a:lnTo>
                <a:lnTo>
                  <a:pt x="960" y="26"/>
                </a:lnTo>
                <a:lnTo>
                  <a:pt x="964" y="30"/>
                </a:lnTo>
                <a:lnTo>
                  <a:pt x="968" y="30"/>
                </a:lnTo>
                <a:lnTo>
                  <a:pt x="973" y="26"/>
                </a:lnTo>
                <a:lnTo>
                  <a:pt x="973" y="26"/>
                </a:lnTo>
                <a:lnTo>
                  <a:pt x="981" y="26"/>
                </a:lnTo>
                <a:lnTo>
                  <a:pt x="986" y="26"/>
                </a:lnTo>
                <a:lnTo>
                  <a:pt x="994" y="30"/>
                </a:lnTo>
                <a:lnTo>
                  <a:pt x="1003" y="30"/>
                </a:lnTo>
                <a:lnTo>
                  <a:pt x="1003" y="35"/>
                </a:lnTo>
                <a:lnTo>
                  <a:pt x="1003" y="35"/>
                </a:lnTo>
                <a:lnTo>
                  <a:pt x="1016" y="26"/>
                </a:lnTo>
                <a:lnTo>
                  <a:pt x="1016" y="26"/>
                </a:lnTo>
                <a:lnTo>
                  <a:pt x="1012" y="17"/>
                </a:lnTo>
                <a:lnTo>
                  <a:pt x="1012" y="4"/>
                </a:lnTo>
                <a:lnTo>
                  <a:pt x="1012" y="4"/>
                </a:lnTo>
                <a:lnTo>
                  <a:pt x="1016" y="9"/>
                </a:lnTo>
                <a:lnTo>
                  <a:pt x="1021" y="13"/>
                </a:lnTo>
                <a:lnTo>
                  <a:pt x="1029" y="9"/>
                </a:lnTo>
                <a:lnTo>
                  <a:pt x="1029" y="9"/>
                </a:lnTo>
                <a:lnTo>
                  <a:pt x="1042" y="4"/>
                </a:lnTo>
                <a:lnTo>
                  <a:pt x="1051" y="0"/>
                </a:lnTo>
                <a:lnTo>
                  <a:pt x="1073" y="4"/>
                </a:lnTo>
                <a:lnTo>
                  <a:pt x="1081" y="9"/>
                </a:lnTo>
                <a:lnTo>
                  <a:pt x="1081" y="9"/>
                </a:lnTo>
                <a:lnTo>
                  <a:pt x="1081" y="4"/>
                </a:lnTo>
                <a:lnTo>
                  <a:pt x="1086" y="4"/>
                </a:lnTo>
                <a:lnTo>
                  <a:pt x="1086" y="9"/>
                </a:lnTo>
                <a:lnTo>
                  <a:pt x="1086" y="9"/>
                </a:lnTo>
                <a:lnTo>
                  <a:pt x="1112" y="9"/>
                </a:lnTo>
                <a:lnTo>
                  <a:pt x="1129" y="13"/>
                </a:lnTo>
                <a:lnTo>
                  <a:pt x="1142" y="9"/>
                </a:lnTo>
                <a:lnTo>
                  <a:pt x="1142" y="4"/>
                </a:lnTo>
                <a:lnTo>
                  <a:pt x="1142" y="4"/>
                </a:lnTo>
                <a:lnTo>
                  <a:pt x="1147" y="4"/>
                </a:lnTo>
                <a:lnTo>
                  <a:pt x="1151" y="9"/>
                </a:lnTo>
                <a:lnTo>
                  <a:pt x="1151" y="9"/>
                </a:lnTo>
                <a:lnTo>
                  <a:pt x="1151" y="13"/>
                </a:lnTo>
                <a:lnTo>
                  <a:pt x="1155" y="13"/>
                </a:lnTo>
                <a:lnTo>
                  <a:pt x="1168" y="9"/>
                </a:lnTo>
                <a:lnTo>
                  <a:pt x="1168" y="9"/>
                </a:lnTo>
                <a:lnTo>
                  <a:pt x="1168" y="4"/>
                </a:lnTo>
                <a:lnTo>
                  <a:pt x="1177" y="4"/>
                </a:lnTo>
                <a:lnTo>
                  <a:pt x="1186" y="0"/>
                </a:lnTo>
                <a:lnTo>
                  <a:pt x="1186" y="0"/>
                </a:lnTo>
                <a:lnTo>
                  <a:pt x="1186" y="9"/>
                </a:lnTo>
                <a:lnTo>
                  <a:pt x="1190" y="9"/>
                </a:lnTo>
                <a:lnTo>
                  <a:pt x="1199" y="9"/>
                </a:lnTo>
                <a:lnTo>
                  <a:pt x="1199" y="9"/>
                </a:lnTo>
                <a:lnTo>
                  <a:pt x="1203" y="4"/>
                </a:lnTo>
                <a:lnTo>
                  <a:pt x="1207" y="4"/>
                </a:lnTo>
                <a:lnTo>
                  <a:pt x="1216" y="4"/>
                </a:lnTo>
                <a:lnTo>
                  <a:pt x="1216" y="4"/>
                </a:lnTo>
                <a:lnTo>
                  <a:pt x="1220" y="9"/>
                </a:lnTo>
                <a:lnTo>
                  <a:pt x="1225" y="9"/>
                </a:lnTo>
                <a:lnTo>
                  <a:pt x="1229" y="4"/>
                </a:lnTo>
                <a:lnTo>
                  <a:pt x="1229" y="4"/>
                </a:lnTo>
                <a:lnTo>
                  <a:pt x="1229" y="0"/>
                </a:lnTo>
                <a:lnTo>
                  <a:pt x="1229" y="0"/>
                </a:lnTo>
                <a:lnTo>
                  <a:pt x="1233" y="0"/>
                </a:lnTo>
                <a:lnTo>
                  <a:pt x="1233" y="0"/>
                </a:lnTo>
                <a:close/>
              </a:path>
            </a:pathLst>
          </a:custGeom>
          <a:gradFill flip="none" rotWithShape="1">
            <a:gsLst>
              <a:gs pos="11000">
                <a:schemeClr val="tx1">
                  <a:lumMod val="75000"/>
                  <a:lumOff val="25000"/>
                  <a:alpha val="94000"/>
                </a:schemeClr>
              </a:gs>
              <a:gs pos="100000">
                <a:schemeClr val="bg1">
                  <a:lumMod val="65000"/>
                  <a:alpha val="2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714308" y="55498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人情美</a:t>
            </a:r>
            <a:endParaRPr lang="zh-CN" altLang="en-US" sz="36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59632" y="2569468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体会翠翠与爷爷之间浓浓的祖孙情</a:t>
            </a:r>
            <a:endParaRPr lang="zh-CN" altLang="en-US" sz="3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654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481236"/>
            <a:ext cx="69127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沈从文的边城是他心灵中的一个如《桃花源记》的世外桃源，他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对边地小人物的赞美，常常是从对大城市的的上层人物的憎恶出发的。沈从文２０岁之前生活在湘西，２０岁之后是生活在对湘西的回忆之中。他抱着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对新的人生追求与向往离开湘西的。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14739" y="12119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课堂小结</a:t>
            </a:r>
            <a:endParaRPr lang="zh-CN" altLang="en-US" sz="2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AutoShape 59"/>
          <p:cNvSpPr>
            <a:spLocks noChangeAspect="1" noChangeArrowheads="1" noTextEdit="1"/>
          </p:cNvSpPr>
          <p:nvPr/>
        </p:nvSpPr>
        <p:spPr bwMode="auto">
          <a:xfrm>
            <a:off x="3419479" y="2511428"/>
            <a:ext cx="2879725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Picture 10" descr="C:\Users\Administrator\Desktop\1.gif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26587" y="2511425"/>
            <a:ext cx="732167" cy="976222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:\Users\Administrator\Desktop\33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93845" y="2511425"/>
            <a:ext cx="358733" cy="47831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:\Users\Administrator\Desktop\22.gif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94420" y="2836844"/>
            <a:ext cx="559308" cy="745743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 descr="9.png"/>
          <p:cNvPicPr>
            <a:picLocks noChangeAspect="1"/>
          </p:cNvPicPr>
          <p:nvPr/>
        </p:nvPicPr>
        <p:blipFill>
          <a:blip r:embed="rId5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333"/>
          <a:stretch>
            <a:fillRect/>
          </a:stretch>
        </p:blipFill>
        <p:spPr bwMode="auto">
          <a:xfrm>
            <a:off x="2" y="4824216"/>
            <a:ext cx="9143998" cy="92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N:\人文学院PPT\模版\荷花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4505748"/>
            <a:ext cx="3591022" cy="1232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815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8.54606E-7 C 0.03038 -0.00083 0.06077 -0.00028 0.09097 -0.00277 C 0.09132 -0.00277 0.10677 -0.01304 0.10938 -0.01387 C 0.11528 -0.01581 0.12743 -0.01942 0.12743 -0.01914 C 0.18038 -0.01665 0.23229 -0.01415 0.28524 -0.01665 C 0.29045 -0.01887 0.29566 -0.02497 0.30156 -0.02497 C 0.31528 -0.02497 0.32413 -0.02109 0.33594 -0.01665 C 0.37743 0.04578 0.48559 0.00777 0.51233 0.00832 C 0.54757 0.02442 0.56754 0.00028 0.59792 -0.00555 C 0.62483 -0.02608 0.65295 0.00361 0.67952 0.0136 C 0.69149 0.01193 0.70399 0.01054 0.71597 0.00832 C 0.7316 0.00555 0.74618 -0.00638 0.76163 -0.0111 C 0.79965 -0.00805 0.83368 -0.00194 0.87257 -8.54606E-7 C 0.89271 -0.00139 0.9684 -0.0061 0.97952 -0.00832 C 0.98455 -0.00916 0.98663 -0.01831 0.99045 -0.0222 C 1.01893 -0.02136 1.04757 -0.02109 1.07587 -0.01942 C 1.08611 -0.01887 1.09757 -0.00583 1.10695 -0.00555 C 1.18472 -0.0025 1.28368 -0.00277 1.3684 -0.00277 " pathEditMode="relative" rAng="0" ptsTypes="fffffffffffffffffA">
                                      <p:cBhvr>
                                        <p:cTn id="11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00" y="10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35E-6 C 0.02916 -0.00083 0.0585 -0.00028 0.08767 -0.00278 C 0.08802 -0.00278 0.10295 -0.01304 0.1052 -0.01388 C 0.11111 -0.01582 0.12274 -0.01942 0.12274 -0.01915 C 0.17378 -0.01665 0.22378 -0.01415 0.275 -0.01665 C 0.2802 -0.01887 0.28506 -0.02497 0.29079 -0.02497 C 0.30399 -0.02497 0.3125 -0.02109 0.32395 -0.01665 C 0.36371 0.0455 0.46805 0.00777 0.49409 0.00832 C 0.52795 0.02442 0.54739 0.00028 0.57638 -0.00555 C 0.60243 -0.02608 0.62951 0.00361 0.6552 0.01359 C 0.66684 0.01193 0.67881 0.01054 0.69027 0.00832 C 0.7052 0.00555 0.71944 -0.00638 0.7342 -0.0111 C 0.77083 -0.00805 0.80364 -0.00194 0.84114 1.8535E-6 C 0.86059 -0.00139 0.93368 -0.00611 0.94444 -0.00833 C 0.94913 -0.00916 0.95104 -0.01831 0.95503 -0.0222 C 0.98229 -0.02137 1.00989 -0.02109 1.03715 -0.01942 C 1.04704 -0.01887 1.05816 -0.00583 1.06718 -0.00555 C 1.14201 -0.0025 1.23767 -0.00278 1.31927 -0.00278 " pathEditMode="relative" rAng="0" ptsTypes="fffffffffffffffffA">
                                      <p:cBhvr>
                                        <p:cTn id="13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0" y="10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29523E-6 C 0.02951 -0.00083 0.05903 -0.00027 0.08837 -0.00277 C 0.08871 -0.00277 0.10382 -0.01304 0.10607 -0.01387 C 0.11198 -0.01581 0.12378 -0.01942 0.12378 -0.01914 C 0.17517 -0.01664 0.22569 -0.01415 0.27725 -0.01664 C 0.28246 -0.01886 0.28732 -0.02497 0.29305 -0.02497 C 0.30642 -0.02497 0.31493 -0.02108 0.32656 -0.01664 C 0.36684 0.04579 0.47187 0.00777 0.49809 0.00833 C 0.53229 0.02442 0.55173 0.00028 0.58107 -0.00555 C 0.60729 -0.02608 0.63472 0.00361 0.66041 0.0136 C 0.67222 0.01194 0.68437 0.01055 0.69583 0.00833 C 0.71094 0.00555 0.72517 -0.00638 0.7401 -0.01109 C 0.77725 -0.00804 0.81024 -0.00194 0.84791 -4.29523E-6 C 0.86753 -0.00138 0.94114 -0.0061 0.95208 -0.00832 C 0.95694 -0.00915 0.95885 -0.01831 0.96267 -0.02219 C 0.99028 -0.02136 1.01805 -0.02108 1.04566 -0.01942 C 1.05555 -0.01886 1.06684 -0.00582 1.07587 -0.00555 C 1.15139 -0.00249 1.24774 -0.00277 1.33003 -0.00277 " pathEditMode="relative" rAng="0" ptsTypes="fffffffffffffffffA">
                                      <p:cBhvr>
                                        <p:cTn id="15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AutoShape 5"/>
          <p:cNvSpPr>
            <a:spLocks noChangeAspect="1" noChangeArrowheads="1" noTextEdit="1"/>
          </p:cNvSpPr>
          <p:nvPr/>
        </p:nvSpPr>
        <p:spPr bwMode="auto">
          <a:xfrm>
            <a:off x="4984750" y="265113"/>
            <a:ext cx="26289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AutoShape 59"/>
          <p:cNvSpPr>
            <a:spLocks noChangeAspect="1" noChangeArrowheads="1" noTextEdit="1"/>
          </p:cNvSpPr>
          <p:nvPr/>
        </p:nvSpPr>
        <p:spPr bwMode="auto">
          <a:xfrm>
            <a:off x="3419479" y="2511428"/>
            <a:ext cx="2879725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Picture 10" descr="C:\Users\Administrator\Desktop\1.gif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26587" y="2511425"/>
            <a:ext cx="732167" cy="976222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Administrator\Desktop\33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93845" y="2511425"/>
            <a:ext cx="358733" cy="47831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Administrator\Desktop\22.gif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94420" y="2836844"/>
            <a:ext cx="559308" cy="745743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9.png"/>
          <p:cNvPicPr>
            <a:picLocks noChangeAspect="1"/>
          </p:cNvPicPr>
          <p:nvPr/>
        </p:nvPicPr>
        <p:blipFill>
          <a:blip r:embed="rId5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333"/>
          <a:stretch>
            <a:fillRect/>
          </a:stretch>
        </p:blipFill>
        <p:spPr bwMode="auto">
          <a:xfrm>
            <a:off x="2" y="4824216"/>
            <a:ext cx="9143998" cy="92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N:\人文学院PPT\模版\荷花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4505748"/>
            <a:ext cx="3591022" cy="12320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121196"/>
            <a:ext cx="835292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但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上个世纪３０年代的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中国是帝国主义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、封建军阀和官僚们共同统治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下的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黑暗天地，他来到北京后，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看到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的是都市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上流社会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“庸俗小气自私市侩”的众生相，于是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他开始眺望他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早年生活过的故乡，凭着他对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故乡下层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人民怀有的那份“无可言说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的温爱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”之情，用热情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、迷醉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的歌喉对那里的风物人情唱出了一曲心灵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的赞歌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15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8.54606E-7 C 0.03038 -0.00083 0.06077 -0.00028 0.09097 -0.00277 C 0.09132 -0.00277 0.10677 -0.01304 0.10938 -0.01387 C 0.11528 -0.01581 0.12743 -0.01942 0.12743 -0.01914 C 0.18038 -0.01665 0.23229 -0.01415 0.28524 -0.01665 C 0.29045 -0.01887 0.29566 -0.02497 0.30156 -0.02497 C 0.31528 -0.02497 0.32413 -0.02109 0.33594 -0.01665 C 0.37743 0.04578 0.48559 0.00777 0.51233 0.00832 C 0.54757 0.02442 0.56754 0.00028 0.59792 -0.00555 C 0.62483 -0.02608 0.65295 0.00361 0.67952 0.0136 C 0.69149 0.01193 0.70399 0.01054 0.71597 0.00832 C 0.7316 0.00555 0.74618 -0.00638 0.76163 -0.0111 C 0.79965 -0.00805 0.83368 -0.00194 0.87257 -8.54606E-7 C 0.89271 -0.00139 0.9684 -0.0061 0.97952 -0.00832 C 0.98455 -0.00916 0.98663 -0.01831 0.99045 -0.0222 C 1.01893 -0.02136 1.04757 -0.02109 1.07587 -0.01942 C 1.08611 -0.01887 1.09757 -0.00583 1.10695 -0.00555 C 1.18472 -0.0025 1.28368 -0.00277 1.3684 -0.00277 " pathEditMode="relative" rAng="0" ptsTypes="fffffffffffffffffA">
                                      <p:cBhvr>
                                        <p:cTn id="6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00" y="1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35E-6 C 0.02916 -0.00083 0.0585 -0.00028 0.08767 -0.00278 C 0.08802 -0.00278 0.10295 -0.01304 0.1052 -0.01388 C 0.11111 -0.01582 0.12274 -0.01942 0.12274 -0.01915 C 0.17378 -0.01665 0.22378 -0.01415 0.275 -0.01665 C 0.2802 -0.01887 0.28506 -0.02497 0.29079 -0.02497 C 0.30399 -0.02497 0.3125 -0.02109 0.32395 -0.01665 C 0.36371 0.0455 0.46805 0.00777 0.49409 0.00832 C 0.52795 0.02442 0.54739 0.00028 0.57638 -0.00555 C 0.60243 -0.02608 0.62951 0.00361 0.6552 0.01359 C 0.66684 0.01193 0.67881 0.01054 0.69027 0.00832 C 0.7052 0.00555 0.71944 -0.00638 0.7342 -0.0111 C 0.77083 -0.00805 0.80364 -0.00194 0.84114 1.8535E-6 C 0.86059 -0.00139 0.93368 -0.00611 0.94444 -0.00833 C 0.94913 -0.00916 0.95104 -0.01831 0.95503 -0.0222 C 0.98229 -0.02137 1.00989 -0.02109 1.03715 -0.01942 C 1.04704 -0.01887 1.05816 -0.00583 1.06718 -0.00555 C 1.14201 -0.0025 1.23767 -0.00278 1.31927 -0.00278 " pathEditMode="relative" rAng="0" ptsTypes="fffffffffffffffffA">
                                      <p:cBhvr>
                                        <p:cTn id="8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0" y="10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29523E-6 C 0.02951 -0.00083 0.05903 -0.00027 0.08837 -0.00277 C 0.08871 -0.00277 0.10382 -0.01304 0.10607 -0.01387 C 0.11198 -0.01581 0.12378 -0.01942 0.12378 -0.01914 C 0.17517 -0.01664 0.22569 -0.01415 0.27725 -0.01664 C 0.28246 -0.01886 0.28732 -0.02497 0.29305 -0.02497 C 0.30642 -0.02497 0.31493 -0.02108 0.32656 -0.01664 C 0.36684 0.04579 0.47187 0.00777 0.49809 0.00833 C 0.53229 0.02442 0.55173 0.00028 0.58107 -0.00555 C 0.60729 -0.02608 0.63472 0.00361 0.66041 0.0136 C 0.67222 0.01194 0.68437 0.01055 0.69583 0.00833 C 0.71094 0.00555 0.72517 -0.00638 0.7401 -0.01109 C 0.77725 -0.00804 0.81024 -0.00194 0.84791 -4.29523E-6 C 0.86753 -0.00138 0.94114 -0.0061 0.95208 -0.00832 C 0.95694 -0.00915 0.95885 -0.01831 0.96267 -0.02219 C 0.99028 -0.02136 1.01805 -0.02108 1.04566 -0.01942 C 1.05555 -0.01886 1.06684 -0.00582 1.07587 -0.00555 C 1.15139 -0.00249 1.24774 -0.00277 1.33003 -0.00277 " pathEditMode="relative" rAng="0" ptsTypes="fffffffffffffffffA">
                                      <p:cBhvr>
                                        <p:cTn id="10" dur="1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00" y="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gradFill flip="none" rotWithShape="1">
            <a:gsLst>
              <a:gs pos="50000">
                <a:schemeClr val="tx1">
                  <a:lumMod val="85000"/>
                  <a:lumOff val="15000"/>
                  <a:alpha val="83000"/>
                </a:schemeClr>
              </a:gs>
              <a:gs pos="100000">
                <a:schemeClr val="tx1">
                  <a:lumMod val="65000"/>
                  <a:lumOff val="35000"/>
                  <a:alpha val="83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42"/>
          <p:cNvSpPr>
            <a:spLocks noChangeArrowheads="1"/>
          </p:cNvSpPr>
          <p:nvPr/>
        </p:nvSpPr>
        <p:spPr bwMode="auto">
          <a:xfrm flipH="1" flipV="1">
            <a:off x="3886200" y="855563"/>
            <a:ext cx="1295400" cy="4121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" name="Picture 44" descr="山寺背景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824288" y="958750"/>
            <a:ext cx="1447800" cy="3860800"/>
          </a:xfrm>
          <a:prstGeom prst="rect">
            <a:avLst/>
          </a:prstGeom>
          <a:noFill/>
        </p:spPr>
      </p:pic>
      <p:pic>
        <p:nvPicPr>
          <p:cNvPr id="44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958949"/>
            <a:ext cx="7372350" cy="3914775"/>
          </a:xfrm>
          <a:prstGeom prst="rect">
            <a:avLst/>
          </a:prstGeom>
          <a:noFill/>
        </p:spPr>
      </p:pic>
      <p:pic>
        <p:nvPicPr>
          <p:cNvPr id="32" name="图片 31" descr="7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958949"/>
            <a:ext cx="4226398" cy="18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8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667" r="46850" b="16667"/>
          <a:stretch>
            <a:fillRect/>
          </a:stretch>
        </p:blipFill>
        <p:spPr bwMode="auto">
          <a:xfrm>
            <a:off x="885826" y="1542592"/>
            <a:ext cx="3182119" cy="2813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 descr="9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333"/>
          <a:stretch>
            <a:fillRect/>
          </a:stretch>
        </p:blipFill>
        <p:spPr bwMode="auto">
          <a:xfrm>
            <a:off x="885825" y="3952180"/>
            <a:ext cx="7372350" cy="92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3" descr="山寺背景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900113" y="958751"/>
            <a:ext cx="7353300" cy="3907714"/>
          </a:xfrm>
          <a:prstGeom prst="rect">
            <a:avLst/>
          </a:prstGeom>
          <a:noFill/>
        </p:spPr>
      </p:pic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3667125" y="846039"/>
            <a:ext cx="914400" cy="4138613"/>
            <a:chOff x="720" y="1119"/>
            <a:chExt cx="576" cy="2044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720" y="1121"/>
              <a:ext cx="336" cy="2042"/>
              <a:chOff x="960" y="1582"/>
              <a:chExt cx="336" cy="2042"/>
            </a:xfrm>
          </p:grpSpPr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 flipV="1">
                <a:off x="960" y="1582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" name="Rectangle 4"/>
              <p:cNvSpPr>
                <a:spLocks noChangeArrowheads="1"/>
              </p:cNvSpPr>
              <p:nvPr/>
            </p:nvSpPr>
            <p:spPr bwMode="auto">
              <a:xfrm flipH="1" flipV="1">
                <a:off x="1104" y="1584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 flipH="1" flipV="1">
              <a:off x="1056" y="1119"/>
              <a:ext cx="240" cy="2040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4581525" y="841276"/>
            <a:ext cx="890588" cy="4138612"/>
            <a:chOff x="4800" y="1121"/>
            <a:chExt cx="561" cy="2042"/>
          </a:xfrm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 flipH="1" flipV="1">
              <a:off x="5025" y="1121"/>
              <a:ext cx="336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 flipV="1">
              <a:off x="5025" y="1123"/>
              <a:ext cx="192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Rectangle 26"/>
            <p:cNvSpPr>
              <a:spLocks noChangeArrowheads="1"/>
            </p:cNvSpPr>
            <p:nvPr/>
          </p:nvSpPr>
          <p:spPr bwMode="auto">
            <a:xfrm flipV="1">
              <a:off x="4800" y="1122"/>
              <a:ext cx="240" cy="2040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36" name="图片 35" descr="12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59504" y="2713487"/>
            <a:ext cx="4286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 descr="12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26508" y="3944466"/>
            <a:ext cx="1071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 descr="7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072" y="3882129"/>
            <a:ext cx="3338068" cy="23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 descr="12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22829" y="2707298"/>
            <a:ext cx="4286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39" descr="12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60485" y="3937620"/>
            <a:ext cx="107156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图片 40" descr="7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1148" y="3987758"/>
            <a:ext cx="3338068" cy="23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 descr="13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1320" y="3070671"/>
            <a:ext cx="1068810" cy="133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14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1320" y="3289548"/>
            <a:ext cx="1068810" cy="13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 descr="7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6020" y="3915749"/>
            <a:ext cx="3338068" cy="23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" descr="N:\人文学院PPT\模版\船2.png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rgbClr val="B0B0B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6" y="2137427"/>
            <a:ext cx="592310" cy="729477"/>
          </a:xfrm>
          <a:prstGeom prst="rect">
            <a:avLst/>
          </a:prstGeom>
          <a:noFill/>
        </p:spPr>
      </p:pic>
      <p:pic>
        <p:nvPicPr>
          <p:cNvPr id="49" name="Picture 5" descr="N:\人文学院PPT\模版\船1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7872" y="2368397"/>
            <a:ext cx="1000693" cy="760652"/>
          </a:xfrm>
          <a:prstGeom prst="rect">
            <a:avLst/>
          </a:prstGeom>
          <a:noFill/>
        </p:spPr>
      </p:pic>
      <p:pic>
        <p:nvPicPr>
          <p:cNvPr id="46" name="Picture 3" descr="N:\人文学院PPT\模版\dayan01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989219" y="2430279"/>
            <a:ext cx="2212975" cy="1268413"/>
          </a:xfrm>
          <a:prstGeom prst="rect">
            <a:avLst/>
          </a:prstGeom>
          <a:noFill/>
        </p:spPr>
      </p:pic>
      <p:pic>
        <p:nvPicPr>
          <p:cNvPr id="47" name="Picture 4" descr="N:\人文学院PPT\模版\dayan02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989219" y="2430279"/>
            <a:ext cx="2212975" cy="1268413"/>
          </a:xfrm>
          <a:prstGeom prst="rect">
            <a:avLst/>
          </a:prstGeom>
          <a:noFill/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4F81BD"/>
              </a:clrFrom>
              <a:clrTo>
                <a:srgbClr val="4F81B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未命名_1778.wav">
            <a:hlinkClick r:id="" action="ppaction://media"/>
          </p:cNvPr>
          <p:cNvPicPr>
            <a:picLocks noRot="1" noChangeAspect="1"/>
          </p:cNvPicPr>
          <p:nvPr>
            <a:wavAudioFile r:embed="rId1" name="未命名_混缩.wav"/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-598486"/>
            <a:ext cx="609600" cy="609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矩形 49"/>
          <p:cNvSpPr/>
          <p:nvPr/>
        </p:nvSpPr>
        <p:spPr>
          <a:xfrm>
            <a:off x="2694078" y="2232079"/>
            <a:ext cx="37558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spc="300" dirty="0" smtClean="0">
                <a:solidFill>
                  <a:srgbClr val="C00000"/>
                </a:solidFill>
                <a:latin typeface="方正康体简体" pitchFamily="65" charset="-122"/>
                <a:ea typeface="方正康体简体" pitchFamily="65" charset="-122"/>
              </a:rPr>
              <a:t>谢谢大家</a:t>
            </a:r>
            <a:r>
              <a:rPr lang="en-US" altLang="zh-CN" sz="4400" b="1" spc="300" dirty="0" smtClean="0">
                <a:solidFill>
                  <a:srgbClr val="C00000"/>
                </a:solidFill>
                <a:latin typeface="方正康体简体" pitchFamily="65" charset="-122"/>
                <a:ea typeface="方正康体简体" pitchFamily="65" charset="-122"/>
              </a:rPr>
              <a:t>!</a:t>
            </a:r>
            <a:endParaRPr lang="zh-CN" altLang="en-US" sz="4400" b="1" spc="300" dirty="0">
              <a:solidFill>
                <a:srgbClr val="C00000"/>
              </a:solidFill>
              <a:latin typeface="方正康体简体" pitchFamily="65" charset="-122"/>
              <a:ea typeface="方正康体简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0.00208 L 0.375 0.00208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3.00578E-6 L -0.375 3.00578E-6 " pathEditMode="relative" ptsTypes="AA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100" fill="hold"/>
                                        <p:tgtEl>
                                          <p:spTgt spid="6"/>
                                        </p:tgtEl>
                                      </p:cBhvr>
                                      <p:by x="6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2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700000">
                                      <p:cBhvr>
                                        <p:cTn id="37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61111E-6 -2.15654E-6 C 0.01632 0.00916 0.07309 0.02554 0.09827 0.05551 C 0.12344 0.08549 0.14011 0.15404 0.15105 0.18013 " pathEditMode="relative" rAng="0" ptsTypes="aaa">
                                      <p:cBhvr>
                                        <p:cTn id="3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9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8" presetClass="emph" presetSubtype="0" accel="50000" decel="5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700000">
                                      <p:cBhvr>
                                        <p:cTn id="68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94444E-6 -2.77932E-6 C 0.02187 0.01029 0.08055 -0.01028 0.13142 0.06115 C 0.13628 0.0831 0.13819 0.09672 0.12309 0.10756 C 0.11059 0.10478 0.10694 0.10423 0.1026 0.08727 C 0.10347 0.08672 0.11441 0.07838 0.11684 0.07866 C 0.12118 0.07921 0.12916 0.08422 0.12916 0.08449 C 0.13142 0.08727 0.1342 0.0895 0.13541 0.09311 C 0.14028 0.10534 0.14045 0.11673 0.14566 0.12813 C 0.15 0.14703 0.15017 0.17538 0.16007 0.18927 " pathEditMode="relative" rAng="0" ptsTypes="fffffffff">
                                      <p:cBhvr>
                                        <p:cTn id="70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8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2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9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0" dur="50000" fill="hold"/>
                                        <p:tgtEl>
                                          <p:spTgt spid="4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2" dur="50000" fill="hold"/>
                                        <p:tgtEl>
                                          <p:spTgt spid="4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-0.08143 -0.03975 -0.16268 -0.07951 -0.21893 -0.11787 C -0.27518 -0.15624 -0.31788 -0.20989 -0.33768 -0.22963 " pathEditMode="relative" ptsTypes="aaA">
                                      <p:cBhvr>
                                        <p:cTn id="134" dur="5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-0.08143 -0.03975 -0.16268 -0.07951 -0.21893 -0.11787 C -0.27518 -0.15624 -0.31788 -0.20989 -0.33768 -0.22963 " pathEditMode="relative" ptsTypes="aaA">
                                      <p:cBhvr>
                                        <p:cTn id="136" dur="5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184 0.00611 C 0.06597 -0.00222 0.01389 -0.01027 -0.0283 -0.02415 C -0.07014 -0.03775 -0.10208 -0.05719 -0.13333 -0.07634 " pathEditMode="relative" rAng="0" ptsTypes="aaA">
                                      <p:cBhvr>
                                        <p:cTn id="143" dur="50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-4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53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1.94444E-6 3.64797E-6 C -0.05121 -0.01222 -0.10208 -0.0236 -0.14288 -0.04359 C -0.18403 -0.06358 -0.21493 -0.0919 -0.24531 -0.11938 " pathEditMode="relative" rAng="0" ptsTypes="aaA">
                                      <p:cBhvr>
                                        <p:cTn id="150" dur="50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" y="-6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35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33333E-6 -4.54192E-6 L -0.12517 0.05942 " pathEditMode="relative" rAng="0" ptsTypes="AA">
                                      <p:cBhvr>
                                        <p:cTn id="152" dur="7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67" y="2971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600000">
                                      <p:cBhvr>
                                        <p:cTn id="154" dur="7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6" dur="760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3.212E-6 L 0 0.03028 " pathEditMode="relative" rAng="0" ptsTypes="AA">
                                      <p:cBhvr>
                                        <p:cTn id="158" dur="6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6" grpId="0" animBg="1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1" y="0"/>
            <a:ext cx="9180512" cy="5715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-36512" y="-16887"/>
            <a:ext cx="9180513" cy="5731887"/>
          </a:xfrm>
          <a:prstGeom prst="rect">
            <a:avLst/>
          </a:prstGeom>
          <a:blipFill dpi="0" rotWithShape="1">
            <a:blip r:embed="rId4" cstate="print">
              <a:alphaModFix amt="4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7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3786" y="28665"/>
            <a:ext cx="3914231" cy="1979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8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2" y="0"/>
            <a:ext cx="1619672" cy="7082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8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66186"/>
            <a:ext cx="1999992" cy="2043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2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50" y="4193833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1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37" y="4336708"/>
            <a:ext cx="1500188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" name="Picture 3" descr="N:\人文学院PPT\模版\dayan0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15884" y="1373636"/>
            <a:ext cx="2212975" cy="1268413"/>
          </a:xfrm>
          <a:prstGeom prst="rect">
            <a:avLst/>
          </a:prstGeom>
          <a:noFill/>
        </p:spPr>
      </p:pic>
      <p:pic>
        <p:nvPicPr>
          <p:cNvPr id="233" name="Picture 4" descr="N:\人文学院PPT\模版\dayan02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99190" y="1373636"/>
            <a:ext cx="2212975" cy="126841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-26059" y="121196"/>
            <a:ext cx="615553" cy="35548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烟雨凤凰，唯美湘西</a:t>
            </a:r>
            <a:endParaRPr lang="zh-CN" altLang="en-US" sz="28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656" y="234594"/>
            <a:ext cx="3591360" cy="213271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819" y="2857500"/>
            <a:ext cx="3682470" cy="210309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842" y="2718916"/>
            <a:ext cx="3087713" cy="2223153"/>
          </a:xfrm>
          <a:prstGeom prst="rect">
            <a:avLst/>
          </a:prstGeom>
        </p:spPr>
      </p:pic>
      <p:pic>
        <p:nvPicPr>
          <p:cNvPr id="224" name="图片 2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003" y="1164849"/>
            <a:ext cx="3205308" cy="2404920"/>
          </a:xfrm>
          <a:prstGeom prst="rect">
            <a:avLst/>
          </a:prstGeom>
        </p:spPr>
      </p:pic>
      <p:pic>
        <p:nvPicPr>
          <p:cNvPr id="225" name="图片 22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003" y="234594"/>
            <a:ext cx="3753888" cy="2485074"/>
          </a:xfrm>
          <a:prstGeom prst="rect">
            <a:avLst/>
          </a:prstGeom>
        </p:spPr>
      </p:pic>
      <p:pic>
        <p:nvPicPr>
          <p:cNvPr id="226" name="图片 22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700387"/>
            <a:ext cx="3414218" cy="2260212"/>
          </a:xfrm>
          <a:prstGeom prst="rect">
            <a:avLst/>
          </a:prstGeom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736" y="2725803"/>
            <a:ext cx="3633798" cy="220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0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50000" fill="hold"/>
                                        <p:tgtEl>
                                          <p:spTgt spid="23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50000" fill="hold"/>
                                        <p:tgtEl>
                                          <p:spTgt spid="23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3.33333E-6 C -0.10139 -0.04834 -0.20243 -0.09667 -0.27239 -0.14334 C -0.34253 -0.19 -0.39566 -0.25556 -0.42014 -0.27945 " pathEditMode="relative" rAng="0" ptsTypes="aaA">
                                      <p:cBhvr>
                                        <p:cTn id="20" dur="5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7" y="-1397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3.33333E-6 C -0.10139 -0.04834 -0.20243 -0.09667 -0.27239 -0.14334 C -0.34253 -0.19 -0.39566 -0.25556 -0.42014 -0.27945 " pathEditMode="relative" rAng="0" ptsTypes="aaA">
                                      <p:cBhvr>
                                        <p:cTn id="22" dur="5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7" y="-139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193204"/>
            <a:ext cx="1844557" cy="93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38" y="627170"/>
            <a:ext cx="158115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979712" y="1232088"/>
            <a:ext cx="69127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沈</a:t>
            </a:r>
            <a:r>
              <a:rPr lang="zh-CN" altLang="en-US" sz="2400" b="1" dirty="0"/>
              <a:t>从文</a:t>
            </a:r>
            <a:r>
              <a:rPr lang="en-US" altLang="zh-CN" sz="2400" b="1" dirty="0"/>
              <a:t>(1902</a:t>
            </a:r>
            <a:r>
              <a:rPr lang="zh-CN" altLang="en-US" sz="2400" b="1" dirty="0"/>
              <a:t>－</a:t>
            </a:r>
            <a:r>
              <a:rPr lang="en-US" altLang="zh-CN" sz="2400" b="1" dirty="0"/>
              <a:t>1988</a:t>
            </a:r>
            <a:r>
              <a:rPr lang="zh-CN" altLang="en-US" sz="2400" b="1" dirty="0"/>
              <a:t>），现代小说家、散文家、文物研究家。</a:t>
            </a:r>
            <a:r>
              <a:rPr lang="zh-CN" altLang="en-US" sz="2400" b="1" dirty="0">
                <a:solidFill>
                  <a:srgbClr val="FF0000"/>
                </a:solidFill>
              </a:rPr>
              <a:t>原名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沈岳焕</a:t>
            </a:r>
            <a:r>
              <a:rPr lang="zh-CN" altLang="en-US" sz="2400" b="1" dirty="0">
                <a:solidFill>
                  <a:srgbClr val="FF0000"/>
                </a:solidFill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字</a:t>
            </a:r>
            <a:r>
              <a:rPr lang="zh-CN" altLang="en-US" sz="2400" b="1" dirty="0">
                <a:solidFill>
                  <a:srgbClr val="FF0000"/>
                </a:solidFill>
              </a:rPr>
              <a:t>崇文，湖南凤凰县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人。沈</a:t>
            </a:r>
            <a:r>
              <a:rPr lang="zh-CN" altLang="en-US" sz="2400" b="1" dirty="0">
                <a:solidFill>
                  <a:srgbClr val="FF0000"/>
                </a:solidFill>
              </a:rPr>
              <a:t>从文是现代著名作家、历史文物研究家、京派小说代表人物。</a:t>
            </a:r>
            <a:r>
              <a:rPr lang="en-US" altLang="zh-CN" sz="2400" b="1" dirty="0"/>
              <a:t>14</a:t>
            </a:r>
            <a:r>
              <a:rPr lang="zh-CN" altLang="en-US" sz="2400" b="1" dirty="0"/>
              <a:t>岁时投身行伍，浪迹湘川黔边境地区，</a:t>
            </a:r>
            <a:r>
              <a:rPr lang="en-US" altLang="zh-CN" sz="2400" b="1" dirty="0"/>
              <a:t>1924</a:t>
            </a:r>
            <a:r>
              <a:rPr lang="zh-CN" altLang="en-US" sz="2400" b="1" dirty="0"/>
              <a:t>年开始文学创作，抗战爆发后到西南联大任教，</a:t>
            </a:r>
            <a:r>
              <a:rPr lang="en-US" altLang="zh-CN" sz="2400" b="1" dirty="0"/>
              <a:t>1931</a:t>
            </a:r>
            <a:r>
              <a:rPr lang="zh-CN" altLang="en-US" sz="2400" b="1" dirty="0"/>
              <a:t>－</a:t>
            </a:r>
            <a:r>
              <a:rPr lang="en-US" altLang="zh-CN" sz="2400" b="1" dirty="0"/>
              <a:t>1933</a:t>
            </a:r>
            <a:r>
              <a:rPr lang="zh-CN" altLang="en-US" sz="2400" b="1" dirty="0"/>
              <a:t>年在山东大学任教。</a:t>
            </a:r>
            <a:r>
              <a:rPr lang="en-US" altLang="zh-CN" sz="2400" b="1" dirty="0"/>
              <a:t>1946</a:t>
            </a:r>
            <a:r>
              <a:rPr lang="zh-CN" altLang="en-US" sz="2400" b="1" dirty="0"/>
              <a:t>年回到北京大学任教，建国后在中国历史博物馆和中国社会科学院历史研究所工作，主要从事中国古代历史的研究。沈从文</a:t>
            </a:r>
            <a:r>
              <a:rPr lang="en-US" altLang="zh-CN" sz="2400" b="1" dirty="0"/>
              <a:t>1988</a:t>
            </a:r>
            <a:r>
              <a:rPr lang="zh-CN" altLang="en-US" sz="2400" b="1" dirty="0"/>
              <a:t>年病逝于北京。</a:t>
            </a:r>
          </a:p>
        </p:txBody>
      </p:sp>
    </p:spTree>
    <p:extLst>
      <p:ext uri="{BB962C8B-B14F-4D97-AF65-F5344CB8AC3E}">
        <p14:creationId xmlns:p14="http://schemas.microsoft.com/office/powerpoint/2010/main" val="373389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04800" y="1777380"/>
            <a:ext cx="649944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/>
              <a:t>沈从文一生共出版了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石子船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从文子集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等</a:t>
            </a:r>
            <a:r>
              <a:rPr lang="en-US" altLang="zh-CN" sz="2400" b="1" dirty="0"/>
              <a:t>30</a:t>
            </a:r>
            <a:r>
              <a:rPr lang="zh-CN" altLang="en-US" sz="2400" b="1" dirty="0"/>
              <a:t>多种短篇小说集和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边城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长河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等６部中长篇小说，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其中最引人注目的是他的一系列以湘西为背景的小说，短篇小说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《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丈夫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、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《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贵生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、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《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三三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；长篇小说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《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边城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、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《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长河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是其代表作。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777380"/>
            <a:ext cx="150495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 descr="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193204"/>
            <a:ext cx="1844557" cy="93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9033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1" y="0"/>
            <a:ext cx="9180512" cy="5715000"/>
          </a:xfrm>
          <a:prstGeom prst="rect">
            <a:avLst/>
          </a:prstGeom>
          <a:noFill/>
        </p:spPr>
      </p:pic>
      <p:pic>
        <p:nvPicPr>
          <p:cNvPr id="17" name="图片 16" descr="画笔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6549" y="4404793"/>
            <a:ext cx="7933319" cy="219346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 rot="5433098">
            <a:off x="6534907" y="3097479"/>
            <a:ext cx="2525242" cy="2586636"/>
            <a:chOff x="3603169" y="1143000"/>
            <a:chExt cx="3619500" cy="3432632"/>
          </a:xfr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021513" y="1143000"/>
              <a:ext cx="20638" cy="1270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13" y="8"/>
                </a:cxn>
                <a:cxn ang="0">
                  <a:pos x="5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3" y="8"/>
                </a:cxn>
              </a:cxnLst>
              <a:rect l="0" t="0" r="r" b="b"/>
              <a:pathLst>
                <a:path w="13" h="8">
                  <a:moveTo>
                    <a:pt x="13" y="8"/>
                  </a:moveTo>
                  <a:lnTo>
                    <a:pt x="13" y="8"/>
                  </a:lnTo>
                  <a:lnTo>
                    <a:pt x="5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3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603169" y="1286332"/>
              <a:ext cx="3619500" cy="3289300"/>
            </a:xfrm>
            <a:custGeom>
              <a:avLst/>
              <a:gdLst/>
              <a:ahLst/>
              <a:cxnLst>
                <a:cxn ang="0">
                  <a:pos x="1342" y="13"/>
                </a:cxn>
                <a:cxn ang="0">
                  <a:pos x="1381" y="22"/>
                </a:cxn>
                <a:cxn ang="0">
                  <a:pos x="1438" y="22"/>
                </a:cxn>
                <a:cxn ang="0">
                  <a:pos x="1537" y="48"/>
                </a:cxn>
                <a:cxn ang="0">
                  <a:pos x="1590" y="65"/>
                </a:cxn>
                <a:cxn ang="0">
                  <a:pos x="1642" y="82"/>
                </a:cxn>
                <a:cxn ang="0">
                  <a:pos x="1720" y="117"/>
                </a:cxn>
                <a:cxn ang="0">
                  <a:pos x="1829" y="165"/>
                </a:cxn>
                <a:cxn ang="0">
                  <a:pos x="1881" y="191"/>
                </a:cxn>
                <a:cxn ang="0">
                  <a:pos x="1972" y="274"/>
                </a:cxn>
                <a:cxn ang="0">
                  <a:pos x="2167" y="530"/>
                </a:cxn>
                <a:cxn ang="0">
                  <a:pos x="2272" y="747"/>
                </a:cxn>
                <a:cxn ang="0">
                  <a:pos x="2263" y="1008"/>
                </a:cxn>
                <a:cxn ang="0">
                  <a:pos x="2228" y="1316"/>
                </a:cxn>
                <a:cxn ang="0">
                  <a:pos x="2176" y="1455"/>
                </a:cxn>
                <a:cxn ang="0">
                  <a:pos x="2072" y="1677"/>
                </a:cxn>
                <a:cxn ang="0">
                  <a:pos x="2050" y="1755"/>
                </a:cxn>
                <a:cxn ang="0">
                  <a:pos x="2011" y="1872"/>
                </a:cxn>
                <a:cxn ang="0">
                  <a:pos x="1976" y="1933"/>
                </a:cxn>
                <a:cxn ang="0">
                  <a:pos x="1946" y="2025"/>
                </a:cxn>
                <a:cxn ang="0">
                  <a:pos x="1859" y="2059"/>
                </a:cxn>
                <a:cxn ang="0">
                  <a:pos x="1859" y="1946"/>
                </a:cxn>
                <a:cxn ang="0">
                  <a:pos x="1820" y="1768"/>
                </a:cxn>
                <a:cxn ang="0">
                  <a:pos x="1707" y="1655"/>
                </a:cxn>
                <a:cxn ang="0">
                  <a:pos x="1598" y="1568"/>
                </a:cxn>
                <a:cxn ang="0">
                  <a:pos x="1442" y="1529"/>
                </a:cxn>
                <a:cxn ang="0">
                  <a:pos x="1390" y="1581"/>
                </a:cxn>
                <a:cxn ang="0">
                  <a:pos x="1312" y="1668"/>
                </a:cxn>
                <a:cxn ang="0">
                  <a:pos x="1238" y="1729"/>
                </a:cxn>
                <a:cxn ang="0">
                  <a:pos x="1203" y="1768"/>
                </a:cxn>
                <a:cxn ang="0">
                  <a:pos x="1077" y="1829"/>
                </a:cxn>
                <a:cxn ang="0">
                  <a:pos x="994" y="1872"/>
                </a:cxn>
                <a:cxn ang="0">
                  <a:pos x="890" y="1929"/>
                </a:cxn>
                <a:cxn ang="0">
                  <a:pos x="777" y="1894"/>
                </a:cxn>
                <a:cxn ang="0">
                  <a:pos x="664" y="1859"/>
                </a:cxn>
                <a:cxn ang="0">
                  <a:pos x="569" y="1825"/>
                </a:cxn>
                <a:cxn ang="0">
                  <a:pos x="386" y="1690"/>
                </a:cxn>
                <a:cxn ang="0">
                  <a:pos x="312" y="1629"/>
                </a:cxn>
                <a:cxn ang="0">
                  <a:pos x="265" y="1560"/>
                </a:cxn>
                <a:cxn ang="0">
                  <a:pos x="208" y="1481"/>
                </a:cxn>
                <a:cxn ang="0">
                  <a:pos x="186" y="1399"/>
                </a:cxn>
                <a:cxn ang="0">
                  <a:pos x="169" y="1282"/>
                </a:cxn>
                <a:cxn ang="0">
                  <a:pos x="139" y="1238"/>
                </a:cxn>
                <a:cxn ang="0">
                  <a:pos x="61" y="1156"/>
                </a:cxn>
                <a:cxn ang="0">
                  <a:pos x="4" y="1073"/>
                </a:cxn>
                <a:cxn ang="0">
                  <a:pos x="8" y="882"/>
                </a:cxn>
                <a:cxn ang="0">
                  <a:pos x="69" y="808"/>
                </a:cxn>
                <a:cxn ang="0">
                  <a:pos x="91" y="760"/>
                </a:cxn>
                <a:cxn ang="0">
                  <a:pos x="143" y="586"/>
                </a:cxn>
                <a:cxn ang="0">
                  <a:pos x="234" y="439"/>
                </a:cxn>
                <a:cxn ang="0">
                  <a:pos x="308" y="361"/>
                </a:cxn>
                <a:cxn ang="0">
                  <a:pos x="360" y="330"/>
                </a:cxn>
                <a:cxn ang="0">
                  <a:pos x="421" y="274"/>
                </a:cxn>
                <a:cxn ang="0">
                  <a:pos x="499" y="230"/>
                </a:cxn>
                <a:cxn ang="0">
                  <a:pos x="569" y="191"/>
                </a:cxn>
                <a:cxn ang="0">
                  <a:pos x="625" y="130"/>
                </a:cxn>
                <a:cxn ang="0">
                  <a:pos x="660" y="82"/>
                </a:cxn>
                <a:cxn ang="0">
                  <a:pos x="773" y="65"/>
                </a:cxn>
                <a:cxn ang="0">
                  <a:pos x="899" y="26"/>
                </a:cxn>
                <a:cxn ang="0">
                  <a:pos x="1016" y="26"/>
                </a:cxn>
                <a:cxn ang="0">
                  <a:pos x="1129" y="13"/>
                </a:cxn>
                <a:cxn ang="0">
                  <a:pos x="1203" y="4"/>
                </a:cxn>
              </a:cxnLst>
              <a:rect l="0" t="0" r="r" b="b"/>
              <a:pathLst>
                <a:path w="2280" h="2072">
                  <a:moveTo>
                    <a:pt x="1233" y="0"/>
                  </a:moveTo>
                  <a:lnTo>
                    <a:pt x="1233" y="0"/>
                  </a:lnTo>
                  <a:lnTo>
                    <a:pt x="1233" y="4"/>
                  </a:lnTo>
                  <a:lnTo>
                    <a:pt x="1233" y="4"/>
                  </a:lnTo>
                  <a:lnTo>
                    <a:pt x="1238" y="4"/>
                  </a:lnTo>
                  <a:lnTo>
                    <a:pt x="1238" y="4"/>
                  </a:lnTo>
                  <a:lnTo>
                    <a:pt x="1246" y="4"/>
                  </a:lnTo>
                  <a:lnTo>
                    <a:pt x="1264" y="4"/>
                  </a:lnTo>
                  <a:lnTo>
                    <a:pt x="1264" y="4"/>
                  </a:lnTo>
                  <a:lnTo>
                    <a:pt x="1268" y="9"/>
                  </a:lnTo>
                  <a:lnTo>
                    <a:pt x="1272" y="9"/>
                  </a:lnTo>
                  <a:lnTo>
                    <a:pt x="1277" y="9"/>
                  </a:lnTo>
                  <a:lnTo>
                    <a:pt x="1281" y="13"/>
                  </a:lnTo>
                  <a:lnTo>
                    <a:pt x="1281" y="13"/>
                  </a:lnTo>
                  <a:lnTo>
                    <a:pt x="1294" y="9"/>
                  </a:lnTo>
                  <a:lnTo>
                    <a:pt x="1303" y="9"/>
                  </a:lnTo>
                  <a:lnTo>
                    <a:pt x="1325" y="17"/>
                  </a:lnTo>
                  <a:lnTo>
                    <a:pt x="1325" y="17"/>
                  </a:lnTo>
                  <a:lnTo>
                    <a:pt x="1342" y="13"/>
                  </a:lnTo>
                  <a:lnTo>
                    <a:pt x="1342" y="13"/>
                  </a:lnTo>
                  <a:lnTo>
                    <a:pt x="1342" y="17"/>
                  </a:lnTo>
                  <a:lnTo>
                    <a:pt x="1351" y="17"/>
                  </a:lnTo>
                  <a:lnTo>
                    <a:pt x="1351" y="17"/>
                  </a:lnTo>
                  <a:lnTo>
                    <a:pt x="1342" y="13"/>
                  </a:lnTo>
                  <a:lnTo>
                    <a:pt x="1342" y="13"/>
                  </a:lnTo>
                  <a:lnTo>
                    <a:pt x="1346" y="13"/>
                  </a:lnTo>
                  <a:lnTo>
                    <a:pt x="1342" y="9"/>
                  </a:lnTo>
                  <a:lnTo>
                    <a:pt x="1342" y="9"/>
                  </a:lnTo>
                  <a:lnTo>
                    <a:pt x="1342" y="9"/>
                  </a:lnTo>
                  <a:lnTo>
                    <a:pt x="1346" y="9"/>
                  </a:lnTo>
                  <a:lnTo>
                    <a:pt x="1351" y="9"/>
                  </a:lnTo>
                  <a:lnTo>
                    <a:pt x="1351" y="9"/>
                  </a:lnTo>
                  <a:lnTo>
                    <a:pt x="1359" y="17"/>
                  </a:lnTo>
                  <a:lnTo>
                    <a:pt x="1364" y="17"/>
                  </a:lnTo>
                  <a:lnTo>
                    <a:pt x="1368" y="17"/>
                  </a:lnTo>
                  <a:lnTo>
                    <a:pt x="1381" y="22"/>
                  </a:lnTo>
                  <a:lnTo>
                    <a:pt x="1381" y="22"/>
                  </a:lnTo>
                  <a:lnTo>
                    <a:pt x="1381" y="22"/>
                  </a:lnTo>
                  <a:lnTo>
                    <a:pt x="1390" y="22"/>
                  </a:lnTo>
                  <a:lnTo>
                    <a:pt x="1394" y="17"/>
                  </a:lnTo>
                  <a:lnTo>
                    <a:pt x="1394" y="17"/>
                  </a:lnTo>
                  <a:lnTo>
                    <a:pt x="1394" y="22"/>
                  </a:lnTo>
                  <a:lnTo>
                    <a:pt x="1398" y="22"/>
                  </a:lnTo>
                  <a:lnTo>
                    <a:pt x="1394" y="22"/>
                  </a:lnTo>
                  <a:lnTo>
                    <a:pt x="1394" y="22"/>
                  </a:lnTo>
                  <a:lnTo>
                    <a:pt x="1394" y="22"/>
                  </a:lnTo>
                  <a:lnTo>
                    <a:pt x="1394" y="22"/>
                  </a:lnTo>
                  <a:lnTo>
                    <a:pt x="1394" y="26"/>
                  </a:lnTo>
                  <a:lnTo>
                    <a:pt x="1403" y="30"/>
                  </a:lnTo>
                  <a:lnTo>
                    <a:pt x="1412" y="30"/>
                  </a:lnTo>
                  <a:lnTo>
                    <a:pt x="1416" y="35"/>
                  </a:lnTo>
                  <a:lnTo>
                    <a:pt x="1416" y="35"/>
                  </a:lnTo>
                  <a:lnTo>
                    <a:pt x="1420" y="35"/>
                  </a:lnTo>
                  <a:lnTo>
                    <a:pt x="1425" y="30"/>
                  </a:lnTo>
                  <a:lnTo>
                    <a:pt x="1433" y="26"/>
                  </a:lnTo>
                  <a:lnTo>
                    <a:pt x="1433" y="22"/>
                  </a:lnTo>
                  <a:lnTo>
                    <a:pt x="1438" y="22"/>
                  </a:lnTo>
                  <a:lnTo>
                    <a:pt x="1438" y="22"/>
                  </a:lnTo>
                  <a:lnTo>
                    <a:pt x="1433" y="26"/>
                  </a:lnTo>
                  <a:lnTo>
                    <a:pt x="1433" y="26"/>
                  </a:lnTo>
                  <a:lnTo>
                    <a:pt x="1433" y="26"/>
                  </a:lnTo>
                  <a:lnTo>
                    <a:pt x="1433" y="30"/>
                  </a:lnTo>
                  <a:lnTo>
                    <a:pt x="1438" y="35"/>
                  </a:lnTo>
                  <a:lnTo>
                    <a:pt x="1442" y="39"/>
                  </a:lnTo>
                  <a:lnTo>
                    <a:pt x="1446" y="39"/>
                  </a:lnTo>
                  <a:lnTo>
                    <a:pt x="1446" y="39"/>
                  </a:lnTo>
                  <a:lnTo>
                    <a:pt x="1455" y="35"/>
                  </a:lnTo>
                  <a:lnTo>
                    <a:pt x="1459" y="30"/>
                  </a:lnTo>
                  <a:lnTo>
                    <a:pt x="1464" y="30"/>
                  </a:lnTo>
                  <a:lnTo>
                    <a:pt x="1472" y="30"/>
                  </a:lnTo>
                  <a:lnTo>
                    <a:pt x="1472" y="30"/>
                  </a:lnTo>
                  <a:lnTo>
                    <a:pt x="1485" y="35"/>
                  </a:lnTo>
                  <a:lnTo>
                    <a:pt x="1503" y="39"/>
                  </a:lnTo>
                  <a:lnTo>
                    <a:pt x="1529" y="39"/>
                  </a:lnTo>
                  <a:lnTo>
                    <a:pt x="1529" y="39"/>
                  </a:lnTo>
                  <a:lnTo>
                    <a:pt x="1537" y="48"/>
                  </a:lnTo>
                  <a:lnTo>
                    <a:pt x="1551" y="52"/>
                  </a:lnTo>
                  <a:lnTo>
                    <a:pt x="1564" y="52"/>
                  </a:lnTo>
                  <a:lnTo>
                    <a:pt x="1572" y="61"/>
                  </a:lnTo>
                  <a:lnTo>
                    <a:pt x="1572" y="61"/>
                  </a:lnTo>
                  <a:lnTo>
                    <a:pt x="1577" y="56"/>
                  </a:lnTo>
                  <a:lnTo>
                    <a:pt x="1581" y="61"/>
                  </a:lnTo>
                  <a:lnTo>
                    <a:pt x="1585" y="61"/>
                  </a:lnTo>
                  <a:lnTo>
                    <a:pt x="1594" y="61"/>
                  </a:lnTo>
                  <a:lnTo>
                    <a:pt x="1594" y="61"/>
                  </a:lnTo>
                  <a:lnTo>
                    <a:pt x="1598" y="61"/>
                  </a:lnTo>
                  <a:lnTo>
                    <a:pt x="1603" y="65"/>
                  </a:lnTo>
                  <a:lnTo>
                    <a:pt x="1603" y="65"/>
                  </a:lnTo>
                  <a:lnTo>
                    <a:pt x="1603" y="65"/>
                  </a:lnTo>
                  <a:lnTo>
                    <a:pt x="1603" y="69"/>
                  </a:lnTo>
                  <a:lnTo>
                    <a:pt x="1603" y="74"/>
                  </a:lnTo>
                  <a:lnTo>
                    <a:pt x="1603" y="74"/>
                  </a:lnTo>
                  <a:lnTo>
                    <a:pt x="1598" y="74"/>
                  </a:lnTo>
                  <a:lnTo>
                    <a:pt x="1594" y="69"/>
                  </a:lnTo>
                  <a:lnTo>
                    <a:pt x="1590" y="65"/>
                  </a:lnTo>
                  <a:lnTo>
                    <a:pt x="1590" y="69"/>
                  </a:lnTo>
                  <a:lnTo>
                    <a:pt x="1590" y="69"/>
                  </a:lnTo>
                  <a:lnTo>
                    <a:pt x="1594" y="74"/>
                  </a:lnTo>
                  <a:lnTo>
                    <a:pt x="1594" y="78"/>
                  </a:lnTo>
                  <a:lnTo>
                    <a:pt x="1598" y="82"/>
                  </a:lnTo>
                  <a:lnTo>
                    <a:pt x="1603" y="82"/>
                  </a:lnTo>
                  <a:lnTo>
                    <a:pt x="1603" y="87"/>
                  </a:lnTo>
                  <a:lnTo>
                    <a:pt x="1603" y="87"/>
                  </a:lnTo>
                  <a:lnTo>
                    <a:pt x="1607" y="87"/>
                  </a:lnTo>
                  <a:lnTo>
                    <a:pt x="1611" y="82"/>
                  </a:lnTo>
                  <a:lnTo>
                    <a:pt x="1607" y="74"/>
                  </a:lnTo>
                  <a:lnTo>
                    <a:pt x="1607" y="74"/>
                  </a:lnTo>
                  <a:lnTo>
                    <a:pt x="1611" y="74"/>
                  </a:lnTo>
                  <a:lnTo>
                    <a:pt x="1616" y="74"/>
                  </a:lnTo>
                  <a:lnTo>
                    <a:pt x="1620" y="69"/>
                  </a:lnTo>
                  <a:lnTo>
                    <a:pt x="1620" y="69"/>
                  </a:lnTo>
                  <a:lnTo>
                    <a:pt x="1629" y="78"/>
                  </a:lnTo>
                  <a:lnTo>
                    <a:pt x="1633" y="78"/>
                  </a:lnTo>
                  <a:lnTo>
                    <a:pt x="1642" y="82"/>
                  </a:lnTo>
                  <a:lnTo>
                    <a:pt x="1650" y="87"/>
                  </a:lnTo>
                  <a:lnTo>
                    <a:pt x="1650" y="87"/>
                  </a:lnTo>
                  <a:lnTo>
                    <a:pt x="1655" y="100"/>
                  </a:lnTo>
                  <a:lnTo>
                    <a:pt x="1668" y="104"/>
                  </a:lnTo>
                  <a:lnTo>
                    <a:pt x="1668" y="104"/>
                  </a:lnTo>
                  <a:lnTo>
                    <a:pt x="1672" y="100"/>
                  </a:lnTo>
                  <a:lnTo>
                    <a:pt x="1676" y="100"/>
                  </a:lnTo>
                  <a:lnTo>
                    <a:pt x="1685" y="96"/>
                  </a:lnTo>
                  <a:lnTo>
                    <a:pt x="1685" y="96"/>
                  </a:lnTo>
                  <a:lnTo>
                    <a:pt x="1690" y="104"/>
                  </a:lnTo>
                  <a:lnTo>
                    <a:pt x="1694" y="104"/>
                  </a:lnTo>
                  <a:lnTo>
                    <a:pt x="1698" y="104"/>
                  </a:lnTo>
                  <a:lnTo>
                    <a:pt x="1707" y="109"/>
                  </a:lnTo>
                  <a:lnTo>
                    <a:pt x="1716" y="109"/>
                  </a:lnTo>
                  <a:lnTo>
                    <a:pt x="1716" y="109"/>
                  </a:lnTo>
                  <a:lnTo>
                    <a:pt x="1716" y="109"/>
                  </a:lnTo>
                  <a:lnTo>
                    <a:pt x="1716" y="113"/>
                  </a:lnTo>
                  <a:lnTo>
                    <a:pt x="1720" y="117"/>
                  </a:lnTo>
                  <a:lnTo>
                    <a:pt x="1720" y="117"/>
                  </a:lnTo>
                  <a:lnTo>
                    <a:pt x="1729" y="117"/>
                  </a:lnTo>
                  <a:lnTo>
                    <a:pt x="1737" y="122"/>
                  </a:lnTo>
                  <a:lnTo>
                    <a:pt x="1750" y="130"/>
                  </a:lnTo>
                  <a:lnTo>
                    <a:pt x="1768" y="139"/>
                  </a:lnTo>
                  <a:lnTo>
                    <a:pt x="1776" y="139"/>
                  </a:lnTo>
                  <a:lnTo>
                    <a:pt x="1785" y="139"/>
                  </a:lnTo>
                  <a:lnTo>
                    <a:pt x="1785" y="139"/>
                  </a:lnTo>
                  <a:lnTo>
                    <a:pt x="1802" y="148"/>
                  </a:lnTo>
                  <a:lnTo>
                    <a:pt x="1811" y="152"/>
                  </a:lnTo>
                  <a:lnTo>
                    <a:pt x="1820" y="152"/>
                  </a:lnTo>
                  <a:lnTo>
                    <a:pt x="1820" y="156"/>
                  </a:lnTo>
                  <a:lnTo>
                    <a:pt x="1820" y="156"/>
                  </a:lnTo>
                  <a:lnTo>
                    <a:pt x="1815" y="156"/>
                  </a:lnTo>
                  <a:lnTo>
                    <a:pt x="1815" y="161"/>
                  </a:lnTo>
                  <a:lnTo>
                    <a:pt x="1815" y="161"/>
                  </a:lnTo>
                  <a:lnTo>
                    <a:pt x="1815" y="165"/>
                  </a:lnTo>
                  <a:lnTo>
                    <a:pt x="1820" y="165"/>
                  </a:lnTo>
                  <a:lnTo>
                    <a:pt x="1829" y="165"/>
                  </a:lnTo>
                  <a:lnTo>
                    <a:pt x="1829" y="165"/>
                  </a:lnTo>
                  <a:lnTo>
                    <a:pt x="1824" y="169"/>
                  </a:lnTo>
                  <a:lnTo>
                    <a:pt x="1824" y="169"/>
                  </a:lnTo>
                  <a:lnTo>
                    <a:pt x="1824" y="169"/>
                  </a:lnTo>
                  <a:lnTo>
                    <a:pt x="1829" y="169"/>
                  </a:lnTo>
                  <a:lnTo>
                    <a:pt x="1833" y="174"/>
                  </a:lnTo>
                  <a:lnTo>
                    <a:pt x="1837" y="174"/>
                  </a:lnTo>
                  <a:lnTo>
                    <a:pt x="1842" y="169"/>
                  </a:lnTo>
                  <a:lnTo>
                    <a:pt x="1842" y="169"/>
                  </a:lnTo>
                  <a:lnTo>
                    <a:pt x="1842" y="174"/>
                  </a:lnTo>
                  <a:lnTo>
                    <a:pt x="1846" y="178"/>
                  </a:lnTo>
                  <a:lnTo>
                    <a:pt x="1855" y="182"/>
                  </a:lnTo>
                  <a:lnTo>
                    <a:pt x="1855" y="182"/>
                  </a:lnTo>
                  <a:lnTo>
                    <a:pt x="1859" y="178"/>
                  </a:lnTo>
                  <a:lnTo>
                    <a:pt x="1863" y="178"/>
                  </a:lnTo>
                  <a:lnTo>
                    <a:pt x="1863" y="178"/>
                  </a:lnTo>
                  <a:lnTo>
                    <a:pt x="1868" y="182"/>
                  </a:lnTo>
                  <a:lnTo>
                    <a:pt x="1881" y="187"/>
                  </a:lnTo>
                  <a:lnTo>
                    <a:pt x="1881" y="187"/>
                  </a:lnTo>
                  <a:lnTo>
                    <a:pt x="1881" y="191"/>
                  </a:lnTo>
                  <a:lnTo>
                    <a:pt x="1881" y="191"/>
                  </a:lnTo>
                  <a:lnTo>
                    <a:pt x="1885" y="187"/>
                  </a:lnTo>
                  <a:lnTo>
                    <a:pt x="1885" y="187"/>
                  </a:lnTo>
                  <a:lnTo>
                    <a:pt x="1889" y="191"/>
                  </a:lnTo>
                  <a:lnTo>
                    <a:pt x="1889" y="195"/>
                  </a:lnTo>
                  <a:lnTo>
                    <a:pt x="1889" y="195"/>
                  </a:lnTo>
                  <a:lnTo>
                    <a:pt x="1894" y="200"/>
                  </a:lnTo>
                  <a:lnTo>
                    <a:pt x="1894" y="200"/>
                  </a:lnTo>
                  <a:lnTo>
                    <a:pt x="1894" y="204"/>
                  </a:lnTo>
                  <a:lnTo>
                    <a:pt x="1894" y="204"/>
                  </a:lnTo>
                  <a:lnTo>
                    <a:pt x="1907" y="204"/>
                  </a:lnTo>
                  <a:lnTo>
                    <a:pt x="1915" y="208"/>
                  </a:lnTo>
                  <a:lnTo>
                    <a:pt x="1915" y="208"/>
                  </a:lnTo>
                  <a:lnTo>
                    <a:pt x="1928" y="226"/>
                  </a:lnTo>
                  <a:lnTo>
                    <a:pt x="1941" y="243"/>
                  </a:lnTo>
                  <a:lnTo>
                    <a:pt x="1955" y="265"/>
                  </a:lnTo>
                  <a:lnTo>
                    <a:pt x="1963" y="269"/>
                  </a:lnTo>
                  <a:lnTo>
                    <a:pt x="1972" y="274"/>
                  </a:lnTo>
                  <a:lnTo>
                    <a:pt x="1972" y="274"/>
                  </a:lnTo>
                  <a:lnTo>
                    <a:pt x="1989" y="291"/>
                  </a:lnTo>
                  <a:lnTo>
                    <a:pt x="2002" y="300"/>
                  </a:lnTo>
                  <a:lnTo>
                    <a:pt x="2011" y="313"/>
                  </a:lnTo>
                  <a:lnTo>
                    <a:pt x="2011" y="313"/>
                  </a:lnTo>
                  <a:lnTo>
                    <a:pt x="2020" y="321"/>
                  </a:lnTo>
                  <a:lnTo>
                    <a:pt x="2033" y="334"/>
                  </a:lnTo>
                  <a:lnTo>
                    <a:pt x="2041" y="343"/>
                  </a:lnTo>
                  <a:lnTo>
                    <a:pt x="2046" y="356"/>
                  </a:lnTo>
                  <a:lnTo>
                    <a:pt x="2046" y="356"/>
                  </a:lnTo>
                  <a:lnTo>
                    <a:pt x="2067" y="374"/>
                  </a:lnTo>
                  <a:lnTo>
                    <a:pt x="2085" y="395"/>
                  </a:lnTo>
                  <a:lnTo>
                    <a:pt x="2111" y="443"/>
                  </a:lnTo>
                  <a:lnTo>
                    <a:pt x="2111" y="443"/>
                  </a:lnTo>
                  <a:lnTo>
                    <a:pt x="2124" y="460"/>
                  </a:lnTo>
                  <a:lnTo>
                    <a:pt x="2137" y="473"/>
                  </a:lnTo>
                  <a:lnTo>
                    <a:pt x="2150" y="491"/>
                  </a:lnTo>
                  <a:lnTo>
                    <a:pt x="2159" y="508"/>
                  </a:lnTo>
                  <a:lnTo>
                    <a:pt x="2159" y="508"/>
                  </a:lnTo>
                  <a:lnTo>
                    <a:pt x="2167" y="530"/>
                  </a:lnTo>
                  <a:lnTo>
                    <a:pt x="2176" y="552"/>
                  </a:lnTo>
                  <a:lnTo>
                    <a:pt x="2202" y="586"/>
                  </a:lnTo>
                  <a:lnTo>
                    <a:pt x="2202" y="586"/>
                  </a:lnTo>
                  <a:lnTo>
                    <a:pt x="2211" y="608"/>
                  </a:lnTo>
                  <a:lnTo>
                    <a:pt x="2219" y="634"/>
                  </a:lnTo>
                  <a:lnTo>
                    <a:pt x="2219" y="634"/>
                  </a:lnTo>
                  <a:lnTo>
                    <a:pt x="2233" y="639"/>
                  </a:lnTo>
                  <a:lnTo>
                    <a:pt x="2241" y="652"/>
                  </a:lnTo>
                  <a:lnTo>
                    <a:pt x="2246" y="678"/>
                  </a:lnTo>
                  <a:lnTo>
                    <a:pt x="2246" y="678"/>
                  </a:lnTo>
                  <a:lnTo>
                    <a:pt x="2250" y="686"/>
                  </a:lnTo>
                  <a:lnTo>
                    <a:pt x="2254" y="691"/>
                  </a:lnTo>
                  <a:lnTo>
                    <a:pt x="2263" y="704"/>
                  </a:lnTo>
                  <a:lnTo>
                    <a:pt x="2263" y="704"/>
                  </a:lnTo>
                  <a:lnTo>
                    <a:pt x="2263" y="717"/>
                  </a:lnTo>
                  <a:lnTo>
                    <a:pt x="2267" y="721"/>
                  </a:lnTo>
                  <a:lnTo>
                    <a:pt x="2272" y="725"/>
                  </a:lnTo>
                  <a:lnTo>
                    <a:pt x="2272" y="725"/>
                  </a:lnTo>
                  <a:lnTo>
                    <a:pt x="2272" y="747"/>
                  </a:lnTo>
                  <a:lnTo>
                    <a:pt x="2276" y="769"/>
                  </a:lnTo>
                  <a:lnTo>
                    <a:pt x="2276" y="786"/>
                  </a:lnTo>
                  <a:lnTo>
                    <a:pt x="2272" y="808"/>
                  </a:lnTo>
                  <a:lnTo>
                    <a:pt x="2280" y="817"/>
                  </a:lnTo>
                  <a:lnTo>
                    <a:pt x="2280" y="817"/>
                  </a:lnTo>
                  <a:lnTo>
                    <a:pt x="2272" y="895"/>
                  </a:lnTo>
                  <a:lnTo>
                    <a:pt x="2272" y="895"/>
                  </a:lnTo>
                  <a:lnTo>
                    <a:pt x="2272" y="908"/>
                  </a:lnTo>
                  <a:lnTo>
                    <a:pt x="2272" y="921"/>
                  </a:lnTo>
                  <a:lnTo>
                    <a:pt x="2263" y="951"/>
                  </a:lnTo>
                  <a:lnTo>
                    <a:pt x="2263" y="951"/>
                  </a:lnTo>
                  <a:lnTo>
                    <a:pt x="2259" y="973"/>
                  </a:lnTo>
                  <a:lnTo>
                    <a:pt x="2254" y="986"/>
                  </a:lnTo>
                  <a:lnTo>
                    <a:pt x="2246" y="995"/>
                  </a:lnTo>
                  <a:lnTo>
                    <a:pt x="2246" y="995"/>
                  </a:lnTo>
                  <a:lnTo>
                    <a:pt x="2259" y="999"/>
                  </a:lnTo>
                  <a:lnTo>
                    <a:pt x="2263" y="1004"/>
                  </a:lnTo>
                  <a:lnTo>
                    <a:pt x="2263" y="1008"/>
                  </a:lnTo>
                  <a:lnTo>
                    <a:pt x="2263" y="1008"/>
                  </a:lnTo>
                  <a:lnTo>
                    <a:pt x="2267" y="1025"/>
                  </a:lnTo>
                  <a:lnTo>
                    <a:pt x="2263" y="1038"/>
                  </a:lnTo>
                  <a:lnTo>
                    <a:pt x="2254" y="1051"/>
                  </a:lnTo>
                  <a:lnTo>
                    <a:pt x="2250" y="1069"/>
                  </a:lnTo>
                  <a:lnTo>
                    <a:pt x="2250" y="1069"/>
                  </a:lnTo>
                  <a:lnTo>
                    <a:pt x="2246" y="1077"/>
                  </a:lnTo>
                  <a:lnTo>
                    <a:pt x="2246" y="1086"/>
                  </a:lnTo>
                  <a:lnTo>
                    <a:pt x="2246" y="1099"/>
                  </a:lnTo>
                  <a:lnTo>
                    <a:pt x="2246" y="1108"/>
                  </a:lnTo>
                  <a:lnTo>
                    <a:pt x="2246" y="1108"/>
                  </a:lnTo>
                  <a:lnTo>
                    <a:pt x="2241" y="1121"/>
                  </a:lnTo>
                  <a:lnTo>
                    <a:pt x="2241" y="1138"/>
                  </a:lnTo>
                  <a:lnTo>
                    <a:pt x="2241" y="1151"/>
                  </a:lnTo>
                  <a:lnTo>
                    <a:pt x="2237" y="1169"/>
                  </a:lnTo>
                  <a:lnTo>
                    <a:pt x="2237" y="1169"/>
                  </a:lnTo>
                  <a:lnTo>
                    <a:pt x="2233" y="1203"/>
                  </a:lnTo>
                  <a:lnTo>
                    <a:pt x="2233" y="1238"/>
                  </a:lnTo>
                  <a:lnTo>
                    <a:pt x="2228" y="1316"/>
                  </a:lnTo>
                  <a:lnTo>
                    <a:pt x="2228" y="1316"/>
                  </a:lnTo>
                  <a:lnTo>
                    <a:pt x="2228" y="1308"/>
                  </a:lnTo>
                  <a:lnTo>
                    <a:pt x="2224" y="1303"/>
                  </a:lnTo>
                  <a:lnTo>
                    <a:pt x="2215" y="1303"/>
                  </a:lnTo>
                  <a:lnTo>
                    <a:pt x="2215" y="1295"/>
                  </a:lnTo>
                  <a:lnTo>
                    <a:pt x="2211" y="1295"/>
                  </a:lnTo>
                  <a:lnTo>
                    <a:pt x="2211" y="1295"/>
                  </a:lnTo>
                  <a:lnTo>
                    <a:pt x="2206" y="1308"/>
                  </a:lnTo>
                  <a:lnTo>
                    <a:pt x="2206" y="1316"/>
                  </a:lnTo>
                  <a:lnTo>
                    <a:pt x="2206" y="1325"/>
                  </a:lnTo>
                  <a:lnTo>
                    <a:pt x="2215" y="1334"/>
                  </a:lnTo>
                  <a:lnTo>
                    <a:pt x="2215" y="1334"/>
                  </a:lnTo>
                  <a:lnTo>
                    <a:pt x="2215" y="1351"/>
                  </a:lnTo>
                  <a:lnTo>
                    <a:pt x="2206" y="1364"/>
                  </a:lnTo>
                  <a:lnTo>
                    <a:pt x="2202" y="1373"/>
                  </a:lnTo>
                  <a:lnTo>
                    <a:pt x="2198" y="1390"/>
                  </a:lnTo>
                  <a:lnTo>
                    <a:pt x="2198" y="1390"/>
                  </a:lnTo>
                  <a:lnTo>
                    <a:pt x="2180" y="1421"/>
                  </a:lnTo>
                  <a:lnTo>
                    <a:pt x="2176" y="1438"/>
                  </a:lnTo>
                  <a:lnTo>
                    <a:pt x="2176" y="1455"/>
                  </a:lnTo>
                  <a:lnTo>
                    <a:pt x="2176" y="1455"/>
                  </a:lnTo>
                  <a:lnTo>
                    <a:pt x="2163" y="1486"/>
                  </a:lnTo>
                  <a:lnTo>
                    <a:pt x="2150" y="1516"/>
                  </a:lnTo>
                  <a:lnTo>
                    <a:pt x="2133" y="1542"/>
                  </a:lnTo>
                  <a:lnTo>
                    <a:pt x="2124" y="1551"/>
                  </a:lnTo>
                  <a:lnTo>
                    <a:pt x="2111" y="1564"/>
                  </a:lnTo>
                  <a:lnTo>
                    <a:pt x="2111" y="1564"/>
                  </a:lnTo>
                  <a:lnTo>
                    <a:pt x="2111" y="1577"/>
                  </a:lnTo>
                  <a:lnTo>
                    <a:pt x="2111" y="1590"/>
                  </a:lnTo>
                  <a:lnTo>
                    <a:pt x="2111" y="1590"/>
                  </a:lnTo>
                  <a:lnTo>
                    <a:pt x="2102" y="1603"/>
                  </a:lnTo>
                  <a:lnTo>
                    <a:pt x="2094" y="1616"/>
                  </a:lnTo>
                  <a:lnTo>
                    <a:pt x="2094" y="1616"/>
                  </a:lnTo>
                  <a:lnTo>
                    <a:pt x="2098" y="1629"/>
                  </a:lnTo>
                  <a:lnTo>
                    <a:pt x="2098" y="1638"/>
                  </a:lnTo>
                  <a:lnTo>
                    <a:pt x="2098" y="1638"/>
                  </a:lnTo>
                  <a:lnTo>
                    <a:pt x="2085" y="1660"/>
                  </a:lnTo>
                  <a:lnTo>
                    <a:pt x="2072" y="1677"/>
                  </a:lnTo>
                  <a:lnTo>
                    <a:pt x="2072" y="1677"/>
                  </a:lnTo>
                  <a:lnTo>
                    <a:pt x="2072" y="1686"/>
                  </a:lnTo>
                  <a:lnTo>
                    <a:pt x="2072" y="1690"/>
                  </a:lnTo>
                  <a:lnTo>
                    <a:pt x="2072" y="1690"/>
                  </a:lnTo>
                  <a:lnTo>
                    <a:pt x="2072" y="1690"/>
                  </a:lnTo>
                  <a:lnTo>
                    <a:pt x="2076" y="1699"/>
                  </a:lnTo>
                  <a:lnTo>
                    <a:pt x="2072" y="1703"/>
                  </a:lnTo>
                  <a:lnTo>
                    <a:pt x="2063" y="1707"/>
                  </a:lnTo>
                  <a:lnTo>
                    <a:pt x="2063" y="1707"/>
                  </a:lnTo>
                  <a:lnTo>
                    <a:pt x="2067" y="1720"/>
                  </a:lnTo>
                  <a:lnTo>
                    <a:pt x="2063" y="1725"/>
                  </a:lnTo>
                  <a:lnTo>
                    <a:pt x="2050" y="1738"/>
                  </a:lnTo>
                  <a:lnTo>
                    <a:pt x="2050" y="1738"/>
                  </a:lnTo>
                  <a:lnTo>
                    <a:pt x="2063" y="1738"/>
                  </a:lnTo>
                  <a:lnTo>
                    <a:pt x="2067" y="1738"/>
                  </a:lnTo>
                  <a:lnTo>
                    <a:pt x="2067" y="1733"/>
                  </a:lnTo>
                  <a:lnTo>
                    <a:pt x="2067" y="1733"/>
                  </a:lnTo>
                  <a:lnTo>
                    <a:pt x="2063" y="1746"/>
                  </a:lnTo>
                  <a:lnTo>
                    <a:pt x="2059" y="1755"/>
                  </a:lnTo>
                  <a:lnTo>
                    <a:pt x="2050" y="1755"/>
                  </a:lnTo>
                  <a:lnTo>
                    <a:pt x="2050" y="1755"/>
                  </a:lnTo>
                  <a:lnTo>
                    <a:pt x="2046" y="1764"/>
                  </a:lnTo>
                  <a:lnTo>
                    <a:pt x="2041" y="1768"/>
                  </a:lnTo>
                  <a:lnTo>
                    <a:pt x="2046" y="1773"/>
                  </a:lnTo>
                  <a:lnTo>
                    <a:pt x="2046" y="1773"/>
                  </a:lnTo>
                  <a:lnTo>
                    <a:pt x="2046" y="1777"/>
                  </a:lnTo>
                  <a:lnTo>
                    <a:pt x="2046" y="1777"/>
                  </a:lnTo>
                  <a:lnTo>
                    <a:pt x="2046" y="1777"/>
                  </a:lnTo>
                  <a:lnTo>
                    <a:pt x="2050" y="1777"/>
                  </a:lnTo>
                  <a:lnTo>
                    <a:pt x="2050" y="1777"/>
                  </a:lnTo>
                  <a:lnTo>
                    <a:pt x="2037" y="1812"/>
                  </a:lnTo>
                  <a:lnTo>
                    <a:pt x="2024" y="1846"/>
                  </a:lnTo>
                  <a:lnTo>
                    <a:pt x="2024" y="1846"/>
                  </a:lnTo>
                  <a:lnTo>
                    <a:pt x="2015" y="1851"/>
                  </a:lnTo>
                  <a:lnTo>
                    <a:pt x="2011" y="1855"/>
                  </a:lnTo>
                  <a:lnTo>
                    <a:pt x="2007" y="1872"/>
                  </a:lnTo>
                  <a:lnTo>
                    <a:pt x="2007" y="1872"/>
                  </a:lnTo>
                  <a:lnTo>
                    <a:pt x="2011" y="1872"/>
                  </a:lnTo>
                  <a:lnTo>
                    <a:pt x="2011" y="1872"/>
                  </a:lnTo>
                  <a:lnTo>
                    <a:pt x="2011" y="1877"/>
                  </a:lnTo>
                  <a:lnTo>
                    <a:pt x="2007" y="1881"/>
                  </a:lnTo>
                  <a:lnTo>
                    <a:pt x="2007" y="1885"/>
                  </a:lnTo>
                  <a:lnTo>
                    <a:pt x="2002" y="1890"/>
                  </a:lnTo>
                  <a:lnTo>
                    <a:pt x="2007" y="1890"/>
                  </a:lnTo>
                  <a:lnTo>
                    <a:pt x="2007" y="1890"/>
                  </a:lnTo>
                  <a:lnTo>
                    <a:pt x="1994" y="1907"/>
                  </a:lnTo>
                  <a:lnTo>
                    <a:pt x="1981" y="1925"/>
                  </a:lnTo>
                  <a:lnTo>
                    <a:pt x="1981" y="1925"/>
                  </a:lnTo>
                  <a:lnTo>
                    <a:pt x="1981" y="1925"/>
                  </a:lnTo>
                  <a:lnTo>
                    <a:pt x="1976" y="1929"/>
                  </a:lnTo>
                  <a:lnTo>
                    <a:pt x="1976" y="1925"/>
                  </a:lnTo>
                  <a:lnTo>
                    <a:pt x="1972" y="1925"/>
                  </a:lnTo>
                  <a:lnTo>
                    <a:pt x="1968" y="1925"/>
                  </a:lnTo>
                  <a:lnTo>
                    <a:pt x="1968" y="1925"/>
                  </a:lnTo>
                  <a:lnTo>
                    <a:pt x="1968" y="1929"/>
                  </a:lnTo>
                  <a:lnTo>
                    <a:pt x="1972" y="1933"/>
                  </a:lnTo>
                  <a:lnTo>
                    <a:pt x="1976" y="1933"/>
                  </a:lnTo>
                  <a:lnTo>
                    <a:pt x="1976" y="1933"/>
                  </a:lnTo>
                  <a:lnTo>
                    <a:pt x="1976" y="1933"/>
                  </a:lnTo>
                  <a:lnTo>
                    <a:pt x="1972" y="1942"/>
                  </a:lnTo>
                  <a:lnTo>
                    <a:pt x="1968" y="1942"/>
                  </a:lnTo>
                  <a:lnTo>
                    <a:pt x="1968" y="1942"/>
                  </a:lnTo>
                  <a:lnTo>
                    <a:pt x="1972" y="1951"/>
                  </a:lnTo>
                  <a:lnTo>
                    <a:pt x="1972" y="1951"/>
                  </a:lnTo>
                  <a:lnTo>
                    <a:pt x="1972" y="1951"/>
                  </a:lnTo>
                  <a:lnTo>
                    <a:pt x="1968" y="1955"/>
                  </a:lnTo>
                  <a:lnTo>
                    <a:pt x="1968" y="1959"/>
                  </a:lnTo>
                  <a:lnTo>
                    <a:pt x="1968" y="1959"/>
                  </a:lnTo>
                  <a:lnTo>
                    <a:pt x="1972" y="1959"/>
                  </a:lnTo>
                  <a:lnTo>
                    <a:pt x="1972" y="1959"/>
                  </a:lnTo>
                  <a:lnTo>
                    <a:pt x="1963" y="1977"/>
                  </a:lnTo>
                  <a:lnTo>
                    <a:pt x="1950" y="1994"/>
                  </a:lnTo>
                  <a:lnTo>
                    <a:pt x="1950" y="1994"/>
                  </a:lnTo>
                  <a:lnTo>
                    <a:pt x="1946" y="2007"/>
                  </a:lnTo>
                  <a:lnTo>
                    <a:pt x="1941" y="2016"/>
                  </a:lnTo>
                  <a:lnTo>
                    <a:pt x="1946" y="2025"/>
                  </a:lnTo>
                  <a:lnTo>
                    <a:pt x="1946" y="2025"/>
                  </a:lnTo>
                  <a:lnTo>
                    <a:pt x="1941" y="2042"/>
                  </a:lnTo>
                  <a:lnTo>
                    <a:pt x="1937" y="2051"/>
                  </a:lnTo>
                  <a:lnTo>
                    <a:pt x="1928" y="2055"/>
                  </a:lnTo>
                  <a:lnTo>
                    <a:pt x="1928" y="2055"/>
                  </a:lnTo>
                  <a:lnTo>
                    <a:pt x="1928" y="2042"/>
                  </a:lnTo>
                  <a:lnTo>
                    <a:pt x="1924" y="2038"/>
                  </a:lnTo>
                  <a:lnTo>
                    <a:pt x="1915" y="2033"/>
                  </a:lnTo>
                  <a:lnTo>
                    <a:pt x="1915" y="2033"/>
                  </a:lnTo>
                  <a:lnTo>
                    <a:pt x="1907" y="2038"/>
                  </a:lnTo>
                  <a:lnTo>
                    <a:pt x="1898" y="2042"/>
                  </a:lnTo>
                  <a:lnTo>
                    <a:pt x="1885" y="2059"/>
                  </a:lnTo>
                  <a:lnTo>
                    <a:pt x="1876" y="2068"/>
                  </a:lnTo>
                  <a:lnTo>
                    <a:pt x="1872" y="2072"/>
                  </a:lnTo>
                  <a:lnTo>
                    <a:pt x="1863" y="2072"/>
                  </a:lnTo>
                  <a:lnTo>
                    <a:pt x="1850" y="2068"/>
                  </a:lnTo>
                  <a:lnTo>
                    <a:pt x="1850" y="2064"/>
                  </a:lnTo>
                  <a:lnTo>
                    <a:pt x="1850" y="2064"/>
                  </a:lnTo>
                  <a:lnTo>
                    <a:pt x="1855" y="2064"/>
                  </a:lnTo>
                  <a:lnTo>
                    <a:pt x="1859" y="2059"/>
                  </a:lnTo>
                  <a:lnTo>
                    <a:pt x="1859" y="2055"/>
                  </a:lnTo>
                  <a:lnTo>
                    <a:pt x="1859" y="2055"/>
                  </a:lnTo>
                  <a:lnTo>
                    <a:pt x="1855" y="2051"/>
                  </a:lnTo>
                  <a:lnTo>
                    <a:pt x="1850" y="2051"/>
                  </a:lnTo>
                  <a:lnTo>
                    <a:pt x="1850" y="2042"/>
                  </a:lnTo>
                  <a:lnTo>
                    <a:pt x="1850" y="2042"/>
                  </a:lnTo>
                  <a:lnTo>
                    <a:pt x="1855" y="2038"/>
                  </a:lnTo>
                  <a:lnTo>
                    <a:pt x="1855" y="2038"/>
                  </a:lnTo>
                  <a:lnTo>
                    <a:pt x="1855" y="2025"/>
                  </a:lnTo>
                  <a:lnTo>
                    <a:pt x="1855" y="2016"/>
                  </a:lnTo>
                  <a:lnTo>
                    <a:pt x="1863" y="2011"/>
                  </a:lnTo>
                  <a:lnTo>
                    <a:pt x="1863" y="2011"/>
                  </a:lnTo>
                  <a:lnTo>
                    <a:pt x="1859" y="2003"/>
                  </a:lnTo>
                  <a:lnTo>
                    <a:pt x="1859" y="1994"/>
                  </a:lnTo>
                  <a:lnTo>
                    <a:pt x="1863" y="1977"/>
                  </a:lnTo>
                  <a:lnTo>
                    <a:pt x="1863" y="1968"/>
                  </a:lnTo>
                  <a:lnTo>
                    <a:pt x="1863" y="1968"/>
                  </a:lnTo>
                  <a:lnTo>
                    <a:pt x="1863" y="1968"/>
                  </a:lnTo>
                  <a:lnTo>
                    <a:pt x="1859" y="1946"/>
                  </a:lnTo>
                  <a:lnTo>
                    <a:pt x="1855" y="1920"/>
                  </a:lnTo>
                  <a:lnTo>
                    <a:pt x="1859" y="1872"/>
                  </a:lnTo>
                  <a:lnTo>
                    <a:pt x="1859" y="1872"/>
                  </a:lnTo>
                  <a:lnTo>
                    <a:pt x="1863" y="1868"/>
                  </a:lnTo>
                  <a:lnTo>
                    <a:pt x="1863" y="1859"/>
                  </a:lnTo>
                  <a:lnTo>
                    <a:pt x="1863" y="1859"/>
                  </a:lnTo>
                  <a:lnTo>
                    <a:pt x="1855" y="1859"/>
                  </a:lnTo>
                  <a:lnTo>
                    <a:pt x="1846" y="1851"/>
                  </a:lnTo>
                  <a:lnTo>
                    <a:pt x="1846" y="1851"/>
                  </a:lnTo>
                  <a:lnTo>
                    <a:pt x="1846" y="1842"/>
                  </a:lnTo>
                  <a:lnTo>
                    <a:pt x="1842" y="1838"/>
                  </a:lnTo>
                  <a:lnTo>
                    <a:pt x="1837" y="1833"/>
                  </a:lnTo>
                  <a:lnTo>
                    <a:pt x="1837" y="1829"/>
                  </a:lnTo>
                  <a:lnTo>
                    <a:pt x="1837" y="1829"/>
                  </a:lnTo>
                  <a:lnTo>
                    <a:pt x="1837" y="1812"/>
                  </a:lnTo>
                  <a:lnTo>
                    <a:pt x="1833" y="1803"/>
                  </a:lnTo>
                  <a:lnTo>
                    <a:pt x="1829" y="1794"/>
                  </a:lnTo>
                  <a:lnTo>
                    <a:pt x="1829" y="1794"/>
                  </a:lnTo>
                  <a:lnTo>
                    <a:pt x="1820" y="1768"/>
                  </a:lnTo>
                  <a:lnTo>
                    <a:pt x="1807" y="1738"/>
                  </a:lnTo>
                  <a:lnTo>
                    <a:pt x="1798" y="1712"/>
                  </a:lnTo>
                  <a:lnTo>
                    <a:pt x="1785" y="1699"/>
                  </a:lnTo>
                  <a:lnTo>
                    <a:pt x="1776" y="1690"/>
                  </a:lnTo>
                  <a:lnTo>
                    <a:pt x="1776" y="1690"/>
                  </a:lnTo>
                  <a:lnTo>
                    <a:pt x="1768" y="1686"/>
                  </a:lnTo>
                  <a:lnTo>
                    <a:pt x="1763" y="1681"/>
                  </a:lnTo>
                  <a:lnTo>
                    <a:pt x="1759" y="1677"/>
                  </a:lnTo>
                  <a:lnTo>
                    <a:pt x="1750" y="1677"/>
                  </a:lnTo>
                  <a:lnTo>
                    <a:pt x="1750" y="1677"/>
                  </a:lnTo>
                  <a:lnTo>
                    <a:pt x="1746" y="1668"/>
                  </a:lnTo>
                  <a:lnTo>
                    <a:pt x="1737" y="1660"/>
                  </a:lnTo>
                  <a:lnTo>
                    <a:pt x="1737" y="1660"/>
                  </a:lnTo>
                  <a:lnTo>
                    <a:pt x="1729" y="1664"/>
                  </a:lnTo>
                  <a:lnTo>
                    <a:pt x="1724" y="1664"/>
                  </a:lnTo>
                  <a:lnTo>
                    <a:pt x="1720" y="1664"/>
                  </a:lnTo>
                  <a:lnTo>
                    <a:pt x="1711" y="1651"/>
                  </a:lnTo>
                  <a:lnTo>
                    <a:pt x="1711" y="1651"/>
                  </a:lnTo>
                  <a:lnTo>
                    <a:pt x="1707" y="1655"/>
                  </a:lnTo>
                  <a:lnTo>
                    <a:pt x="1698" y="1655"/>
                  </a:lnTo>
                  <a:lnTo>
                    <a:pt x="1698" y="1655"/>
                  </a:lnTo>
                  <a:lnTo>
                    <a:pt x="1694" y="1651"/>
                  </a:lnTo>
                  <a:lnTo>
                    <a:pt x="1685" y="1647"/>
                  </a:lnTo>
                  <a:lnTo>
                    <a:pt x="1685" y="1647"/>
                  </a:lnTo>
                  <a:lnTo>
                    <a:pt x="1668" y="1620"/>
                  </a:lnTo>
                  <a:lnTo>
                    <a:pt x="1659" y="1612"/>
                  </a:lnTo>
                  <a:lnTo>
                    <a:pt x="1655" y="1594"/>
                  </a:lnTo>
                  <a:lnTo>
                    <a:pt x="1655" y="1594"/>
                  </a:lnTo>
                  <a:lnTo>
                    <a:pt x="1655" y="1594"/>
                  </a:lnTo>
                  <a:lnTo>
                    <a:pt x="1650" y="1599"/>
                  </a:lnTo>
                  <a:lnTo>
                    <a:pt x="1650" y="1599"/>
                  </a:lnTo>
                  <a:lnTo>
                    <a:pt x="1642" y="1590"/>
                  </a:lnTo>
                  <a:lnTo>
                    <a:pt x="1633" y="1586"/>
                  </a:lnTo>
                  <a:lnTo>
                    <a:pt x="1624" y="1577"/>
                  </a:lnTo>
                  <a:lnTo>
                    <a:pt x="1616" y="1568"/>
                  </a:lnTo>
                  <a:lnTo>
                    <a:pt x="1616" y="1568"/>
                  </a:lnTo>
                  <a:lnTo>
                    <a:pt x="1607" y="1573"/>
                  </a:lnTo>
                  <a:lnTo>
                    <a:pt x="1598" y="1568"/>
                  </a:lnTo>
                  <a:lnTo>
                    <a:pt x="1581" y="1560"/>
                  </a:lnTo>
                  <a:lnTo>
                    <a:pt x="1581" y="1560"/>
                  </a:lnTo>
                  <a:lnTo>
                    <a:pt x="1577" y="1551"/>
                  </a:lnTo>
                  <a:lnTo>
                    <a:pt x="1577" y="1551"/>
                  </a:lnTo>
                  <a:lnTo>
                    <a:pt x="1568" y="1547"/>
                  </a:lnTo>
                  <a:lnTo>
                    <a:pt x="1555" y="1547"/>
                  </a:lnTo>
                  <a:lnTo>
                    <a:pt x="1546" y="1542"/>
                  </a:lnTo>
                  <a:lnTo>
                    <a:pt x="1546" y="1542"/>
                  </a:lnTo>
                  <a:lnTo>
                    <a:pt x="1533" y="1538"/>
                  </a:lnTo>
                  <a:lnTo>
                    <a:pt x="1524" y="1534"/>
                  </a:lnTo>
                  <a:lnTo>
                    <a:pt x="1524" y="1534"/>
                  </a:lnTo>
                  <a:lnTo>
                    <a:pt x="1490" y="1534"/>
                  </a:lnTo>
                  <a:lnTo>
                    <a:pt x="1459" y="1529"/>
                  </a:lnTo>
                  <a:lnTo>
                    <a:pt x="1446" y="1534"/>
                  </a:lnTo>
                  <a:lnTo>
                    <a:pt x="1446" y="1525"/>
                  </a:lnTo>
                  <a:lnTo>
                    <a:pt x="1446" y="1525"/>
                  </a:lnTo>
                  <a:lnTo>
                    <a:pt x="1442" y="1525"/>
                  </a:lnTo>
                  <a:lnTo>
                    <a:pt x="1442" y="1529"/>
                  </a:lnTo>
                  <a:lnTo>
                    <a:pt x="1442" y="1529"/>
                  </a:lnTo>
                  <a:lnTo>
                    <a:pt x="1442" y="1534"/>
                  </a:lnTo>
                  <a:lnTo>
                    <a:pt x="1442" y="1534"/>
                  </a:lnTo>
                  <a:lnTo>
                    <a:pt x="1438" y="1542"/>
                  </a:lnTo>
                  <a:lnTo>
                    <a:pt x="1438" y="1542"/>
                  </a:lnTo>
                  <a:lnTo>
                    <a:pt x="1429" y="1547"/>
                  </a:lnTo>
                  <a:lnTo>
                    <a:pt x="1420" y="1547"/>
                  </a:lnTo>
                  <a:lnTo>
                    <a:pt x="1420" y="1547"/>
                  </a:lnTo>
                  <a:lnTo>
                    <a:pt x="1416" y="1555"/>
                  </a:lnTo>
                  <a:lnTo>
                    <a:pt x="1412" y="1555"/>
                  </a:lnTo>
                  <a:lnTo>
                    <a:pt x="1407" y="1560"/>
                  </a:lnTo>
                  <a:lnTo>
                    <a:pt x="1403" y="1564"/>
                  </a:lnTo>
                  <a:lnTo>
                    <a:pt x="1403" y="1564"/>
                  </a:lnTo>
                  <a:lnTo>
                    <a:pt x="1398" y="1564"/>
                  </a:lnTo>
                  <a:lnTo>
                    <a:pt x="1394" y="1568"/>
                  </a:lnTo>
                  <a:lnTo>
                    <a:pt x="1394" y="1573"/>
                  </a:lnTo>
                  <a:lnTo>
                    <a:pt x="1390" y="1573"/>
                  </a:lnTo>
                  <a:lnTo>
                    <a:pt x="1394" y="1586"/>
                  </a:lnTo>
                  <a:lnTo>
                    <a:pt x="1394" y="1586"/>
                  </a:lnTo>
                  <a:lnTo>
                    <a:pt x="1390" y="1581"/>
                  </a:lnTo>
                  <a:lnTo>
                    <a:pt x="1385" y="1586"/>
                  </a:lnTo>
                  <a:lnTo>
                    <a:pt x="1385" y="1586"/>
                  </a:lnTo>
                  <a:lnTo>
                    <a:pt x="1390" y="1590"/>
                  </a:lnTo>
                  <a:lnTo>
                    <a:pt x="1385" y="1594"/>
                  </a:lnTo>
                  <a:lnTo>
                    <a:pt x="1381" y="1599"/>
                  </a:lnTo>
                  <a:lnTo>
                    <a:pt x="1377" y="1603"/>
                  </a:lnTo>
                  <a:lnTo>
                    <a:pt x="1372" y="1612"/>
                  </a:lnTo>
                  <a:lnTo>
                    <a:pt x="1372" y="1612"/>
                  </a:lnTo>
                  <a:lnTo>
                    <a:pt x="1359" y="1620"/>
                  </a:lnTo>
                  <a:lnTo>
                    <a:pt x="1351" y="1625"/>
                  </a:lnTo>
                  <a:lnTo>
                    <a:pt x="1351" y="1634"/>
                  </a:lnTo>
                  <a:lnTo>
                    <a:pt x="1351" y="1634"/>
                  </a:lnTo>
                  <a:lnTo>
                    <a:pt x="1342" y="1634"/>
                  </a:lnTo>
                  <a:lnTo>
                    <a:pt x="1333" y="1642"/>
                  </a:lnTo>
                  <a:lnTo>
                    <a:pt x="1325" y="1655"/>
                  </a:lnTo>
                  <a:lnTo>
                    <a:pt x="1325" y="1664"/>
                  </a:lnTo>
                  <a:lnTo>
                    <a:pt x="1325" y="1664"/>
                  </a:lnTo>
                  <a:lnTo>
                    <a:pt x="1320" y="1664"/>
                  </a:lnTo>
                  <a:lnTo>
                    <a:pt x="1312" y="1668"/>
                  </a:lnTo>
                  <a:lnTo>
                    <a:pt x="1312" y="1668"/>
                  </a:lnTo>
                  <a:lnTo>
                    <a:pt x="1312" y="1673"/>
                  </a:lnTo>
                  <a:lnTo>
                    <a:pt x="1307" y="1677"/>
                  </a:lnTo>
                  <a:lnTo>
                    <a:pt x="1303" y="1677"/>
                  </a:lnTo>
                  <a:lnTo>
                    <a:pt x="1307" y="1681"/>
                  </a:lnTo>
                  <a:lnTo>
                    <a:pt x="1307" y="1681"/>
                  </a:lnTo>
                  <a:lnTo>
                    <a:pt x="1294" y="1690"/>
                  </a:lnTo>
                  <a:lnTo>
                    <a:pt x="1281" y="1690"/>
                  </a:lnTo>
                  <a:lnTo>
                    <a:pt x="1272" y="1699"/>
                  </a:lnTo>
                  <a:lnTo>
                    <a:pt x="1268" y="1707"/>
                  </a:lnTo>
                  <a:lnTo>
                    <a:pt x="1272" y="1716"/>
                  </a:lnTo>
                  <a:lnTo>
                    <a:pt x="1272" y="1716"/>
                  </a:lnTo>
                  <a:lnTo>
                    <a:pt x="1264" y="1716"/>
                  </a:lnTo>
                  <a:lnTo>
                    <a:pt x="1255" y="1720"/>
                  </a:lnTo>
                  <a:lnTo>
                    <a:pt x="1251" y="1725"/>
                  </a:lnTo>
                  <a:lnTo>
                    <a:pt x="1242" y="1725"/>
                  </a:lnTo>
                  <a:lnTo>
                    <a:pt x="1242" y="1725"/>
                  </a:lnTo>
                  <a:lnTo>
                    <a:pt x="1238" y="1729"/>
                  </a:lnTo>
                  <a:lnTo>
                    <a:pt x="1238" y="1729"/>
                  </a:lnTo>
                  <a:lnTo>
                    <a:pt x="1238" y="1733"/>
                  </a:lnTo>
                  <a:lnTo>
                    <a:pt x="1238" y="1733"/>
                  </a:lnTo>
                  <a:lnTo>
                    <a:pt x="1238" y="1733"/>
                  </a:lnTo>
                  <a:lnTo>
                    <a:pt x="1233" y="1733"/>
                  </a:lnTo>
                  <a:lnTo>
                    <a:pt x="1233" y="1733"/>
                  </a:lnTo>
                  <a:lnTo>
                    <a:pt x="1233" y="1733"/>
                  </a:lnTo>
                  <a:lnTo>
                    <a:pt x="1229" y="1738"/>
                  </a:lnTo>
                  <a:lnTo>
                    <a:pt x="1225" y="1742"/>
                  </a:lnTo>
                  <a:lnTo>
                    <a:pt x="1220" y="1746"/>
                  </a:lnTo>
                  <a:lnTo>
                    <a:pt x="1225" y="1751"/>
                  </a:lnTo>
                  <a:lnTo>
                    <a:pt x="1220" y="1755"/>
                  </a:lnTo>
                  <a:lnTo>
                    <a:pt x="1225" y="1759"/>
                  </a:lnTo>
                  <a:lnTo>
                    <a:pt x="1225" y="1759"/>
                  </a:lnTo>
                  <a:lnTo>
                    <a:pt x="1220" y="1764"/>
                  </a:lnTo>
                  <a:lnTo>
                    <a:pt x="1216" y="1768"/>
                  </a:lnTo>
                  <a:lnTo>
                    <a:pt x="1212" y="1768"/>
                  </a:lnTo>
                  <a:lnTo>
                    <a:pt x="1212" y="1768"/>
                  </a:lnTo>
                  <a:lnTo>
                    <a:pt x="1207" y="1764"/>
                  </a:lnTo>
                  <a:lnTo>
                    <a:pt x="1203" y="1768"/>
                  </a:lnTo>
                  <a:lnTo>
                    <a:pt x="1194" y="1773"/>
                  </a:lnTo>
                  <a:lnTo>
                    <a:pt x="1194" y="1773"/>
                  </a:lnTo>
                  <a:lnTo>
                    <a:pt x="1194" y="1781"/>
                  </a:lnTo>
                  <a:lnTo>
                    <a:pt x="1186" y="1786"/>
                  </a:lnTo>
                  <a:lnTo>
                    <a:pt x="1173" y="1794"/>
                  </a:lnTo>
                  <a:lnTo>
                    <a:pt x="1173" y="1794"/>
                  </a:lnTo>
                  <a:lnTo>
                    <a:pt x="1155" y="1799"/>
                  </a:lnTo>
                  <a:lnTo>
                    <a:pt x="1147" y="1803"/>
                  </a:lnTo>
                  <a:lnTo>
                    <a:pt x="1138" y="1807"/>
                  </a:lnTo>
                  <a:lnTo>
                    <a:pt x="1138" y="1807"/>
                  </a:lnTo>
                  <a:lnTo>
                    <a:pt x="1129" y="1807"/>
                  </a:lnTo>
                  <a:lnTo>
                    <a:pt x="1120" y="1807"/>
                  </a:lnTo>
                  <a:lnTo>
                    <a:pt x="1112" y="1807"/>
                  </a:lnTo>
                  <a:lnTo>
                    <a:pt x="1112" y="1820"/>
                  </a:lnTo>
                  <a:lnTo>
                    <a:pt x="1112" y="1820"/>
                  </a:lnTo>
                  <a:lnTo>
                    <a:pt x="1094" y="1825"/>
                  </a:lnTo>
                  <a:lnTo>
                    <a:pt x="1077" y="1829"/>
                  </a:lnTo>
                  <a:lnTo>
                    <a:pt x="1077" y="1829"/>
                  </a:lnTo>
                  <a:lnTo>
                    <a:pt x="1077" y="1829"/>
                  </a:lnTo>
                  <a:lnTo>
                    <a:pt x="1077" y="1829"/>
                  </a:lnTo>
                  <a:lnTo>
                    <a:pt x="1068" y="1838"/>
                  </a:lnTo>
                  <a:lnTo>
                    <a:pt x="1064" y="1855"/>
                  </a:lnTo>
                  <a:lnTo>
                    <a:pt x="1064" y="1855"/>
                  </a:lnTo>
                  <a:lnTo>
                    <a:pt x="1055" y="1851"/>
                  </a:lnTo>
                  <a:lnTo>
                    <a:pt x="1047" y="1855"/>
                  </a:lnTo>
                  <a:lnTo>
                    <a:pt x="1038" y="1859"/>
                  </a:lnTo>
                  <a:lnTo>
                    <a:pt x="1029" y="1855"/>
                  </a:lnTo>
                  <a:lnTo>
                    <a:pt x="1029" y="1855"/>
                  </a:lnTo>
                  <a:lnTo>
                    <a:pt x="1025" y="1855"/>
                  </a:lnTo>
                  <a:lnTo>
                    <a:pt x="1021" y="1864"/>
                  </a:lnTo>
                  <a:lnTo>
                    <a:pt x="1021" y="1868"/>
                  </a:lnTo>
                  <a:lnTo>
                    <a:pt x="1012" y="1872"/>
                  </a:lnTo>
                  <a:lnTo>
                    <a:pt x="1012" y="1872"/>
                  </a:lnTo>
                  <a:lnTo>
                    <a:pt x="1016" y="1872"/>
                  </a:lnTo>
                  <a:lnTo>
                    <a:pt x="1012" y="1877"/>
                  </a:lnTo>
                  <a:lnTo>
                    <a:pt x="1012" y="1877"/>
                  </a:lnTo>
                  <a:lnTo>
                    <a:pt x="1003" y="1872"/>
                  </a:lnTo>
                  <a:lnTo>
                    <a:pt x="994" y="1872"/>
                  </a:lnTo>
                  <a:lnTo>
                    <a:pt x="977" y="1877"/>
                  </a:lnTo>
                  <a:lnTo>
                    <a:pt x="977" y="1877"/>
                  </a:lnTo>
                  <a:lnTo>
                    <a:pt x="968" y="1877"/>
                  </a:lnTo>
                  <a:lnTo>
                    <a:pt x="964" y="1881"/>
                  </a:lnTo>
                  <a:lnTo>
                    <a:pt x="955" y="1890"/>
                  </a:lnTo>
                  <a:lnTo>
                    <a:pt x="955" y="1890"/>
                  </a:lnTo>
                  <a:lnTo>
                    <a:pt x="942" y="1907"/>
                  </a:lnTo>
                  <a:lnTo>
                    <a:pt x="938" y="1916"/>
                  </a:lnTo>
                  <a:lnTo>
                    <a:pt x="929" y="1925"/>
                  </a:lnTo>
                  <a:lnTo>
                    <a:pt x="929" y="1925"/>
                  </a:lnTo>
                  <a:lnTo>
                    <a:pt x="929" y="1925"/>
                  </a:lnTo>
                  <a:lnTo>
                    <a:pt x="925" y="1920"/>
                  </a:lnTo>
                  <a:lnTo>
                    <a:pt x="921" y="1925"/>
                  </a:lnTo>
                  <a:lnTo>
                    <a:pt x="921" y="1925"/>
                  </a:lnTo>
                  <a:lnTo>
                    <a:pt x="921" y="1925"/>
                  </a:lnTo>
                  <a:lnTo>
                    <a:pt x="916" y="1929"/>
                  </a:lnTo>
                  <a:lnTo>
                    <a:pt x="916" y="1929"/>
                  </a:lnTo>
                  <a:lnTo>
                    <a:pt x="903" y="1929"/>
                  </a:lnTo>
                  <a:lnTo>
                    <a:pt x="890" y="1929"/>
                  </a:lnTo>
                  <a:lnTo>
                    <a:pt x="882" y="1925"/>
                  </a:lnTo>
                  <a:lnTo>
                    <a:pt x="877" y="1925"/>
                  </a:lnTo>
                  <a:lnTo>
                    <a:pt x="873" y="1916"/>
                  </a:lnTo>
                  <a:lnTo>
                    <a:pt x="873" y="1916"/>
                  </a:lnTo>
                  <a:lnTo>
                    <a:pt x="868" y="1912"/>
                  </a:lnTo>
                  <a:lnTo>
                    <a:pt x="864" y="1907"/>
                  </a:lnTo>
                  <a:lnTo>
                    <a:pt x="864" y="1907"/>
                  </a:lnTo>
                  <a:lnTo>
                    <a:pt x="851" y="1912"/>
                  </a:lnTo>
                  <a:lnTo>
                    <a:pt x="838" y="1912"/>
                  </a:lnTo>
                  <a:lnTo>
                    <a:pt x="838" y="1912"/>
                  </a:lnTo>
                  <a:lnTo>
                    <a:pt x="829" y="1903"/>
                  </a:lnTo>
                  <a:lnTo>
                    <a:pt x="821" y="1899"/>
                  </a:lnTo>
                  <a:lnTo>
                    <a:pt x="821" y="1899"/>
                  </a:lnTo>
                  <a:lnTo>
                    <a:pt x="808" y="1903"/>
                  </a:lnTo>
                  <a:lnTo>
                    <a:pt x="799" y="1903"/>
                  </a:lnTo>
                  <a:lnTo>
                    <a:pt x="786" y="1899"/>
                  </a:lnTo>
                  <a:lnTo>
                    <a:pt x="777" y="1894"/>
                  </a:lnTo>
                  <a:lnTo>
                    <a:pt x="777" y="1894"/>
                  </a:lnTo>
                  <a:lnTo>
                    <a:pt x="777" y="1894"/>
                  </a:lnTo>
                  <a:lnTo>
                    <a:pt x="773" y="1894"/>
                  </a:lnTo>
                  <a:lnTo>
                    <a:pt x="764" y="1894"/>
                  </a:lnTo>
                  <a:lnTo>
                    <a:pt x="760" y="1894"/>
                  </a:lnTo>
                  <a:lnTo>
                    <a:pt x="751" y="1894"/>
                  </a:lnTo>
                  <a:lnTo>
                    <a:pt x="751" y="1894"/>
                  </a:lnTo>
                  <a:lnTo>
                    <a:pt x="743" y="1890"/>
                  </a:lnTo>
                  <a:lnTo>
                    <a:pt x="743" y="1890"/>
                  </a:lnTo>
                  <a:lnTo>
                    <a:pt x="734" y="1890"/>
                  </a:lnTo>
                  <a:lnTo>
                    <a:pt x="729" y="1890"/>
                  </a:lnTo>
                  <a:lnTo>
                    <a:pt x="716" y="1885"/>
                  </a:lnTo>
                  <a:lnTo>
                    <a:pt x="703" y="1877"/>
                  </a:lnTo>
                  <a:lnTo>
                    <a:pt x="690" y="1872"/>
                  </a:lnTo>
                  <a:lnTo>
                    <a:pt x="690" y="1872"/>
                  </a:lnTo>
                  <a:lnTo>
                    <a:pt x="690" y="1868"/>
                  </a:lnTo>
                  <a:lnTo>
                    <a:pt x="682" y="1864"/>
                  </a:lnTo>
                  <a:lnTo>
                    <a:pt x="677" y="1864"/>
                  </a:lnTo>
                  <a:lnTo>
                    <a:pt x="673" y="1859"/>
                  </a:lnTo>
                  <a:lnTo>
                    <a:pt x="673" y="1859"/>
                  </a:lnTo>
                  <a:lnTo>
                    <a:pt x="664" y="1859"/>
                  </a:lnTo>
                  <a:lnTo>
                    <a:pt x="651" y="1855"/>
                  </a:lnTo>
                  <a:lnTo>
                    <a:pt x="630" y="1851"/>
                  </a:lnTo>
                  <a:lnTo>
                    <a:pt x="630" y="1851"/>
                  </a:lnTo>
                  <a:lnTo>
                    <a:pt x="625" y="1846"/>
                  </a:lnTo>
                  <a:lnTo>
                    <a:pt x="621" y="1846"/>
                  </a:lnTo>
                  <a:lnTo>
                    <a:pt x="617" y="1846"/>
                  </a:lnTo>
                  <a:lnTo>
                    <a:pt x="617" y="1846"/>
                  </a:lnTo>
                  <a:lnTo>
                    <a:pt x="617" y="1842"/>
                  </a:lnTo>
                  <a:lnTo>
                    <a:pt x="612" y="1842"/>
                  </a:lnTo>
                  <a:lnTo>
                    <a:pt x="608" y="1842"/>
                  </a:lnTo>
                  <a:lnTo>
                    <a:pt x="608" y="1838"/>
                  </a:lnTo>
                  <a:lnTo>
                    <a:pt x="608" y="1838"/>
                  </a:lnTo>
                  <a:lnTo>
                    <a:pt x="599" y="1833"/>
                  </a:lnTo>
                  <a:lnTo>
                    <a:pt x="595" y="1829"/>
                  </a:lnTo>
                  <a:lnTo>
                    <a:pt x="582" y="1820"/>
                  </a:lnTo>
                  <a:lnTo>
                    <a:pt x="582" y="1820"/>
                  </a:lnTo>
                  <a:lnTo>
                    <a:pt x="573" y="1820"/>
                  </a:lnTo>
                  <a:lnTo>
                    <a:pt x="569" y="1825"/>
                  </a:lnTo>
                  <a:lnTo>
                    <a:pt x="569" y="1825"/>
                  </a:lnTo>
                  <a:lnTo>
                    <a:pt x="551" y="1786"/>
                  </a:lnTo>
                  <a:lnTo>
                    <a:pt x="538" y="1768"/>
                  </a:lnTo>
                  <a:lnTo>
                    <a:pt x="530" y="1764"/>
                  </a:lnTo>
                  <a:lnTo>
                    <a:pt x="521" y="1759"/>
                  </a:lnTo>
                  <a:lnTo>
                    <a:pt x="521" y="1759"/>
                  </a:lnTo>
                  <a:lnTo>
                    <a:pt x="504" y="1755"/>
                  </a:lnTo>
                  <a:lnTo>
                    <a:pt x="491" y="1751"/>
                  </a:lnTo>
                  <a:lnTo>
                    <a:pt x="456" y="1746"/>
                  </a:lnTo>
                  <a:lnTo>
                    <a:pt x="456" y="1746"/>
                  </a:lnTo>
                  <a:lnTo>
                    <a:pt x="447" y="1742"/>
                  </a:lnTo>
                  <a:lnTo>
                    <a:pt x="438" y="1738"/>
                  </a:lnTo>
                  <a:lnTo>
                    <a:pt x="434" y="1729"/>
                  </a:lnTo>
                  <a:lnTo>
                    <a:pt x="430" y="1720"/>
                  </a:lnTo>
                  <a:lnTo>
                    <a:pt x="430" y="1720"/>
                  </a:lnTo>
                  <a:lnTo>
                    <a:pt x="412" y="1707"/>
                  </a:lnTo>
                  <a:lnTo>
                    <a:pt x="386" y="1699"/>
                  </a:lnTo>
                  <a:lnTo>
                    <a:pt x="386" y="1699"/>
                  </a:lnTo>
                  <a:lnTo>
                    <a:pt x="386" y="1694"/>
                  </a:lnTo>
                  <a:lnTo>
                    <a:pt x="386" y="1690"/>
                  </a:lnTo>
                  <a:lnTo>
                    <a:pt x="378" y="1686"/>
                  </a:lnTo>
                  <a:lnTo>
                    <a:pt x="378" y="1686"/>
                  </a:lnTo>
                  <a:lnTo>
                    <a:pt x="373" y="1690"/>
                  </a:lnTo>
                  <a:lnTo>
                    <a:pt x="369" y="1690"/>
                  </a:lnTo>
                  <a:lnTo>
                    <a:pt x="369" y="1690"/>
                  </a:lnTo>
                  <a:lnTo>
                    <a:pt x="369" y="1686"/>
                  </a:lnTo>
                  <a:lnTo>
                    <a:pt x="369" y="1681"/>
                  </a:lnTo>
                  <a:lnTo>
                    <a:pt x="373" y="1677"/>
                  </a:lnTo>
                  <a:lnTo>
                    <a:pt x="369" y="1673"/>
                  </a:lnTo>
                  <a:lnTo>
                    <a:pt x="369" y="1673"/>
                  </a:lnTo>
                  <a:lnTo>
                    <a:pt x="360" y="1664"/>
                  </a:lnTo>
                  <a:lnTo>
                    <a:pt x="352" y="1664"/>
                  </a:lnTo>
                  <a:lnTo>
                    <a:pt x="347" y="1660"/>
                  </a:lnTo>
                  <a:lnTo>
                    <a:pt x="343" y="1651"/>
                  </a:lnTo>
                  <a:lnTo>
                    <a:pt x="343" y="1651"/>
                  </a:lnTo>
                  <a:lnTo>
                    <a:pt x="339" y="1647"/>
                  </a:lnTo>
                  <a:lnTo>
                    <a:pt x="334" y="1642"/>
                  </a:lnTo>
                  <a:lnTo>
                    <a:pt x="321" y="1638"/>
                  </a:lnTo>
                  <a:lnTo>
                    <a:pt x="312" y="1629"/>
                  </a:lnTo>
                  <a:lnTo>
                    <a:pt x="312" y="1625"/>
                  </a:lnTo>
                  <a:lnTo>
                    <a:pt x="317" y="1620"/>
                  </a:lnTo>
                  <a:lnTo>
                    <a:pt x="317" y="1620"/>
                  </a:lnTo>
                  <a:lnTo>
                    <a:pt x="317" y="1612"/>
                  </a:lnTo>
                  <a:lnTo>
                    <a:pt x="312" y="1612"/>
                  </a:lnTo>
                  <a:lnTo>
                    <a:pt x="312" y="1607"/>
                  </a:lnTo>
                  <a:lnTo>
                    <a:pt x="312" y="1603"/>
                  </a:lnTo>
                  <a:lnTo>
                    <a:pt x="312" y="1603"/>
                  </a:lnTo>
                  <a:lnTo>
                    <a:pt x="304" y="1594"/>
                  </a:lnTo>
                  <a:lnTo>
                    <a:pt x="295" y="1590"/>
                  </a:lnTo>
                  <a:lnTo>
                    <a:pt x="286" y="1586"/>
                  </a:lnTo>
                  <a:lnTo>
                    <a:pt x="282" y="1577"/>
                  </a:lnTo>
                  <a:lnTo>
                    <a:pt x="282" y="1577"/>
                  </a:lnTo>
                  <a:lnTo>
                    <a:pt x="278" y="1573"/>
                  </a:lnTo>
                  <a:lnTo>
                    <a:pt x="269" y="1564"/>
                  </a:lnTo>
                  <a:lnTo>
                    <a:pt x="265" y="1568"/>
                  </a:lnTo>
                  <a:lnTo>
                    <a:pt x="265" y="1568"/>
                  </a:lnTo>
                  <a:lnTo>
                    <a:pt x="265" y="1564"/>
                  </a:lnTo>
                  <a:lnTo>
                    <a:pt x="265" y="1560"/>
                  </a:lnTo>
                  <a:lnTo>
                    <a:pt x="260" y="1560"/>
                  </a:lnTo>
                  <a:lnTo>
                    <a:pt x="260" y="1560"/>
                  </a:lnTo>
                  <a:lnTo>
                    <a:pt x="256" y="1555"/>
                  </a:lnTo>
                  <a:lnTo>
                    <a:pt x="256" y="1551"/>
                  </a:lnTo>
                  <a:lnTo>
                    <a:pt x="252" y="1542"/>
                  </a:lnTo>
                  <a:lnTo>
                    <a:pt x="247" y="1542"/>
                  </a:lnTo>
                  <a:lnTo>
                    <a:pt x="247" y="1542"/>
                  </a:lnTo>
                  <a:lnTo>
                    <a:pt x="243" y="1538"/>
                  </a:lnTo>
                  <a:lnTo>
                    <a:pt x="239" y="1534"/>
                  </a:lnTo>
                  <a:lnTo>
                    <a:pt x="239" y="1529"/>
                  </a:lnTo>
                  <a:lnTo>
                    <a:pt x="234" y="1529"/>
                  </a:lnTo>
                  <a:lnTo>
                    <a:pt x="234" y="1529"/>
                  </a:lnTo>
                  <a:lnTo>
                    <a:pt x="226" y="1521"/>
                  </a:lnTo>
                  <a:lnTo>
                    <a:pt x="226" y="1516"/>
                  </a:lnTo>
                  <a:lnTo>
                    <a:pt x="221" y="1516"/>
                  </a:lnTo>
                  <a:lnTo>
                    <a:pt x="217" y="1508"/>
                  </a:lnTo>
                  <a:lnTo>
                    <a:pt x="213" y="1508"/>
                  </a:lnTo>
                  <a:lnTo>
                    <a:pt x="213" y="1508"/>
                  </a:lnTo>
                  <a:lnTo>
                    <a:pt x="208" y="1481"/>
                  </a:lnTo>
                  <a:lnTo>
                    <a:pt x="213" y="1468"/>
                  </a:lnTo>
                  <a:lnTo>
                    <a:pt x="221" y="1460"/>
                  </a:lnTo>
                  <a:lnTo>
                    <a:pt x="221" y="1460"/>
                  </a:lnTo>
                  <a:lnTo>
                    <a:pt x="221" y="1447"/>
                  </a:lnTo>
                  <a:lnTo>
                    <a:pt x="217" y="1438"/>
                  </a:lnTo>
                  <a:lnTo>
                    <a:pt x="213" y="1429"/>
                  </a:lnTo>
                  <a:lnTo>
                    <a:pt x="213" y="1421"/>
                  </a:lnTo>
                  <a:lnTo>
                    <a:pt x="208" y="1421"/>
                  </a:lnTo>
                  <a:lnTo>
                    <a:pt x="200" y="1425"/>
                  </a:lnTo>
                  <a:lnTo>
                    <a:pt x="200" y="1425"/>
                  </a:lnTo>
                  <a:lnTo>
                    <a:pt x="195" y="1416"/>
                  </a:lnTo>
                  <a:lnTo>
                    <a:pt x="191" y="1403"/>
                  </a:lnTo>
                  <a:lnTo>
                    <a:pt x="191" y="1403"/>
                  </a:lnTo>
                  <a:lnTo>
                    <a:pt x="195" y="1408"/>
                  </a:lnTo>
                  <a:lnTo>
                    <a:pt x="195" y="1403"/>
                  </a:lnTo>
                  <a:lnTo>
                    <a:pt x="195" y="1403"/>
                  </a:lnTo>
                  <a:lnTo>
                    <a:pt x="195" y="1403"/>
                  </a:lnTo>
                  <a:lnTo>
                    <a:pt x="191" y="1403"/>
                  </a:lnTo>
                  <a:lnTo>
                    <a:pt x="186" y="1399"/>
                  </a:lnTo>
                  <a:lnTo>
                    <a:pt x="182" y="1390"/>
                  </a:lnTo>
                  <a:lnTo>
                    <a:pt x="182" y="1390"/>
                  </a:lnTo>
                  <a:lnTo>
                    <a:pt x="182" y="1386"/>
                  </a:lnTo>
                  <a:lnTo>
                    <a:pt x="182" y="1382"/>
                  </a:lnTo>
                  <a:lnTo>
                    <a:pt x="182" y="1373"/>
                  </a:lnTo>
                  <a:lnTo>
                    <a:pt x="182" y="1373"/>
                  </a:lnTo>
                  <a:lnTo>
                    <a:pt x="186" y="1360"/>
                  </a:lnTo>
                  <a:lnTo>
                    <a:pt x="191" y="1347"/>
                  </a:lnTo>
                  <a:lnTo>
                    <a:pt x="191" y="1334"/>
                  </a:lnTo>
                  <a:lnTo>
                    <a:pt x="186" y="1321"/>
                  </a:lnTo>
                  <a:lnTo>
                    <a:pt x="186" y="1321"/>
                  </a:lnTo>
                  <a:lnTo>
                    <a:pt x="182" y="1316"/>
                  </a:lnTo>
                  <a:lnTo>
                    <a:pt x="173" y="1312"/>
                  </a:lnTo>
                  <a:lnTo>
                    <a:pt x="173" y="1312"/>
                  </a:lnTo>
                  <a:lnTo>
                    <a:pt x="173" y="1308"/>
                  </a:lnTo>
                  <a:lnTo>
                    <a:pt x="169" y="1299"/>
                  </a:lnTo>
                  <a:lnTo>
                    <a:pt x="169" y="1290"/>
                  </a:lnTo>
                  <a:lnTo>
                    <a:pt x="169" y="1282"/>
                  </a:lnTo>
                  <a:lnTo>
                    <a:pt x="169" y="1282"/>
                  </a:lnTo>
                  <a:lnTo>
                    <a:pt x="169" y="1273"/>
                  </a:lnTo>
                  <a:lnTo>
                    <a:pt x="169" y="1269"/>
                  </a:lnTo>
                  <a:lnTo>
                    <a:pt x="165" y="1264"/>
                  </a:lnTo>
                  <a:lnTo>
                    <a:pt x="165" y="1264"/>
                  </a:lnTo>
                  <a:lnTo>
                    <a:pt x="160" y="1269"/>
                  </a:lnTo>
                  <a:lnTo>
                    <a:pt x="156" y="1273"/>
                  </a:lnTo>
                  <a:lnTo>
                    <a:pt x="156" y="1273"/>
                  </a:lnTo>
                  <a:lnTo>
                    <a:pt x="152" y="1269"/>
                  </a:lnTo>
                  <a:lnTo>
                    <a:pt x="147" y="1264"/>
                  </a:lnTo>
                  <a:lnTo>
                    <a:pt x="147" y="1264"/>
                  </a:lnTo>
                  <a:lnTo>
                    <a:pt x="152" y="1264"/>
                  </a:lnTo>
                  <a:lnTo>
                    <a:pt x="152" y="1260"/>
                  </a:lnTo>
                  <a:lnTo>
                    <a:pt x="152" y="1260"/>
                  </a:lnTo>
                  <a:lnTo>
                    <a:pt x="143" y="1260"/>
                  </a:lnTo>
                  <a:lnTo>
                    <a:pt x="139" y="1256"/>
                  </a:lnTo>
                  <a:lnTo>
                    <a:pt x="134" y="1251"/>
                  </a:lnTo>
                  <a:lnTo>
                    <a:pt x="134" y="1251"/>
                  </a:lnTo>
                  <a:lnTo>
                    <a:pt x="139" y="1242"/>
                  </a:lnTo>
                  <a:lnTo>
                    <a:pt x="139" y="1238"/>
                  </a:lnTo>
                  <a:lnTo>
                    <a:pt x="139" y="1238"/>
                  </a:lnTo>
                  <a:lnTo>
                    <a:pt x="134" y="1234"/>
                  </a:lnTo>
                  <a:lnTo>
                    <a:pt x="134" y="1225"/>
                  </a:lnTo>
                  <a:lnTo>
                    <a:pt x="134" y="1225"/>
                  </a:lnTo>
                  <a:lnTo>
                    <a:pt x="139" y="1225"/>
                  </a:lnTo>
                  <a:lnTo>
                    <a:pt x="139" y="1221"/>
                  </a:lnTo>
                  <a:lnTo>
                    <a:pt x="134" y="1212"/>
                  </a:lnTo>
                  <a:lnTo>
                    <a:pt x="134" y="1212"/>
                  </a:lnTo>
                  <a:lnTo>
                    <a:pt x="113" y="1195"/>
                  </a:lnTo>
                  <a:lnTo>
                    <a:pt x="100" y="1177"/>
                  </a:lnTo>
                  <a:lnTo>
                    <a:pt x="100" y="1177"/>
                  </a:lnTo>
                  <a:lnTo>
                    <a:pt x="91" y="1177"/>
                  </a:lnTo>
                  <a:lnTo>
                    <a:pt x="91" y="1182"/>
                  </a:lnTo>
                  <a:lnTo>
                    <a:pt x="87" y="1186"/>
                  </a:lnTo>
                  <a:lnTo>
                    <a:pt x="87" y="1186"/>
                  </a:lnTo>
                  <a:lnTo>
                    <a:pt x="74" y="1177"/>
                  </a:lnTo>
                  <a:lnTo>
                    <a:pt x="69" y="1164"/>
                  </a:lnTo>
                  <a:lnTo>
                    <a:pt x="69" y="1164"/>
                  </a:lnTo>
                  <a:lnTo>
                    <a:pt x="61" y="1156"/>
                  </a:lnTo>
                  <a:lnTo>
                    <a:pt x="56" y="1143"/>
                  </a:lnTo>
                  <a:lnTo>
                    <a:pt x="56" y="1143"/>
                  </a:lnTo>
                  <a:lnTo>
                    <a:pt x="52" y="1138"/>
                  </a:lnTo>
                  <a:lnTo>
                    <a:pt x="52" y="1134"/>
                  </a:lnTo>
                  <a:lnTo>
                    <a:pt x="52" y="1130"/>
                  </a:lnTo>
                  <a:lnTo>
                    <a:pt x="47" y="1125"/>
                  </a:lnTo>
                  <a:lnTo>
                    <a:pt x="47" y="1125"/>
                  </a:lnTo>
                  <a:lnTo>
                    <a:pt x="39" y="1121"/>
                  </a:lnTo>
                  <a:lnTo>
                    <a:pt x="34" y="1112"/>
                  </a:lnTo>
                  <a:lnTo>
                    <a:pt x="34" y="1108"/>
                  </a:lnTo>
                  <a:lnTo>
                    <a:pt x="26" y="1099"/>
                  </a:lnTo>
                  <a:lnTo>
                    <a:pt x="26" y="1099"/>
                  </a:lnTo>
                  <a:lnTo>
                    <a:pt x="26" y="1095"/>
                  </a:lnTo>
                  <a:lnTo>
                    <a:pt x="26" y="1095"/>
                  </a:lnTo>
                  <a:lnTo>
                    <a:pt x="21" y="1090"/>
                  </a:lnTo>
                  <a:lnTo>
                    <a:pt x="21" y="1090"/>
                  </a:lnTo>
                  <a:lnTo>
                    <a:pt x="13" y="1073"/>
                  </a:lnTo>
                  <a:lnTo>
                    <a:pt x="4" y="1073"/>
                  </a:lnTo>
                  <a:lnTo>
                    <a:pt x="4" y="1073"/>
                  </a:lnTo>
                  <a:lnTo>
                    <a:pt x="8" y="1064"/>
                  </a:lnTo>
                  <a:lnTo>
                    <a:pt x="8" y="1060"/>
                  </a:lnTo>
                  <a:lnTo>
                    <a:pt x="0" y="1047"/>
                  </a:lnTo>
                  <a:lnTo>
                    <a:pt x="0" y="1047"/>
                  </a:lnTo>
                  <a:lnTo>
                    <a:pt x="4" y="1034"/>
                  </a:lnTo>
                  <a:lnTo>
                    <a:pt x="0" y="1021"/>
                  </a:lnTo>
                  <a:lnTo>
                    <a:pt x="0" y="1008"/>
                  </a:lnTo>
                  <a:lnTo>
                    <a:pt x="4" y="995"/>
                  </a:lnTo>
                  <a:lnTo>
                    <a:pt x="4" y="995"/>
                  </a:lnTo>
                  <a:lnTo>
                    <a:pt x="8" y="964"/>
                  </a:lnTo>
                  <a:lnTo>
                    <a:pt x="8" y="947"/>
                  </a:lnTo>
                  <a:lnTo>
                    <a:pt x="0" y="934"/>
                  </a:lnTo>
                  <a:lnTo>
                    <a:pt x="0" y="934"/>
                  </a:lnTo>
                  <a:lnTo>
                    <a:pt x="4" y="925"/>
                  </a:lnTo>
                  <a:lnTo>
                    <a:pt x="4" y="912"/>
                  </a:lnTo>
                  <a:lnTo>
                    <a:pt x="4" y="899"/>
                  </a:lnTo>
                  <a:lnTo>
                    <a:pt x="8" y="886"/>
                  </a:lnTo>
                  <a:lnTo>
                    <a:pt x="8" y="886"/>
                  </a:lnTo>
                  <a:lnTo>
                    <a:pt x="8" y="882"/>
                  </a:lnTo>
                  <a:lnTo>
                    <a:pt x="8" y="873"/>
                  </a:lnTo>
                  <a:lnTo>
                    <a:pt x="8" y="869"/>
                  </a:lnTo>
                  <a:lnTo>
                    <a:pt x="13" y="865"/>
                  </a:lnTo>
                  <a:lnTo>
                    <a:pt x="13" y="865"/>
                  </a:lnTo>
                  <a:lnTo>
                    <a:pt x="21" y="847"/>
                  </a:lnTo>
                  <a:lnTo>
                    <a:pt x="34" y="830"/>
                  </a:lnTo>
                  <a:lnTo>
                    <a:pt x="30" y="830"/>
                  </a:lnTo>
                  <a:lnTo>
                    <a:pt x="30" y="830"/>
                  </a:lnTo>
                  <a:lnTo>
                    <a:pt x="39" y="821"/>
                  </a:lnTo>
                  <a:lnTo>
                    <a:pt x="39" y="812"/>
                  </a:lnTo>
                  <a:lnTo>
                    <a:pt x="43" y="804"/>
                  </a:lnTo>
                  <a:lnTo>
                    <a:pt x="56" y="804"/>
                  </a:lnTo>
                  <a:lnTo>
                    <a:pt x="56" y="804"/>
                  </a:lnTo>
                  <a:lnTo>
                    <a:pt x="61" y="799"/>
                  </a:lnTo>
                  <a:lnTo>
                    <a:pt x="61" y="795"/>
                  </a:lnTo>
                  <a:lnTo>
                    <a:pt x="65" y="791"/>
                  </a:lnTo>
                  <a:lnTo>
                    <a:pt x="74" y="795"/>
                  </a:lnTo>
                  <a:lnTo>
                    <a:pt x="74" y="795"/>
                  </a:lnTo>
                  <a:lnTo>
                    <a:pt x="69" y="808"/>
                  </a:lnTo>
                  <a:lnTo>
                    <a:pt x="65" y="817"/>
                  </a:lnTo>
                  <a:lnTo>
                    <a:pt x="61" y="830"/>
                  </a:lnTo>
                  <a:lnTo>
                    <a:pt x="61" y="834"/>
                  </a:lnTo>
                  <a:lnTo>
                    <a:pt x="65" y="838"/>
                  </a:lnTo>
                  <a:lnTo>
                    <a:pt x="65" y="838"/>
                  </a:lnTo>
                  <a:lnTo>
                    <a:pt x="69" y="830"/>
                  </a:lnTo>
                  <a:lnTo>
                    <a:pt x="74" y="825"/>
                  </a:lnTo>
                  <a:lnTo>
                    <a:pt x="82" y="812"/>
                  </a:lnTo>
                  <a:lnTo>
                    <a:pt x="82" y="812"/>
                  </a:lnTo>
                  <a:lnTo>
                    <a:pt x="78" y="804"/>
                  </a:lnTo>
                  <a:lnTo>
                    <a:pt x="82" y="795"/>
                  </a:lnTo>
                  <a:lnTo>
                    <a:pt x="82" y="795"/>
                  </a:lnTo>
                  <a:lnTo>
                    <a:pt x="87" y="791"/>
                  </a:lnTo>
                  <a:lnTo>
                    <a:pt x="91" y="782"/>
                  </a:lnTo>
                  <a:lnTo>
                    <a:pt x="91" y="782"/>
                  </a:lnTo>
                  <a:lnTo>
                    <a:pt x="91" y="773"/>
                  </a:lnTo>
                  <a:lnTo>
                    <a:pt x="87" y="765"/>
                  </a:lnTo>
                  <a:lnTo>
                    <a:pt x="87" y="765"/>
                  </a:lnTo>
                  <a:lnTo>
                    <a:pt x="91" y="760"/>
                  </a:lnTo>
                  <a:lnTo>
                    <a:pt x="91" y="747"/>
                  </a:lnTo>
                  <a:lnTo>
                    <a:pt x="91" y="743"/>
                  </a:lnTo>
                  <a:lnTo>
                    <a:pt x="100" y="734"/>
                  </a:lnTo>
                  <a:lnTo>
                    <a:pt x="100" y="734"/>
                  </a:lnTo>
                  <a:lnTo>
                    <a:pt x="100" y="725"/>
                  </a:lnTo>
                  <a:lnTo>
                    <a:pt x="100" y="717"/>
                  </a:lnTo>
                  <a:lnTo>
                    <a:pt x="104" y="704"/>
                  </a:lnTo>
                  <a:lnTo>
                    <a:pt x="108" y="699"/>
                  </a:lnTo>
                  <a:lnTo>
                    <a:pt x="108" y="699"/>
                  </a:lnTo>
                  <a:lnTo>
                    <a:pt x="100" y="686"/>
                  </a:lnTo>
                  <a:lnTo>
                    <a:pt x="100" y="673"/>
                  </a:lnTo>
                  <a:lnTo>
                    <a:pt x="100" y="673"/>
                  </a:lnTo>
                  <a:lnTo>
                    <a:pt x="100" y="656"/>
                  </a:lnTo>
                  <a:lnTo>
                    <a:pt x="108" y="643"/>
                  </a:lnTo>
                  <a:lnTo>
                    <a:pt x="117" y="630"/>
                  </a:lnTo>
                  <a:lnTo>
                    <a:pt x="126" y="621"/>
                  </a:lnTo>
                  <a:lnTo>
                    <a:pt x="126" y="621"/>
                  </a:lnTo>
                  <a:lnTo>
                    <a:pt x="134" y="604"/>
                  </a:lnTo>
                  <a:lnTo>
                    <a:pt x="143" y="586"/>
                  </a:lnTo>
                  <a:lnTo>
                    <a:pt x="152" y="569"/>
                  </a:lnTo>
                  <a:lnTo>
                    <a:pt x="156" y="552"/>
                  </a:lnTo>
                  <a:lnTo>
                    <a:pt x="156" y="552"/>
                  </a:lnTo>
                  <a:lnTo>
                    <a:pt x="165" y="534"/>
                  </a:lnTo>
                  <a:lnTo>
                    <a:pt x="169" y="526"/>
                  </a:lnTo>
                  <a:lnTo>
                    <a:pt x="169" y="513"/>
                  </a:lnTo>
                  <a:lnTo>
                    <a:pt x="169" y="513"/>
                  </a:lnTo>
                  <a:lnTo>
                    <a:pt x="169" y="504"/>
                  </a:lnTo>
                  <a:lnTo>
                    <a:pt x="178" y="500"/>
                  </a:lnTo>
                  <a:lnTo>
                    <a:pt x="191" y="491"/>
                  </a:lnTo>
                  <a:lnTo>
                    <a:pt x="191" y="491"/>
                  </a:lnTo>
                  <a:lnTo>
                    <a:pt x="200" y="491"/>
                  </a:lnTo>
                  <a:lnTo>
                    <a:pt x="204" y="491"/>
                  </a:lnTo>
                  <a:lnTo>
                    <a:pt x="213" y="478"/>
                  </a:lnTo>
                  <a:lnTo>
                    <a:pt x="217" y="465"/>
                  </a:lnTo>
                  <a:lnTo>
                    <a:pt x="221" y="460"/>
                  </a:lnTo>
                  <a:lnTo>
                    <a:pt x="226" y="460"/>
                  </a:lnTo>
                  <a:lnTo>
                    <a:pt x="226" y="460"/>
                  </a:lnTo>
                  <a:lnTo>
                    <a:pt x="234" y="439"/>
                  </a:lnTo>
                  <a:lnTo>
                    <a:pt x="247" y="426"/>
                  </a:lnTo>
                  <a:lnTo>
                    <a:pt x="282" y="404"/>
                  </a:lnTo>
                  <a:lnTo>
                    <a:pt x="282" y="404"/>
                  </a:lnTo>
                  <a:lnTo>
                    <a:pt x="278" y="395"/>
                  </a:lnTo>
                  <a:lnTo>
                    <a:pt x="282" y="391"/>
                  </a:lnTo>
                  <a:lnTo>
                    <a:pt x="286" y="382"/>
                  </a:lnTo>
                  <a:lnTo>
                    <a:pt x="282" y="374"/>
                  </a:lnTo>
                  <a:lnTo>
                    <a:pt x="282" y="374"/>
                  </a:lnTo>
                  <a:lnTo>
                    <a:pt x="282" y="374"/>
                  </a:lnTo>
                  <a:lnTo>
                    <a:pt x="278" y="374"/>
                  </a:lnTo>
                  <a:lnTo>
                    <a:pt x="278" y="374"/>
                  </a:lnTo>
                  <a:lnTo>
                    <a:pt x="286" y="369"/>
                  </a:lnTo>
                  <a:lnTo>
                    <a:pt x="291" y="365"/>
                  </a:lnTo>
                  <a:lnTo>
                    <a:pt x="291" y="361"/>
                  </a:lnTo>
                  <a:lnTo>
                    <a:pt x="295" y="361"/>
                  </a:lnTo>
                  <a:lnTo>
                    <a:pt x="295" y="361"/>
                  </a:lnTo>
                  <a:lnTo>
                    <a:pt x="295" y="361"/>
                  </a:lnTo>
                  <a:lnTo>
                    <a:pt x="304" y="361"/>
                  </a:lnTo>
                  <a:lnTo>
                    <a:pt x="308" y="361"/>
                  </a:lnTo>
                  <a:lnTo>
                    <a:pt x="312" y="361"/>
                  </a:lnTo>
                  <a:lnTo>
                    <a:pt x="317" y="352"/>
                  </a:lnTo>
                  <a:lnTo>
                    <a:pt x="317" y="352"/>
                  </a:lnTo>
                  <a:lnTo>
                    <a:pt x="330" y="365"/>
                  </a:lnTo>
                  <a:lnTo>
                    <a:pt x="339" y="369"/>
                  </a:lnTo>
                  <a:lnTo>
                    <a:pt x="347" y="365"/>
                  </a:lnTo>
                  <a:lnTo>
                    <a:pt x="347" y="369"/>
                  </a:lnTo>
                  <a:lnTo>
                    <a:pt x="347" y="369"/>
                  </a:lnTo>
                  <a:lnTo>
                    <a:pt x="352" y="365"/>
                  </a:lnTo>
                  <a:lnTo>
                    <a:pt x="352" y="361"/>
                  </a:lnTo>
                  <a:lnTo>
                    <a:pt x="352" y="361"/>
                  </a:lnTo>
                  <a:lnTo>
                    <a:pt x="352" y="352"/>
                  </a:lnTo>
                  <a:lnTo>
                    <a:pt x="347" y="352"/>
                  </a:lnTo>
                  <a:lnTo>
                    <a:pt x="343" y="347"/>
                  </a:lnTo>
                  <a:lnTo>
                    <a:pt x="347" y="343"/>
                  </a:lnTo>
                  <a:lnTo>
                    <a:pt x="347" y="343"/>
                  </a:lnTo>
                  <a:lnTo>
                    <a:pt x="352" y="339"/>
                  </a:lnTo>
                  <a:lnTo>
                    <a:pt x="356" y="334"/>
                  </a:lnTo>
                  <a:lnTo>
                    <a:pt x="360" y="330"/>
                  </a:lnTo>
                  <a:lnTo>
                    <a:pt x="365" y="326"/>
                  </a:lnTo>
                  <a:lnTo>
                    <a:pt x="365" y="326"/>
                  </a:lnTo>
                  <a:lnTo>
                    <a:pt x="365" y="317"/>
                  </a:lnTo>
                  <a:lnTo>
                    <a:pt x="356" y="313"/>
                  </a:lnTo>
                  <a:lnTo>
                    <a:pt x="356" y="313"/>
                  </a:lnTo>
                  <a:lnTo>
                    <a:pt x="360" y="308"/>
                  </a:lnTo>
                  <a:lnTo>
                    <a:pt x="360" y="304"/>
                  </a:lnTo>
                  <a:lnTo>
                    <a:pt x="356" y="300"/>
                  </a:lnTo>
                  <a:lnTo>
                    <a:pt x="356" y="291"/>
                  </a:lnTo>
                  <a:lnTo>
                    <a:pt x="356" y="291"/>
                  </a:lnTo>
                  <a:lnTo>
                    <a:pt x="365" y="295"/>
                  </a:lnTo>
                  <a:lnTo>
                    <a:pt x="373" y="295"/>
                  </a:lnTo>
                  <a:lnTo>
                    <a:pt x="373" y="295"/>
                  </a:lnTo>
                  <a:lnTo>
                    <a:pt x="391" y="274"/>
                  </a:lnTo>
                  <a:lnTo>
                    <a:pt x="399" y="269"/>
                  </a:lnTo>
                  <a:lnTo>
                    <a:pt x="412" y="269"/>
                  </a:lnTo>
                  <a:lnTo>
                    <a:pt x="412" y="269"/>
                  </a:lnTo>
                  <a:lnTo>
                    <a:pt x="417" y="274"/>
                  </a:lnTo>
                  <a:lnTo>
                    <a:pt x="421" y="274"/>
                  </a:lnTo>
                  <a:lnTo>
                    <a:pt x="434" y="269"/>
                  </a:lnTo>
                  <a:lnTo>
                    <a:pt x="434" y="269"/>
                  </a:lnTo>
                  <a:lnTo>
                    <a:pt x="443" y="261"/>
                  </a:lnTo>
                  <a:lnTo>
                    <a:pt x="447" y="256"/>
                  </a:lnTo>
                  <a:lnTo>
                    <a:pt x="456" y="256"/>
                  </a:lnTo>
                  <a:lnTo>
                    <a:pt x="456" y="256"/>
                  </a:lnTo>
                  <a:lnTo>
                    <a:pt x="465" y="248"/>
                  </a:lnTo>
                  <a:lnTo>
                    <a:pt x="469" y="239"/>
                  </a:lnTo>
                  <a:lnTo>
                    <a:pt x="465" y="230"/>
                  </a:lnTo>
                  <a:lnTo>
                    <a:pt x="465" y="230"/>
                  </a:lnTo>
                  <a:lnTo>
                    <a:pt x="469" y="235"/>
                  </a:lnTo>
                  <a:lnTo>
                    <a:pt x="473" y="239"/>
                  </a:lnTo>
                  <a:lnTo>
                    <a:pt x="473" y="239"/>
                  </a:lnTo>
                  <a:lnTo>
                    <a:pt x="482" y="230"/>
                  </a:lnTo>
                  <a:lnTo>
                    <a:pt x="486" y="226"/>
                  </a:lnTo>
                  <a:lnTo>
                    <a:pt x="491" y="226"/>
                  </a:lnTo>
                  <a:lnTo>
                    <a:pt x="491" y="226"/>
                  </a:lnTo>
                  <a:lnTo>
                    <a:pt x="495" y="230"/>
                  </a:lnTo>
                  <a:lnTo>
                    <a:pt x="499" y="230"/>
                  </a:lnTo>
                  <a:lnTo>
                    <a:pt x="499" y="230"/>
                  </a:lnTo>
                  <a:lnTo>
                    <a:pt x="499" y="222"/>
                  </a:lnTo>
                  <a:lnTo>
                    <a:pt x="504" y="217"/>
                  </a:lnTo>
                  <a:lnTo>
                    <a:pt x="504" y="217"/>
                  </a:lnTo>
                  <a:lnTo>
                    <a:pt x="517" y="217"/>
                  </a:lnTo>
                  <a:lnTo>
                    <a:pt x="521" y="217"/>
                  </a:lnTo>
                  <a:lnTo>
                    <a:pt x="525" y="222"/>
                  </a:lnTo>
                  <a:lnTo>
                    <a:pt x="525" y="222"/>
                  </a:lnTo>
                  <a:lnTo>
                    <a:pt x="530" y="226"/>
                  </a:lnTo>
                  <a:lnTo>
                    <a:pt x="534" y="226"/>
                  </a:lnTo>
                  <a:lnTo>
                    <a:pt x="534" y="226"/>
                  </a:lnTo>
                  <a:lnTo>
                    <a:pt x="543" y="213"/>
                  </a:lnTo>
                  <a:lnTo>
                    <a:pt x="551" y="208"/>
                  </a:lnTo>
                  <a:lnTo>
                    <a:pt x="556" y="204"/>
                  </a:lnTo>
                  <a:lnTo>
                    <a:pt x="556" y="204"/>
                  </a:lnTo>
                  <a:lnTo>
                    <a:pt x="556" y="200"/>
                  </a:lnTo>
                  <a:lnTo>
                    <a:pt x="560" y="200"/>
                  </a:lnTo>
                  <a:lnTo>
                    <a:pt x="569" y="195"/>
                  </a:lnTo>
                  <a:lnTo>
                    <a:pt x="569" y="191"/>
                  </a:lnTo>
                  <a:lnTo>
                    <a:pt x="569" y="191"/>
                  </a:lnTo>
                  <a:lnTo>
                    <a:pt x="573" y="187"/>
                  </a:lnTo>
                  <a:lnTo>
                    <a:pt x="573" y="182"/>
                  </a:lnTo>
                  <a:lnTo>
                    <a:pt x="573" y="174"/>
                  </a:lnTo>
                  <a:lnTo>
                    <a:pt x="569" y="174"/>
                  </a:lnTo>
                  <a:lnTo>
                    <a:pt x="569" y="174"/>
                  </a:lnTo>
                  <a:lnTo>
                    <a:pt x="573" y="169"/>
                  </a:lnTo>
                  <a:lnTo>
                    <a:pt x="577" y="161"/>
                  </a:lnTo>
                  <a:lnTo>
                    <a:pt x="577" y="152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90" y="148"/>
                  </a:lnTo>
                  <a:lnTo>
                    <a:pt x="599" y="143"/>
                  </a:lnTo>
                  <a:lnTo>
                    <a:pt x="612" y="139"/>
                  </a:lnTo>
                  <a:lnTo>
                    <a:pt x="612" y="139"/>
                  </a:lnTo>
                  <a:lnTo>
                    <a:pt x="617" y="135"/>
                  </a:lnTo>
                  <a:lnTo>
                    <a:pt x="617" y="130"/>
                  </a:lnTo>
                  <a:lnTo>
                    <a:pt x="625" y="130"/>
                  </a:lnTo>
                  <a:lnTo>
                    <a:pt x="625" y="130"/>
                  </a:lnTo>
                  <a:lnTo>
                    <a:pt x="651" y="135"/>
                  </a:lnTo>
                  <a:lnTo>
                    <a:pt x="664" y="135"/>
                  </a:lnTo>
                  <a:lnTo>
                    <a:pt x="677" y="130"/>
                  </a:lnTo>
                  <a:lnTo>
                    <a:pt x="677" y="130"/>
                  </a:lnTo>
                  <a:lnTo>
                    <a:pt x="686" y="130"/>
                  </a:lnTo>
                  <a:lnTo>
                    <a:pt x="695" y="126"/>
                  </a:lnTo>
                  <a:lnTo>
                    <a:pt x="699" y="113"/>
                  </a:lnTo>
                  <a:lnTo>
                    <a:pt x="699" y="113"/>
                  </a:lnTo>
                  <a:lnTo>
                    <a:pt x="699" y="104"/>
                  </a:lnTo>
                  <a:lnTo>
                    <a:pt x="699" y="96"/>
                  </a:lnTo>
                  <a:lnTo>
                    <a:pt x="690" y="104"/>
                  </a:lnTo>
                  <a:lnTo>
                    <a:pt x="690" y="104"/>
                  </a:lnTo>
                  <a:lnTo>
                    <a:pt x="682" y="100"/>
                  </a:lnTo>
                  <a:lnTo>
                    <a:pt x="677" y="91"/>
                  </a:lnTo>
                  <a:lnTo>
                    <a:pt x="673" y="87"/>
                  </a:lnTo>
                  <a:lnTo>
                    <a:pt x="673" y="87"/>
                  </a:lnTo>
                  <a:lnTo>
                    <a:pt x="664" y="87"/>
                  </a:lnTo>
                  <a:lnTo>
                    <a:pt x="660" y="82"/>
                  </a:lnTo>
                  <a:lnTo>
                    <a:pt x="660" y="82"/>
                  </a:lnTo>
                  <a:lnTo>
                    <a:pt x="656" y="78"/>
                  </a:lnTo>
                  <a:lnTo>
                    <a:pt x="656" y="74"/>
                  </a:lnTo>
                  <a:lnTo>
                    <a:pt x="656" y="74"/>
                  </a:lnTo>
                  <a:lnTo>
                    <a:pt x="669" y="74"/>
                  </a:lnTo>
                  <a:lnTo>
                    <a:pt x="669" y="74"/>
                  </a:lnTo>
                  <a:lnTo>
                    <a:pt x="677" y="69"/>
                  </a:lnTo>
                  <a:lnTo>
                    <a:pt x="690" y="69"/>
                  </a:lnTo>
                  <a:lnTo>
                    <a:pt x="712" y="65"/>
                  </a:lnTo>
                  <a:lnTo>
                    <a:pt x="712" y="65"/>
                  </a:lnTo>
                  <a:lnTo>
                    <a:pt x="725" y="56"/>
                  </a:lnTo>
                  <a:lnTo>
                    <a:pt x="734" y="56"/>
                  </a:lnTo>
                  <a:lnTo>
                    <a:pt x="743" y="52"/>
                  </a:lnTo>
                  <a:lnTo>
                    <a:pt x="743" y="52"/>
                  </a:lnTo>
                  <a:lnTo>
                    <a:pt x="747" y="56"/>
                  </a:lnTo>
                  <a:lnTo>
                    <a:pt x="756" y="61"/>
                  </a:lnTo>
                  <a:lnTo>
                    <a:pt x="760" y="61"/>
                  </a:lnTo>
                  <a:lnTo>
                    <a:pt x="769" y="61"/>
                  </a:lnTo>
                  <a:lnTo>
                    <a:pt x="769" y="61"/>
                  </a:lnTo>
                  <a:lnTo>
                    <a:pt x="773" y="65"/>
                  </a:lnTo>
                  <a:lnTo>
                    <a:pt x="773" y="65"/>
                  </a:lnTo>
                  <a:lnTo>
                    <a:pt x="782" y="65"/>
                  </a:lnTo>
                  <a:lnTo>
                    <a:pt x="782" y="65"/>
                  </a:lnTo>
                  <a:lnTo>
                    <a:pt x="782" y="65"/>
                  </a:lnTo>
                  <a:lnTo>
                    <a:pt x="782" y="65"/>
                  </a:lnTo>
                  <a:lnTo>
                    <a:pt x="795" y="56"/>
                  </a:lnTo>
                  <a:lnTo>
                    <a:pt x="803" y="48"/>
                  </a:lnTo>
                  <a:lnTo>
                    <a:pt x="812" y="35"/>
                  </a:lnTo>
                  <a:lnTo>
                    <a:pt x="829" y="35"/>
                  </a:lnTo>
                  <a:lnTo>
                    <a:pt x="829" y="35"/>
                  </a:lnTo>
                  <a:lnTo>
                    <a:pt x="847" y="30"/>
                  </a:lnTo>
                  <a:lnTo>
                    <a:pt x="864" y="26"/>
                  </a:lnTo>
                  <a:lnTo>
                    <a:pt x="864" y="30"/>
                  </a:lnTo>
                  <a:lnTo>
                    <a:pt x="864" y="30"/>
                  </a:lnTo>
                  <a:lnTo>
                    <a:pt x="868" y="30"/>
                  </a:lnTo>
                  <a:lnTo>
                    <a:pt x="873" y="30"/>
                  </a:lnTo>
                  <a:lnTo>
                    <a:pt x="873" y="26"/>
                  </a:lnTo>
                  <a:lnTo>
                    <a:pt x="873" y="26"/>
                  </a:lnTo>
                  <a:lnTo>
                    <a:pt x="899" y="26"/>
                  </a:lnTo>
                  <a:lnTo>
                    <a:pt x="925" y="26"/>
                  </a:lnTo>
                  <a:lnTo>
                    <a:pt x="925" y="26"/>
                  </a:lnTo>
                  <a:lnTo>
                    <a:pt x="934" y="26"/>
                  </a:lnTo>
                  <a:lnTo>
                    <a:pt x="942" y="26"/>
                  </a:lnTo>
                  <a:lnTo>
                    <a:pt x="947" y="26"/>
                  </a:lnTo>
                  <a:lnTo>
                    <a:pt x="955" y="30"/>
                  </a:lnTo>
                  <a:lnTo>
                    <a:pt x="955" y="30"/>
                  </a:lnTo>
                  <a:lnTo>
                    <a:pt x="960" y="26"/>
                  </a:lnTo>
                  <a:lnTo>
                    <a:pt x="964" y="30"/>
                  </a:lnTo>
                  <a:lnTo>
                    <a:pt x="968" y="30"/>
                  </a:lnTo>
                  <a:lnTo>
                    <a:pt x="973" y="26"/>
                  </a:lnTo>
                  <a:lnTo>
                    <a:pt x="973" y="26"/>
                  </a:lnTo>
                  <a:lnTo>
                    <a:pt x="981" y="26"/>
                  </a:lnTo>
                  <a:lnTo>
                    <a:pt x="986" y="26"/>
                  </a:lnTo>
                  <a:lnTo>
                    <a:pt x="994" y="30"/>
                  </a:lnTo>
                  <a:lnTo>
                    <a:pt x="1003" y="30"/>
                  </a:lnTo>
                  <a:lnTo>
                    <a:pt x="1003" y="35"/>
                  </a:lnTo>
                  <a:lnTo>
                    <a:pt x="1003" y="35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2" y="17"/>
                  </a:lnTo>
                  <a:lnTo>
                    <a:pt x="1012" y="4"/>
                  </a:lnTo>
                  <a:lnTo>
                    <a:pt x="1012" y="4"/>
                  </a:lnTo>
                  <a:lnTo>
                    <a:pt x="1016" y="9"/>
                  </a:lnTo>
                  <a:lnTo>
                    <a:pt x="1021" y="13"/>
                  </a:lnTo>
                  <a:lnTo>
                    <a:pt x="1029" y="9"/>
                  </a:lnTo>
                  <a:lnTo>
                    <a:pt x="1029" y="9"/>
                  </a:lnTo>
                  <a:lnTo>
                    <a:pt x="1042" y="4"/>
                  </a:lnTo>
                  <a:lnTo>
                    <a:pt x="1051" y="0"/>
                  </a:lnTo>
                  <a:lnTo>
                    <a:pt x="1073" y="4"/>
                  </a:lnTo>
                  <a:lnTo>
                    <a:pt x="1081" y="9"/>
                  </a:lnTo>
                  <a:lnTo>
                    <a:pt x="1081" y="9"/>
                  </a:lnTo>
                  <a:lnTo>
                    <a:pt x="1081" y="4"/>
                  </a:lnTo>
                  <a:lnTo>
                    <a:pt x="1086" y="4"/>
                  </a:lnTo>
                  <a:lnTo>
                    <a:pt x="1086" y="9"/>
                  </a:lnTo>
                  <a:lnTo>
                    <a:pt x="1086" y="9"/>
                  </a:lnTo>
                  <a:lnTo>
                    <a:pt x="1112" y="9"/>
                  </a:lnTo>
                  <a:lnTo>
                    <a:pt x="1129" y="13"/>
                  </a:lnTo>
                  <a:lnTo>
                    <a:pt x="1142" y="9"/>
                  </a:lnTo>
                  <a:lnTo>
                    <a:pt x="1142" y="4"/>
                  </a:lnTo>
                  <a:lnTo>
                    <a:pt x="1142" y="4"/>
                  </a:lnTo>
                  <a:lnTo>
                    <a:pt x="1147" y="4"/>
                  </a:lnTo>
                  <a:lnTo>
                    <a:pt x="1151" y="9"/>
                  </a:lnTo>
                  <a:lnTo>
                    <a:pt x="1151" y="9"/>
                  </a:lnTo>
                  <a:lnTo>
                    <a:pt x="1151" y="13"/>
                  </a:lnTo>
                  <a:lnTo>
                    <a:pt x="1155" y="13"/>
                  </a:lnTo>
                  <a:lnTo>
                    <a:pt x="1168" y="9"/>
                  </a:lnTo>
                  <a:lnTo>
                    <a:pt x="1168" y="9"/>
                  </a:lnTo>
                  <a:lnTo>
                    <a:pt x="1168" y="4"/>
                  </a:lnTo>
                  <a:lnTo>
                    <a:pt x="1177" y="4"/>
                  </a:lnTo>
                  <a:lnTo>
                    <a:pt x="1186" y="0"/>
                  </a:lnTo>
                  <a:lnTo>
                    <a:pt x="1186" y="0"/>
                  </a:lnTo>
                  <a:lnTo>
                    <a:pt x="1186" y="9"/>
                  </a:lnTo>
                  <a:lnTo>
                    <a:pt x="1190" y="9"/>
                  </a:lnTo>
                  <a:lnTo>
                    <a:pt x="1199" y="9"/>
                  </a:lnTo>
                  <a:lnTo>
                    <a:pt x="1199" y="9"/>
                  </a:lnTo>
                  <a:lnTo>
                    <a:pt x="1203" y="4"/>
                  </a:lnTo>
                  <a:lnTo>
                    <a:pt x="1207" y="4"/>
                  </a:lnTo>
                  <a:lnTo>
                    <a:pt x="1216" y="4"/>
                  </a:lnTo>
                  <a:lnTo>
                    <a:pt x="1216" y="4"/>
                  </a:lnTo>
                  <a:lnTo>
                    <a:pt x="1220" y="9"/>
                  </a:lnTo>
                  <a:lnTo>
                    <a:pt x="1225" y="9"/>
                  </a:lnTo>
                  <a:lnTo>
                    <a:pt x="1229" y="4"/>
                  </a:lnTo>
                  <a:lnTo>
                    <a:pt x="1229" y="4"/>
                  </a:lnTo>
                  <a:lnTo>
                    <a:pt x="1229" y="0"/>
                  </a:lnTo>
                  <a:lnTo>
                    <a:pt x="1229" y="0"/>
                  </a:lnTo>
                  <a:lnTo>
                    <a:pt x="1233" y="0"/>
                  </a:lnTo>
                  <a:lnTo>
                    <a:pt x="1233" y="0"/>
                  </a:lnTo>
                  <a:close/>
                </a:path>
              </a:pathLst>
            </a:custGeom>
            <a:gradFill flip="none" rotWithShape="1">
              <a:gsLst>
                <a:gs pos="11000">
                  <a:schemeClr val="tx1">
                    <a:lumMod val="75000"/>
                    <a:lumOff val="25000"/>
                    <a:alpha val="94000"/>
                  </a:schemeClr>
                </a:gs>
                <a:gs pos="100000">
                  <a:schemeClr val="bg1">
                    <a:lumMod val="65000"/>
                    <a:alpha val="21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5484813" y="1301750"/>
              <a:ext cx="6350" cy="158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664200" y="1308100"/>
              <a:ext cx="6350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153025" y="1328738"/>
              <a:ext cx="1588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084888" y="13906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670425" y="1439863"/>
              <a:ext cx="6350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911600" y="3438525"/>
              <a:ext cx="7938" cy="7937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711950" y="4349750"/>
              <a:ext cx="6350" cy="6350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46418" y="-454868"/>
            <a:ext cx="8279134" cy="2068287"/>
            <a:chOff x="-46418" y="-454868"/>
            <a:chExt cx="8279134" cy="2068287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46418" y="-454868"/>
              <a:ext cx="8279134" cy="2068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611560" y="409228"/>
              <a:ext cx="649497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3200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endParaRPr>
            </a:p>
          </p:txBody>
        </p:sp>
      </p:grpSp>
      <p:pic>
        <p:nvPicPr>
          <p:cNvPr id="26" name="Picture 4" descr="N:\人文学院PPT\模版\荷花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375"/>
          <a:stretch>
            <a:fillRect/>
          </a:stretch>
        </p:blipFill>
        <p:spPr bwMode="auto">
          <a:xfrm>
            <a:off x="-79808" y="4374900"/>
            <a:ext cx="3987637" cy="1368153"/>
          </a:xfrm>
          <a:prstGeom prst="rect">
            <a:avLst/>
          </a:prstGeom>
          <a:noFill/>
        </p:spPr>
      </p:pic>
      <p:pic>
        <p:nvPicPr>
          <p:cNvPr id="44" name="图片 43" descr="14.png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55182">
            <a:off x="5476492" y="1816951"/>
            <a:ext cx="262259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299696" y="534080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结合问题，阅读课文</a:t>
            </a:r>
            <a:endParaRPr lang="zh-CN" altLang="en-US" sz="28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8276" y="1809318"/>
            <a:ext cx="6386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找出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描写自然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风景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、边城人物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的语句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3681526"/>
            <a:ext cx="6805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爷爷和翠翠各自具有怎样的性格特点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？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520" y="2785492"/>
            <a:ext cx="7189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、这些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语句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透露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出边城人怎样的生活氛围？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533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5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9445" y="409316"/>
            <a:ext cx="1844557" cy="93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14.pn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444818" flipH="1">
            <a:off x="2862442" y="4799368"/>
            <a:ext cx="1998469" cy="870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7544" y="1976561"/>
            <a:ext cx="844333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《边城》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中的人们是生活在一个怎样的环境中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？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找出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描写自然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风景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、边城人物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的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语句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，这些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景物</a:t>
            </a:r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突出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zh-CN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了边城的</a:t>
            </a:r>
            <a:r>
              <a:rPr lang="zh-CN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什么特点？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图片 10" descr="画笔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536" y="4192427"/>
            <a:ext cx="7933319" cy="219346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N:\人文学院PPT\模版\荷花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375"/>
          <a:stretch>
            <a:fillRect/>
          </a:stretch>
        </p:blipFill>
        <p:spPr bwMode="auto">
          <a:xfrm>
            <a:off x="8299" y="4374900"/>
            <a:ext cx="3987637" cy="1368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7" y="254174"/>
            <a:ext cx="910850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黄昏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来时翠翠坐在家中屋后白塔下，看天空为夕阳烘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成桃花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色的薄云。十四中寨逢场，城中生意人过中寨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收买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山货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的很多，过渡人也特别多，祖父在渡船上忙个不息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天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快夜了，别的雀子似乎都在休息了，只杜鹃叫个不息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石头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泥土为白日晒了一整天，草木为白日晒了一整天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到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这时节皆放散一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种热气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。空气中有泥土气味，有草木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气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味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，且有甲虫类气味。翠翠看着天上的红云，听着渡口</a:t>
            </a: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飘</a:t>
            </a:r>
            <a:endParaRPr lang="en-US" altLang="zh-CN" sz="28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乡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生意人的杂乱声音，心中有些儿薄薄的凄凉。</a:t>
            </a:r>
          </a:p>
        </p:txBody>
      </p:sp>
      <p:pic>
        <p:nvPicPr>
          <p:cNvPr id="3" name="图片 2" descr="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4657787"/>
            <a:ext cx="1844557" cy="93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059832" y="443296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桃花色的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薄云</a:t>
            </a:r>
            <a:endParaRPr lang="zh-CN" altLang="zh-CN" sz="32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27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985292"/>
            <a:ext cx="80648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zh-CN" sz="2800" b="1" dirty="0" smtClean="0">
                <a:latin typeface="华文新魏" pitchFamily="2" charset="-122"/>
                <a:ea typeface="华文新魏" pitchFamily="2" charset="-122"/>
              </a:rPr>
              <a:t>祖父</a:t>
            </a:r>
            <a:r>
              <a:rPr lang="zh-CN" altLang="zh-CN" sz="2800" b="1" dirty="0">
                <a:latin typeface="华文新魏" pitchFamily="2" charset="-122"/>
                <a:ea typeface="华文新魏" pitchFamily="2" charset="-122"/>
              </a:rPr>
              <a:t>要她去烧火煮饭，想了一会儿，觉得自己哭得可笑，一个人便回到屋中去，坐在黑黝黝的灶边把火烧燃后，她又走到门外高崖上去，喊叫她的祖父，要他回家里来，</a:t>
            </a:r>
            <a:r>
              <a:rPr lang="zh-CN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在职务上毫不儿戏的老船夫，因为明白过渡人皆是赶回城中吃晚饭的人，来一个就渡一个，不便要人站在那岸边呆等，故不上岸来。</a:t>
            </a:r>
            <a:r>
              <a:rPr lang="zh-CN" altLang="zh-CN" sz="2800" b="1" dirty="0">
                <a:latin typeface="华文新魏" pitchFamily="2" charset="-122"/>
                <a:ea typeface="华文新魏" pitchFamily="2" charset="-122"/>
              </a:rPr>
              <a:t>只站在船头告翠翠，且让他做点事，把人渡完事后，就回家里来吃饭。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" name="图片 2" descr="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4585779"/>
            <a:ext cx="1844557" cy="93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4059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4585779"/>
            <a:ext cx="1844557" cy="93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97394" y="985292"/>
            <a:ext cx="747500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华文行楷" pitchFamily="2" charset="-122"/>
                <a:ea typeface="华文行楷" pitchFamily="2" charset="-122"/>
              </a:rPr>
              <a:t>月光如银子，无处不可照及，山上篁竹在月光下皆成为黑色。身边草丛中虫声繁密如落雨。间或不知道从什么地方，忽然会有一只草莺“落落落落嘘！”啭着它的喉咙，不久之间，这小鸟儿又好象明白这是半夜，不应当那么吵闹，便仍然闭着那小小眼儿安睡了。</a:t>
            </a:r>
            <a:endParaRPr lang="zh-CN" altLang="en-US" sz="28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3856901"/>
            <a:ext cx="2304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月光如银子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9333" y="3856901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身边草丛中虫声繁密如落雨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9832" y="464898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草</a:t>
            </a:r>
            <a:r>
              <a:rPr lang="zh-CN" altLang="en-US" sz="32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莺安睡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63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</TotalTime>
  <Words>883</Words>
  <Paragraphs>55</Paragraphs>
  <Slides>17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华文新魏</vt:lpstr>
      <vt:lpstr>华文行楷</vt:lpstr>
      <vt:lpstr>方正启体简体</vt:lpstr>
      <vt:lpstr>方正康体简体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语文备课大师【全免费】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2012-12-17T20:51:05Z</dcterms:created>
  <dcterms:modified xsi:type="dcterms:W3CDTF">2018-08-19T04:46:23Z</dcterms:modified>
  <cp:category>语文备课大师【全免费】</cp:category>
</cp:coreProperties>
</file>