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2018-6-29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便条写作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条据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便条即说明性条据，包括请假条、留言条、托事条约见条等。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单据即证明性条据，包括借条、欠条、收条、领条等。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便条的格式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标题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位于第一行中间。</a:t>
            </a:r>
            <a:endParaRPr lang="en-US" altLang="zh-CN" dirty="0" smtClean="0"/>
          </a:p>
          <a:p>
            <a:r>
              <a:rPr lang="zh-CN" altLang="en-US" dirty="0" smtClean="0"/>
              <a:t>称谓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另起一行，顶格书写。</a:t>
            </a:r>
            <a:endParaRPr lang="en-US" altLang="zh-CN" dirty="0" smtClean="0"/>
          </a:p>
          <a:p>
            <a:r>
              <a:rPr lang="zh-CN" altLang="en-US" dirty="0" smtClean="0"/>
              <a:t>正文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另起一行，空两格书写。</a:t>
            </a:r>
            <a:endParaRPr lang="en-US" altLang="zh-CN" dirty="0" smtClean="0"/>
          </a:p>
          <a:p>
            <a:r>
              <a:rPr lang="zh-CN" altLang="en-US" dirty="0" smtClean="0"/>
              <a:t>落款：署名和日期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右下方书写。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en-US" altLang="zh-CN" dirty="0" smtClean="0"/>
              <a:t>××</a:t>
            </a:r>
            <a:r>
              <a:rPr lang="zh-CN" altLang="en-US" dirty="0" smtClean="0"/>
              <a:t>条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×× </a:t>
            </a:r>
            <a:r>
              <a:rPr lang="zh-CN" altLang="en-US" dirty="0" smtClean="0"/>
              <a:t>（收条人）：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   ×× ×× ×× ×× ×× ×× ×× ×× ×× ×× </a:t>
            </a:r>
            <a:r>
              <a:rPr lang="zh-CN" altLang="en-US" dirty="0" smtClean="0"/>
              <a:t>（正文）</a:t>
            </a:r>
            <a:r>
              <a:rPr lang="en-US" altLang="zh-CN" dirty="0" smtClean="0"/>
              <a:t>×× ××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                                                            ××</a:t>
            </a: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  <a:endParaRPr lang="en-US" altLang="zh-CN" dirty="0" smtClean="0"/>
          </a:p>
          <a:p>
            <a:pPr algn="ctr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便条的内容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文字要简明。一般只写事实，不用说理分析。 </a:t>
            </a:r>
            <a:endParaRPr lang="en-US" altLang="zh-CN" dirty="0" smtClean="0"/>
          </a:p>
          <a:p>
            <a:r>
              <a:rPr lang="zh-CN" altLang="en-US" dirty="0" smtClean="0"/>
              <a:t>要写明日期。 </a:t>
            </a:r>
            <a:endParaRPr lang="en-US" altLang="zh-CN" dirty="0" smtClean="0"/>
          </a:p>
          <a:p>
            <a:r>
              <a:rPr lang="zh-CN" altLang="en-US" dirty="0" smtClean="0"/>
              <a:t>不要用铅笔或红墨水书写。 </a:t>
            </a:r>
            <a:endParaRPr lang="en-US" altLang="zh-CN" dirty="0" smtClean="0"/>
          </a:p>
          <a:p>
            <a:r>
              <a:rPr lang="zh-CN" altLang="en-US" dirty="0" smtClean="0"/>
              <a:t>用词准确，书写端正，防止歧义或误认。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请假条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标题写“请假条”即可</a:t>
            </a:r>
            <a:endParaRPr lang="en-US" altLang="zh-CN" dirty="0" smtClean="0"/>
          </a:p>
          <a:p>
            <a:r>
              <a:rPr lang="zh-CN" altLang="en-US" dirty="0" smtClean="0"/>
              <a:t>称呼顶格</a:t>
            </a:r>
            <a:endParaRPr lang="en-US" altLang="zh-CN" dirty="0" smtClean="0"/>
          </a:p>
          <a:p>
            <a:r>
              <a:rPr lang="zh-CN" altLang="en-US" dirty="0" smtClean="0"/>
              <a:t>正文中要写明请假的缘由</a:t>
            </a:r>
            <a:endParaRPr lang="en-US" altLang="zh-CN" dirty="0" smtClean="0"/>
          </a:p>
          <a:p>
            <a:r>
              <a:rPr lang="zh-CN" altLang="en-US" dirty="0" smtClean="0"/>
              <a:t>写明起止日期以及请假的天数</a:t>
            </a:r>
            <a:endParaRPr lang="en-US" altLang="zh-CN" dirty="0" smtClean="0"/>
          </a:p>
          <a:p>
            <a:r>
              <a:rPr lang="zh-CN" altLang="en-US" dirty="0" smtClean="0"/>
              <a:t>可以加上“请予批准”等类似字样</a:t>
            </a:r>
            <a:endParaRPr lang="en-US" altLang="zh-CN" dirty="0" smtClean="0"/>
          </a:p>
          <a:p>
            <a:r>
              <a:rPr lang="zh-CN" altLang="en-US" dirty="0" smtClean="0"/>
              <a:t>落款在正文右下角，先署名，最后写日期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留言条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标题写“留言条”即可</a:t>
            </a:r>
            <a:endParaRPr lang="en-US" altLang="zh-CN" dirty="0" smtClean="0"/>
          </a:p>
          <a:p>
            <a:r>
              <a:rPr lang="zh-CN" altLang="en-US" dirty="0" smtClean="0"/>
              <a:t>使用平时的称呼，顶格</a:t>
            </a:r>
            <a:endParaRPr lang="en-US" altLang="zh-CN" dirty="0" smtClean="0"/>
          </a:p>
          <a:p>
            <a:r>
              <a:rPr lang="zh-CN" altLang="en-US" dirty="0" smtClean="0"/>
              <a:t>正文要写明来意，</a:t>
            </a:r>
            <a:r>
              <a:rPr lang="zh-CN" altLang="zh-CN" dirty="0" smtClean="0"/>
              <a:t>语言要平和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简短</a:t>
            </a:r>
            <a:endParaRPr lang="en-US" altLang="zh-CN" dirty="0" smtClean="0"/>
          </a:p>
          <a:p>
            <a:r>
              <a:rPr lang="zh-CN" altLang="zh-CN" dirty="0" smtClean="0"/>
              <a:t>如需面谈，就要写明另约的时间、地点</a:t>
            </a:r>
            <a:endParaRPr lang="en-US" altLang="zh-CN" dirty="0" smtClean="0"/>
          </a:p>
          <a:p>
            <a:r>
              <a:rPr lang="zh-CN" altLang="en-US" dirty="0" smtClean="0"/>
              <a:t>落款在正文右下方，先署名，最后写日期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托事条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标题写“托事条”即可</a:t>
            </a:r>
            <a:endParaRPr lang="en-US" altLang="zh-CN" dirty="0" smtClean="0"/>
          </a:p>
          <a:p>
            <a:r>
              <a:rPr lang="zh-CN" altLang="en-US" dirty="0" smtClean="0"/>
              <a:t>称呼顶格</a:t>
            </a:r>
            <a:endParaRPr lang="en-US" altLang="zh-CN" dirty="0" smtClean="0"/>
          </a:p>
          <a:p>
            <a:r>
              <a:rPr lang="zh-CN" altLang="en-US" dirty="0" smtClean="0"/>
              <a:t>内容上把所托之事写清楚，对方一看就知道怎么做</a:t>
            </a:r>
            <a:endParaRPr lang="en-US" altLang="zh-CN" dirty="0" smtClean="0"/>
          </a:p>
          <a:p>
            <a:r>
              <a:rPr lang="zh-CN" altLang="en-US" dirty="0" smtClean="0"/>
              <a:t>语言表达得体、礼貌，可以在正文写上“拜托”等字样</a:t>
            </a:r>
            <a:endParaRPr lang="en-US" altLang="zh-CN" dirty="0" smtClean="0"/>
          </a:p>
          <a:p>
            <a:r>
              <a:rPr lang="zh-CN" altLang="en-US" dirty="0" smtClean="0"/>
              <a:t>落款在正文右下角，先署名，最后写日期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437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便条写作</vt:lpstr>
      <vt:lpstr>条据</vt:lpstr>
      <vt:lpstr>便条的格式</vt:lpstr>
      <vt:lpstr>Slide 4</vt:lpstr>
      <vt:lpstr>便条的内容</vt:lpstr>
      <vt:lpstr>请假条</vt:lpstr>
      <vt:lpstr>留言条</vt:lpstr>
      <vt:lpstr>托事条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便条写作</dc:title>
  <dc:creator>Administrator</dc:creator>
  <cp:lastModifiedBy>xbany</cp:lastModifiedBy>
  <cp:revision>13</cp:revision>
  <dcterms:created xsi:type="dcterms:W3CDTF">2018-06-04T09:35:11Z</dcterms:created>
  <dcterms:modified xsi:type="dcterms:W3CDTF">2018-06-29T11:35:50Z</dcterms:modified>
</cp:coreProperties>
</file>