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36" r:id="rId6"/>
    <p:sldId id="425" r:id="rId7"/>
    <p:sldId id="426" r:id="rId8"/>
    <p:sldId id="303" r:id="rId9"/>
    <p:sldId id="418" r:id="rId10"/>
    <p:sldId id="417" r:id="rId11"/>
    <p:sldId id="300" r:id="rId12"/>
    <p:sldId id="415" r:id="rId13"/>
    <p:sldId id="420" r:id="rId14"/>
    <p:sldId id="309" r:id="rId15"/>
    <p:sldId id="394" r:id="rId16"/>
    <p:sldId id="438" r:id="rId17"/>
    <p:sldId id="439" r:id="rId18"/>
    <p:sldId id="428" r:id="rId19"/>
    <p:sldId id="440" r:id="rId20"/>
    <p:sldId id="441" r:id="rId21"/>
    <p:sldId id="433" r:id="rId22"/>
    <p:sldId id="442" r:id="rId23"/>
    <p:sldId id="444" r:id="rId24"/>
    <p:sldId id="445" r:id="rId25"/>
    <p:sldId id="446" r:id="rId26"/>
    <p:sldId id="447" r:id="rId27"/>
    <p:sldId id="443" r:id="rId28"/>
    <p:sldId id="393" r:id="rId29"/>
    <p:sldId id="313" r:id="rId30"/>
    <p:sldId id="319" r:id="rId31"/>
    <p:sldId id="419" r:id="rId32"/>
    <p:sldId id="416" r:id="rId33"/>
    <p:sldId id="377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0.emf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9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88242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13 </a:t>
            </a:r>
            <a:r>
              <a:rPr lang="zh-CN" altLang="en-US" sz="4400" b="1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胡萝卜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先生的长胡子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课文主要写了胡萝卜先生的一根长胡子越长越长，他的长胡子被小男孩剪了一段用来放风筝，鸟太太找晾衣绳的时候，他正好经过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96721"/>
            <a:ext cx="86416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自然段）：介绍胡萝卜先生胡子浓密，他每天都得刮胡子。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自然段）：写胡萝卜先生漏刮了一根胡子，胡子因为蘸到果酱，越长越长。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自然段）：一个小男孩剪了胡萝卜先生的一段胡子放风筝。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自然段）：胡萝卜先生路过鸟太太家，鸟太太正在找晾衣绳。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3529" y="1863634"/>
            <a:ext cx="849694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胡萝卜先生常常为胡子发愁，因为他长着浓密的胡子，必须每天刮。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云形 1"/>
          <p:cNvSpPr/>
          <p:nvPr/>
        </p:nvSpPr>
        <p:spPr>
          <a:xfrm>
            <a:off x="4271428" y="3065157"/>
            <a:ext cx="4292835" cy="1986098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说明他的胡子生长得很旺盛。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140" y="2425448"/>
            <a:ext cx="206962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90520" y="2432685"/>
            <a:ext cx="205422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32567" y="5400100"/>
            <a:ext cx="53114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这句话介绍了故事的前提。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55" y="3270732"/>
            <a:ext cx="2526281" cy="296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animBg="1"/>
      <p:bldP spid="14" grpId="0" animBg="1"/>
      <p:bldP spid="16" grpId="0" bldLvl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204864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自然段，想一想：胡萝卜先生为什么会有一根长胡子？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95736" y="3501008"/>
            <a:ext cx="580186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胡萝卜先生因为近视，漏刮了一根胡子。他吃面包的时候，胡子蘸到了果酱，由于果酱的营养好，胡子越长越长。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50" y="3671153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204864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你知道胡萝卜先生的这根胡子到底有多长吗？请你找到对应语句。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95736" y="3501008"/>
            <a:ext cx="5801867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只要回头看看胡萝卜先生走了多长的路，就可以知道胡萝卜先生的这根胡子已经长了多长了。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6" y="3573016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204864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两个自然段，说说胡萝卜先生的长胡子帮助小男孩做了什么？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7744" y="3748541"/>
            <a:ext cx="58018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小男孩剪了一段胡萝卜先生的胡子，用来当风筝线，放风筝。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0" y="3429000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78487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小男孩说完就扯了扯胡子，他确定足够牢固，就剪了一段用来放风筝。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68171" y="3501008"/>
            <a:ext cx="37188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胡萝卜先生很善良，他想到自己的长胡子可以帮助小男孩，一定会同意。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2569455" y="702538"/>
            <a:ext cx="5482176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你觉得胡萝卜先生知道后，会怎么想？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28" y="3414610"/>
            <a:ext cx="3558803" cy="2684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78487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胡萝卜先生继续往前走，当他走过鸟太太家的树底下，鸟太太正在找绳子晾小鸟的尿布。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68171" y="4091588"/>
            <a:ext cx="37188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这根绳子既长又牢固，用来做晾衣绳多合适啊！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2241995" y="702538"/>
            <a:ext cx="6045070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鸟太太看到胡萝卜先生的长胡子会怎么想？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9" y="3933055"/>
            <a:ext cx="3116532" cy="1867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49174" y="2005474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你觉得鸟太太有没有用胡萝卜先生的长胡子做晾衣绳呢？说说你的预测。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7744" y="3429000"/>
            <a:ext cx="58018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因为胡萝卜先生的胡子既长又结实，而且可以用来做风筝线，那么做晾衣绳也合适，所以对缺少晾衣绳的鸟太太来说非常合适，鸟太太会用上。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0" y="3429000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2207766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胡萝卜先生的长胡子分别帮助了谁？你从中体会到了什么？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4" y="3745719"/>
            <a:ext cx="71087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小男孩和鸟太太，我体会到了帮助他人的快乐。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725144"/>
            <a:ext cx="84969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我们的爸爸、叔叔、爷爷等成年男性一般都有胡子，可是啊，今天有一位特别的先生也有胡子，他是谁呢？他就是今天这篇课文的主人公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胡萝卜先生，为什么他会有长胡子呢？一起在课文中寻找答案吧！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405" y="1260783"/>
            <a:ext cx="4051367" cy="3012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55907"/>
            <a:ext cx="1462194" cy="13548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55907"/>
            <a:ext cx="1492771" cy="1580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726" y="2830364"/>
            <a:ext cx="1375016" cy="1494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2207766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你觉得胡萝卜先生的胡子还可以帮助谁？说说你的预测。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4" y="3745719"/>
            <a:ext cx="71087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示例：帮助老奶奶把散落的青菜用胡子捆起来；帮助丢了跳绳的小女孩做成跳绳。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2207766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下面是节选的原童话中的故事情节，一起来读一读吧，看一看和你预测的有哪些相同和不同。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72207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1582673"/>
            <a:ext cx="70980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乌龟爷爷想喝水，但是没有吊桶的绳子，它看见胡萝卜先生的胡子那么长，这就说：“您的胡子能借我当吊桶的绳子吗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胡萝卜先生非常爽快的答应了，于是它又拔了一根下来，给乌龟爷爷当吊桶的绳子。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16388" y="1700808"/>
            <a:ext cx="7098011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蝈蝈乐队看见了胡萝卜先生的胡子那么长，它们把胡萝卜先生围起来问道：“您可以把胡子送给我们当琴弦吗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胡萝卜先很高兴地说：“可以。”然后就拔了好几根胡子给它们当吉它弦，古筝弦，二胡弦和小提琴弦。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701121" y="2207766"/>
            <a:ext cx="709801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这时，豹子哥哥和豹子弟弟比赛跳绳，豹子弟弟刚跳到一半，绳子就断了，它们看见胡萝卜先生的胡子那么长，它们就问：“胡萝卜先生，你能不能把胡子借给我们当跳绳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胡萝卜先生听了，话也不说拔了两根胡子给了豹子哥哥和豹子弟弟。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1482257" y="2207765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你觉得胡萝卜先生会是一个怎样的人？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5" y="3212976"/>
            <a:ext cx="710875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胡萝卜先生在别人有困难的时候帮助了别人，我觉得他是一个善良的、喜欢帮助别人的人。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440" y="1059592"/>
            <a:ext cx="3843684" cy="4853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539552" y="1506463"/>
            <a:ext cx="677108" cy="4010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819071" y="1124744"/>
            <a:ext cx="452497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为浓密的胡子发愁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9632" y="1412776"/>
            <a:ext cx="180020" cy="396044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819072" y="1916832"/>
            <a:ext cx="455312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漏刮一根胡子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蘸到果酱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胡子变长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810409" y="3408663"/>
            <a:ext cx="365302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男孩剪胡子放风筝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819072" y="4153579"/>
            <a:ext cx="419308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鸟太太缺少晾衣绳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372199" y="1340768"/>
            <a:ext cx="347925" cy="3888432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588224" y="2492896"/>
            <a:ext cx="183684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帮助他人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快乐自己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963088" y="4758243"/>
            <a:ext cx="419308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6" grpId="0"/>
      <p:bldP spid="47" grpId="0" animBg="1"/>
      <p:bldP spid="48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1328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帮助他人的同时也帮助了自己。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871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帮助他人的名言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11336" y="2904990"/>
            <a:ext cx="7056784" cy="1164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人家帮我，永志不忘；我帮人家，莫记心上。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27584" y="4220465"/>
            <a:ext cx="7056784" cy="1164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助人要从日常小事做起，不因善小而不为。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4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仿写感叹句。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对一根胡子来说，果酱是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好的营养品啊！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词语填空。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）的胡子  （    ）的果酱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）的绳子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3679" y="2136699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67944" y="220644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4975" y="5229200"/>
            <a:ext cx="734271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登上万里长城，眺望塞外风光，我的心情是多么豪迈啊！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27584" y="270892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1" grpId="0"/>
      <p:bldP spid="42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胡萝卜先生为什么会有一根长胡子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1" y="2196153"/>
            <a:ext cx="72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他漏刮了一根胡子，胡子蘸到果酱，吸收了营养，变得越来越长。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1695" y="1687195"/>
            <a:ext cx="731075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王一梅：著名童话作家，她从小爱好文学，先后发表短篇童话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余篇，出版童话作品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多部，其作品多次荣获全国优秀儿童文学奖。代表作有长篇童话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鼹鼠的月亮河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住在雨街的猫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等，短篇童话集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第十二只枯叶蝶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书本里的蚂蚁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等绘本。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以小组为单位，组员先给出题目，再互相根据题目预测发生了什么故事。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胡萝卜先生的长胡子还可以用来做什么？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组词：萝卜  菠萝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luó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组词：萝卜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组词：发愁  愁苦  愁眉苦脸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组词：晾干  晾晒  白鹤晾翅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5616" y="3306470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liànɡ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组词：沾水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zhān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295232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784730" y="4692696"/>
            <a:ext cx="788569" cy="1407066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81460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茂密，稠密。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39067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匆匆忙忙：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做事匆促忙碌。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2238544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发愁：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为烦恼或焦虑的事情所折磨。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985900"/>
            <a:ext cx="73661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近视：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视力缺陷的一种，能看清近处的东西，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看不清远处的东西。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4" y="499401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牢固：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坚固，结实。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325504"/>
            <a:ext cx="7572071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从城里回家的老爷爷（        ）来到田地里，看着稻田里新长出的（    ）的杂草（    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06957" y="290844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9925" y="242872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973" y="3493314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发愁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071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安安静静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明明白白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开开心心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整整齐齐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辛辛苦苦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17712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17712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7712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7712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256331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25570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255704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255704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34274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1556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37154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37154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37154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37154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45012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45012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7712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5714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2474</Words>
  <Application>WPS 演示</Application>
  <PresentationFormat>全屏显示(4:3)</PresentationFormat>
  <Paragraphs>312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1132</cp:revision>
  <dcterms:created xsi:type="dcterms:W3CDTF">2017-05-17T10:13:00Z</dcterms:created>
  <dcterms:modified xsi:type="dcterms:W3CDTF">2018-06-28T04:33:58Z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