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7" r:id="rId3"/>
    <p:sldId id="288" r:id="rId4"/>
    <p:sldId id="257" r:id="rId5"/>
    <p:sldId id="258" r:id="rId6"/>
    <p:sldId id="259" r:id="rId7"/>
    <p:sldId id="289" r:id="rId8"/>
    <p:sldId id="260" r:id="rId9"/>
    <p:sldId id="261" r:id="rId10"/>
    <p:sldId id="262" r:id="rId11"/>
    <p:sldId id="264" r:id="rId12"/>
    <p:sldId id="277" r:id="rId13"/>
    <p:sldId id="278" r:id="rId14"/>
    <p:sldId id="279" r:id="rId15"/>
    <p:sldId id="281" r:id="rId16"/>
    <p:sldId id="282" r:id="rId17"/>
    <p:sldId id="283" r:id="rId18"/>
    <p:sldId id="284" r:id="rId19"/>
    <p:sldId id="285" r:id="rId20"/>
    <p:sldId id="268" r:id="rId21"/>
    <p:sldId id="269" r:id="rId22"/>
    <p:sldId id="265" r:id="rId23"/>
    <p:sldId id="263" r:id="rId24"/>
    <p:sldId id="270" r:id="rId25"/>
    <p:sldId id="271" r:id="rId26"/>
    <p:sldId id="272" r:id="rId27"/>
    <p:sldId id="273" r:id="rId28"/>
    <p:sldId id="266" r:id="rId29"/>
    <p:sldId id="274" r:id="rId30"/>
    <p:sldId id="275" r:id="rId31"/>
    <p:sldId id="267" r:id="rId32"/>
    <p:sldId id="276" r:id="rId33"/>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15620"/>
    <p:restoredTop sz="94660"/>
  </p:normalViewPr>
  <p:slideViewPr>
    <p:cSldViewPr showGuides="1">
      <p:cViewPr varScale="1">
        <p:scale>
          <a:sx n="103" d="100"/>
          <a:sy n="103" d="100"/>
        </p:scale>
        <p:origin x="-72" y="-4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16386" name="任意多边形 16385"/>
          <p:cNvSpPr/>
          <p:nvPr/>
        </p:nvSpPr>
        <p:spPr>
          <a:xfrm>
            <a:off x="4760913" y="20638"/>
            <a:ext cx="4438650" cy="4038600"/>
          </a:xfrm>
          <a:custGeom>
            <a:avLst/>
            <a:gdLst/>
            <a:ahLst/>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p>
            <a:endParaRPr lang="zh-CN" altLang="en-US"/>
          </a:p>
        </p:txBody>
      </p:sp>
      <p:grpSp>
        <p:nvGrpSpPr>
          <p:cNvPr id="16387" name="组合 16386"/>
          <p:cNvGrpSpPr/>
          <p:nvPr/>
        </p:nvGrpSpPr>
        <p:grpSpPr>
          <a:xfrm>
            <a:off x="4572000" y="28575"/>
            <a:ext cx="4756150" cy="4338638"/>
            <a:chOff x="2918" y="18"/>
            <a:chExt cx="2958" cy="2699"/>
          </a:xfrm>
        </p:grpSpPr>
        <p:sp>
          <p:nvSpPr>
            <p:cNvPr id="16388" name="任意多边形 16387"/>
            <p:cNvSpPr/>
            <p:nvPr/>
          </p:nvSpPr>
          <p:spPr>
            <a:xfrm>
              <a:off x="3060" y="18"/>
              <a:ext cx="490" cy="187"/>
            </a:xfrm>
            <a:custGeom>
              <a:avLst/>
              <a:gdLst/>
              <a:ahLst/>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p>
              <a:endParaRPr lang="zh-CN" altLang="en-US"/>
            </a:p>
          </p:txBody>
        </p:sp>
        <p:sp>
          <p:nvSpPr>
            <p:cNvPr id="16389" name="任意多边形 16388"/>
            <p:cNvSpPr>
              <a:spLocks noEditPoints="1"/>
            </p:cNvSpPr>
            <p:nvPr/>
          </p:nvSpPr>
          <p:spPr>
            <a:xfrm>
              <a:off x="2918" y="18"/>
              <a:ext cx="2958" cy="2699"/>
            </a:xfrm>
            <a:custGeom>
              <a:avLst/>
              <a:gdLst/>
              <a:ahLst/>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p>
              <a:endParaRPr lang="zh-CN" altLang="en-US"/>
            </a:p>
          </p:txBody>
        </p:sp>
        <p:sp>
          <p:nvSpPr>
            <p:cNvPr id="16390" name="任意多边形 16389"/>
            <p:cNvSpPr/>
            <p:nvPr/>
          </p:nvSpPr>
          <p:spPr>
            <a:xfrm>
              <a:off x="3621" y="1287"/>
              <a:ext cx="238" cy="283"/>
            </a:xfrm>
            <a:custGeom>
              <a:avLst/>
              <a:gdLst/>
              <a:ahLst/>
              <a:cxnLst/>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p>
              <a:endParaRPr lang="zh-CN" altLang="en-US"/>
            </a:p>
          </p:txBody>
        </p:sp>
        <p:sp>
          <p:nvSpPr>
            <p:cNvPr id="16391" name="任意多边形 16390"/>
            <p:cNvSpPr/>
            <p:nvPr/>
          </p:nvSpPr>
          <p:spPr>
            <a:xfrm>
              <a:off x="3403" y="1403"/>
              <a:ext cx="208" cy="379"/>
            </a:xfrm>
            <a:custGeom>
              <a:avLst/>
              <a:gdLst/>
              <a:ahLst/>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p>
              <a:endParaRPr lang="zh-CN" altLang="en-US"/>
            </a:p>
          </p:txBody>
        </p:sp>
        <p:sp>
          <p:nvSpPr>
            <p:cNvPr id="16392" name="任意多边形 16391"/>
            <p:cNvSpPr/>
            <p:nvPr/>
          </p:nvSpPr>
          <p:spPr>
            <a:xfrm>
              <a:off x="3272" y="645"/>
              <a:ext cx="683" cy="318"/>
            </a:xfrm>
            <a:custGeom>
              <a:avLst/>
              <a:gdLst/>
              <a:ahLst/>
              <a:cxnLst/>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p>
              <a:endParaRPr lang="zh-CN" altLang="en-US"/>
            </a:p>
          </p:txBody>
        </p:sp>
        <p:sp>
          <p:nvSpPr>
            <p:cNvPr id="16393" name="任意多边形 16392"/>
            <p:cNvSpPr/>
            <p:nvPr/>
          </p:nvSpPr>
          <p:spPr>
            <a:xfrm>
              <a:off x="4046" y="1545"/>
              <a:ext cx="490" cy="515"/>
            </a:xfrm>
            <a:custGeom>
              <a:avLst/>
              <a:gdLst/>
              <a:ahLst/>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p>
              <a:endParaRPr lang="zh-CN" altLang="en-US"/>
            </a:p>
          </p:txBody>
        </p:sp>
        <p:sp>
          <p:nvSpPr>
            <p:cNvPr id="16394" name="任意多边形 16393"/>
            <p:cNvSpPr/>
            <p:nvPr/>
          </p:nvSpPr>
          <p:spPr>
            <a:xfrm>
              <a:off x="5173" y="1024"/>
              <a:ext cx="501" cy="96"/>
            </a:xfrm>
            <a:custGeom>
              <a:avLst/>
              <a:gdLst/>
              <a:ahLst/>
              <a:cxnLst/>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p>
              <a:endParaRPr lang="zh-CN" altLang="en-US"/>
            </a:p>
          </p:txBody>
        </p:sp>
        <p:sp>
          <p:nvSpPr>
            <p:cNvPr id="16395" name="任意多边形 16394"/>
            <p:cNvSpPr/>
            <p:nvPr/>
          </p:nvSpPr>
          <p:spPr>
            <a:xfrm>
              <a:off x="5340" y="1004"/>
              <a:ext cx="385" cy="237"/>
            </a:xfrm>
            <a:custGeom>
              <a:avLst/>
              <a:gdLst/>
              <a:ahLst/>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p>
              <a:endParaRPr lang="zh-CN" altLang="en-US"/>
            </a:p>
          </p:txBody>
        </p:sp>
        <p:sp>
          <p:nvSpPr>
            <p:cNvPr id="16396" name="任意多边形 16395"/>
            <p:cNvSpPr/>
            <p:nvPr/>
          </p:nvSpPr>
          <p:spPr>
            <a:xfrm>
              <a:off x="5325" y="1201"/>
              <a:ext cx="415" cy="187"/>
            </a:xfrm>
            <a:custGeom>
              <a:avLst/>
              <a:gdLst/>
              <a:ahLst/>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p>
              <a:endParaRPr lang="zh-CN" altLang="en-US"/>
            </a:p>
          </p:txBody>
        </p:sp>
        <p:sp>
          <p:nvSpPr>
            <p:cNvPr id="16397" name="任意多边形 16396"/>
            <p:cNvSpPr/>
            <p:nvPr/>
          </p:nvSpPr>
          <p:spPr>
            <a:xfrm>
              <a:off x="5001" y="1378"/>
              <a:ext cx="698" cy="167"/>
            </a:xfrm>
            <a:custGeom>
              <a:avLst/>
              <a:gdLst/>
              <a:ahLst/>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p>
              <a:endParaRPr lang="zh-CN" altLang="en-US"/>
            </a:p>
          </p:txBody>
        </p:sp>
        <p:sp>
          <p:nvSpPr>
            <p:cNvPr id="16398" name="任意多边形 16397"/>
            <p:cNvSpPr/>
            <p:nvPr/>
          </p:nvSpPr>
          <p:spPr>
            <a:xfrm>
              <a:off x="5077" y="1540"/>
              <a:ext cx="567" cy="146"/>
            </a:xfrm>
            <a:custGeom>
              <a:avLst/>
              <a:gdLst/>
              <a:ahLst/>
              <a:cxnLst/>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p>
              <a:endParaRPr lang="zh-CN" altLang="en-US"/>
            </a:p>
          </p:txBody>
        </p:sp>
        <p:sp>
          <p:nvSpPr>
            <p:cNvPr id="16399" name="任意多边形 16398"/>
            <p:cNvSpPr/>
            <p:nvPr/>
          </p:nvSpPr>
          <p:spPr>
            <a:xfrm>
              <a:off x="5042" y="1656"/>
              <a:ext cx="581" cy="480"/>
            </a:xfrm>
            <a:custGeom>
              <a:avLst/>
              <a:gdLst/>
              <a:ahLst/>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p>
              <a:endParaRPr lang="zh-CN" altLang="en-US"/>
            </a:p>
          </p:txBody>
        </p:sp>
        <p:sp>
          <p:nvSpPr>
            <p:cNvPr id="16400" name="任意多边形 16399"/>
            <p:cNvSpPr/>
            <p:nvPr/>
          </p:nvSpPr>
          <p:spPr>
            <a:xfrm>
              <a:off x="5421" y="1464"/>
              <a:ext cx="329" cy="854"/>
            </a:xfrm>
            <a:custGeom>
              <a:avLst/>
              <a:gdLst/>
              <a:ahLst/>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p>
              <a:endParaRPr lang="zh-CN" altLang="en-US"/>
            </a:p>
          </p:txBody>
        </p:sp>
      </p:grpSp>
      <p:grpSp>
        <p:nvGrpSpPr>
          <p:cNvPr id="16401" name="组合 16400"/>
          <p:cNvGrpSpPr/>
          <p:nvPr/>
        </p:nvGrpSpPr>
        <p:grpSpPr>
          <a:xfrm>
            <a:off x="554038" y="36513"/>
            <a:ext cx="7891462" cy="6821487"/>
            <a:chOff x="349" y="23"/>
            <a:chExt cx="4971" cy="4297"/>
          </a:xfrm>
        </p:grpSpPr>
        <p:sp>
          <p:nvSpPr>
            <p:cNvPr id="16402" name="矩形 16401"/>
            <p:cNvSpPr/>
            <p:nvPr/>
          </p:nvSpPr>
          <p:spPr>
            <a:xfrm>
              <a:off x="384" y="23"/>
              <a:ext cx="21" cy="101"/>
            </a:xfrm>
            <a:prstGeom prst="rect">
              <a:avLst/>
            </a:prstGeom>
            <a:solidFill>
              <a:schemeClr val="bg2">
                <a:alpha val="50000"/>
              </a:schemeClr>
            </a:solidFill>
            <a:ln w="0">
              <a:noFill/>
            </a:ln>
          </p:spPr>
          <p:txBody>
            <a:bodyPr/>
            <a:p>
              <a:endParaRPr lang="zh-CN" altLang="en-US"/>
            </a:p>
          </p:txBody>
        </p:sp>
        <p:sp>
          <p:nvSpPr>
            <p:cNvPr id="16403" name="任意多边形 16402"/>
            <p:cNvSpPr>
              <a:spLocks noEditPoints="1"/>
            </p:cNvSpPr>
            <p:nvPr/>
          </p:nvSpPr>
          <p:spPr>
            <a:xfrm>
              <a:off x="38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04" name="任意多边形 16403"/>
            <p:cNvSpPr>
              <a:spLocks noEditPoints="1"/>
            </p:cNvSpPr>
            <p:nvPr/>
          </p:nvSpPr>
          <p:spPr>
            <a:xfrm>
              <a:off x="38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05" name="任意多边形 16404"/>
            <p:cNvSpPr>
              <a:spLocks noEditPoints="1"/>
            </p:cNvSpPr>
            <p:nvPr/>
          </p:nvSpPr>
          <p:spPr>
            <a:xfrm>
              <a:off x="38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06" name="任意多边形 16405"/>
            <p:cNvSpPr>
              <a:spLocks noEditPoints="1"/>
            </p:cNvSpPr>
            <p:nvPr/>
          </p:nvSpPr>
          <p:spPr>
            <a:xfrm>
              <a:off x="38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07" name="任意多边形 16406"/>
            <p:cNvSpPr>
              <a:spLocks noEditPoints="1"/>
            </p:cNvSpPr>
            <p:nvPr/>
          </p:nvSpPr>
          <p:spPr>
            <a:xfrm>
              <a:off x="38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08" name="任意多边形 16407"/>
            <p:cNvSpPr>
              <a:spLocks noEditPoints="1"/>
            </p:cNvSpPr>
            <p:nvPr/>
          </p:nvSpPr>
          <p:spPr>
            <a:xfrm>
              <a:off x="38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09" name="任意多边形 16408"/>
            <p:cNvSpPr>
              <a:spLocks noEditPoints="1"/>
            </p:cNvSpPr>
            <p:nvPr/>
          </p:nvSpPr>
          <p:spPr>
            <a:xfrm>
              <a:off x="38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10" name="任意多边形 16409"/>
            <p:cNvSpPr>
              <a:spLocks noEditPoints="1"/>
            </p:cNvSpPr>
            <p:nvPr/>
          </p:nvSpPr>
          <p:spPr>
            <a:xfrm>
              <a:off x="38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11" name="任意多边形 16410"/>
            <p:cNvSpPr>
              <a:spLocks noEditPoints="1"/>
            </p:cNvSpPr>
            <p:nvPr/>
          </p:nvSpPr>
          <p:spPr>
            <a:xfrm>
              <a:off x="38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12" name="任意多边形 16411"/>
            <p:cNvSpPr>
              <a:spLocks noEditPoints="1"/>
            </p:cNvSpPr>
            <p:nvPr/>
          </p:nvSpPr>
          <p:spPr>
            <a:xfrm>
              <a:off x="38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13" name="矩形 16412"/>
            <p:cNvSpPr/>
            <p:nvPr/>
          </p:nvSpPr>
          <p:spPr>
            <a:xfrm>
              <a:off x="384" y="4269"/>
              <a:ext cx="21" cy="51"/>
            </a:xfrm>
            <a:prstGeom prst="rect">
              <a:avLst/>
            </a:prstGeom>
            <a:solidFill>
              <a:schemeClr val="bg2">
                <a:alpha val="50000"/>
              </a:schemeClr>
            </a:solidFill>
            <a:ln w="0">
              <a:noFill/>
            </a:ln>
          </p:spPr>
          <p:txBody>
            <a:bodyPr/>
            <a:p>
              <a:endParaRPr lang="zh-CN" altLang="en-US"/>
            </a:p>
          </p:txBody>
        </p:sp>
        <p:sp>
          <p:nvSpPr>
            <p:cNvPr id="16414" name="矩形 16413"/>
            <p:cNvSpPr/>
            <p:nvPr/>
          </p:nvSpPr>
          <p:spPr>
            <a:xfrm>
              <a:off x="829" y="23"/>
              <a:ext cx="21" cy="101"/>
            </a:xfrm>
            <a:prstGeom prst="rect">
              <a:avLst/>
            </a:prstGeom>
            <a:solidFill>
              <a:schemeClr val="bg2">
                <a:alpha val="50000"/>
              </a:schemeClr>
            </a:solidFill>
            <a:ln w="0">
              <a:noFill/>
            </a:ln>
          </p:spPr>
          <p:txBody>
            <a:bodyPr/>
            <a:p>
              <a:endParaRPr lang="zh-CN" altLang="en-US"/>
            </a:p>
          </p:txBody>
        </p:sp>
        <p:sp>
          <p:nvSpPr>
            <p:cNvPr id="16415" name="任意多边形 16414"/>
            <p:cNvSpPr>
              <a:spLocks noEditPoints="1"/>
            </p:cNvSpPr>
            <p:nvPr/>
          </p:nvSpPr>
          <p:spPr>
            <a:xfrm>
              <a:off x="82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16" name="任意多边形 16415"/>
            <p:cNvSpPr>
              <a:spLocks noEditPoints="1"/>
            </p:cNvSpPr>
            <p:nvPr/>
          </p:nvSpPr>
          <p:spPr>
            <a:xfrm>
              <a:off x="82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17" name="任意多边形 16416"/>
            <p:cNvSpPr>
              <a:spLocks noEditPoints="1"/>
            </p:cNvSpPr>
            <p:nvPr/>
          </p:nvSpPr>
          <p:spPr>
            <a:xfrm>
              <a:off x="82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18" name="任意多边形 16417"/>
            <p:cNvSpPr>
              <a:spLocks noEditPoints="1"/>
            </p:cNvSpPr>
            <p:nvPr/>
          </p:nvSpPr>
          <p:spPr>
            <a:xfrm>
              <a:off x="82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19" name="任意多边形 16418"/>
            <p:cNvSpPr>
              <a:spLocks noEditPoints="1"/>
            </p:cNvSpPr>
            <p:nvPr/>
          </p:nvSpPr>
          <p:spPr>
            <a:xfrm>
              <a:off x="82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20" name="任意多边形 16419"/>
            <p:cNvSpPr>
              <a:spLocks noEditPoints="1"/>
            </p:cNvSpPr>
            <p:nvPr/>
          </p:nvSpPr>
          <p:spPr>
            <a:xfrm>
              <a:off x="82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21" name="任意多边形 16420"/>
            <p:cNvSpPr>
              <a:spLocks noEditPoints="1"/>
            </p:cNvSpPr>
            <p:nvPr/>
          </p:nvSpPr>
          <p:spPr>
            <a:xfrm>
              <a:off x="82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22" name="任意多边形 16421"/>
            <p:cNvSpPr>
              <a:spLocks noEditPoints="1"/>
            </p:cNvSpPr>
            <p:nvPr/>
          </p:nvSpPr>
          <p:spPr>
            <a:xfrm>
              <a:off x="82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23" name="任意多边形 16422"/>
            <p:cNvSpPr>
              <a:spLocks noEditPoints="1"/>
            </p:cNvSpPr>
            <p:nvPr/>
          </p:nvSpPr>
          <p:spPr>
            <a:xfrm>
              <a:off x="82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24" name="任意多边形 16423"/>
            <p:cNvSpPr>
              <a:spLocks noEditPoints="1"/>
            </p:cNvSpPr>
            <p:nvPr/>
          </p:nvSpPr>
          <p:spPr>
            <a:xfrm>
              <a:off x="82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25" name="矩形 16424"/>
            <p:cNvSpPr/>
            <p:nvPr/>
          </p:nvSpPr>
          <p:spPr>
            <a:xfrm>
              <a:off x="829" y="4269"/>
              <a:ext cx="21" cy="51"/>
            </a:xfrm>
            <a:prstGeom prst="rect">
              <a:avLst/>
            </a:prstGeom>
            <a:solidFill>
              <a:schemeClr val="bg2">
                <a:alpha val="50000"/>
              </a:schemeClr>
            </a:solidFill>
            <a:ln w="0">
              <a:noFill/>
            </a:ln>
          </p:spPr>
          <p:txBody>
            <a:bodyPr/>
            <a:p>
              <a:endParaRPr lang="zh-CN" altLang="en-US"/>
            </a:p>
          </p:txBody>
        </p:sp>
        <p:sp>
          <p:nvSpPr>
            <p:cNvPr id="16426" name="矩形 16425"/>
            <p:cNvSpPr/>
            <p:nvPr/>
          </p:nvSpPr>
          <p:spPr>
            <a:xfrm>
              <a:off x="1279" y="23"/>
              <a:ext cx="21" cy="101"/>
            </a:xfrm>
            <a:prstGeom prst="rect">
              <a:avLst/>
            </a:prstGeom>
            <a:solidFill>
              <a:schemeClr val="bg2">
                <a:alpha val="50000"/>
              </a:schemeClr>
            </a:solidFill>
            <a:ln w="0">
              <a:noFill/>
            </a:ln>
          </p:spPr>
          <p:txBody>
            <a:bodyPr/>
            <a:p>
              <a:endParaRPr lang="zh-CN" altLang="en-US"/>
            </a:p>
          </p:txBody>
        </p:sp>
        <p:sp>
          <p:nvSpPr>
            <p:cNvPr id="16427" name="任意多边形 16426"/>
            <p:cNvSpPr>
              <a:spLocks noEditPoints="1"/>
            </p:cNvSpPr>
            <p:nvPr/>
          </p:nvSpPr>
          <p:spPr>
            <a:xfrm>
              <a:off x="127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28" name="任意多边形 16427"/>
            <p:cNvSpPr>
              <a:spLocks noEditPoints="1"/>
            </p:cNvSpPr>
            <p:nvPr/>
          </p:nvSpPr>
          <p:spPr>
            <a:xfrm>
              <a:off x="127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29" name="任意多边形 16428"/>
            <p:cNvSpPr>
              <a:spLocks noEditPoints="1"/>
            </p:cNvSpPr>
            <p:nvPr/>
          </p:nvSpPr>
          <p:spPr>
            <a:xfrm>
              <a:off x="127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30" name="任意多边形 16429"/>
            <p:cNvSpPr>
              <a:spLocks noEditPoints="1"/>
            </p:cNvSpPr>
            <p:nvPr/>
          </p:nvSpPr>
          <p:spPr>
            <a:xfrm>
              <a:off x="127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31" name="任意多边形 16430"/>
            <p:cNvSpPr>
              <a:spLocks noEditPoints="1"/>
            </p:cNvSpPr>
            <p:nvPr/>
          </p:nvSpPr>
          <p:spPr>
            <a:xfrm>
              <a:off x="127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32" name="任意多边形 16431"/>
            <p:cNvSpPr>
              <a:spLocks noEditPoints="1"/>
            </p:cNvSpPr>
            <p:nvPr/>
          </p:nvSpPr>
          <p:spPr>
            <a:xfrm>
              <a:off x="127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33" name="任意多边形 16432"/>
            <p:cNvSpPr>
              <a:spLocks noEditPoints="1"/>
            </p:cNvSpPr>
            <p:nvPr/>
          </p:nvSpPr>
          <p:spPr>
            <a:xfrm>
              <a:off x="127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34" name="任意多边形 16433"/>
            <p:cNvSpPr>
              <a:spLocks noEditPoints="1"/>
            </p:cNvSpPr>
            <p:nvPr/>
          </p:nvSpPr>
          <p:spPr>
            <a:xfrm>
              <a:off x="127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35" name="任意多边形 16434"/>
            <p:cNvSpPr>
              <a:spLocks noEditPoints="1"/>
            </p:cNvSpPr>
            <p:nvPr/>
          </p:nvSpPr>
          <p:spPr>
            <a:xfrm>
              <a:off x="127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36" name="任意多边形 16435"/>
            <p:cNvSpPr>
              <a:spLocks noEditPoints="1"/>
            </p:cNvSpPr>
            <p:nvPr/>
          </p:nvSpPr>
          <p:spPr>
            <a:xfrm>
              <a:off x="127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37" name="矩形 16436"/>
            <p:cNvSpPr/>
            <p:nvPr/>
          </p:nvSpPr>
          <p:spPr>
            <a:xfrm>
              <a:off x="1279" y="4269"/>
              <a:ext cx="21" cy="51"/>
            </a:xfrm>
            <a:prstGeom prst="rect">
              <a:avLst/>
            </a:prstGeom>
            <a:solidFill>
              <a:schemeClr val="bg2">
                <a:alpha val="50000"/>
              </a:schemeClr>
            </a:solidFill>
            <a:ln w="0">
              <a:noFill/>
            </a:ln>
          </p:spPr>
          <p:txBody>
            <a:bodyPr/>
            <a:p>
              <a:endParaRPr lang="zh-CN" altLang="en-US"/>
            </a:p>
          </p:txBody>
        </p:sp>
        <p:sp>
          <p:nvSpPr>
            <p:cNvPr id="16438" name="矩形 16437"/>
            <p:cNvSpPr/>
            <p:nvPr/>
          </p:nvSpPr>
          <p:spPr>
            <a:xfrm>
              <a:off x="1724" y="23"/>
              <a:ext cx="21" cy="101"/>
            </a:xfrm>
            <a:prstGeom prst="rect">
              <a:avLst/>
            </a:prstGeom>
            <a:solidFill>
              <a:schemeClr val="bg2">
                <a:alpha val="50000"/>
              </a:schemeClr>
            </a:solidFill>
            <a:ln w="0">
              <a:noFill/>
            </a:ln>
          </p:spPr>
          <p:txBody>
            <a:bodyPr/>
            <a:p>
              <a:endParaRPr lang="zh-CN" altLang="en-US"/>
            </a:p>
          </p:txBody>
        </p:sp>
        <p:sp>
          <p:nvSpPr>
            <p:cNvPr id="16439" name="任意多边形 16438"/>
            <p:cNvSpPr>
              <a:spLocks noEditPoints="1"/>
            </p:cNvSpPr>
            <p:nvPr/>
          </p:nvSpPr>
          <p:spPr>
            <a:xfrm>
              <a:off x="172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40" name="任意多边形 16439"/>
            <p:cNvSpPr>
              <a:spLocks noEditPoints="1"/>
            </p:cNvSpPr>
            <p:nvPr/>
          </p:nvSpPr>
          <p:spPr>
            <a:xfrm>
              <a:off x="172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41" name="任意多边形 16440"/>
            <p:cNvSpPr>
              <a:spLocks noEditPoints="1"/>
            </p:cNvSpPr>
            <p:nvPr/>
          </p:nvSpPr>
          <p:spPr>
            <a:xfrm>
              <a:off x="172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42" name="任意多边形 16441"/>
            <p:cNvSpPr>
              <a:spLocks noEditPoints="1"/>
            </p:cNvSpPr>
            <p:nvPr/>
          </p:nvSpPr>
          <p:spPr>
            <a:xfrm>
              <a:off x="172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43" name="任意多边形 16442"/>
            <p:cNvSpPr>
              <a:spLocks noEditPoints="1"/>
            </p:cNvSpPr>
            <p:nvPr/>
          </p:nvSpPr>
          <p:spPr>
            <a:xfrm>
              <a:off x="172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44" name="任意多边形 16443"/>
            <p:cNvSpPr>
              <a:spLocks noEditPoints="1"/>
            </p:cNvSpPr>
            <p:nvPr/>
          </p:nvSpPr>
          <p:spPr>
            <a:xfrm>
              <a:off x="172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45" name="任意多边形 16444"/>
            <p:cNvSpPr>
              <a:spLocks noEditPoints="1"/>
            </p:cNvSpPr>
            <p:nvPr/>
          </p:nvSpPr>
          <p:spPr>
            <a:xfrm>
              <a:off x="172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46" name="任意多边形 16445"/>
            <p:cNvSpPr>
              <a:spLocks noEditPoints="1"/>
            </p:cNvSpPr>
            <p:nvPr/>
          </p:nvSpPr>
          <p:spPr>
            <a:xfrm>
              <a:off x="172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47" name="任意多边形 16446"/>
            <p:cNvSpPr>
              <a:spLocks noEditPoints="1"/>
            </p:cNvSpPr>
            <p:nvPr/>
          </p:nvSpPr>
          <p:spPr>
            <a:xfrm>
              <a:off x="172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48" name="任意多边形 16447"/>
            <p:cNvSpPr>
              <a:spLocks noEditPoints="1"/>
            </p:cNvSpPr>
            <p:nvPr/>
          </p:nvSpPr>
          <p:spPr>
            <a:xfrm>
              <a:off x="172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49" name="矩形 16448"/>
            <p:cNvSpPr/>
            <p:nvPr/>
          </p:nvSpPr>
          <p:spPr>
            <a:xfrm>
              <a:off x="1724" y="4269"/>
              <a:ext cx="21" cy="51"/>
            </a:xfrm>
            <a:prstGeom prst="rect">
              <a:avLst/>
            </a:prstGeom>
            <a:solidFill>
              <a:schemeClr val="bg2">
                <a:alpha val="50000"/>
              </a:schemeClr>
            </a:solidFill>
            <a:ln w="0">
              <a:noFill/>
            </a:ln>
          </p:spPr>
          <p:txBody>
            <a:bodyPr/>
            <a:p>
              <a:endParaRPr lang="zh-CN" altLang="en-US"/>
            </a:p>
          </p:txBody>
        </p:sp>
        <p:sp>
          <p:nvSpPr>
            <p:cNvPr id="16450" name="矩形 16449"/>
            <p:cNvSpPr/>
            <p:nvPr/>
          </p:nvSpPr>
          <p:spPr>
            <a:xfrm>
              <a:off x="2169" y="23"/>
              <a:ext cx="21" cy="101"/>
            </a:xfrm>
            <a:prstGeom prst="rect">
              <a:avLst/>
            </a:prstGeom>
            <a:solidFill>
              <a:schemeClr val="bg2">
                <a:alpha val="50000"/>
              </a:schemeClr>
            </a:solidFill>
            <a:ln w="0">
              <a:noFill/>
            </a:ln>
          </p:spPr>
          <p:txBody>
            <a:bodyPr/>
            <a:p>
              <a:endParaRPr lang="zh-CN" altLang="en-US"/>
            </a:p>
          </p:txBody>
        </p:sp>
        <p:sp>
          <p:nvSpPr>
            <p:cNvPr id="16451" name="任意多边形 16450"/>
            <p:cNvSpPr>
              <a:spLocks noEditPoints="1"/>
            </p:cNvSpPr>
            <p:nvPr/>
          </p:nvSpPr>
          <p:spPr>
            <a:xfrm>
              <a:off x="216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52" name="任意多边形 16451"/>
            <p:cNvSpPr>
              <a:spLocks noEditPoints="1"/>
            </p:cNvSpPr>
            <p:nvPr/>
          </p:nvSpPr>
          <p:spPr>
            <a:xfrm>
              <a:off x="216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53" name="任意多边形 16452"/>
            <p:cNvSpPr>
              <a:spLocks noEditPoints="1"/>
            </p:cNvSpPr>
            <p:nvPr/>
          </p:nvSpPr>
          <p:spPr>
            <a:xfrm>
              <a:off x="216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54" name="任意多边形 16453"/>
            <p:cNvSpPr>
              <a:spLocks noEditPoints="1"/>
            </p:cNvSpPr>
            <p:nvPr/>
          </p:nvSpPr>
          <p:spPr>
            <a:xfrm>
              <a:off x="216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55" name="任意多边形 16454"/>
            <p:cNvSpPr>
              <a:spLocks noEditPoints="1"/>
            </p:cNvSpPr>
            <p:nvPr/>
          </p:nvSpPr>
          <p:spPr>
            <a:xfrm>
              <a:off x="216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56" name="任意多边形 16455"/>
            <p:cNvSpPr>
              <a:spLocks noEditPoints="1"/>
            </p:cNvSpPr>
            <p:nvPr/>
          </p:nvSpPr>
          <p:spPr>
            <a:xfrm>
              <a:off x="216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57" name="任意多边形 16456"/>
            <p:cNvSpPr>
              <a:spLocks noEditPoints="1"/>
            </p:cNvSpPr>
            <p:nvPr/>
          </p:nvSpPr>
          <p:spPr>
            <a:xfrm>
              <a:off x="216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58" name="任意多边形 16457"/>
            <p:cNvSpPr>
              <a:spLocks noEditPoints="1"/>
            </p:cNvSpPr>
            <p:nvPr/>
          </p:nvSpPr>
          <p:spPr>
            <a:xfrm>
              <a:off x="216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59" name="任意多边形 16458"/>
            <p:cNvSpPr>
              <a:spLocks noEditPoints="1"/>
            </p:cNvSpPr>
            <p:nvPr/>
          </p:nvSpPr>
          <p:spPr>
            <a:xfrm>
              <a:off x="216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60" name="任意多边形 16459"/>
            <p:cNvSpPr>
              <a:spLocks noEditPoints="1"/>
            </p:cNvSpPr>
            <p:nvPr/>
          </p:nvSpPr>
          <p:spPr>
            <a:xfrm>
              <a:off x="216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61" name="矩形 16460"/>
            <p:cNvSpPr/>
            <p:nvPr/>
          </p:nvSpPr>
          <p:spPr>
            <a:xfrm>
              <a:off x="2169" y="4269"/>
              <a:ext cx="21" cy="51"/>
            </a:xfrm>
            <a:prstGeom prst="rect">
              <a:avLst/>
            </a:prstGeom>
            <a:solidFill>
              <a:schemeClr val="bg2">
                <a:alpha val="50000"/>
              </a:schemeClr>
            </a:solidFill>
            <a:ln w="0">
              <a:noFill/>
            </a:ln>
          </p:spPr>
          <p:txBody>
            <a:bodyPr/>
            <a:p>
              <a:endParaRPr lang="zh-CN" altLang="en-US"/>
            </a:p>
          </p:txBody>
        </p:sp>
        <p:sp>
          <p:nvSpPr>
            <p:cNvPr id="16462" name="矩形 16461"/>
            <p:cNvSpPr/>
            <p:nvPr/>
          </p:nvSpPr>
          <p:spPr>
            <a:xfrm>
              <a:off x="2620" y="23"/>
              <a:ext cx="20" cy="101"/>
            </a:xfrm>
            <a:prstGeom prst="rect">
              <a:avLst/>
            </a:prstGeom>
            <a:solidFill>
              <a:schemeClr val="bg2">
                <a:alpha val="50000"/>
              </a:schemeClr>
            </a:solidFill>
            <a:ln w="0">
              <a:noFill/>
            </a:ln>
          </p:spPr>
          <p:txBody>
            <a:bodyPr/>
            <a:p>
              <a:endParaRPr lang="zh-CN" altLang="en-US"/>
            </a:p>
          </p:txBody>
        </p:sp>
        <p:sp>
          <p:nvSpPr>
            <p:cNvPr id="16463" name="任意多边形 16462"/>
            <p:cNvSpPr>
              <a:spLocks noEditPoints="1"/>
            </p:cNvSpPr>
            <p:nvPr/>
          </p:nvSpPr>
          <p:spPr>
            <a:xfrm>
              <a:off x="262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64" name="任意多边形 16463"/>
            <p:cNvSpPr>
              <a:spLocks noEditPoints="1"/>
            </p:cNvSpPr>
            <p:nvPr/>
          </p:nvSpPr>
          <p:spPr>
            <a:xfrm>
              <a:off x="262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65" name="任意多边形 16464"/>
            <p:cNvSpPr>
              <a:spLocks noEditPoints="1"/>
            </p:cNvSpPr>
            <p:nvPr/>
          </p:nvSpPr>
          <p:spPr>
            <a:xfrm>
              <a:off x="262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66" name="任意多边形 16465"/>
            <p:cNvSpPr>
              <a:spLocks noEditPoints="1"/>
            </p:cNvSpPr>
            <p:nvPr/>
          </p:nvSpPr>
          <p:spPr>
            <a:xfrm>
              <a:off x="262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67" name="任意多边形 16466"/>
            <p:cNvSpPr>
              <a:spLocks noEditPoints="1"/>
            </p:cNvSpPr>
            <p:nvPr/>
          </p:nvSpPr>
          <p:spPr>
            <a:xfrm>
              <a:off x="262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68" name="任意多边形 16467"/>
            <p:cNvSpPr>
              <a:spLocks noEditPoints="1"/>
            </p:cNvSpPr>
            <p:nvPr/>
          </p:nvSpPr>
          <p:spPr>
            <a:xfrm>
              <a:off x="262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69" name="任意多边形 16468"/>
            <p:cNvSpPr>
              <a:spLocks noEditPoints="1"/>
            </p:cNvSpPr>
            <p:nvPr/>
          </p:nvSpPr>
          <p:spPr>
            <a:xfrm>
              <a:off x="262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70" name="任意多边形 16469"/>
            <p:cNvSpPr>
              <a:spLocks noEditPoints="1"/>
            </p:cNvSpPr>
            <p:nvPr/>
          </p:nvSpPr>
          <p:spPr>
            <a:xfrm>
              <a:off x="262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71" name="任意多边形 16470"/>
            <p:cNvSpPr>
              <a:spLocks noEditPoints="1"/>
            </p:cNvSpPr>
            <p:nvPr/>
          </p:nvSpPr>
          <p:spPr>
            <a:xfrm>
              <a:off x="262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72" name="任意多边形 16471"/>
            <p:cNvSpPr>
              <a:spLocks noEditPoints="1"/>
            </p:cNvSpPr>
            <p:nvPr/>
          </p:nvSpPr>
          <p:spPr>
            <a:xfrm>
              <a:off x="262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73" name="矩形 16472"/>
            <p:cNvSpPr/>
            <p:nvPr/>
          </p:nvSpPr>
          <p:spPr>
            <a:xfrm>
              <a:off x="2620" y="4269"/>
              <a:ext cx="20" cy="51"/>
            </a:xfrm>
            <a:prstGeom prst="rect">
              <a:avLst/>
            </a:prstGeom>
            <a:solidFill>
              <a:schemeClr val="bg2">
                <a:alpha val="50000"/>
              </a:schemeClr>
            </a:solidFill>
            <a:ln w="0">
              <a:noFill/>
            </a:ln>
          </p:spPr>
          <p:txBody>
            <a:bodyPr/>
            <a:p>
              <a:endParaRPr lang="zh-CN" altLang="en-US"/>
            </a:p>
          </p:txBody>
        </p:sp>
        <p:sp>
          <p:nvSpPr>
            <p:cNvPr id="16474" name="矩形 16473"/>
            <p:cNvSpPr/>
            <p:nvPr/>
          </p:nvSpPr>
          <p:spPr>
            <a:xfrm>
              <a:off x="3065" y="23"/>
              <a:ext cx="20" cy="101"/>
            </a:xfrm>
            <a:prstGeom prst="rect">
              <a:avLst/>
            </a:prstGeom>
            <a:solidFill>
              <a:schemeClr val="bg2">
                <a:alpha val="50000"/>
              </a:schemeClr>
            </a:solidFill>
            <a:ln w="0">
              <a:noFill/>
            </a:ln>
          </p:spPr>
          <p:txBody>
            <a:bodyPr/>
            <a:p>
              <a:endParaRPr lang="zh-CN" altLang="en-US"/>
            </a:p>
          </p:txBody>
        </p:sp>
        <p:sp>
          <p:nvSpPr>
            <p:cNvPr id="16475" name="任意多边形 16474"/>
            <p:cNvSpPr>
              <a:spLocks noEditPoints="1"/>
            </p:cNvSpPr>
            <p:nvPr/>
          </p:nvSpPr>
          <p:spPr>
            <a:xfrm>
              <a:off x="306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76" name="任意多边形 16475"/>
            <p:cNvSpPr>
              <a:spLocks noEditPoints="1"/>
            </p:cNvSpPr>
            <p:nvPr/>
          </p:nvSpPr>
          <p:spPr>
            <a:xfrm>
              <a:off x="306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77" name="任意多边形 16476"/>
            <p:cNvSpPr>
              <a:spLocks noEditPoints="1"/>
            </p:cNvSpPr>
            <p:nvPr/>
          </p:nvSpPr>
          <p:spPr>
            <a:xfrm>
              <a:off x="306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78" name="任意多边形 16477"/>
            <p:cNvSpPr>
              <a:spLocks noEditPoints="1"/>
            </p:cNvSpPr>
            <p:nvPr/>
          </p:nvSpPr>
          <p:spPr>
            <a:xfrm>
              <a:off x="306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79" name="任意多边形 16478"/>
            <p:cNvSpPr>
              <a:spLocks noEditPoints="1"/>
            </p:cNvSpPr>
            <p:nvPr/>
          </p:nvSpPr>
          <p:spPr>
            <a:xfrm>
              <a:off x="306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80" name="任意多边形 16479"/>
            <p:cNvSpPr>
              <a:spLocks noEditPoints="1"/>
            </p:cNvSpPr>
            <p:nvPr/>
          </p:nvSpPr>
          <p:spPr>
            <a:xfrm>
              <a:off x="306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81" name="任意多边形 16480"/>
            <p:cNvSpPr>
              <a:spLocks noEditPoints="1"/>
            </p:cNvSpPr>
            <p:nvPr/>
          </p:nvSpPr>
          <p:spPr>
            <a:xfrm>
              <a:off x="306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82" name="任意多边形 16481"/>
            <p:cNvSpPr>
              <a:spLocks noEditPoints="1"/>
            </p:cNvSpPr>
            <p:nvPr/>
          </p:nvSpPr>
          <p:spPr>
            <a:xfrm>
              <a:off x="306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83" name="任意多边形 16482"/>
            <p:cNvSpPr>
              <a:spLocks noEditPoints="1"/>
            </p:cNvSpPr>
            <p:nvPr/>
          </p:nvSpPr>
          <p:spPr>
            <a:xfrm>
              <a:off x="306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84" name="任意多边形 16483"/>
            <p:cNvSpPr>
              <a:spLocks noEditPoints="1"/>
            </p:cNvSpPr>
            <p:nvPr/>
          </p:nvSpPr>
          <p:spPr>
            <a:xfrm>
              <a:off x="306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85" name="矩形 16484"/>
            <p:cNvSpPr/>
            <p:nvPr/>
          </p:nvSpPr>
          <p:spPr>
            <a:xfrm>
              <a:off x="3065" y="4269"/>
              <a:ext cx="20" cy="51"/>
            </a:xfrm>
            <a:prstGeom prst="rect">
              <a:avLst/>
            </a:prstGeom>
            <a:solidFill>
              <a:schemeClr val="bg2">
                <a:alpha val="50000"/>
              </a:schemeClr>
            </a:solidFill>
            <a:ln w="0">
              <a:noFill/>
            </a:ln>
          </p:spPr>
          <p:txBody>
            <a:bodyPr/>
            <a:p>
              <a:endParaRPr lang="zh-CN" altLang="en-US"/>
            </a:p>
          </p:txBody>
        </p:sp>
        <p:sp>
          <p:nvSpPr>
            <p:cNvPr id="16486" name="矩形 16485"/>
            <p:cNvSpPr/>
            <p:nvPr/>
          </p:nvSpPr>
          <p:spPr>
            <a:xfrm>
              <a:off x="3510" y="23"/>
              <a:ext cx="20" cy="101"/>
            </a:xfrm>
            <a:prstGeom prst="rect">
              <a:avLst/>
            </a:prstGeom>
            <a:solidFill>
              <a:schemeClr val="bg2">
                <a:alpha val="50000"/>
              </a:schemeClr>
            </a:solidFill>
            <a:ln w="0">
              <a:noFill/>
            </a:ln>
          </p:spPr>
          <p:txBody>
            <a:bodyPr/>
            <a:p>
              <a:endParaRPr lang="zh-CN" altLang="en-US"/>
            </a:p>
          </p:txBody>
        </p:sp>
        <p:sp>
          <p:nvSpPr>
            <p:cNvPr id="16487" name="任意多边形 16486"/>
            <p:cNvSpPr>
              <a:spLocks noEditPoints="1"/>
            </p:cNvSpPr>
            <p:nvPr/>
          </p:nvSpPr>
          <p:spPr>
            <a:xfrm>
              <a:off x="351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88" name="任意多边形 16487"/>
            <p:cNvSpPr>
              <a:spLocks noEditPoints="1"/>
            </p:cNvSpPr>
            <p:nvPr/>
          </p:nvSpPr>
          <p:spPr>
            <a:xfrm>
              <a:off x="351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89" name="任意多边形 16488"/>
            <p:cNvSpPr>
              <a:spLocks noEditPoints="1"/>
            </p:cNvSpPr>
            <p:nvPr/>
          </p:nvSpPr>
          <p:spPr>
            <a:xfrm>
              <a:off x="351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90" name="任意多边形 16489"/>
            <p:cNvSpPr>
              <a:spLocks noEditPoints="1"/>
            </p:cNvSpPr>
            <p:nvPr/>
          </p:nvSpPr>
          <p:spPr>
            <a:xfrm>
              <a:off x="351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91" name="任意多边形 16490"/>
            <p:cNvSpPr>
              <a:spLocks noEditPoints="1"/>
            </p:cNvSpPr>
            <p:nvPr/>
          </p:nvSpPr>
          <p:spPr>
            <a:xfrm>
              <a:off x="351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92" name="任意多边形 16491"/>
            <p:cNvSpPr>
              <a:spLocks noEditPoints="1"/>
            </p:cNvSpPr>
            <p:nvPr/>
          </p:nvSpPr>
          <p:spPr>
            <a:xfrm>
              <a:off x="351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93" name="任意多边形 16492"/>
            <p:cNvSpPr>
              <a:spLocks noEditPoints="1"/>
            </p:cNvSpPr>
            <p:nvPr/>
          </p:nvSpPr>
          <p:spPr>
            <a:xfrm>
              <a:off x="351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94" name="任意多边形 16493"/>
            <p:cNvSpPr>
              <a:spLocks noEditPoints="1"/>
            </p:cNvSpPr>
            <p:nvPr/>
          </p:nvSpPr>
          <p:spPr>
            <a:xfrm>
              <a:off x="351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95" name="任意多边形 16494"/>
            <p:cNvSpPr>
              <a:spLocks noEditPoints="1"/>
            </p:cNvSpPr>
            <p:nvPr/>
          </p:nvSpPr>
          <p:spPr>
            <a:xfrm>
              <a:off x="351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96" name="任意多边形 16495"/>
            <p:cNvSpPr>
              <a:spLocks noEditPoints="1"/>
            </p:cNvSpPr>
            <p:nvPr/>
          </p:nvSpPr>
          <p:spPr>
            <a:xfrm>
              <a:off x="351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497" name="矩形 16496"/>
            <p:cNvSpPr/>
            <p:nvPr/>
          </p:nvSpPr>
          <p:spPr>
            <a:xfrm>
              <a:off x="3510" y="4269"/>
              <a:ext cx="20" cy="51"/>
            </a:xfrm>
            <a:prstGeom prst="rect">
              <a:avLst/>
            </a:prstGeom>
            <a:solidFill>
              <a:schemeClr val="bg2">
                <a:alpha val="50000"/>
              </a:schemeClr>
            </a:solidFill>
            <a:ln w="0">
              <a:noFill/>
            </a:ln>
          </p:spPr>
          <p:txBody>
            <a:bodyPr/>
            <a:p>
              <a:endParaRPr lang="zh-CN" altLang="en-US"/>
            </a:p>
          </p:txBody>
        </p:sp>
        <p:sp>
          <p:nvSpPr>
            <p:cNvPr id="16498" name="矩形 16497"/>
            <p:cNvSpPr/>
            <p:nvPr/>
          </p:nvSpPr>
          <p:spPr>
            <a:xfrm>
              <a:off x="3960" y="23"/>
              <a:ext cx="20" cy="101"/>
            </a:xfrm>
            <a:prstGeom prst="rect">
              <a:avLst/>
            </a:prstGeom>
            <a:solidFill>
              <a:schemeClr val="bg2">
                <a:alpha val="50000"/>
              </a:schemeClr>
            </a:solidFill>
            <a:ln w="0">
              <a:noFill/>
            </a:ln>
          </p:spPr>
          <p:txBody>
            <a:bodyPr/>
            <a:p>
              <a:endParaRPr lang="zh-CN" altLang="en-US"/>
            </a:p>
          </p:txBody>
        </p:sp>
        <p:sp>
          <p:nvSpPr>
            <p:cNvPr id="16499" name="任意多边形 16498"/>
            <p:cNvSpPr>
              <a:spLocks noEditPoints="1"/>
            </p:cNvSpPr>
            <p:nvPr/>
          </p:nvSpPr>
          <p:spPr>
            <a:xfrm>
              <a:off x="396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00" name="任意多边形 16499"/>
            <p:cNvSpPr>
              <a:spLocks noEditPoints="1"/>
            </p:cNvSpPr>
            <p:nvPr/>
          </p:nvSpPr>
          <p:spPr>
            <a:xfrm>
              <a:off x="396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01" name="任意多边形 16500"/>
            <p:cNvSpPr>
              <a:spLocks noEditPoints="1"/>
            </p:cNvSpPr>
            <p:nvPr/>
          </p:nvSpPr>
          <p:spPr>
            <a:xfrm>
              <a:off x="396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02" name="任意多边形 16501"/>
            <p:cNvSpPr>
              <a:spLocks noEditPoints="1"/>
            </p:cNvSpPr>
            <p:nvPr/>
          </p:nvSpPr>
          <p:spPr>
            <a:xfrm>
              <a:off x="396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03" name="任意多边形 16502"/>
            <p:cNvSpPr>
              <a:spLocks noEditPoints="1"/>
            </p:cNvSpPr>
            <p:nvPr/>
          </p:nvSpPr>
          <p:spPr>
            <a:xfrm>
              <a:off x="396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04" name="任意多边形 16503"/>
            <p:cNvSpPr>
              <a:spLocks noEditPoints="1"/>
            </p:cNvSpPr>
            <p:nvPr/>
          </p:nvSpPr>
          <p:spPr>
            <a:xfrm>
              <a:off x="396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05" name="任意多边形 16504"/>
            <p:cNvSpPr>
              <a:spLocks noEditPoints="1"/>
            </p:cNvSpPr>
            <p:nvPr/>
          </p:nvSpPr>
          <p:spPr>
            <a:xfrm>
              <a:off x="396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06" name="任意多边形 16505"/>
            <p:cNvSpPr>
              <a:spLocks noEditPoints="1"/>
            </p:cNvSpPr>
            <p:nvPr/>
          </p:nvSpPr>
          <p:spPr>
            <a:xfrm>
              <a:off x="396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07" name="任意多边形 16506"/>
            <p:cNvSpPr>
              <a:spLocks noEditPoints="1"/>
            </p:cNvSpPr>
            <p:nvPr/>
          </p:nvSpPr>
          <p:spPr>
            <a:xfrm>
              <a:off x="396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08" name="任意多边形 16507"/>
            <p:cNvSpPr>
              <a:spLocks noEditPoints="1"/>
            </p:cNvSpPr>
            <p:nvPr/>
          </p:nvSpPr>
          <p:spPr>
            <a:xfrm>
              <a:off x="396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09" name="矩形 16508"/>
            <p:cNvSpPr/>
            <p:nvPr/>
          </p:nvSpPr>
          <p:spPr>
            <a:xfrm>
              <a:off x="3960" y="4269"/>
              <a:ext cx="20" cy="51"/>
            </a:xfrm>
            <a:prstGeom prst="rect">
              <a:avLst/>
            </a:prstGeom>
            <a:solidFill>
              <a:schemeClr val="bg2">
                <a:alpha val="50000"/>
              </a:schemeClr>
            </a:solidFill>
            <a:ln w="0">
              <a:noFill/>
            </a:ln>
          </p:spPr>
          <p:txBody>
            <a:bodyPr/>
            <a:p>
              <a:endParaRPr lang="zh-CN" altLang="en-US"/>
            </a:p>
          </p:txBody>
        </p:sp>
        <p:sp>
          <p:nvSpPr>
            <p:cNvPr id="16510" name="矩形 16509"/>
            <p:cNvSpPr/>
            <p:nvPr/>
          </p:nvSpPr>
          <p:spPr>
            <a:xfrm>
              <a:off x="4405" y="23"/>
              <a:ext cx="20" cy="101"/>
            </a:xfrm>
            <a:prstGeom prst="rect">
              <a:avLst/>
            </a:prstGeom>
            <a:solidFill>
              <a:schemeClr val="bg2">
                <a:alpha val="50000"/>
              </a:schemeClr>
            </a:solidFill>
            <a:ln w="0">
              <a:noFill/>
            </a:ln>
          </p:spPr>
          <p:txBody>
            <a:bodyPr/>
            <a:p>
              <a:endParaRPr lang="zh-CN" altLang="en-US"/>
            </a:p>
          </p:txBody>
        </p:sp>
        <p:sp>
          <p:nvSpPr>
            <p:cNvPr id="16511" name="任意多边形 16510"/>
            <p:cNvSpPr>
              <a:spLocks noEditPoints="1"/>
            </p:cNvSpPr>
            <p:nvPr/>
          </p:nvSpPr>
          <p:spPr>
            <a:xfrm>
              <a:off x="440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12" name="任意多边形 16511"/>
            <p:cNvSpPr>
              <a:spLocks noEditPoints="1"/>
            </p:cNvSpPr>
            <p:nvPr/>
          </p:nvSpPr>
          <p:spPr>
            <a:xfrm>
              <a:off x="440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13" name="任意多边形 16512"/>
            <p:cNvSpPr>
              <a:spLocks noEditPoints="1"/>
            </p:cNvSpPr>
            <p:nvPr/>
          </p:nvSpPr>
          <p:spPr>
            <a:xfrm>
              <a:off x="440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14" name="任意多边形 16513"/>
            <p:cNvSpPr>
              <a:spLocks noEditPoints="1"/>
            </p:cNvSpPr>
            <p:nvPr/>
          </p:nvSpPr>
          <p:spPr>
            <a:xfrm>
              <a:off x="440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15" name="任意多边形 16514"/>
            <p:cNvSpPr>
              <a:spLocks noEditPoints="1"/>
            </p:cNvSpPr>
            <p:nvPr/>
          </p:nvSpPr>
          <p:spPr>
            <a:xfrm>
              <a:off x="440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16" name="任意多边形 16515"/>
            <p:cNvSpPr>
              <a:spLocks noEditPoints="1"/>
            </p:cNvSpPr>
            <p:nvPr/>
          </p:nvSpPr>
          <p:spPr>
            <a:xfrm>
              <a:off x="440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17" name="任意多边形 16516"/>
            <p:cNvSpPr>
              <a:spLocks noEditPoints="1"/>
            </p:cNvSpPr>
            <p:nvPr/>
          </p:nvSpPr>
          <p:spPr>
            <a:xfrm>
              <a:off x="440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18" name="任意多边形 16517"/>
            <p:cNvSpPr>
              <a:spLocks noEditPoints="1"/>
            </p:cNvSpPr>
            <p:nvPr/>
          </p:nvSpPr>
          <p:spPr>
            <a:xfrm>
              <a:off x="440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19" name="任意多边形 16518"/>
            <p:cNvSpPr>
              <a:spLocks noEditPoints="1"/>
            </p:cNvSpPr>
            <p:nvPr/>
          </p:nvSpPr>
          <p:spPr>
            <a:xfrm>
              <a:off x="440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20" name="任意多边形 16519"/>
            <p:cNvSpPr>
              <a:spLocks noEditPoints="1"/>
            </p:cNvSpPr>
            <p:nvPr/>
          </p:nvSpPr>
          <p:spPr>
            <a:xfrm>
              <a:off x="440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21" name="矩形 16520"/>
            <p:cNvSpPr/>
            <p:nvPr/>
          </p:nvSpPr>
          <p:spPr>
            <a:xfrm>
              <a:off x="4405" y="4269"/>
              <a:ext cx="20" cy="51"/>
            </a:xfrm>
            <a:prstGeom prst="rect">
              <a:avLst/>
            </a:prstGeom>
            <a:solidFill>
              <a:schemeClr val="bg2">
                <a:alpha val="50000"/>
              </a:schemeClr>
            </a:solidFill>
            <a:ln w="0">
              <a:noFill/>
            </a:ln>
          </p:spPr>
          <p:txBody>
            <a:bodyPr/>
            <a:p>
              <a:endParaRPr lang="zh-CN" altLang="en-US"/>
            </a:p>
          </p:txBody>
        </p:sp>
        <p:sp>
          <p:nvSpPr>
            <p:cNvPr id="16522" name="矩形 16521"/>
            <p:cNvSpPr/>
            <p:nvPr/>
          </p:nvSpPr>
          <p:spPr>
            <a:xfrm>
              <a:off x="4850" y="23"/>
              <a:ext cx="20" cy="101"/>
            </a:xfrm>
            <a:prstGeom prst="rect">
              <a:avLst/>
            </a:prstGeom>
            <a:solidFill>
              <a:schemeClr val="bg2">
                <a:alpha val="50000"/>
              </a:schemeClr>
            </a:solidFill>
            <a:ln w="0">
              <a:noFill/>
            </a:ln>
          </p:spPr>
          <p:txBody>
            <a:bodyPr/>
            <a:p>
              <a:endParaRPr lang="zh-CN" altLang="en-US"/>
            </a:p>
          </p:txBody>
        </p:sp>
        <p:sp>
          <p:nvSpPr>
            <p:cNvPr id="16523" name="任意多边形 16522"/>
            <p:cNvSpPr>
              <a:spLocks noEditPoints="1"/>
            </p:cNvSpPr>
            <p:nvPr/>
          </p:nvSpPr>
          <p:spPr>
            <a:xfrm>
              <a:off x="485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24" name="任意多边形 16523"/>
            <p:cNvSpPr>
              <a:spLocks noEditPoints="1"/>
            </p:cNvSpPr>
            <p:nvPr/>
          </p:nvSpPr>
          <p:spPr>
            <a:xfrm>
              <a:off x="485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25" name="任意多边形 16524"/>
            <p:cNvSpPr>
              <a:spLocks noEditPoints="1"/>
            </p:cNvSpPr>
            <p:nvPr/>
          </p:nvSpPr>
          <p:spPr>
            <a:xfrm>
              <a:off x="485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26" name="任意多边形 16525"/>
            <p:cNvSpPr>
              <a:spLocks noEditPoints="1"/>
            </p:cNvSpPr>
            <p:nvPr/>
          </p:nvSpPr>
          <p:spPr>
            <a:xfrm>
              <a:off x="485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27" name="任意多边形 16526"/>
            <p:cNvSpPr>
              <a:spLocks noEditPoints="1"/>
            </p:cNvSpPr>
            <p:nvPr/>
          </p:nvSpPr>
          <p:spPr>
            <a:xfrm>
              <a:off x="485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28" name="任意多边形 16527"/>
            <p:cNvSpPr>
              <a:spLocks noEditPoints="1"/>
            </p:cNvSpPr>
            <p:nvPr/>
          </p:nvSpPr>
          <p:spPr>
            <a:xfrm>
              <a:off x="485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29" name="任意多边形 16528"/>
            <p:cNvSpPr>
              <a:spLocks noEditPoints="1"/>
            </p:cNvSpPr>
            <p:nvPr/>
          </p:nvSpPr>
          <p:spPr>
            <a:xfrm>
              <a:off x="485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30" name="任意多边形 16529"/>
            <p:cNvSpPr>
              <a:spLocks noEditPoints="1"/>
            </p:cNvSpPr>
            <p:nvPr/>
          </p:nvSpPr>
          <p:spPr>
            <a:xfrm>
              <a:off x="485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31" name="任意多边形 16530"/>
            <p:cNvSpPr>
              <a:spLocks noEditPoints="1"/>
            </p:cNvSpPr>
            <p:nvPr/>
          </p:nvSpPr>
          <p:spPr>
            <a:xfrm>
              <a:off x="485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32" name="任意多边形 16531"/>
            <p:cNvSpPr>
              <a:spLocks noEditPoints="1"/>
            </p:cNvSpPr>
            <p:nvPr/>
          </p:nvSpPr>
          <p:spPr>
            <a:xfrm>
              <a:off x="485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33" name="矩形 16532"/>
            <p:cNvSpPr/>
            <p:nvPr/>
          </p:nvSpPr>
          <p:spPr>
            <a:xfrm>
              <a:off x="4850" y="4269"/>
              <a:ext cx="20" cy="51"/>
            </a:xfrm>
            <a:prstGeom prst="rect">
              <a:avLst/>
            </a:prstGeom>
            <a:solidFill>
              <a:schemeClr val="bg2">
                <a:alpha val="50000"/>
              </a:schemeClr>
            </a:solidFill>
            <a:ln w="0">
              <a:noFill/>
            </a:ln>
          </p:spPr>
          <p:txBody>
            <a:bodyPr/>
            <a:p>
              <a:endParaRPr lang="zh-CN" altLang="en-US"/>
            </a:p>
          </p:txBody>
        </p:sp>
        <p:sp>
          <p:nvSpPr>
            <p:cNvPr id="16534" name="矩形 16533"/>
            <p:cNvSpPr/>
            <p:nvPr/>
          </p:nvSpPr>
          <p:spPr>
            <a:xfrm>
              <a:off x="5300" y="23"/>
              <a:ext cx="20" cy="101"/>
            </a:xfrm>
            <a:prstGeom prst="rect">
              <a:avLst/>
            </a:prstGeom>
            <a:solidFill>
              <a:schemeClr val="bg2">
                <a:alpha val="50000"/>
              </a:schemeClr>
            </a:solidFill>
            <a:ln w="0">
              <a:noFill/>
            </a:ln>
          </p:spPr>
          <p:txBody>
            <a:bodyPr/>
            <a:p>
              <a:endParaRPr lang="zh-CN" altLang="en-US"/>
            </a:p>
          </p:txBody>
        </p:sp>
        <p:sp>
          <p:nvSpPr>
            <p:cNvPr id="16535" name="任意多边形 16534"/>
            <p:cNvSpPr>
              <a:spLocks noEditPoints="1"/>
            </p:cNvSpPr>
            <p:nvPr/>
          </p:nvSpPr>
          <p:spPr>
            <a:xfrm>
              <a:off x="530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36" name="任意多边形 16535"/>
            <p:cNvSpPr>
              <a:spLocks noEditPoints="1"/>
            </p:cNvSpPr>
            <p:nvPr/>
          </p:nvSpPr>
          <p:spPr>
            <a:xfrm>
              <a:off x="530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37" name="任意多边形 16536"/>
            <p:cNvSpPr>
              <a:spLocks noEditPoints="1"/>
            </p:cNvSpPr>
            <p:nvPr/>
          </p:nvSpPr>
          <p:spPr>
            <a:xfrm>
              <a:off x="530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38" name="任意多边形 16537"/>
            <p:cNvSpPr>
              <a:spLocks noEditPoints="1"/>
            </p:cNvSpPr>
            <p:nvPr/>
          </p:nvSpPr>
          <p:spPr>
            <a:xfrm>
              <a:off x="530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39" name="任意多边形 16538"/>
            <p:cNvSpPr>
              <a:spLocks noEditPoints="1"/>
            </p:cNvSpPr>
            <p:nvPr/>
          </p:nvSpPr>
          <p:spPr>
            <a:xfrm>
              <a:off x="530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40" name="任意多边形 16539"/>
            <p:cNvSpPr>
              <a:spLocks noEditPoints="1"/>
            </p:cNvSpPr>
            <p:nvPr/>
          </p:nvSpPr>
          <p:spPr>
            <a:xfrm>
              <a:off x="530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41" name="任意多边形 16540"/>
            <p:cNvSpPr>
              <a:spLocks noEditPoints="1"/>
            </p:cNvSpPr>
            <p:nvPr/>
          </p:nvSpPr>
          <p:spPr>
            <a:xfrm>
              <a:off x="530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42" name="任意多边形 16541"/>
            <p:cNvSpPr>
              <a:spLocks noEditPoints="1"/>
            </p:cNvSpPr>
            <p:nvPr/>
          </p:nvSpPr>
          <p:spPr>
            <a:xfrm>
              <a:off x="530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43" name="任意多边形 16542"/>
            <p:cNvSpPr>
              <a:spLocks noEditPoints="1"/>
            </p:cNvSpPr>
            <p:nvPr/>
          </p:nvSpPr>
          <p:spPr>
            <a:xfrm>
              <a:off x="530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44" name="任意多边形 16543"/>
            <p:cNvSpPr>
              <a:spLocks noEditPoints="1"/>
            </p:cNvSpPr>
            <p:nvPr/>
          </p:nvSpPr>
          <p:spPr>
            <a:xfrm>
              <a:off x="530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ln>
          </p:spPr>
          <p:txBody>
            <a:bodyPr/>
            <a:p>
              <a:endParaRPr lang="zh-CN" altLang="en-US"/>
            </a:p>
          </p:txBody>
        </p:sp>
        <p:sp>
          <p:nvSpPr>
            <p:cNvPr id="16545" name="矩形 16544"/>
            <p:cNvSpPr/>
            <p:nvPr/>
          </p:nvSpPr>
          <p:spPr>
            <a:xfrm>
              <a:off x="5300" y="4269"/>
              <a:ext cx="20" cy="51"/>
            </a:xfrm>
            <a:prstGeom prst="rect">
              <a:avLst/>
            </a:prstGeom>
            <a:solidFill>
              <a:schemeClr val="bg2">
                <a:alpha val="50000"/>
              </a:schemeClr>
            </a:solidFill>
            <a:ln w="0">
              <a:noFill/>
            </a:ln>
          </p:spPr>
          <p:txBody>
            <a:bodyPr/>
            <a:p>
              <a:endParaRPr lang="zh-CN" altLang="en-US"/>
            </a:p>
          </p:txBody>
        </p:sp>
        <p:sp>
          <p:nvSpPr>
            <p:cNvPr id="16546" name="任意多边形 16545"/>
            <p:cNvSpPr/>
            <p:nvPr/>
          </p:nvSpPr>
          <p:spPr>
            <a:xfrm>
              <a:off x="349" y="3304"/>
              <a:ext cx="20" cy="10"/>
            </a:xfrm>
            <a:custGeom>
              <a:avLst/>
              <a:gdLst/>
              <a:ahLst/>
              <a:cxnLst/>
              <a:pathLst>
                <a:path w="4" h="2">
                  <a:moveTo>
                    <a:pt x="0" y="1"/>
                  </a:moveTo>
                  <a:cubicBezTo>
                    <a:pt x="1" y="2"/>
                    <a:pt x="4" y="0"/>
                    <a:pt x="0" y="1"/>
                  </a:cubicBezTo>
                  <a:close/>
                </a:path>
              </a:pathLst>
            </a:custGeom>
            <a:solidFill>
              <a:schemeClr val="bg2">
                <a:alpha val="50000"/>
              </a:schemeClr>
            </a:solidFill>
            <a:ln w="0">
              <a:noFill/>
            </a:ln>
          </p:spPr>
          <p:txBody>
            <a:bodyPr/>
            <a:p>
              <a:endParaRPr lang="zh-CN" altLang="en-US"/>
            </a:p>
          </p:txBody>
        </p:sp>
      </p:grpSp>
      <p:sp>
        <p:nvSpPr>
          <p:cNvPr id="16547" name="标题 16546"/>
          <p:cNvSpPr>
            <a:spLocks noGrp="1" noRot="1"/>
          </p:cNvSpPr>
          <p:nvPr>
            <p:ph type="ctrTitle"/>
          </p:nvPr>
        </p:nvSpPr>
        <p:spPr>
          <a:xfrm>
            <a:off x="685800" y="2057400"/>
            <a:ext cx="7772400" cy="1143000"/>
          </a:xfrm>
          <a:prstGeom prst="rect">
            <a:avLst/>
          </a:prstGeom>
          <a:noFill/>
          <a:ln w="9525">
            <a:noFill/>
          </a:ln>
        </p:spPr>
        <p:txBody>
          <a:bodyPr anchor="ctr"/>
          <a:lstStyle>
            <a:lvl1pPr lvl="0">
              <a:defRPr/>
            </a:lvl1pPr>
          </a:lstStyle>
          <a:p>
            <a:pPr lvl="0"/>
            <a:r>
              <a:rPr lang="zh-CN" altLang="en-US" dirty="0"/>
              <a:t>单击此处编辑母版标题样式</a:t>
            </a:r>
            <a:endParaRPr lang="zh-CN" altLang="en-US" dirty="0"/>
          </a:p>
        </p:txBody>
      </p:sp>
      <p:sp>
        <p:nvSpPr>
          <p:cNvPr id="16548" name="日期占位符 16547"/>
          <p:cNvSpPr>
            <a:spLocks noGrp="1"/>
          </p:cNvSpPr>
          <p:nvPr>
            <p:ph type="dt" sz="half" idx="2"/>
          </p:nvPr>
        </p:nvSpPr>
        <p:spPr>
          <a:xfrm>
            <a:off x="301625" y="6248400"/>
            <a:ext cx="2289175" cy="476250"/>
          </a:xfrm>
          <a:prstGeom prst="rect">
            <a:avLst/>
          </a:prstGeom>
          <a:noFill/>
          <a:ln w="9525">
            <a:noFill/>
          </a:ln>
        </p:spPr>
        <p:txBody>
          <a:bodyPr anchor="t"/>
          <a:p>
            <a:fld id="{BB962C8B-B14F-4D97-AF65-F5344CB8AC3E}" type="datetime1">
              <a:rPr lang="zh-CN" altLang="en-US" dirty="0"/>
            </a:fld>
            <a:endParaRPr lang="zh-CN" altLang="en-US" dirty="0"/>
          </a:p>
        </p:txBody>
      </p:sp>
      <p:sp>
        <p:nvSpPr>
          <p:cNvPr id="16549" name="页脚占位符 16548"/>
          <p:cNvSpPr>
            <a:spLocks noGrp="1"/>
          </p:cNvSpPr>
          <p:nvPr>
            <p:ph type="ftr" sz="quarter" idx="3"/>
          </p:nvPr>
        </p:nvSpPr>
        <p:spPr>
          <a:xfrm>
            <a:off x="3124200" y="6248400"/>
            <a:ext cx="2895600" cy="476250"/>
          </a:xfrm>
          <a:prstGeom prst="rect">
            <a:avLst/>
          </a:prstGeom>
          <a:noFill/>
          <a:ln w="9525">
            <a:noFill/>
          </a:ln>
        </p:spPr>
        <p:txBody>
          <a:bodyPr anchor="t"/>
          <a:p>
            <a:pPr algn="ctr"/>
            <a:endParaRPr lang="zh-CN" dirty="0"/>
          </a:p>
        </p:txBody>
      </p:sp>
      <p:sp>
        <p:nvSpPr>
          <p:cNvPr id="16550" name="灯片编号占位符 16549"/>
          <p:cNvSpPr>
            <a:spLocks noGrp="1"/>
          </p:cNvSpPr>
          <p:nvPr>
            <p:ph type="sldNum" sz="quarter" idx="4"/>
          </p:nvPr>
        </p:nvSpPr>
        <p:spPr>
          <a:xfrm>
            <a:off x="6553200" y="6248400"/>
            <a:ext cx="2289175" cy="476250"/>
          </a:xfrm>
          <a:prstGeom prst="rect">
            <a:avLst/>
          </a:prstGeom>
          <a:noFill/>
          <a:ln w="9525">
            <a:noFill/>
          </a:ln>
        </p:spPr>
        <p:txBody>
          <a:bodyPr anchor="t"/>
          <a:p>
            <a:pPr algn="r"/>
            <a:fld id="{9A0DB2DC-4C9A-4742-B13C-FB6460FD3503}" type="slidenum">
              <a:rPr lang="zh-CN" dirty="0"/>
            </a:fld>
            <a:endParaRPr lang="zh-CN" dirty="0"/>
          </a:p>
        </p:txBody>
      </p:sp>
      <p:sp>
        <p:nvSpPr>
          <p:cNvPr id="16551" name="副标题 16550"/>
          <p:cNvSpPr>
            <a:spLocks noGrp="1" noRot="1"/>
          </p:cNvSpPr>
          <p:nvPr>
            <p:ph type="subTitle" idx="1"/>
          </p:nvPr>
        </p:nvSpPr>
        <p:spPr>
          <a:xfrm>
            <a:off x="1371600" y="3505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dirty="0"/>
              <a:t>单击此处编辑母版副标题样式</a:t>
            </a:r>
            <a:endParaRPr lang="zh-CN" altLang="en-US" dirty="0"/>
          </a:p>
        </p:txBody>
      </p:sp>
      <p:grpSp>
        <p:nvGrpSpPr>
          <p:cNvPr id="16552" name="组合 16551"/>
          <p:cNvGrpSpPr/>
          <p:nvPr/>
        </p:nvGrpSpPr>
        <p:grpSpPr>
          <a:xfrm>
            <a:off x="152400" y="4724400"/>
            <a:ext cx="1685925" cy="1557338"/>
            <a:chOff x="96" y="2784"/>
            <a:chExt cx="1062" cy="981"/>
          </a:xfrm>
        </p:grpSpPr>
        <p:sp>
          <p:nvSpPr>
            <p:cNvPr id="16553" name="任意多边形 16552"/>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ln>
          </p:spPr>
          <p:txBody>
            <a:bodyPr/>
            <a:p>
              <a:endParaRPr lang="zh-CN" altLang="en-US"/>
            </a:p>
          </p:txBody>
        </p:sp>
        <p:sp>
          <p:nvSpPr>
            <p:cNvPr id="16554" name="任意多边形 16553"/>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ln>
          </p:spPr>
          <p:txBody>
            <a:bodyPr/>
            <a:p>
              <a:endParaRPr lang="zh-CN" altLang="en-US"/>
            </a:p>
          </p:txBody>
        </p:sp>
        <p:sp>
          <p:nvSpPr>
            <p:cNvPr id="16555" name="任意多边形 16554"/>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folHlink"/>
            </a:solidFill>
            <a:ln w="0">
              <a:noFill/>
            </a:ln>
          </p:spPr>
          <p:txBody>
            <a:bodyPr/>
            <a:p>
              <a:endParaRPr lang="zh-CN" altLang="en-US"/>
            </a:p>
          </p:txBody>
        </p:sp>
        <p:sp>
          <p:nvSpPr>
            <p:cNvPr id="16556" name="任意多边形 16555"/>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ln>
          </p:spPr>
          <p:txBody>
            <a:bodyPr/>
            <a:p>
              <a:endParaRPr lang="zh-CN" altLang="en-US"/>
            </a:p>
          </p:txBody>
        </p:sp>
        <p:sp>
          <p:nvSpPr>
            <p:cNvPr id="16557" name="任意多边形 16556"/>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ln>
          </p:spPr>
          <p:txBody>
            <a:bodyPr/>
            <a:p>
              <a:endParaRPr lang="zh-CN" altLang="en-US"/>
            </a:p>
          </p:txBody>
        </p:sp>
        <p:sp>
          <p:nvSpPr>
            <p:cNvPr id="16558" name="任意多边形 16557"/>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ln>
          </p:spPr>
          <p:txBody>
            <a:bodyPr/>
            <a:p>
              <a:endParaRPr lang="zh-CN" altLang="en-US"/>
            </a:p>
          </p:txBody>
        </p:sp>
        <p:sp>
          <p:nvSpPr>
            <p:cNvPr id="16559" name="任意多边形 16558"/>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folHlink"/>
            </a:solidFill>
            <a:ln w="0">
              <a:noFill/>
            </a:ln>
          </p:spPr>
          <p:txBody>
            <a:bodyPr/>
            <a:p>
              <a:endParaRPr lang="zh-CN" altLang="en-US"/>
            </a:p>
          </p:txBody>
        </p:sp>
        <p:sp>
          <p:nvSpPr>
            <p:cNvPr id="16560" name="任意多边形 16559"/>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ln>
          </p:spPr>
          <p:txBody>
            <a:bodyPr/>
            <a:p>
              <a:endParaRPr lang="zh-CN" altLang="en-US"/>
            </a:p>
          </p:txBody>
        </p:sp>
        <p:sp>
          <p:nvSpPr>
            <p:cNvPr id="16561" name="任意多边形 16560"/>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ln>
          </p:spPr>
          <p:txBody>
            <a:bodyPr/>
            <a:p>
              <a:endParaRPr lang="zh-CN" altLang="en-US"/>
            </a:p>
          </p:txBody>
        </p:sp>
        <p:sp>
          <p:nvSpPr>
            <p:cNvPr id="16562" name="任意多边形 16561"/>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ln>
          </p:spPr>
          <p:txBody>
            <a:bodyPr/>
            <a:p>
              <a:endParaRPr lang="zh-CN" altLang="en-US"/>
            </a:p>
          </p:txBody>
        </p:sp>
        <p:sp>
          <p:nvSpPr>
            <p:cNvPr id="16563" name="任意多边形 16562"/>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ln>
          </p:spPr>
          <p:txBody>
            <a:bodyPr/>
            <a:p>
              <a:endParaRPr lang="zh-CN" altLang="en-US"/>
            </a:p>
          </p:txBody>
        </p:sp>
        <p:sp>
          <p:nvSpPr>
            <p:cNvPr id="16564" name="任意多边形 16563"/>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ln>
          </p:spPr>
          <p:txBody>
            <a:bodyPr/>
            <a:p>
              <a:endParaRPr lang="zh-CN" altLang="en-US"/>
            </a:p>
          </p:txBody>
        </p:sp>
        <p:sp>
          <p:nvSpPr>
            <p:cNvPr id="16565" name="任意多边形 16564"/>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ln>
          </p:spPr>
          <p:txBody>
            <a:bodyPr/>
            <a:p>
              <a:endParaRPr lang="zh-CN" altLang="en-US"/>
            </a:p>
          </p:txBody>
        </p:sp>
      </p:gr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8"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81784" cy="5870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298450" y="228600"/>
            <a:ext cx="8540750" cy="5870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3995166"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67834" y="1600200"/>
            <a:ext cx="3995166"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5362" name="组合 15361"/>
          <p:cNvGrpSpPr/>
          <p:nvPr/>
        </p:nvGrpSpPr>
        <p:grpSpPr>
          <a:xfrm>
            <a:off x="566738" y="0"/>
            <a:ext cx="7891462" cy="6821488"/>
            <a:chOff x="349" y="23"/>
            <a:chExt cx="4971" cy="4297"/>
          </a:xfrm>
        </p:grpSpPr>
        <p:sp>
          <p:nvSpPr>
            <p:cNvPr id="15363" name="矩形 15362"/>
            <p:cNvSpPr/>
            <p:nvPr/>
          </p:nvSpPr>
          <p:spPr>
            <a:xfrm>
              <a:off x="384" y="23"/>
              <a:ext cx="21" cy="101"/>
            </a:xfrm>
            <a:prstGeom prst="rect">
              <a:avLst/>
            </a:prstGeom>
            <a:solidFill>
              <a:schemeClr val="bg2">
                <a:alpha val="60001"/>
              </a:schemeClr>
            </a:solidFill>
            <a:ln w="0">
              <a:noFill/>
            </a:ln>
          </p:spPr>
          <p:txBody>
            <a:bodyPr/>
            <a:p>
              <a:endParaRPr lang="zh-CN" altLang="en-US"/>
            </a:p>
          </p:txBody>
        </p:sp>
        <p:sp>
          <p:nvSpPr>
            <p:cNvPr id="15364" name="任意多边形 15363"/>
            <p:cNvSpPr>
              <a:spLocks noEditPoints="1"/>
            </p:cNvSpPr>
            <p:nvPr/>
          </p:nvSpPr>
          <p:spPr>
            <a:xfrm>
              <a:off x="38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65" name="任意多边形 15364"/>
            <p:cNvSpPr>
              <a:spLocks noEditPoints="1"/>
            </p:cNvSpPr>
            <p:nvPr/>
          </p:nvSpPr>
          <p:spPr>
            <a:xfrm>
              <a:off x="38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66" name="任意多边形 15365"/>
            <p:cNvSpPr>
              <a:spLocks noEditPoints="1"/>
            </p:cNvSpPr>
            <p:nvPr/>
          </p:nvSpPr>
          <p:spPr>
            <a:xfrm>
              <a:off x="38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67" name="任意多边形 15366"/>
            <p:cNvSpPr>
              <a:spLocks noEditPoints="1"/>
            </p:cNvSpPr>
            <p:nvPr/>
          </p:nvSpPr>
          <p:spPr>
            <a:xfrm>
              <a:off x="38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68" name="任意多边形 15367"/>
            <p:cNvSpPr>
              <a:spLocks noEditPoints="1"/>
            </p:cNvSpPr>
            <p:nvPr/>
          </p:nvSpPr>
          <p:spPr>
            <a:xfrm>
              <a:off x="38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69" name="任意多边形 15368"/>
            <p:cNvSpPr>
              <a:spLocks noEditPoints="1"/>
            </p:cNvSpPr>
            <p:nvPr/>
          </p:nvSpPr>
          <p:spPr>
            <a:xfrm>
              <a:off x="38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70" name="任意多边形 15369"/>
            <p:cNvSpPr>
              <a:spLocks noEditPoints="1"/>
            </p:cNvSpPr>
            <p:nvPr/>
          </p:nvSpPr>
          <p:spPr>
            <a:xfrm>
              <a:off x="38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71" name="任意多边形 15370"/>
            <p:cNvSpPr>
              <a:spLocks noEditPoints="1"/>
            </p:cNvSpPr>
            <p:nvPr/>
          </p:nvSpPr>
          <p:spPr>
            <a:xfrm>
              <a:off x="38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72" name="任意多边形 15371"/>
            <p:cNvSpPr>
              <a:spLocks noEditPoints="1"/>
            </p:cNvSpPr>
            <p:nvPr/>
          </p:nvSpPr>
          <p:spPr>
            <a:xfrm>
              <a:off x="38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73" name="任意多边形 15372"/>
            <p:cNvSpPr>
              <a:spLocks noEditPoints="1"/>
            </p:cNvSpPr>
            <p:nvPr/>
          </p:nvSpPr>
          <p:spPr>
            <a:xfrm>
              <a:off x="38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74" name="矩形 15373"/>
            <p:cNvSpPr/>
            <p:nvPr/>
          </p:nvSpPr>
          <p:spPr>
            <a:xfrm>
              <a:off x="384" y="4269"/>
              <a:ext cx="21" cy="51"/>
            </a:xfrm>
            <a:prstGeom prst="rect">
              <a:avLst/>
            </a:prstGeom>
            <a:solidFill>
              <a:schemeClr val="bg2">
                <a:alpha val="60001"/>
              </a:schemeClr>
            </a:solidFill>
            <a:ln w="0">
              <a:noFill/>
            </a:ln>
          </p:spPr>
          <p:txBody>
            <a:bodyPr/>
            <a:p>
              <a:endParaRPr lang="zh-CN" altLang="en-US"/>
            </a:p>
          </p:txBody>
        </p:sp>
        <p:sp>
          <p:nvSpPr>
            <p:cNvPr id="15375" name="矩形 15374"/>
            <p:cNvSpPr/>
            <p:nvPr/>
          </p:nvSpPr>
          <p:spPr>
            <a:xfrm>
              <a:off x="829" y="23"/>
              <a:ext cx="21" cy="101"/>
            </a:xfrm>
            <a:prstGeom prst="rect">
              <a:avLst/>
            </a:prstGeom>
            <a:solidFill>
              <a:schemeClr val="bg2">
                <a:alpha val="60001"/>
              </a:schemeClr>
            </a:solidFill>
            <a:ln w="0">
              <a:noFill/>
            </a:ln>
          </p:spPr>
          <p:txBody>
            <a:bodyPr/>
            <a:p>
              <a:endParaRPr lang="zh-CN" altLang="en-US"/>
            </a:p>
          </p:txBody>
        </p:sp>
        <p:sp>
          <p:nvSpPr>
            <p:cNvPr id="15376" name="任意多边形 15375"/>
            <p:cNvSpPr>
              <a:spLocks noEditPoints="1"/>
            </p:cNvSpPr>
            <p:nvPr/>
          </p:nvSpPr>
          <p:spPr>
            <a:xfrm>
              <a:off x="82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77" name="任意多边形 15376"/>
            <p:cNvSpPr>
              <a:spLocks noEditPoints="1"/>
            </p:cNvSpPr>
            <p:nvPr/>
          </p:nvSpPr>
          <p:spPr>
            <a:xfrm>
              <a:off x="82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78" name="任意多边形 15377"/>
            <p:cNvSpPr>
              <a:spLocks noEditPoints="1"/>
            </p:cNvSpPr>
            <p:nvPr/>
          </p:nvSpPr>
          <p:spPr>
            <a:xfrm>
              <a:off x="82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79" name="任意多边形 15378"/>
            <p:cNvSpPr>
              <a:spLocks noEditPoints="1"/>
            </p:cNvSpPr>
            <p:nvPr/>
          </p:nvSpPr>
          <p:spPr>
            <a:xfrm>
              <a:off x="82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80" name="任意多边形 15379"/>
            <p:cNvSpPr>
              <a:spLocks noEditPoints="1"/>
            </p:cNvSpPr>
            <p:nvPr/>
          </p:nvSpPr>
          <p:spPr>
            <a:xfrm>
              <a:off x="82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81" name="任意多边形 15380"/>
            <p:cNvSpPr>
              <a:spLocks noEditPoints="1"/>
            </p:cNvSpPr>
            <p:nvPr/>
          </p:nvSpPr>
          <p:spPr>
            <a:xfrm>
              <a:off x="82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82" name="任意多边形 15381"/>
            <p:cNvSpPr>
              <a:spLocks noEditPoints="1"/>
            </p:cNvSpPr>
            <p:nvPr/>
          </p:nvSpPr>
          <p:spPr>
            <a:xfrm>
              <a:off x="82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83" name="任意多边形 15382"/>
            <p:cNvSpPr>
              <a:spLocks noEditPoints="1"/>
            </p:cNvSpPr>
            <p:nvPr/>
          </p:nvSpPr>
          <p:spPr>
            <a:xfrm>
              <a:off x="82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84" name="任意多边形 15383"/>
            <p:cNvSpPr>
              <a:spLocks noEditPoints="1"/>
            </p:cNvSpPr>
            <p:nvPr/>
          </p:nvSpPr>
          <p:spPr>
            <a:xfrm>
              <a:off x="82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85" name="任意多边形 15384"/>
            <p:cNvSpPr>
              <a:spLocks noEditPoints="1"/>
            </p:cNvSpPr>
            <p:nvPr/>
          </p:nvSpPr>
          <p:spPr>
            <a:xfrm>
              <a:off x="82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86" name="矩形 15385"/>
            <p:cNvSpPr/>
            <p:nvPr/>
          </p:nvSpPr>
          <p:spPr>
            <a:xfrm>
              <a:off x="829" y="4269"/>
              <a:ext cx="21" cy="51"/>
            </a:xfrm>
            <a:prstGeom prst="rect">
              <a:avLst/>
            </a:prstGeom>
            <a:solidFill>
              <a:schemeClr val="bg2">
                <a:alpha val="60001"/>
              </a:schemeClr>
            </a:solidFill>
            <a:ln w="0">
              <a:noFill/>
            </a:ln>
          </p:spPr>
          <p:txBody>
            <a:bodyPr/>
            <a:p>
              <a:endParaRPr lang="zh-CN" altLang="en-US"/>
            </a:p>
          </p:txBody>
        </p:sp>
        <p:sp>
          <p:nvSpPr>
            <p:cNvPr id="15387" name="矩形 15386"/>
            <p:cNvSpPr/>
            <p:nvPr/>
          </p:nvSpPr>
          <p:spPr>
            <a:xfrm>
              <a:off x="1279" y="23"/>
              <a:ext cx="21" cy="101"/>
            </a:xfrm>
            <a:prstGeom prst="rect">
              <a:avLst/>
            </a:prstGeom>
            <a:solidFill>
              <a:schemeClr val="bg2">
                <a:alpha val="60001"/>
              </a:schemeClr>
            </a:solidFill>
            <a:ln w="0">
              <a:noFill/>
            </a:ln>
          </p:spPr>
          <p:txBody>
            <a:bodyPr/>
            <a:p>
              <a:endParaRPr lang="zh-CN" altLang="en-US"/>
            </a:p>
          </p:txBody>
        </p:sp>
        <p:sp>
          <p:nvSpPr>
            <p:cNvPr id="15388" name="任意多边形 15387"/>
            <p:cNvSpPr>
              <a:spLocks noEditPoints="1"/>
            </p:cNvSpPr>
            <p:nvPr/>
          </p:nvSpPr>
          <p:spPr>
            <a:xfrm>
              <a:off x="127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89" name="任意多边形 15388"/>
            <p:cNvSpPr>
              <a:spLocks noEditPoints="1"/>
            </p:cNvSpPr>
            <p:nvPr/>
          </p:nvSpPr>
          <p:spPr>
            <a:xfrm>
              <a:off x="127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90" name="任意多边形 15389"/>
            <p:cNvSpPr>
              <a:spLocks noEditPoints="1"/>
            </p:cNvSpPr>
            <p:nvPr/>
          </p:nvSpPr>
          <p:spPr>
            <a:xfrm>
              <a:off x="127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91" name="任意多边形 15390"/>
            <p:cNvSpPr>
              <a:spLocks noEditPoints="1"/>
            </p:cNvSpPr>
            <p:nvPr/>
          </p:nvSpPr>
          <p:spPr>
            <a:xfrm>
              <a:off x="127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92" name="任意多边形 15391"/>
            <p:cNvSpPr>
              <a:spLocks noEditPoints="1"/>
            </p:cNvSpPr>
            <p:nvPr/>
          </p:nvSpPr>
          <p:spPr>
            <a:xfrm>
              <a:off x="127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93" name="任意多边形 15392"/>
            <p:cNvSpPr>
              <a:spLocks noEditPoints="1"/>
            </p:cNvSpPr>
            <p:nvPr/>
          </p:nvSpPr>
          <p:spPr>
            <a:xfrm>
              <a:off x="127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94" name="任意多边形 15393"/>
            <p:cNvSpPr>
              <a:spLocks noEditPoints="1"/>
            </p:cNvSpPr>
            <p:nvPr/>
          </p:nvSpPr>
          <p:spPr>
            <a:xfrm>
              <a:off x="127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95" name="任意多边形 15394"/>
            <p:cNvSpPr>
              <a:spLocks noEditPoints="1"/>
            </p:cNvSpPr>
            <p:nvPr/>
          </p:nvSpPr>
          <p:spPr>
            <a:xfrm>
              <a:off x="127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96" name="任意多边形 15395"/>
            <p:cNvSpPr>
              <a:spLocks noEditPoints="1"/>
            </p:cNvSpPr>
            <p:nvPr/>
          </p:nvSpPr>
          <p:spPr>
            <a:xfrm>
              <a:off x="127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97" name="任意多边形 15396"/>
            <p:cNvSpPr>
              <a:spLocks noEditPoints="1"/>
            </p:cNvSpPr>
            <p:nvPr/>
          </p:nvSpPr>
          <p:spPr>
            <a:xfrm>
              <a:off x="127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398" name="矩形 15397"/>
            <p:cNvSpPr/>
            <p:nvPr/>
          </p:nvSpPr>
          <p:spPr>
            <a:xfrm>
              <a:off x="1279" y="4269"/>
              <a:ext cx="21" cy="51"/>
            </a:xfrm>
            <a:prstGeom prst="rect">
              <a:avLst/>
            </a:prstGeom>
            <a:solidFill>
              <a:schemeClr val="bg2">
                <a:alpha val="60001"/>
              </a:schemeClr>
            </a:solidFill>
            <a:ln w="0">
              <a:noFill/>
            </a:ln>
          </p:spPr>
          <p:txBody>
            <a:bodyPr/>
            <a:p>
              <a:endParaRPr lang="zh-CN" altLang="en-US"/>
            </a:p>
          </p:txBody>
        </p:sp>
        <p:sp>
          <p:nvSpPr>
            <p:cNvPr id="15399" name="矩形 15398"/>
            <p:cNvSpPr/>
            <p:nvPr/>
          </p:nvSpPr>
          <p:spPr>
            <a:xfrm>
              <a:off x="1724" y="23"/>
              <a:ext cx="21" cy="101"/>
            </a:xfrm>
            <a:prstGeom prst="rect">
              <a:avLst/>
            </a:prstGeom>
            <a:solidFill>
              <a:schemeClr val="bg2">
                <a:alpha val="60001"/>
              </a:schemeClr>
            </a:solidFill>
            <a:ln w="0">
              <a:noFill/>
            </a:ln>
          </p:spPr>
          <p:txBody>
            <a:bodyPr/>
            <a:p>
              <a:endParaRPr lang="zh-CN" altLang="en-US"/>
            </a:p>
          </p:txBody>
        </p:sp>
        <p:sp>
          <p:nvSpPr>
            <p:cNvPr id="15400" name="任意多边形 15399"/>
            <p:cNvSpPr>
              <a:spLocks noEditPoints="1"/>
            </p:cNvSpPr>
            <p:nvPr/>
          </p:nvSpPr>
          <p:spPr>
            <a:xfrm>
              <a:off x="1724"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01" name="任意多边形 15400"/>
            <p:cNvSpPr>
              <a:spLocks noEditPoints="1"/>
            </p:cNvSpPr>
            <p:nvPr/>
          </p:nvSpPr>
          <p:spPr>
            <a:xfrm>
              <a:off x="1724"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02" name="任意多边形 15401"/>
            <p:cNvSpPr>
              <a:spLocks noEditPoints="1"/>
            </p:cNvSpPr>
            <p:nvPr/>
          </p:nvSpPr>
          <p:spPr>
            <a:xfrm>
              <a:off x="1724"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03" name="任意多边形 15402"/>
            <p:cNvSpPr>
              <a:spLocks noEditPoints="1"/>
            </p:cNvSpPr>
            <p:nvPr/>
          </p:nvSpPr>
          <p:spPr>
            <a:xfrm>
              <a:off x="1724"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04" name="任意多边形 15403"/>
            <p:cNvSpPr>
              <a:spLocks noEditPoints="1"/>
            </p:cNvSpPr>
            <p:nvPr/>
          </p:nvSpPr>
          <p:spPr>
            <a:xfrm>
              <a:off x="1724"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05" name="任意多边形 15404"/>
            <p:cNvSpPr>
              <a:spLocks noEditPoints="1"/>
            </p:cNvSpPr>
            <p:nvPr/>
          </p:nvSpPr>
          <p:spPr>
            <a:xfrm>
              <a:off x="1724"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06" name="任意多边形 15405"/>
            <p:cNvSpPr>
              <a:spLocks noEditPoints="1"/>
            </p:cNvSpPr>
            <p:nvPr/>
          </p:nvSpPr>
          <p:spPr>
            <a:xfrm>
              <a:off x="1724"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07" name="任意多边形 15406"/>
            <p:cNvSpPr>
              <a:spLocks noEditPoints="1"/>
            </p:cNvSpPr>
            <p:nvPr/>
          </p:nvSpPr>
          <p:spPr>
            <a:xfrm>
              <a:off x="1724"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08" name="任意多边形 15407"/>
            <p:cNvSpPr>
              <a:spLocks noEditPoints="1"/>
            </p:cNvSpPr>
            <p:nvPr/>
          </p:nvSpPr>
          <p:spPr>
            <a:xfrm>
              <a:off x="1724"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09" name="任意多边形 15408"/>
            <p:cNvSpPr>
              <a:spLocks noEditPoints="1"/>
            </p:cNvSpPr>
            <p:nvPr/>
          </p:nvSpPr>
          <p:spPr>
            <a:xfrm>
              <a:off x="1724"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10" name="矩形 15409"/>
            <p:cNvSpPr/>
            <p:nvPr/>
          </p:nvSpPr>
          <p:spPr>
            <a:xfrm>
              <a:off x="1724" y="4269"/>
              <a:ext cx="21" cy="51"/>
            </a:xfrm>
            <a:prstGeom prst="rect">
              <a:avLst/>
            </a:prstGeom>
            <a:solidFill>
              <a:schemeClr val="bg2">
                <a:alpha val="60001"/>
              </a:schemeClr>
            </a:solidFill>
            <a:ln w="0">
              <a:noFill/>
            </a:ln>
          </p:spPr>
          <p:txBody>
            <a:bodyPr/>
            <a:p>
              <a:endParaRPr lang="zh-CN" altLang="en-US"/>
            </a:p>
          </p:txBody>
        </p:sp>
        <p:sp>
          <p:nvSpPr>
            <p:cNvPr id="15411" name="矩形 15410"/>
            <p:cNvSpPr/>
            <p:nvPr/>
          </p:nvSpPr>
          <p:spPr>
            <a:xfrm>
              <a:off x="2169" y="23"/>
              <a:ext cx="21" cy="101"/>
            </a:xfrm>
            <a:prstGeom prst="rect">
              <a:avLst/>
            </a:prstGeom>
            <a:solidFill>
              <a:schemeClr val="bg2">
                <a:alpha val="60001"/>
              </a:schemeClr>
            </a:solidFill>
            <a:ln w="0">
              <a:noFill/>
            </a:ln>
          </p:spPr>
          <p:txBody>
            <a:bodyPr/>
            <a:p>
              <a:endParaRPr lang="zh-CN" altLang="en-US"/>
            </a:p>
          </p:txBody>
        </p:sp>
        <p:sp>
          <p:nvSpPr>
            <p:cNvPr id="15412" name="任意多边形 15411"/>
            <p:cNvSpPr>
              <a:spLocks noEditPoints="1"/>
            </p:cNvSpPr>
            <p:nvPr/>
          </p:nvSpPr>
          <p:spPr>
            <a:xfrm>
              <a:off x="2169" y="225"/>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13" name="任意多边形 15412"/>
            <p:cNvSpPr>
              <a:spLocks noEditPoints="1"/>
            </p:cNvSpPr>
            <p:nvPr/>
          </p:nvSpPr>
          <p:spPr>
            <a:xfrm>
              <a:off x="2169" y="630"/>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14" name="任意多边形 15413"/>
            <p:cNvSpPr>
              <a:spLocks noEditPoints="1"/>
            </p:cNvSpPr>
            <p:nvPr/>
          </p:nvSpPr>
          <p:spPr>
            <a:xfrm>
              <a:off x="2169" y="1034"/>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15" name="任意多边形 15414"/>
            <p:cNvSpPr>
              <a:spLocks noEditPoints="1"/>
            </p:cNvSpPr>
            <p:nvPr/>
          </p:nvSpPr>
          <p:spPr>
            <a:xfrm>
              <a:off x="2169" y="1438"/>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16" name="任意多边形 15415"/>
            <p:cNvSpPr>
              <a:spLocks noEditPoints="1"/>
            </p:cNvSpPr>
            <p:nvPr/>
          </p:nvSpPr>
          <p:spPr>
            <a:xfrm>
              <a:off x="2169" y="1843"/>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17" name="任意多边形 15416"/>
            <p:cNvSpPr>
              <a:spLocks noEditPoints="1"/>
            </p:cNvSpPr>
            <p:nvPr/>
          </p:nvSpPr>
          <p:spPr>
            <a:xfrm>
              <a:off x="2169" y="2247"/>
              <a:ext cx="21"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18" name="任意多边形 15417"/>
            <p:cNvSpPr>
              <a:spLocks noEditPoints="1"/>
            </p:cNvSpPr>
            <p:nvPr/>
          </p:nvSpPr>
          <p:spPr>
            <a:xfrm>
              <a:off x="2169" y="2652"/>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19" name="任意多边形 15418"/>
            <p:cNvSpPr>
              <a:spLocks noEditPoints="1"/>
            </p:cNvSpPr>
            <p:nvPr/>
          </p:nvSpPr>
          <p:spPr>
            <a:xfrm>
              <a:off x="2169" y="3056"/>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20" name="任意多边形 15419"/>
            <p:cNvSpPr>
              <a:spLocks noEditPoints="1"/>
            </p:cNvSpPr>
            <p:nvPr/>
          </p:nvSpPr>
          <p:spPr>
            <a:xfrm>
              <a:off x="2169" y="3461"/>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21" name="任意多边形 15420"/>
            <p:cNvSpPr>
              <a:spLocks noEditPoints="1"/>
            </p:cNvSpPr>
            <p:nvPr/>
          </p:nvSpPr>
          <p:spPr>
            <a:xfrm>
              <a:off x="2169" y="3865"/>
              <a:ext cx="21"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22" name="矩形 15421"/>
            <p:cNvSpPr/>
            <p:nvPr/>
          </p:nvSpPr>
          <p:spPr>
            <a:xfrm>
              <a:off x="2169" y="4269"/>
              <a:ext cx="21" cy="51"/>
            </a:xfrm>
            <a:prstGeom prst="rect">
              <a:avLst/>
            </a:prstGeom>
            <a:solidFill>
              <a:schemeClr val="bg2">
                <a:alpha val="60001"/>
              </a:schemeClr>
            </a:solidFill>
            <a:ln w="0">
              <a:noFill/>
            </a:ln>
          </p:spPr>
          <p:txBody>
            <a:bodyPr/>
            <a:p>
              <a:endParaRPr lang="zh-CN" altLang="en-US"/>
            </a:p>
          </p:txBody>
        </p:sp>
        <p:sp>
          <p:nvSpPr>
            <p:cNvPr id="15423" name="矩形 15422"/>
            <p:cNvSpPr/>
            <p:nvPr/>
          </p:nvSpPr>
          <p:spPr>
            <a:xfrm>
              <a:off x="2620" y="23"/>
              <a:ext cx="20" cy="101"/>
            </a:xfrm>
            <a:prstGeom prst="rect">
              <a:avLst/>
            </a:prstGeom>
            <a:solidFill>
              <a:schemeClr val="bg2">
                <a:alpha val="60001"/>
              </a:schemeClr>
            </a:solidFill>
            <a:ln w="0">
              <a:noFill/>
            </a:ln>
          </p:spPr>
          <p:txBody>
            <a:bodyPr/>
            <a:p>
              <a:endParaRPr lang="zh-CN" altLang="en-US"/>
            </a:p>
          </p:txBody>
        </p:sp>
        <p:sp>
          <p:nvSpPr>
            <p:cNvPr id="15424" name="任意多边形 15423"/>
            <p:cNvSpPr>
              <a:spLocks noEditPoints="1"/>
            </p:cNvSpPr>
            <p:nvPr/>
          </p:nvSpPr>
          <p:spPr>
            <a:xfrm>
              <a:off x="262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25" name="任意多边形 15424"/>
            <p:cNvSpPr>
              <a:spLocks noEditPoints="1"/>
            </p:cNvSpPr>
            <p:nvPr/>
          </p:nvSpPr>
          <p:spPr>
            <a:xfrm>
              <a:off x="262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26" name="任意多边形 15425"/>
            <p:cNvSpPr>
              <a:spLocks noEditPoints="1"/>
            </p:cNvSpPr>
            <p:nvPr/>
          </p:nvSpPr>
          <p:spPr>
            <a:xfrm>
              <a:off x="262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27" name="任意多边形 15426"/>
            <p:cNvSpPr>
              <a:spLocks noEditPoints="1"/>
            </p:cNvSpPr>
            <p:nvPr/>
          </p:nvSpPr>
          <p:spPr>
            <a:xfrm>
              <a:off x="262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28" name="任意多边形 15427"/>
            <p:cNvSpPr>
              <a:spLocks noEditPoints="1"/>
            </p:cNvSpPr>
            <p:nvPr/>
          </p:nvSpPr>
          <p:spPr>
            <a:xfrm>
              <a:off x="262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29" name="任意多边形 15428"/>
            <p:cNvSpPr>
              <a:spLocks noEditPoints="1"/>
            </p:cNvSpPr>
            <p:nvPr/>
          </p:nvSpPr>
          <p:spPr>
            <a:xfrm>
              <a:off x="262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30" name="任意多边形 15429"/>
            <p:cNvSpPr>
              <a:spLocks noEditPoints="1"/>
            </p:cNvSpPr>
            <p:nvPr/>
          </p:nvSpPr>
          <p:spPr>
            <a:xfrm>
              <a:off x="262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31" name="任意多边形 15430"/>
            <p:cNvSpPr>
              <a:spLocks noEditPoints="1"/>
            </p:cNvSpPr>
            <p:nvPr/>
          </p:nvSpPr>
          <p:spPr>
            <a:xfrm>
              <a:off x="262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32" name="任意多边形 15431"/>
            <p:cNvSpPr>
              <a:spLocks noEditPoints="1"/>
            </p:cNvSpPr>
            <p:nvPr/>
          </p:nvSpPr>
          <p:spPr>
            <a:xfrm>
              <a:off x="262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33" name="任意多边形 15432"/>
            <p:cNvSpPr>
              <a:spLocks noEditPoints="1"/>
            </p:cNvSpPr>
            <p:nvPr/>
          </p:nvSpPr>
          <p:spPr>
            <a:xfrm>
              <a:off x="262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34" name="矩形 15433"/>
            <p:cNvSpPr/>
            <p:nvPr/>
          </p:nvSpPr>
          <p:spPr>
            <a:xfrm>
              <a:off x="2620" y="4269"/>
              <a:ext cx="20" cy="51"/>
            </a:xfrm>
            <a:prstGeom prst="rect">
              <a:avLst/>
            </a:prstGeom>
            <a:solidFill>
              <a:schemeClr val="bg2">
                <a:alpha val="60001"/>
              </a:schemeClr>
            </a:solidFill>
            <a:ln w="0">
              <a:noFill/>
            </a:ln>
          </p:spPr>
          <p:txBody>
            <a:bodyPr/>
            <a:p>
              <a:endParaRPr lang="zh-CN" altLang="en-US"/>
            </a:p>
          </p:txBody>
        </p:sp>
        <p:sp>
          <p:nvSpPr>
            <p:cNvPr id="15435" name="矩形 15434"/>
            <p:cNvSpPr/>
            <p:nvPr/>
          </p:nvSpPr>
          <p:spPr>
            <a:xfrm>
              <a:off x="3065" y="23"/>
              <a:ext cx="20" cy="101"/>
            </a:xfrm>
            <a:prstGeom prst="rect">
              <a:avLst/>
            </a:prstGeom>
            <a:solidFill>
              <a:schemeClr val="bg2">
                <a:alpha val="60001"/>
              </a:schemeClr>
            </a:solidFill>
            <a:ln w="0">
              <a:noFill/>
            </a:ln>
          </p:spPr>
          <p:txBody>
            <a:bodyPr/>
            <a:p>
              <a:endParaRPr lang="zh-CN" altLang="en-US"/>
            </a:p>
          </p:txBody>
        </p:sp>
        <p:sp>
          <p:nvSpPr>
            <p:cNvPr id="15436" name="任意多边形 15435"/>
            <p:cNvSpPr>
              <a:spLocks noEditPoints="1"/>
            </p:cNvSpPr>
            <p:nvPr/>
          </p:nvSpPr>
          <p:spPr>
            <a:xfrm>
              <a:off x="306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37" name="任意多边形 15436"/>
            <p:cNvSpPr>
              <a:spLocks noEditPoints="1"/>
            </p:cNvSpPr>
            <p:nvPr/>
          </p:nvSpPr>
          <p:spPr>
            <a:xfrm>
              <a:off x="306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38" name="任意多边形 15437"/>
            <p:cNvSpPr>
              <a:spLocks noEditPoints="1"/>
            </p:cNvSpPr>
            <p:nvPr/>
          </p:nvSpPr>
          <p:spPr>
            <a:xfrm>
              <a:off x="306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39" name="任意多边形 15438"/>
            <p:cNvSpPr>
              <a:spLocks noEditPoints="1"/>
            </p:cNvSpPr>
            <p:nvPr/>
          </p:nvSpPr>
          <p:spPr>
            <a:xfrm>
              <a:off x="306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40" name="任意多边形 15439"/>
            <p:cNvSpPr>
              <a:spLocks noEditPoints="1"/>
            </p:cNvSpPr>
            <p:nvPr/>
          </p:nvSpPr>
          <p:spPr>
            <a:xfrm>
              <a:off x="306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41" name="任意多边形 15440"/>
            <p:cNvSpPr>
              <a:spLocks noEditPoints="1"/>
            </p:cNvSpPr>
            <p:nvPr/>
          </p:nvSpPr>
          <p:spPr>
            <a:xfrm>
              <a:off x="306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42" name="任意多边形 15441"/>
            <p:cNvSpPr>
              <a:spLocks noEditPoints="1"/>
            </p:cNvSpPr>
            <p:nvPr/>
          </p:nvSpPr>
          <p:spPr>
            <a:xfrm>
              <a:off x="306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43" name="任意多边形 15442"/>
            <p:cNvSpPr>
              <a:spLocks noEditPoints="1"/>
            </p:cNvSpPr>
            <p:nvPr/>
          </p:nvSpPr>
          <p:spPr>
            <a:xfrm>
              <a:off x="306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44" name="任意多边形 15443"/>
            <p:cNvSpPr>
              <a:spLocks noEditPoints="1"/>
            </p:cNvSpPr>
            <p:nvPr/>
          </p:nvSpPr>
          <p:spPr>
            <a:xfrm>
              <a:off x="306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45" name="任意多边形 15444"/>
            <p:cNvSpPr>
              <a:spLocks noEditPoints="1"/>
            </p:cNvSpPr>
            <p:nvPr/>
          </p:nvSpPr>
          <p:spPr>
            <a:xfrm>
              <a:off x="306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46" name="矩形 15445"/>
            <p:cNvSpPr/>
            <p:nvPr/>
          </p:nvSpPr>
          <p:spPr>
            <a:xfrm>
              <a:off x="3065" y="4269"/>
              <a:ext cx="20" cy="51"/>
            </a:xfrm>
            <a:prstGeom prst="rect">
              <a:avLst/>
            </a:prstGeom>
            <a:solidFill>
              <a:schemeClr val="bg2">
                <a:alpha val="60001"/>
              </a:schemeClr>
            </a:solidFill>
            <a:ln w="0">
              <a:noFill/>
            </a:ln>
          </p:spPr>
          <p:txBody>
            <a:bodyPr/>
            <a:p>
              <a:endParaRPr lang="zh-CN" altLang="en-US"/>
            </a:p>
          </p:txBody>
        </p:sp>
        <p:sp>
          <p:nvSpPr>
            <p:cNvPr id="15447" name="矩形 15446"/>
            <p:cNvSpPr/>
            <p:nvPr/>
          </p:nvSpPr>
          <p:spPr>
            <a:xfrm>
              <a:off x="3510" y="23"/>
              <a:ext cx="20" cy="101"/>
            </a:xfrm>
            <a:prstGeom prst="rect">
              <a:avLst/>
            </a:prstGeom>
            <a:solidFill>
              <a:schemeClr val="bg2">
                <a:alpha val="60001"/>
              </a:schemeClr>
            </a:solidFill>
            <a:ln w="0">
              <a:noFill/>
            </a:ln>
          </p:spPr>
          <p:txBody>
            <a:bodyPr/>
            <a:p>
              <a:endParaRPr lang="zh-CN" altLang="en-US"/>
            </a:p>
          </p:txBody>
        </p:sp>
        <p:sp>
          <p:nvSpPr>
            <p:cNvPr id="15448" name="任意多边形 15447"/>
            <p:cNvSpPr>
              <a:spLocks noEditPoints="1"/>
            </p:cNvSpPr>
            <p:nvPr/>
          </p:nvSpPr>
          <p:spPr>
            <a:xfrm>
              <a:off x="351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49" name="任意多边形 15448"/>
            <p:cNvSpPr>
              <a:spLocks noEditPoints="1"/>
            </p:cNvSpPr>
            <p:nvPr/>
          </p:nvSpPr>
          <p:spPr>
            <a:xfrm>
              <a:off x="351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50" name="任意多边形 15449"/>
            <p:cNvSpPr>
              <a:spLocks noEditPoints="1"/>
            </p:cNvSpPr>
            <p:nvPr/>
          </p:nvSpPr>
          <p:spPr>
            <a:xfrm>
              <a:off x="351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51" name="任意多边形 15450"/>
            <p:cNvSpPr>
              <a:spLocks noEditPoints="1"/>
            </p:cNvSpPr>
            <p:nvPr/>
          </p:nvSpPr>
          <p:spPr>
            <a:xfrm>
              <a:off x="351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52" name="任意多边形 15451"/>
            <p:cNvSpPr>
              <a:spLocks noEditPoints="1"/>
            </p:cNvSpPr>
            <p:nvPr/>
          </p:nvSpPr>
          <p:spPr>
            <a:xfrm>
              <a:off x="351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53" name="任意多边形 15452"/>
            <p:cNvSpPr>
              <a:spLocks noEditPoints="1"/>
            </p:cNvSpPr>
            <p:nvPr/>
          </p:nvSpPr>
          <p:spPr>
            <a:xfrm>
              <a:off x="351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54" name="任意多边形 15453"/>
            <p:cNvSpPr>
              <a:spLocks noEditPoints="1"/>
            </p:cNvSpPr>
            <p:nvPr/>
          </p:nvSpPr>
          <p:spPr>
            <a:xfrm>
              <a:off x="351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55" name="任意多边形 15454"/>
            <p:cNvSpPr>
              <a:spLocks noEditPoints="1"/>
            </p:cNvSpPr>
            <p:nvPr/>
          </p:nvSpPr>
          <p:spPr>
            <a:xfrm>
              <a:off x="351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56" name="任意多边形 15455"/>
            <p:cNvSpPr>
              <a:spLocks noEditPoints="1"/>
            </p:cNvSpPr>
            <p:nvPr/>
          </p:nvSpPr>
          <p:spPr>
            <a:xfrm>
              <a:off x="351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57" name="任意多边形 15456"/>
            <p:cNvSpPr>
              <a:spLocks noEditPoints="1"/>
            </p:cNvSpPr>
            <p:nvPr/>
          </p:nvSpPr>
          <p:spPr>
            <a:xfrm>
              <a:off x="351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58" name="矩形 15457"/>
            <p:cNvSpPr/>
            <p:nvPr/>
          </p:nvSpPr>
          <p:spPr>
            <a:xfrm>
              <a:off x="3510" y="4269"/>
              <a:ext cx="20" cy="51"/>
            </a:xfrm>
            <a:prstGeom prst="rect">
              <a:avLst/>
            </a:prstGeom>
            <a:solidFill>
              <a:schemeClr val="bg2">
                <a:alpha val="60001"/>
              </a:schemeClr>
            </a:solidFill>
            <a:ln w="0">
              <a:noFill/>
            </a:ln>
          </p:spPr>
          <p:txBody>
            <a:bodyPr/>
            <a:p>
              <a:endParaRPr lang="zh-CN" altLang="en-US"/>
            </a:p>
          </p:txBody>
        </p:sp>
        <p:sp>
          <p:nvSpPr>
            <p:cNvPr id="15459" name="矩形 15458"/>
            <p:cNvSpPr/>
            <p:nvPr/>
          </p:nvSpPr>
          <p:spPr>
            <a:xfrm>
              <a:off x="3960" y="23"/>
              <a:ext cx="20" cy="101"/>
            </a:xfrm>
            <a:prstGeom prst="rect">
              <a:avLst/>
            </a:prstGeom>
            <a:solidFill>
              <a:schemeClr val="bg2">
                <a:alpha val="60001"/>
              </a:schemeClr>
            </a:solidFill>
            <a:ln w="0">
              <a:noFill/>
            </a:ln>
          </p:spPr>
          <p:txBody>
            <a:bodyPr/>
            <a:p>
              <a:endParaRPr lang="zh-CN" altLang="en-US"/>
            </a:p>
          </p:txBody>
        </p:sp>
        <p:sp>
          <p:nvSpPr>
            <p:cNvPr id="15460" name="任意多边形 15459"/>
            <p:cNvSpPr>
              <a:spLocks noEditPoints="1"/>
            </p:cNvSpPr>
            <p:nvPr/>
          </p:nvSpPr>
          <p:spPr>
            <a:xfrm>
              <a:off x="396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61" name="任意多边形 15460"/>
            <p:cNvSpPr>
              <a:spLocks noEditPoints="1"/>
            </p:cNvSpPr>
            <p:nvPr/>
          </p:nvSpPr>
          <p:spPr>
            <a:xfrm>
              <a:off x="396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62" name="任意多边形 15461"/>
            <p:cNvSpPr>
              <a:spLocks noEditPoints="1"/>
            </p:cNvSpPr>
            <p:nvPr/>
          </p:nvSpPr>
          <p:spPr>
            <a:xfrm>
              <a:off x="396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63" name="任意多边形 15462"/>
            <p:cNvSpPr>
              <a:spLocks noEditPoints="1"/>
            </p:cNvSpPr>
            <p:nvPr/>
          </p:nvSpPr>
          <p:spPr>
            <a:xfrm>
              <a:off x="396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64" name="任意多边形 15463"/>
            <p:cNvSpPr>
              <a:spLocks noEditPoints="1"/>
            </p:cNvSpPr>
            <p:nvPr/>
          </p:nvSpPr>
          <p:spPr>
            <a:xfrm>
              <a:off x="396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65" name="任意多边形 15464"/>
            <p:cNvSpPr>
              <a:spLocks noEditPoints="1"/>
            </p:cNvSpPr>
            <p:nvPr/>
          </p:nvSpPr>
          <p:spPr>
            <a:xfrm>
              <a:off x="396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66" name="任意多边形 15465"/>
            <p:cNvSpPr>
              <a:spLocks noEditPoints="1"/>
            </p:cNvSpPr>
            <p:nvPr/>
          </p:nvSpPr>
          <p:spPr>
            <a:xfrm>
              <a:off x="396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67" name="任意多边形 15466"/>
            <p:cNvSpPr>
              <a:spLocks noEditPoints="1"/>
            </p:cNvSpPr>
            <p:nvPr/>
          </p:nvSpPr>
          <p:spPr>
            <a:xfrm>
              <a:off x="396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68" name="任意多边形 15467"/>
            <p:cNvSpPr>
              <a:spLocks noEditPoints="1"/>
            </p:cNvSpPr>
            <p:nvPr/>
          </p:nvSpPr>
          <p:spPr>
            <a:xfrm>
              <a:off x="396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69" name="任意多边形 15468"/>
            <p:cNvSpPr>
              <a:spLocks noEditPoints="1"/>
            </p:cNvSpPr>
            <p:nvPr/>
          </p:nvSpPr>
          <p:spPr>
            <a:xfrm>
              <a:off x="396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70" name="矩形 15469"/>
            <p:cNvSpPr/>
            <p:nvPr/>
          </p:nvSpPr>
          <p:spPr>
            <a:xfrm>
              <a:off x="3960" y="4269"/>
              <a:ext cx="20" cy="51"/>
            </a:xfrm>
            <a:prstGeom prst="rect">
              <a:avLst/>
            </a:prstGeom>
            <a:solidFill>
              <a:schemeClr val="bg2">
                <a:alpha val="60001"/>
              </a:schemeClr>
            </a:solidFill>
            <a:ln w="0">
              <a:noFill/>
            </a:ln>
          </p:spPr>
          <p:txBody>
            <a:bodyPr/>
            <a:p>
              <a:endParaRPr lang="zh-CN" altLang="en-US"/>
            </a:p>
          </p:txBody>
        </p:sp>
        <p:sp>
          <p:nvSpPr>
            <p:cNvPr id="15471" name="矩形 15470"/>
            <p:cNvSpPr/>
            <p:nvPr/>
          </p:nvSpPr>
          <p:spPr>
            <a:xfrm>
              <a:off x="4405" y="23"/>
              <a:ext cx="20" cy="101"/>
            </a:xfrm>
            <a:prstGeom prst="rect">
              <a:avLst/>
            </a:prstGeom>
            <a:solidFill>
              <a:schemeClr val="bg2">
                <a:alpha val="60001"/>
              </a:schemeClr>
            </a:solidFill>
            <a:ln w="0">
              <a:noFill/>
            </a:ln>
          </p:spPr>
          <p:txBody>
            <a:bodyPr/>
            <a:p>
              <a:endParaRPr lang="zh-CN" altLang="en-US"/>
            </a:p>
          </p:txBody>
        </p:sp>
        <p:sp>
          <p:nvSpPr>
            <p:cNvPr id="15472" name="任意多边形 15471"/>
            <p:cNvSpPr>
              <a:spLocks noEditPoints="1"/>
            </p:cNvSpPr>
            <p:nvPr/>
          </p:nvSpPr>
          <p:spPr>
            <a:xfrm>
              <a:off x="4405"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73" name="任意多边形 15472"/>
            <p:cNvSpPr>
              <a:spLocks noEditPoints="1"/>
            </p:cNvSpPr>
            <p:nvPr/>
          </p:nvSpPr>
          <p:spPr>
            <a:xfrm>
              <a:off x="4405"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74" name="任意多边形 15473"/>
            <p:cNvSpPr>
              <a:spLocks noEditPoints="1"/>
            </p:cNvSpPr>
            <p:nvPr/>
          </p:nvSpPr>
          <p:spPr>
            <a:xfrm>
              <a:off x="4405"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75" name="任意多边形 15474"/>
            <p:cNvSpPr>
              <a:spLocks noEditPoints="1"/>
            </p:cNvSpPr>
            <p:nvPr/>
          </p:nvSpPr>
          <p:spPr>
            <a:xfrm>
              <a:off x="4405"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76" name="任意多边形 15475"/>
            <p:cNvSpPr>
              <a:spLocks noEditPoints="1"/>
            </p:cNvSpPr>
            <p:nvPr/>
          </p:nvSpPr>
          <p:spPr>
            <a:xfrm>
              <a:off x="4405"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77" name="任意多边形 15476"/>
            <p:cNvSpPr>
              <a:spLocks noEditPoints="1"/>
            </p:cNvSpPr>
            <p:nvPr/>
          </p:nvSpPr>
          <p:spPr>
            <a:xfrm>
              <a:off x="4405"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78" name="任意多边形 15477"/>
            <p:cNvSpPr>
              <a:spLocks noEditPoints="1"/>
            </p:cNvSpPr>
            <p:nvPr/>
          </p:nvSpPr>
          <p:spPr>
            <a:xfrm>
              <a:off x="4405"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79" name="任意多边形 15478"/>
            <p:cNvSpPr>
              <a:spLocks noEditPoints="1"/>
            </p:cNvSpPr>
            <p:nvPr/>
          </p:nvSpPr>
          <p:spPr>
            <a:xfrm>
              <a:off x="4405"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80" name="任意多边形 15479"/>
            <p:cNvSpPr>
              <a:spLocks noEditPoints="1"/>
            </p:cNvSpPr>
            <p:nvPr/>
          </p:nvSpPr>
          <p:spPr>
            <a:xfrm>
              <a:off x="4405"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81" name="任意多边形 15480"/>
            <p:cNvSpPr>
              <a:spLocks noEditPoints="1"/>
            </p:cNvSpPr>
            <p:nvPr/>
          </p:nvSpPr>
          <p:spPr>
            <a:xfrm>
              <a:off x="4405"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82" name="矩形 15481"/>
            <p:cNvSpPr/>
            <p:nvPr/>
          </p:nvSpPr>
          <p:spPr>
            <a:xfrm>
              <a:off x="4405" y="4269"/>
              <a:ext cx="20" cy="51"/>
            </a:xfrm>
            <a:prstGeom prst="rect">
              <a:avLst/>
            </a:prstGeom>
            <a:solidFill>
              <a:schemeClr val="bg2">
                <a:alpha val="60001"/>
              </a:schemeClr>
            </a:solidFill>
            <a:ln w="0">
              <a:noFill/>
            </a:ln>
          </p:spPr>
          <p:txBody>
            <a:bodyPr/>
            <a:p>
              <a:endParaRPr lang="zh-CN" altLang="en-US"/>
            </a:p>
          </p:txBody>
        </p:sp>
        <p:sp>
          <p:nvSpPr>
            <p:cNvPr id="15483" name="矩形 15482"/>
            <p:cNvSpPr/>
            <p:nvPr/>
          </p:nvSpPr>
          <p:spPr>
            <a:xfrm>
              <a:off x="4850" y="23"/>
              <a:ext cx="20" cy="101"/>
            </a:xfrm>
            <a:prstGeom prst="rect">
              <a:avLst/>
            </a:prstGeom>
            <a:solidFill>
              <a:schemeClr val="bg2">
                <a:alpha val="60001"/>
              </a:schemeClr>
            </a:solidFill>
            <a:ln w="0">
              <a:noFill/>
            </a:ln>
          </p:spPr>
          <p:txBody>
            <a:bodyPr/>
            <a:p>
              <a:endParaRPr lang="zh-CN" altLang="en-US"/>
            </a:p>
          </p:txBody>
        </p:sp>
        <p:sp>
          <p:nvSpPr>
            <p:cNvPr id="15484" name="任意多边形 15483"/>
            <p:cNvSpPr>
              <a:spLocks noEditPoints="1"/>
            </p:cNvSpPr>
            <p:nvPr/>
          </p:nvSpPr>
          <p:spPr>
            <a:xfrm>
              <a:off x="485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85" name="任意多边形 15484"/>
            <p:cNvSpPr>
              <a:spLocks noEditPoints="1"/>
            </p:cNvSpPr>
            <p:nvPr/>
          </p:nvSpPr>
          <p:spPr>
            <a:xfrm>
              <a:off x="485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86" name="任意多边形 15485"/>
            <p:cNvSpPr>
              <a:spLocks noEditPoints="1"/>
            </p:cNvSpPr>
            <p:nvPr/>
          </p:nvSpPr>
          <p:spPr>
            <a:xfrm>
              <a:off x="485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87" name="任意多边形 15486"/>
            <p:cNvSpPr>
              <a:spLocks noEditPoints="1"/>
            </p:cNvSpPr>
            <p:nvPr/>
          </p:nvSpPr>
          <p:spPr>
            <a:xfrm>
              <a:off x="485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88" name="任意多边形 15487"/>
            <p:cNvSpPr>
              <a:spLocks noEditPoints="1"/>
            </p:cNvSpPr>
            <p:nvPr/>
          </p:nvSpPr>
          <p:spPr>
            <a:xfrm>
              <a:off x="485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89" name="任意多边形 15488"/>
            <p:cNvSpPr>
              <a:spLocks noEditPoints="1"/>
            </p:cNvSpPr>
            <p:nvPr/>
          </p:nvSpPr>
          <p:spPr>
            <a:xfrm>
              <a:off x="485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90" name="任意多边形 15489"/>
            <p:cNvSpPr>
              <a:spLocks noEditPoints="1"/>
            </p:cNvSpPr>
            <p:nvPr/>
          </p:nvSpPr>
          <p:spPr>
            <a:xfrm>
              <a:off x="485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91" name="任意多边形 15490"/>
            <p:cNvSpPr>
              <a:spLocks noEditPoints="1"/>
            </p:cNvSpPr>
            <p:nvPr/>
          </p:nvSpPr>
          <p:spPr>
            <a:xfrm>
              <a:off x="485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92" name="任意多边形 15491"/>
            <p:cNvSpPr>
              <a:spLocks noEditPoints="1"/>
            </p:cNvSpPr>
            <p:nvPr/>
          </p:nvSpPr>
          <p:spPr>
            <a:xfrm>
              <a:off x="485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93" name="任意多边形 15492"/>
            <p:cNvSpPr>
              <a:spLocks noEditPoints="1"/>
            </p:cNvSpPr>
            <p:nvPr/>
          </p:nvSpPr>
          <p:spPr>
            <a:xfrm>
              <a:off x="485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94" name="矩形 15493"/>
            <p:cNvSpPr/>
            <p:nvPr/>
          </p:nvSpPr>
          <p:spPr>
            <a:xfrm>
              <a:off x="4850" y="4269"/>
              <a:ext cx="20" cy="51"/>
            </a:xfrm>
            <a:prstGeom prst="rect">
              <a:avLst/>
            </a:prstGeom>
            <a:solidFill>
              <a:schemeClr val="bg2">
                <a:alpha val="60001"/>
              </a:schemeClr>
            </a:solidFill>
            <a:ln w="0">
              <a:noFill/>
            </a:ln>
          </p:spPr>
          <p:txBody>
            <a:bodyPr/>
            <a:p>
              <a:endParaRPr lang="zh-CN" altLang="en-US"/>
            </a:p>
          </p:txBody>
        </p:sp>
        <p:sp>
          <p:nvSpPr>
            <p:cNvPr id="15495" name="矩形 15494"/>
            <p:cNvSpPr/>
            <p:nvPr/>
          </p:nvSpPr>
          <p:spPr>
            <a:xfrm>
              <a:off x="5300" y="23"/>
              <a:ext cx="20" cy="101"/>
            </a:xfrm>
            <a:prstGeom prst="rect">
              <a:avLst/>
            </a:prstGeom>
            <a:solidFill>
              <a:schemeClr val="bg2">
                <a:alpha val="60001"/>
              </a:schemeClr>
            </a:solidFill>
            <a:ln w="0">
              <a:noFill/>
            </a:ln>
          </p:spPr>
          <p:txBody>
            <a:bodyPr/>
            <a:p>
              <a:endParaRPr lang="zh-CN" altLang="en-US"/>
            </a:p>
          </p:txBody>
        </p:sp>
        <p:sp>
          <p:nvSpPr>
            <p:cNvPr id="15496" name="任意多边形 15495"/>
            <p:cNvSpPr>
              <a:spLocks noEditPoints="1"/>
            </p:cNvSpPr>
            <p:nvPr/>
          </p:nvSpPr>
          <p:spPr>
            <a:xfrm>
              <a:off x="5300" y="225"/>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97" name="任意多边形 15496"/>
            <p:cNvSpPr>
              <a:spLocks noEditPoints="1"/>
            </p:cNvSpPr>
            <p:nvPr/>
          </p:nvSpPr>
          <p:spPr>
            <a:xfrm>
              <a:off x="5300" y="630"/>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98" name="任意多边形 15497"/>
            <p:cNvSpPr>
              <a:spLocks noEditPoints="1"/>
            </p:cNvSpPr>
            <p:nvPr/>
          </p:nvSpPr>
          <p:spPr>
            <a:xfrm>
              <a:off x="5300" y="1034"/>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499" name="任意多边形 15498"/>
            <p:cNvSpPr>
              <a:spLocks noEditPoints="1"/>
            </p:cNvSpPr>
            <p:nvPr/>
          </p:nvSpPr>
          <p:spPr>
            <a:xfrm>
              <a:off x="5300" y="1438"/>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500" name="任意多边形 15499"/>
            <p:cNvSpPr>
              <a:spLocks noEditPoints="1"/>
            </p:cNvSpPr>
            <p:nvPr/>
          </p:nvSpPr>
          <p:spPr>
            <a:xfrm>
              <a:off x="5300" y="1843"/>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501" name="任意多边形 15500"/>
            <p:cNvSpPr>
              <a:spLocks noEditPoints="1"/>
            </p:cNvSpPr>
            <p:nvPr/>
          </p:nvSpPr>
          <p:spPr>
            <a:xfrm>
              <a:off x="5300" y="2247"/>
              <a:ext cx="20" cy="304"/>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502" name="任意多边形 15501"/>
            <p:cNvSpPr>
              <a:spLocks noEditPoints="1"/>
            </p:cNvSpPr>
            <p:nvPr/>
          </p:nvSpPr>
          <p:spPr>
            <a:xfrm>
              <a:off x="5300" y="2652"/>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503" name="任意多边形 15502"/>
            <p:cNvSpPr>
              <a:spLocks noEditPoints="1"/>
            </p:cNvSpPr>
            <p:nvPr/>
          </p:nvSpPr>
          <p:spPr>
            <a:xfrm>
              <a:off x="5300" y="3056"/>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504" name="任意多边形 15503"/>
            <p:cNvSpPr>
              <a:spLocks noEditPoints="1"/>
            </p:cNvSpPr>
            <p:nvPr/>
          </p:nvSpPr>
          <p:spPr>
            <a:xfrm>
              <a:off x="5300" y="3461"/>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505" name="任意多边形 15504"/>
            <p:cNvSpPr>
              <a:spLocks noEditPoints="1"/>
            </p:cNvSpPr>
            <p:nvPr/>
          </p:nvSpPr>
          <p:spPr>
            <a:xfrm>
              <a:off x="5300" y="3865"/>
              <a:ext cx="20" cy="303"/>
            </a:xfrm>
            <a:custGeom>
              <a:avLst/>
              <a:gdLst/>
              <a:ahLst/>
              <a:cxnLst/>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ln>
          </p:spPr>
          <p:txBody>
            <a:bodyPr/>
            <a:p>
              <a:endParaRPr lang="zh-CN" altLang="en-US"/>
            </a:p>
          </p:txBody>
        </p:sp>
        <p:sp>
          <p:nvSpPr>
            <p:cNvPr id="15506" name="矩形 15505"/>
            <p:cNvSpPr/>
            <p:nvPr/>
          </p:nvSpPr>
          <p:spPr>
            <a:xfrm>
              <a:off x="5300" y="4269"/>
              <a:ext cx="20" cy="51"/>
            </a:xfrm>
            <a:prstGeom prst="rect">
              <a:avLst/>
            </a:prstGeom>
            <a:solidFill>
              <a:schemeClr val="bg2">
                <a:alpha val="60001"/>
              </a:schemeClr>
            </a:solidFill>
            <a:ln w="0">
              <a:noFill/>
            </a:ln>
          </p:spPr>
          <p:txBody>
            <a:bodyPr/>
            <a:p>
              <a:endParaRPr lang="zh-CN" altLang="en-US"/>
            </a:p>
          </p:txBody>
        </p:sp>
        <p:sp>
          <p:nvSpPr>
            <p:cNvPr id="15507" name="任意多边形 15506"/>
            <p:cNvSpPr/>
            <p:nvPr/>
          </p:nvSpPr>
          <p:spPr>
            <a:xfrm>
              <a:off x="349" y="3304"/>
              <a:ext cx="20" cy="10"/>
            </a:xfrm>
            <a:custGeom>
              <a:avLst/>
              <a:gdLst/>
              <a:ahLst/>
              <a:cxnLst/>
              <a:pathLst>
                <a:path w="4" h="2">
                  <a:moveTo>
                    <a:pt x="0" y="1"/>
                  </a:moveTo>
                  <a:cubicBezTo>
                    <a:pt x="1" y="2"/>
                    <a:pt x="4" y="0"/>
                    <a:pt x="0" y="1"/>
                  </a:cubicBezTo>
                  <a:close/>
                </a:path>
              </a:pathLst>
            </a:custGeom>
            <a:solidFill>
              <a:schemeClr val="bg2">
                <a:alpha val="60001"/>
              </a:schemeClr>
            </a:solidFill>
            <a:ln w="0">
              <a:noFill/>
            </a:ln>
          </p:spPr>
          <p:txBody>
            <a:bodyPr/>
            <a:p>
              <a:endParaRPr lang="zh-CN" altLang="en-US"/>
            </a:p>
          </p:txBody>
        </p:sp>
      </p:grpSp>
      <p:grpSp>
        <p:nvGrpSpPr>
          <p:cNvPr id="15508" name="组合 15507"/>
          <p:cNvGrpSpPr/>
          <p:nvPr/>
        </p:nvGrpSpPr>
        <p:grpSpPr>
          <a:xfrm>
            <a:off x="1066800" y="3444875"/>
            <a:ext cx="533400" cy="492125"/>
            <a:chOff x="96" y="2784"/>
            <a:chExt cx="1062" cy="981"/>
          </a:xfrm>
        </p:grpSpPr>
        <p:sp>
          <p:nvSpPr>
            <p:cNvPr id="15509" name="任意多边形 15508"/>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5510" name="任意多边形 15509"/>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5511" name="任意多边形 15510"/>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5512" name="任意多边形 15511"/>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5513" name="任意多边形 15512"/>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5514" name="任意多边形 15513"/>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5515" name="任意多边形 15514"/>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5516" name="任意多边形 15515"/>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5517" name="任意多边形 15516"/>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5518" name="任意多边形 15517"/>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5519" name="任意多边形 15518"/>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5520" name="任意多边形 15519"/>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5521" name="任意多边形 15520"/>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5522" name="组合 15521"/>
          <p:cNvGrpSpPr/>
          <p:nvPr/>
        </p:nvGrpSpPr>
        <p:grpSpPr>
          <a:xfrm>
            <a:off x="1066800" y="4552950"/>
            <a:ext cx="533400" cy="492125"/>
            <a:chOff x="96" y="2784"/>
            <a:chExt cx="1062" cy="981"/>
          </a:xfrm>
        </p:grpSpPr>
        <p:sp>
          <p:nvSpPr>
            <p:cNvPr id="15523" name="任意多边形 15522"/>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5524" name="任意多边形 15523"/>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5525" name="任意多边形 15524"/>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5526" name="任意多边形 15525"/>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5527" name="任意多边形 15526"/>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5528" name="任意多边形 15527"/>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5529" name="任意多边形 15528"/>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5530" name="任意多边形 15529"/>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5531" name="任意多边形 15530"/>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5532" name="任意多边形 15531"/>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5533" name="任意多边形 15532"/>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5534" name="任意多边形 15533"/>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5535" name="任意多边形 15534"/>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5536" name="组合 15535"/>
          <p:cNvGrpSpPr/>
          <p:nvPr/>
        </p:nvGrpSpPr>
        <p:grpSpPr>
          <a:xfrm>
            <a:off x="1066800" y="5562600"/>
            <a:ext cx="533400" cy="492125"/>
            <a:chOff x="96" y="2784"/>
            <a:chExt cx="1062" cy="981"/>
          </a:xfrm>
        </p:grpSpPr>
        <p:sp>
          <p:nvSpPr>
            <p:cNvPr id="15537" name="任意多边形 15536"/>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5538" name="任意多边形 15537"/>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5539" name="任意多边形 15538"/>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5540" name="任意多边形 15539"/>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5541" name="任意多边形 15540"/>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5542" name="任意多边形 15541"/>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5543" name="任意多边形 15542"/>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5544" name="任意多边形 15543"/>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5545" name="任意多边形 15544"/>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5546" name="任意多边形 15545"/>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5547" name="任意多边形 15546"/>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5548" name="任意多边形 15547"/>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5549" name="任意多边形 15548"/>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5550" name="组合 15549"/>
          <p:cNvGrpSpPr/>
          <p:nvPr/>
        </p:nvGrpSpPr>
        <p:grpSpPr>
          <a:xfrm>
            <a:off x="381000" y="3962400"/>
            <a:ext cx="533400" cy="492125"/>
            <a:chOff x="96" y="2784"/>
            <a:chExt cx="1062" cy="981"/>
          </a:xfrm>
        </p:grpSpPr>
        <p:sp>
          <p:nvSpPr>
            <p:cNvPr id="15551" name="任意多边形 15550"/>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5552" name="任意多边形 15551"/>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5553" name="任意多边形 15552"/>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5554" name="任意多边形 15553"/>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5555" name="任意多边形 15554"/>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5556" name="任意多边形 15555"/>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5557" name="任意多边形 15556"/>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5558" name="任意多边形 15557"/>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5559" name="任意多边形 15558"/>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5560" name="任意多边形 15559"/>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5561" name="任意多边形 15560"/>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5562" name="任意多边形 15561"/>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5563" name="任意多边形 15562"/>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5564" name="组合 15563"/>
          <p:cNvGrpSpPr/>
          <p:nvPr/>
        </p:nvGrpSpPr>
        <p:grpSpPr>
          <a:xfrm>
            <a:off x="381000" y="5070475"/>
            <a:ext cx="533400" cy="492125"/>
            <a:chOff x="96" y="2784"/>
            <a:chExt cx="1062" cy="981"/>
          </a:xfrm>
        </p:grpSpPr>
        <p:sp>
          <p:nvSpPr>
            <p:cNvPr id="15565" name="任意多边形 15564"/>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5566" name="任意多边形 15565"/>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5567" name="任意多边形 15566"/>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5568" name="任意多边形 15567"/>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5569" name="任意多边形 15568"/>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5570" name="任意多边形 15569"/>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5571" name="任意多边形 15570"/>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5572" name="任意多边形 15571"/>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5573" name="任意多边形 15572"/>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5574" name="任意多边形 15573"/>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5575" name="任意多边形 15574"/>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5576" name="任意多边形 15575"/>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5577" name="任意多边形 15576"/>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5578" name="组合 15577"/>
          <p:cNvGrpSpPr/>
          <p:nvPr/>
        </p:nvGrpSpPr>
        <p:grpSpPr>
          <a:xfrm>
            <a:off x="381000" y="6121400"/>
            <a:ext cx="533400" cy="492125"/>
            <a:chOff x="96" y="2784"/>
            <a:chExt cx="1062" cy="981"/>
          </a:xfrm>
        </p:grpSpPr>
        <p:sp>
          <p:nvSpPr>
            <p:cNvPr id="15579" name="任意多边形 15578"/>
            <p:cNvSpPr/>
            <p:nvPr userDrawn="1"/>
          </p:nvSpPr>
          <p:spPr>
            <a:xfrm>
              <a:off x="121" y="2784"/>
              <a:ext cx="207" cy="81"/>
            </a:xfrm>
            <a:custGeom>
              <a:avLst/>
              <a:gdLst/>
              <a:ahLst/>
              <a:cxnLst/>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ln>
          </p:spPr>
          <p:txBody>
            <a:bodyPr/>
            <a:p>
              <a:endParaRPr lang="zh-CN" altLang="en-US"/>
            </a:p>
          </p:txBody>
        </p:sp>
        <p:sp>
          <p:nvSpPr>
            <p:cNvPr id="15580" name="任意多边形 15579"/>
            <p:cNvSpPr>
              <a:spLocks noEditPoints="1"/>
            </p:cNvSpPr>
            <p:nvPr userDrawn="1"/>
          </p:nvSpPr>
          <p:spPr>
            <a:xfrm>
              <a:off x="96" y="2789"/>
              <a:ext cx="1062" cy="976"/>
            </a:xfrm>
            <a:custGeom>
              <a:avLst/>
              <a:gdLst/>
              <a:ahLst/>
              <a:cxnLst/>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ln>
          </p:spPr>
          <p:txBody>
            <a:bodyPr/>
            <a:p>
              <a:endParaRPr lang="zh-CN" altLang="en-US"/>
            </a:p>
          </p:txBody>
        </p:sp>
        <p:sp>
          <p:nvSpPr>
            <p:cNvPr id="15581" name="任意多边形 15580"/>
            <p:cNvSpPr/>
            <p:nvPr userDrawn="1"/>
          </p:nvSpPr>
          <p:spPr>
            <a:xfrm>
              <a:off x="348" y="3254"/>
              <a:ext cx="86" cy="102"/>
            </a:xfrm>
            <a:custGeom>
              <a:avLst/>
              <a:gdLst/>
              <a:ahLst/>
              <a:cxnLst/>
              <a:pathLst>
                <a:path w="17" h="20">
                  <a:moveTo>
                    <a:pt x="14" y="5"/>
                  </a:moveTo>
                  <a:cubicBezTo>
                    <a:pt x="13" y="0"/>
                    <a:pt x="0" y="8"/>
                    <a:pt x="9" y="20"/>
                  </a:cubicBezTo>
                  <a:cubicBezTo>
                    <a:pt x="9" y="20"/>
                    <a:pt x="17" y="17"/>
                    <a:pt x="14" y="5"/>
                  </a:cubicBezTo>
                  <a:close/>
                </a:path>
              </a:pathLst>
            </a:custGeom>
            <a:solidFill>
              <a:schemeClr val="accent2"/>
            </a:solidFill>
            <a:ln w="0">
              <a:noFill/>
            </a:ln>
          </p:spPr>
          <p:txBody>
            <a:bodyPr/>
            <a:p>
              <a:endParaRPr lang="zh-CN" altLang="en-US"/>
            </a:p>
          </p:txBody>
        </p:sp>
        <p:sp>
          <p:nvSpPr>
            <p:cNvPr id="15582" name="任意多边形 15581"/>
            <p:cNvSpPr/>
            <p:nvPr userDrawn="1"/>
          </p:nvSpPr>
          <p:spPr>
            <a:xfrm>
              <a:off x="267" y="3295"/>
              <a:ext cx="76" cy="136"/>
            </a:xfrm>
            <a:custGeom>
              <a:avLst/>
              <a:gdLst/>
              <a:ahLst/>
              <a:cxnLst/>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ln>
          </p:spPr>
          <p:txBody>
            <a:bodyPr/>
            <a:p>
              <a:endParaRPr lang="zh-CN" altLang="en-US"/>
            </a:p>
          </p:txBody>
        </p:sp>
        <p:sp>
          <p:nvSpPr>
            <p:cNvPr id="15583" name="任意多边形 15582"/>
            <p:cNvSpPr/>
            <p:nvPr userDrawn="1"/>
          </p:nvSpPr>
          <p:spPr>
            <a:xfrm>
              <a:off x="222" y="3022"/>
              <a:ext cx="243" cy="116"/>
            </a:xfrm>
            <a:custGeom>
              <a:avLst/>
              <a:gdLst/>
              <a:ahLst/>
              <a:cxnLst/>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ln>
          </p:spPr>
          <p:txBody>
            <a:bodyPr/>
            <a:p>
              <a:endParaRPr lang="zh-CN" altLang="en-US"/>
            </a:p>
          </p:txBody>
        </p:sp>
        <p:sp>
          <p:nvSpPr>
            <p:cNvPr id="15584" name="任意多边形 15583"/>
            <p:cNvSpPr/>
            <p:nvPr userDrawn="1"/>
          </p:nvSpPr>
          <p:spPr>
            <a:xfrm>
              <a:off x="500" y="3345"/>
              <a:ext cx="177" cy="187"/>
            </a:xfrm>
            <a:custGeom>
              <a:avLst/>
              <a:gdLst/>
              <a:ahLst/>
              <a:cxnLst/>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ln>
          </p:spPr>
          <p:txBody>
            <a:bodyPr/>
            <a:p>
              <a:endParaRPr lang="zh-CN" altLang="en-US"/>
            </a:p>
          </p:txBody>
        </p:sp>
        <p:sp>
          <p:nvSpPr>
            <p:cNvPr id="15585" name="任意多边形 15584"/>
            <p:cNvSpPr/>
            <p:nvPr userDrawn="1"/>
          </p:nvSpPr>
          <p:spPr>
            <a:xfrm>
              <a:off x="905" y="3158"/>
              <a:ext cx="177" cy="36"/>
            </a:xfrm>
            <a:custGeom>
              <a:avLst/>
              <a:gdLst/>
              <a:ahLst/>
              <a:cxnLst/>
              <a:pathLst>
                <a:path w="35" h="7">
                  <a:moveTo>
                    <a:pt x="5" y="0"/>
                  </a:moveTo>
                  <a:cubicBezTo>
                    <a:pt x="0" y="0"/>
                    <a:pt x="7" y="7"/>
                    <a:pt x="14" y="5"/>
                  </a:cubicBezTo>
                  <a:cubicBezTo>
                    <a:pt x="35" y="1"/>
                    <a:pt x="5" y="0"/>
                    <a:pt x="5" y="0"/>
                  </a:cubicBezTo>
                  <a:close/>
                </a:path>
              </a:pathLst>
            </a:custGeom>
            <a:solidFill>
              <a:schemeClr val="accent2"/>
            </a:solidFill>
            <a:ln w="0">
              <a:noFill/>
            </a:ln>
          </p:spPr>
          <p:txBody>
            <a:bodyPr/>
            <a:p>
              <a:endParaRPr lang="zh-CN" altLang="en-US"/>
            </a:p>
          </p:txBody>
        </p:sp>
        <p:sp>
          <p:nvSpPr>
            <p:cNvPr id="15586" name="任意多边形 15585"/>
            <p:cNvSpPr/>
            <p:nvPr userDrawn="1"/>
          </p:nvSpPr>
          <p:spPr>
            <a:xfrm>
              <a:off x="965" y="3153"/>
              <a:ext cx="137" cy="81"/>
            </a:xfrm>
            <a:custGeom>
              <a:avLst/>
              <a:gdLst/>
              <a:ahLst/>
              <a:cxnLst/>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ln>
          </p:spPr>
          <p:txBody>
            <a:bodyPr/>
            <a:p>
              <a:endParaRPr lang="zh-CN" altLang="en-US"/>
            </a:p>
          </p:txBody>
        </p:sp>
        <p:sp>
          <p:nvSpPr>
            <p:cNvPr id="15587" name="任意多边形 15586"/>
            <p:cNvSpPr/>
            <p:nvPr userDrawn="1"/>
          </p:nvSpPr>
          <p:spPr>
            <a:xfrm>
              <a:off x="960" y="3204"/>
              <a:ext cx="177" cy="86"/>
            </a:xfrm>
            <a:custGeom>
              <a:avLst/>
              <a:gdLst/>
              <a:ahLst/>
              <a:cxnLst/>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ln>
          </p:spPr>
          <p:txBody>
            <a:bodyPr/>
            <a:p>
              <a:endParaRPr lang="zh-CN" altLang="en-US"/>
            </a:p>
          </p:txBody>
        </p:sp>
        <p:sp>
          <p:nvSpPr>
            <p:cNvPr id="15588" name="任意多边形 15587"/>
            <p:cNvSpPr/>
            <p:nvPr userDrawn="1"/>
          </p:nvSpPr>
          <p:spPr>
            <a:xfrm>
              <a:off x="844" y="3285"/>
              <a:ext cx="248" cy="60"/>
            </a:xfrm>
            <a:custGeom>
              <a:avLst/>
              <a:gdLst/>
              <a:ahLst/>
              <a:cxnLst/>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ln>
          </p:spPr>
          <p:txBody>
            <a:bodyPr/>
            <a:p>
              <a:endParaRPr lang="zh-CN" altLang="en-US"/>
            </a:p>
          </p:txBody>
        </p:sp>
        <p:sp>
          <p:nvSpPr>
            <p:cNvPr id="15589" name="任意多边形 15588"/>
            <p:cNvSpPr/>
            <p:nvPr userDrawn="1"/>
          </p:nvSpPr>
          <p:spPr>
            <a:xfrm>
              <a:off x="869" y="3340"/>
              <a:ext cx="203" cy="56"/>
            </a:xfrm>
            <a:custGeom>
              <a:avLst/>
              <a:gdLst/>
              <a:ahLst/>
              <a:cxnLst/>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ln>
          </p:spPr>
          <p:txBody>
            <a:bodyPr/>
            <a:p>
              <a:endParaRPr lang="zh-CN" altLang="en-US"/>
            </a:p>
          </p:txBody>
        </p:sp>
        <p:sp>
          <p:nvSpPr>
            <p:cNvPr id="15590" name="任意多边形 15589"/>
            <p:cNvSpPr/>
            <p:nvPr userDrawn="1"/>
          </p:nvSpPr>
          <p:spPr>
            <a:xfrm>
              <a:off x="859" y="3386"/>
              <a:ext cx="207" cy="172"/>
            </a:xfrm>
            <a:custGeom>
              <a:avLst/>
              <a:gdLst/>
              <a:ahLst/>
              <a:cxnLst/>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ln>
          </p:spPr>
          <p:txBody>
            <a:bodyPr/>
            <a:p>
              <a:endParaRPr lang="zh-CN" altLang="en-US"/>
            </a:p>
          </p:txBody>
        </p:sp>
        <p:sp>
          <p:nvSpPr>
            <p:cNvPr id="15591" name="任意多边形 15590"/>
            <p:cNvSpPr/>
            <p:nvPr userDrawn="1"/>
          </p:nvSpPr>
          <p:spPr>
            <a:xfrm>
              <a:off x="996" y="3305"/>
              <a:ext cx="126" cy="318"/>
            </a:xfrm>
            <a:custGeom>
              <a:avLst/>
              <a:gdLst/>
              <a:ahLst/>
              <a:cxnLst/>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ln>
          </p:spPr>
          <p:txBody>
            <a:bodyPr/>
            <a:p>
              <a:endParaRPr lang="zh-CN" altLang="en-US"/>
            </a:p>
          </p:txBody>
        </p:sp>
      </p:grpSp>
      <p:grpSp>
        <p:nvGrpSpPr>
          <p:cNvPr id="15592" name="组合 15591"/>
          <p:cNvGrpSpPr/>
          <p:nvPr/>
        </p:nvGrpSpPr>
        <p:grpSpPr>
          <a:xfrm>
            <a:off x="6934200" y="-7937"/>
            <a:ext cx="2317750" cy="2063750"/>
            <a:chOff x="4080" y="-5"/>
            <a:chExt cx="1748" cy="1556"/>
          </a:xfrm>
        </p:grpSpPr>
        <p:sp>
          <p:nvSpPr>
            <p:cNvPr id="15593" name="任意多边形 15592"/>
            <p:cNvSpPr/>
            <p:nvPr userDrawn="1"/>
          </p:nvSpPr>
          <p:spPr>
            <a:xfrm>
              <a:off x="4161" y="-5"/>
              <a:ext cx="1586" cy="1443"/>
            </a:xfrm>
            <a:custGeom>
              <a:avLst/>
              <a:gdLst/>
              <a:ahLst/>
              <a:cxnLst/>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ln>
          </p:spPr>
          <p:txBody>
            <a:bodyPr/>
            <a:p>
              <a:endParaRPr lang="zh-CN" altLang="en-US"/>
            </a:p>
          </p:txBody>
        </p:sp>
        <p:grpSp>
          <p:nvGrpSpPr>
            <p:cNvPr id="15594" name="组合 15593"/>
            <p:cNvGrpSpPr/>
            <p:nvPr userDrawn="1"/>
          </p:nvGrpSpPr>
          <p:grpSpPr>
            <a:xfrm>
              <a:off x="4080" y="0"/>
              <a:ext cx="1748" cy="1551"/>
              <a:chOff x="2918" y="18"/>
              <a:chExt cx="2958" cy="2699"/>
            </a:xfrm>
          </p:grpSpPr>
          <p:sp>
            <p:nvSpPr>
              <p:cNvPr id="15595" name="任意多边形 15594"/>
              <p:cNvSpPr/>
              <p:nvPr/>
            </p:nvSpPr>
            <p:spPr>
              <a:xfrm>
                <a:off x="3060" y="18"/>
                <a:ext cx="490" cy="187"/>
              </a:xfrm>
              <a:custGeom>
                <a:avLst/>
                <a:gdLst/>
                <a:ahLst/>
                <a:cxnLst/>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ln>
            </p:spPr>
            <p:txBody>
              <a:bodyPr/>
              <a:p>
                <a:endParaRPr lang="zh-CN" altLang="en-US"/>
              </a:p>
            </p:txBody>
          </p:sp>
          <p:sp>
            <p:nvSpPr>
              <p:cNvPr id="15596" name="任意多边形 15595"/>
              <p:cNvSpPr>
                <a:spLocks noEditPoints="1"/>
              </p:cNvSpPr>
              <p:nvPr/>
            </p:nvSpPr>
            <p:spPr>
              <a:xfrm>
                <a:off x="2918" y="18"/>
                <a:ext cx="2958" cy="2699"/>
              </a:xfrm>
              <a:custGeom>
                <a:avLst/>
                <a:gdLst/>
                <a:ahLst/>
                <a:cxnLst/>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ln>
            </p:spPr>
            <p:txBody>
              <a:bodyPr/>
              <a:p>
                <a:endParaRPr lang="zh-CN" altLang="en-US"/>
              </a:p>
            </p:txBody>
          </p:sp>
          <p:sp>
            <p:nvSpPr>
              <p:cNvPr id="15597" name="任意多边形 15596"/>
              <p:cNvSpPr/>
              <p:nvPr/>
            </p:nvSpPr>
            <p:spPr>
              <a:xfrm>
                <a:off x="3621" y="1287"/>
                <a:ext cx="238" cy="283"/>
              </a:xfrm>
              <a:custGeom>
                <a:avLst/>
                <a:gdLst/>
                <a:ahLst/>
                <a:cxnLst/>
                <a:pathLst>
                  <a:path w="47" h="56">
                    <a:moveTo>
                      <a:pt x="40" y="15"/>
                    </a:moveTo>
                    <a:cubicBezTo>
                      <a:pt x="37" y="0"/>
                      <a:pt x="0" y="23"/>
                      <a:pt x="27" y="56"/>
                    </a:cubicBezTo>
                    <a:cubicBezTo>
                      <a:pt x="27" y="56"/>
                      <a:pt x="47" y="49"/>
                      <a:pt x="40" y="15"/>
                    </a:cubicBezTo>
                    <a:close/>
                  </a:path>
                </a:pathLst>
              </a:custGeom>
              <a:solidFill>
                <a:schemeClr val="bg1"/>
              </a:solidFill>
              <a:ln w="0">
                <a:noFill/>
              </a:ln>
            </p:spPr>
            <p:txBody>
              <a:bodyPr/>
              <a:p>
                <a:endParaRPr lang="zh-CN" altLang="en-US"/>
              </a:p>
            </p:txBody>
          </p:sp>
          <p:sp>
            <p:nvSpPr>
              <p:cNvPr id="15598" name="任意多边形 15597"/>
              <p:cNvSpPr/>
              <p:nvPr/>
            </p:nvSpPr>
            <p:spPr>
              <a:xfrm>
                <a:off x="3403" y="1403"/>
                <a:ext cx="208" cy="379"/>
              </a:xfrm>
              <a:custGeom>
                <a:avLst/>
                <a:gdLst/>
                <a:ahLst/>
                <a:cxnLst/>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ln>
            </p:spPr>
            <p:txBody>
              <a:bodyPr/>
              <a:p>
                <a:endParaRPr lang="zh-CN" altLang="en-US"/>
              </a:p>
            </p:txBody>
          </p:sp>
          <p:sp>
            <p:nvSpPr>
              <p:cNvPr id="15599" name="任意多边形 15598"/>
              <p:cNvSpPr/>
              <p:nvPr/>
            </p:nvSpPr>
            <p:spPr>
              <a:xfrm>
                <a:off x="3272" y="645"/>
                <a:ext cx="683" cy="318"/>
              </a:xfrm>
              <a:custGeom>
                <a:avLst/>
                <a:gdLst/>
                <a:ahLst/>
                <a:cxnLst/>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ln>
            </p:spPr>
            <p:txBody>
              <a:bodyPr/>
              <a:p>
                <a:endParaRPr lang="zh-CN" altLang="en-US"/>
              </a:p>
            </p:txBody>
          </p:sp>
          <p:sp>
            <p:nvSpPr>
              <p:cNvPr id="15600" name="任意多边形 15599"/>
              <p:cNvSpPr/>
              <p:nvPr/>
            </p:nvSpPr>
            <p:spPr>
              <a:xfrm>
                <a:off x="4046" y="1545"/>
                <a:ext cx="490" cy="515"/>
              </a:xfrm>
              <a:custGeom>
                <a:avLst/>
                <a:gdLst/>
                <a:ahLst/>
                <a:cxnLst/>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ln>
            </p:spPr>
            <p:txBody>
              <a:bodyPr/>
              <a:p>
                <a:endParaRPr lang="zh-CN" altLang="en-US"/>
              </a:p>
            </p:txBody>
          </p:sp>
          <p:sp>
            <p:nvSpPr>
              <p:cNvPr id="15601" name="任意多边形 15600"/>
              <p:cNvSpPr/>
              <p:nvPr/>
            </p:nvSpPr>
            <p:spPr>
              <a:xfrm>
                <a:off x="5173" y="1024"/>
                <a:ext cx="501" cy="96"/>
              </a:xfrm>
              <a:custGeom>
                <a:avLst/>
                <a:gdLst/>
                <a:ahLst/>
                <a:cxnLst/>
                <a:pathLst>
                  <a:path w="99" h="19">
                    <a:moveTo>
                      <a:pt x="15" y="0"/>
                    </a:moveTo>
                    <a:cubicBezTo>
                      <a:pt x="0" y="0"/>
                      <a:pt x="19" y="19"/>
                      <a:pt x="40" y="15"/>
                    </a:cubicBezTo>
                    <a:cubicBezTo>
                      <a:pt x="99" y="1"/>
                      <a:pt x="15" y="0"/>
                      <a:pt x="15" y="0"/>
                    </a:cubicBezTo>
                    <a:close/>
                  </a:path>
                </a:pathLst>
              </a:custGeom>
              <a:solidFill>
                <a:schemeClr val="bg1"/>
              </a:solidFill>
              <a:ln w="0">
                <a:noFill/>
              </a:ln>
            </p:spPr>
            <p:txBody>
              <a:bodyPr/>
              <a:p>
                <a:endParaRPr lang="zh-CN" altLang="en-US"/>
              </a:p>
            </p:txBody>
          </p:sp>
          <p:sp>
            <p:nvSpPr>
              <p:cNvPr id="15602" name="任意多边形 15601"/>
              <p:cNvSpPr/>
              <p:nvPr/>
            </p:nvSpPr>
            <p:spPr>
              <a:xfrm>
                <a:off x="5340" y="1004"/>
                <a:ext cx="385" cy="237"/>
              </a:xfrm>
              <a:custGeom>
                <a:avLst/>
                <a:gdLst/>
                <a:ahLst/>
                <a:cxnLst/>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ln>
            </p:spPr>
            <p:txBody>
              <a:bodyPr/>
              <a:p>
                <a:endParaRPr lang="zh-CN" altLang="en-US"/>
              </a:p>
            </p:txBody>
          </p:sp>
          <p:sp>
            <p:nvSpPr>
              <p:cNvPr id="15603" name="任意多边形 15602"/>
              <p:cNvSpPr/>
              <p:nvPr/>
            </p:nvSpPr>
            <p:spPr>
              <a:xfrm>
                <a:off x="5325" y="1201"/>
                <a:ext cx="415" cy="187"/>
              </a:xfrm>
              <a:custGeom>
                <a:avLst/>
                <a:gdLst/>
                <a:ahLst/>
                <a:cxnLst/>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ln>
            </p:spPr>
            <p:txBody>
              <a:bodyPr/>
              <a:p>
                <a:endParaRPr lang="zh-CN" altLang="en-US"/>
              </a:p>
            </p:txBody>
          </p:sp>
          <p:sp>
            <p:nvSpPr>
              <p:cNvPr id="15604" name="任意多边形 15603"/>
              <p:cNvSpPr/>
              <p:nvPr/>
            </p:nvSpPr>
            <p:spPr>
              <a:xfrm>
                <a:off x="5001" y="1378"/>
                <a:ext cx="698" cy="167"/>
              </a:xfrm>
              <a:custGeom>
                <a:avLst/>
                <a:gdLst/>
                <a:ahLst/>
                <a:cxnLst/>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ln>
            </p:spPr>
            <p:txBody>
              <a:bodyPr/>
              <a:p>
                <a:endParaRPr lang="zh-CN" altLang="en-US"/>
              </a:p>
            </p:txBody>
          </p:sp>
          <p:sp>
            <p:nvSpPr>
              <p:cNvPr id="15605" name="任意多边形 15604"/>
              <p:cNvSpPr/>
              <p:nvPr/>
            </p:nvSpPr>
            <p:spPr>
              <a:xfrm>
                <a:off x="5077" y="1540"/>
                <a:ext cx="567" cy="146"/>
              </a:xfrm>
              <a:custGeom>
                <a:avLst/>
                <a:gdLst/>
                <a:ahLst/>
                <a:cxnLst/>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ln>
            </p:spPr>
            <p:txBody>
              <a:bodyPr/>
              <a:p>
                <a:endParaRPr lang="zh-CN" altLang="en-US"/>
              </a:p>
            </p:txBody>
          </p:sp>
          <p:sp>
            <p:nvSpPr>
              <p:cNvPr id="15606" name="任意多边形 15605"/>
              <p:cNvSpPr/>
              <p:nvPr/>
            </p:nvSpPr>
            <p:spPr>
              <a:xfrm>
                <a:off x="5042" y="1656"/>
                <a:ext cx="581" cy="480"/>
              </a:xfrm>
              <a:custGeom>
                <a:avLst/>
                <a:gdLst/>
                <a:ahLst/>
                <a:cxnLst/>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ln>
            </p:spPr>
            <p:txBody>
              <a:bodyPr/>
              <a:p>
                <a:endParaRPr lang="zh-CN" altLang="en-US"/>
              </a:p>
            </p:txBody>
          </p:sp>
          <p:sp>
            <p:nvSpPr>
              <p:cNvPr id="15607" name="任意多边形 15606"/>
              <p:cNvSpPr/>
              <p:nvPr/>
            </p:nvSpPr>
            <p:spPr>
              <a:xfrm>
                <a:off x="5421" y="1464"/>
                <a:ext cx="329" cy="854"/>
              </a:xfrm>
              <a:custGeom>
                <a:avLst/>
                <a:gdLst/>
                <a:ahLst/>
                <a:cxnLst/>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ln>
            </p:spPr>
            <p:txBody>
              <a:bodyPr/>
              <a:p>
                <a:endParaRPr lang="zh-CN" altLang="en-US"/>
              </a:p>
            </p:txBody>
          </p:sp>
        </p:grpSp>
      </p:grpSp>
      <p:sp>
        <p:nvSpPr>
          <p:cNvPr id="15608" name="标题 15607"/>
          <p:cNvSpPr>
            <a:spLocks noGrp="1" noRot="1"/>
          </p:cNvSpPr>
          <p:nvPr>
            <p:ph type="title"/>
          </p:nvPr>
        </p:nvSpPr>
        <p:spPr>
          <a:xfrm>
            <a:off x="298450" y="228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5609" name="文本占位符 15608"/>
          <p:cNvSpPr>
            <a:spLocks noGrp="1" noRot="1"/>
          </p:cNvSpPr>
          <p:nvPr>
            <p:ph type="body" idx="1"/>
          </p:nvPr>
        </p:nvSpPr>
        <p:spPr>
          <a:xfrm>
            <a:off x="609600" y="1600200"/>
            <a:ext cx="8153400" cy="44989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610" name="日期占位符 15609"/>
          <p:cNvSpPr>
            <a:spLocks noGrp="1"/>
          </p:cNvSpPr>
          <p:nvPr>
            <p:ph type="dt" sz="half" idx="2"/>
          </p:nvPr>
        </p:nvSpPr>
        <p:spPr>
          <a:xfrm>
            <a:off x="298450" y="6245225"/>
            <a:ext cx="2289175" cy="476250"/>
          </a:xfrm>
          <a:prstGeom prst="rect">
            <a:avLst/>
          </a:prstGeom>
          <a:noFill/>
          <a:ln w="9525">
            <a:noFill/>
          </a:ln>
        </p:spPr>
        <p:txBody>
          <a:bodyPr/>
          <a:lstStyle>
            <a:lvl1pPr>
              <a:defRPr sz="1400"/>
            </a:lvl1pPr>
          </a:lstStyle>
          <a:p>
            <a:pPr lvl="0"/>
            <a:endParaRPr lang="zh-CN" altLang="en-US" dirty="0"/>
          </a:p>
        </p:txBody>
      </p:sp>
      <p:sp>
        <p:nvSpPr>
          <p:cNvPr id="15611" name="页脚占位符 15610"/>
          <p:cNvSpPr>
            <a:spLocks noGrp="1"/>
          </p:cNvSpPr>
          <p:nvPr>
            <p:ph type="ftr" sz="quarter" idx="3"/>
          </p:nvPr>
        </p:nvSpPr>
        <p:spPr>
          <a:xfrm>
            <a:off x="3121025" y="6245225"/>
            <a:ext cx="2895600" cy="476250"/>
          </a:xfrm>
          <a:prstGeom prst="rect">
            <a:avLst/>
          </a:prstGeom>
          <a:noFill/>
          <a:ln w="9525">
            <a:noFill/>
          </a:ln>
        </p:spPr>
        <p:txBody>
          <a:bodyPr/>
          <a:lstStyle>
            <a:lvl1pPr algn="ctr">
              <a:defRPr sz="1400"/>
            </a:lvl1pPr>
          </a:lstStyle>
          <a:p>
            <a:pPr lvl="0"/>
            <a:endParaRPr lang="zh-CN" dirty="0"/>
          </a:p>
        </p:txBody>
      </p:sp>
      <p:sp>
        <p:nvSpPr>
          <p:cNvPr id="15612" name="灯片编号占位符 15611"/>
          <p:cNvSpPr>
            <a:spLocks noGrp="1"/>
          </p:cNvSpPr>
          <p:nvPr>
            <p:ph type="sldNum" sz="quarter" idx="4"/>
          </p:nvPr>
        </p:nvSpPr>
        <p:spPr>
          <a:xfrm>
            <a:off x="6550025" y="6245225"/>
            <a:ext cx="2289175"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tx2"/>
        </a:buClr>
        <a:buSzPct val="85000"/>
        <a:buFont typeface="Wingdings" panose="05000000000000000000" pitchFamily="2" charset="2"/>
        <a:buChar char="Ø"/>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95000"/>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tx2"/>
        </a:buClr>
        <a:buSzPct val="90000"/>
        <a:buFont typeface="Wingdings" panose="05000000000000000000" pitchFamily="2" charset="2"/>
        <a:buChar char="Ø"/>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Font typeface="Wingdings 2" panose="05020102010507070707" pitchFamily="18"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png"/><Relationship Id="rId3" Type="http://schemas.microsoft.com/office/2007/relationships/media" Target="file:///L:\&#40587;&#40575;\&#22823;&#33258;&#28982;.mp3" TargetMode="External"/><Relationship Id="rId2" Type="http://schemas.openxmlformats.org/officeDocument/2006/relationships/audio" Target="file:///L:\&#40587;&#40575;\&#22823;&#33258;&#28982;.mp3" TargetMode="Externa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jpeg"/><Relationship Id="rId1" Type="http://schemas.openxmlformats.org/officeDocument/2006/relationships/hyperlink" Target="file:///W:\Temp\Rar$EX00.436\milu\picture\waixing\tizi\18141215.jpg" TargetMode="Externa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jpeg"/><Relationship Id="rId1" Type="http://schemas.openxmlformats.org/officeDocument/2006/relationships/hyperlink" Target="file:///W:\Temp\Rar$EX00.436\milu\picture\waixing\tizi\1814128.jpg" TargetMode="Externa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hyperlink" Target="file:///W:\Temp\Rar$EX00.436\milu\picture\waixing\tizi\1814129.jpg" TargetMode="Externa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jpeg"/><Relationship Id="rId1" Type="http://schemas.openxmlformats.org/officeDocument/2006/relationships/hyperlink" Target="file:///W:\Temp\Rar$EX00.436\milu\picture\waixing\chengzhang\3.jpg" TargetMode="Externa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9.jpeg"/><Relationship Id="rId1" Type="http://schemas.openxmlformats.org/officeDocument/2006/relationships/hyperlink" Target="file:///W:\Temp\Rar$EX00.436\milu\picture\waixing\chengzhang\4.jpg" TargetMode="Externa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hyperlink" Target="file:///W:\Temp\Rar$EX00.436\milu\picture\waixing\chengzhang\5.jp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1.xml"/><Relationship Id="rId2" Type="http://schemas.openxmlformats.org/officeDocument/2006/relationships/slide" Target="slide26.xml"/><Relationship Id="rId1" Type="http://schemas.openxmlformats.org/officeDocument/2006/relationships/slide" Target="slide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png"/><Relationship Id="rId2" Type="http://schemas.microsoft.com/office/2007/relationships/media" Target="file:///L:\&#40587;&#40575;\&#26862;&#26519;&#29378;&#24819;&#26354;.mp3" TargetMode="External"/><Relationship Id="rId1" Type="http://schemas.openxmlformats.org/officeDocument/2006/relationships/audio" Target="file:///L:\&#40587;&#40575;\&#26862;&#26519;&#29378;&#24819;&#26354;.mp3"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4.xml"/><Relationship Id="rId5" Type="http://schemas.openxmlformats.org/officeDocument/2006/relationships/slide" Target="slide9.xml"/><Relationship Id="rId4" Type="http://schemas.openxmlformats.org/officeDocument/2006/relationships/slide" Target="slide8.xml"/><Relationship Id="rId3" Type="http://schemas.openxmlformats.org/officeDocument/2006/relationships/slide" Target="slide7.xml"/><Relationship Id="rId2" Type="http://schemas.openxmlformats.org/officeDocument/2006/relationships/slide" Target="slide5.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png"/><Relationship Id="rId3" Type="http://schemas.microsoft.com/office/2007/relationships/media" Target="file:///L:\&#40587;&#40575;\&#26862;&#26519;&#29378;&#24819;&#26354;.mp3" TargetMode="External"/><Relationship Id="rId2" Type="http://schemas.openxmlformats.org/officeDocument/2006/relationships/audio" Target="file:///L:\&#40587;&#40575;\&#26862;&#26519;&#29378;&#24819;&#26354;.mp3" TargetMode="External"/><Relationship Id="rId1" Type="http://schemas.openxmlformats.org/officeDocument/2006/relationships/image" Target="../media/image15.jpeg"/></Relationships>
</file>

<file path=ppt/slides/_rels/slide4.xml.rels><?xml version="1.0" encoding="UTF-8" standalone="yes"?>
<Relationships xmlns="http://schemas.openxmlformats.org/package/2006/relationships"><Relationship Id="rId9" Type="http://schemas.openxmlformats.org/officeDocument/2006/relationships/slide" Target="slide3.xml"/><Relationship Id="rId8" Type="http://schemas.openxmlformats.org/officeDocument/2006/relationships/image" Target="../media/image11.jpeg"/><Relationship Id="rId7" Type="http://schemas.openxmlformats.org/officeDocument/2006/relationships/image" Target="../media/image10.jpeg"/><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0" Type="http://schemas.openxmlformats.org/officeDocument/2006/relationships/slideLayout" Target="../slideLayouts/slideLayout7.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image" Target="../media/image13.jpeg"/><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5.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image" Target="../media/image18.jpeg"/><Relationship Id="rId1" Type="http://schemas.openxmlformats.org/officeDocument/2006/relationships/image" Target="../media/image17.jpe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slide" Target="slide3.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image" Target="../media/image24.jpeg"/><Relationship Id="rId1"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标题 47105"/>
          <p:cNvSpPr>
            <a:spLocks noGrp="1" noRot="1"/>
          </p:cNvSpPr>
          <p:nvPr>
            <p:ph type="ctrTitle"/>
          </p:nvPr>
        </p:nvSpPr>
        <p:spPr/>
        <p:txBody>
          <a:bodyPr anchor="ctr"/>
          <a:p>
            <a:pPr defTabSz="914400"/>
            <a:endParaRPr kern="1200" baseline="0" dirty="0">
              <a:latin typeface="Arial" panose="020B0604020202020204" pitchFamily="34" charset="0"/>
              <a:ea typeface="宋体" panose="02010600030101010101" pitchFamily="2" charset="-122"/>
            </a:endParaRPr>
          </a:p>
        </p:txBody>
      </p:sp>
      <p:sp>
        <p:nvSpPr>
          <p:cNvPr id="47107" name="副标题 47106"/>
          <p:cNvSpPr>
            <a:spLocks noGrp="1" noRot="1"/>
          </p:cNvSpPr>
          <p:nvPr>
            <p:ph type="subTitle" idx="1"/>
          </p:nvPr>
        </p:nvSpPr>
        <p:spPr/>
        <p:txBody>
          <a:bodyPr anchor="t"/>
          <a:p>
            <a:pPr defTabSz="914400"/>
            <a:endParaRPr kern="1200" baseline="0" dirty="0">
              <a:latin typeface="Arial" panose="020B0604020202020204" pitchFamily="34" charset="0"/>
              <a:ea typeface="宋体" panose="02010600030101010101" pitchFamily="2" charset="-122"/>
            </a:endParaRPr>
          </a:p>
        </p:txBody>
      </p:sp>
      <p:pic>
        <p:nvPicPr>
          <p:cNvPr id="47108" name="图片 47107" descr="78"/>
          <p:cNvPicPr>
            <a:picLocks noChangeAspect="1"/>
          </p:cNvPicPr>
          <p:nvPr/>
        </p:nvPicPr>
        <p:blipFill>
          <a:blip r:embed="rId1"/>
          <a:stretch>
            <a:fillRect/>
          </a:stretch>
        </p:blipFill>
        <p:spPr>
          <a:xfrm>
            <a:off x="-2895600" y="0"/>
            <a:ext cx="12573000" cy="7391400"/>
          </a:xfrm>
          <a:prstGeom prst="rect">
            <a:avLst/>
          </a:prstGeom>
          <a:noFill/>
          <a:ln w="9525">
            <a:noFill/>
          </a:ln>
        </p:spPr>
      </p:pic>
      <p:sp>
        <p:nvSpPr>
          <p:cNvPr id="47109" name="文本框 47108"/>
          <p:cNvSpPr txBox="1"/>
          <p:nvPr/>
        </p:nvSpPr>
        <p:spPr>
          <a:xfrm>
            <a:off x="1331913" y="457200"/>
            <a:ext cx="6119812" cy="1433513"/>
          </a:xfrm>
          <a:prstGeom prst="rect">
            <a:avLst/>
          </a:prstGeom>
          <a:noFill/>
          <a:ln w="9525">
            <a:noFill/>
          </a:ln>
        </p:spPr>
        <p:txBody>
          <a:bodyPr>
            <a:spAutoFit/>
          </a:bodyPr>
          <a:p>
            <a:pPr>
              <a:spcBef>
                <a:spcPct val="50000"/>
              </a:spcBef>
              <a:buClrTx/>
            </a:pPr>
            <a:r>
              <a:rPr lang="en-US" altLang="zh-CN" sz="8800" b="1" dirty="0">
                <a:solidFill>
                  <a:srgbClr val="FFFF00"/>
                </a:solidFill>
                <a:latin typeface="楷体_GB2312" panose="02010609030101010101" pitchFamily="49" charset="-122"/>
                <a:ea typeface="楷体_GB2312" panose="02010609030101010101" pitchFamily="49" charset="-122"/>
              </a:rPr>
              <a:t>17  </a:t>
            </a:r>
            <a:r>
              <a:rPr lang="zh-CN" altLang="en-US" sz="8800" b="1" dirty="0">
                <a:solidFill>
                  <a:srgbClr val="FFFF00"/>
                </a:solidFill>
                <a:latin typeface="楷体_GB2312" panose="02010609030101010101" pitchFamily="49" charset="-122"/>
                <a:ea typeface="楷体_GB2312" panose="02010609030101010101" pitchFamily="49" charset="-122"/>
              </a:rPr>
              <a:t>麋 鹿</a:t>
            </a:r>
            <a:endParaRPr lang="zh-CN" altLang="en-US" sz="8800" b="1">
              <a:solidFill>
                <a:srgbClr val="FFFF00"/>
              </a:solidFill>
              <a:latin typeface="楷体_GB2312" panose="02010609030101010101" pitchFamily="49" charset="-122"/>
              <a:ea typeface="楷体_GB2312" panose="02010609030101010101" pitchFamily="49" charset="-122"/>
            </a:endParaRPr>
          </a:p>
        </p:txBody>
      </p:sp>
      <p:pic>
        <p:nvPicPr>
          <p:cNvPr id="47110" name="大自然.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8991600" y="6381750"/>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4920" fill="hold"/>
                                        <p:tgtEl>
                                          <p:spTgt spid="471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repeatCount="indefinite" fill="hold" display="0">
                  <p:stCondLst>
                    <p:cond delay="indefinite"/>
                  </p:stCondLst>
                  <p:endCondLst>
                    <p:cond evt="onNext" delay="0">
                      <p:tgtEl>
                        <p:sldTgt/>
                      </p:tgtEl>
                    </p:cond>
                    <p:cond evt="onPrev" delay="0">
                      <p:tgtEl>
                        <p:sldTgt/>
                      </p:tgtEl>
                    </p:cond>
                    <p:cond evt="onStopAudio" delay="0">
                      <p:tgtEl>
                        <p:sldTgt/>
                      </p:tgtEl>
                    </p:cond>
                  </p:endCondLst>
                </p:cTn>
                <p:tgtEl>
                  <p:spTgt spid="47110"/>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4" name="矩形 10243"/>
          <p:cNvSpPr/>
          <p:nvPr/>
        </p:nvSpPr>
        <p:spPr>
          <a:xfrm>
            <a:off x="0" y="0"/>
            <a:ext cx="9251950" cy="6518275"/>
          </a:xfrm>
          <a:prstGeom prst="rect">
            <a:avLst/>
          </a:prstGeom>
          <a:noFill/>
          <a:ln w="9525">
            <a:noFill/>
          </a:ln>
        </p:spPr>
        <p:txBody>
          <a:bodyPr>
            <a:spAutoFit/>
          </a:bodyPr>
          <a:p>
            <a:pPr>
              <a:lnSpc>
                <a:spcPct val="120000"/>
              </a:lnSpc>
            </a:pPr>
            <a:r>
              <a:rPr lang="zh-CN" altLang="en-US" sz="3200" b="1" dirty="0">
                <a:solidFill>
                  <a:srgbClr val="0000FF"/>
                </a:solidFill>
                <a:latin typeface="黑体" panose="02010600030101010101" pitchFamily="2" charset="-122"/>
                <a:ea typeface="黑体" panose="02010600030101010101" pitchFamily="2" charset="-122"/>
              </a:rPr>
              <a:t>先概括后具体：  </a:t>
            </a:r>
            <a:r>
              <a:rPr lang="zh-CN" altLang="en-US" sz="3200" b="1" dirty="0">
                <a:solidFill>
                  <a:srgbClr val="FF0000"/>
                </a:solidFill>
                <a:latin typeface="黑体" panose="02010600030101010101" pitchFamily="2" charset="-122"/>
                <a:ea typeface="黑体" panose="02010600030101010101" pitchFamily="2" charset="-122"/>
              </a:rPr>
              <a:t>它的外形很奇特：角似鹿，面似马，蹄似牛，尾似驴，所以又被称为“四不像”。</a:t>
            </a:r>
            <a:endParaRPr lang="zh-CN" altLang="en-US" sz="3200" b="1" dirty="0">
              <a:solidFill>
                <a:srgbClr val="FF0000"/>
              </a:solidFill>
              <a:latin typeface="黑体" panose="02010600030101010101" pitchFamily="2" charset="-122"/>
              <a:ea typeface="黑体" panose="02010600030101010101" pitchFamily="2" charset="-122"/>
            </a:endParaRPr>
          </a:p>
          <a:p>
            <a:pPr>
              <a:lnSpc>
                <a:spcPct val="120000"/>
              </a:lnSpc>
            </a:pPr>
            <a:r>
              <a:rPr lang="zh-CN" altLang="en-US" sz="3200" b="1" dirty="0">
                <a:latin typeface="黑体" panose="02010600030101010101" pitchFamily="2" charset="-122"/>
                <a:ea typeface="黑体" panose="02010600030101010101" pitchFamily="2" charset="-122"/>
              </a:rPr>
              <a:t>   麋鹿的</a:t>
            </a:r>
            <a:r>
              <a:rPr lang="zh-CN" altLang="en-US" sz="3200" b="1" dirty="0">
                <a:solidFill>
                  <a:srgbClr val="0000FF"/>
                </a:solidFill>
                <a:latin typeface="黑体" panose="02010600030101010101" pitchFamily="2" charset="-122"/>
                <a:ea typeface="黑体" panose="02010600030101010101" pitchFamily="2" charset="-122"/>
              </a:rPr>
              <a:t>角型</a:t>
            </a:r>
            <a:r>
              <a:rPr lang="zh-CN" altLang="en-US" sz="3200" b="1" dirty="0">
                <a:latin typeface="黑体" panose="02010600030101010101" pitchFamily="2" charset="-122"/>
                <a:ea typeface="黑体" panose="02010600030101010101" pitchFamily="2" charset="-122"/>
              </a:rPr>
              <a:t>是鹿科动物中独一无二的</a:t>
            </a:r>
            <a:r>
              <a:rPr lang="en-US" altLang="zh-CN" sz="3200" b="1" dirty="0">
                <a:latin typeface="黑体" panose="02010600030101010101" pitchFamily="2" charset="-122"/>
                <a:ea typeface="黑体" panose="02010600030101010101" pitchFamily="2" charset="-122"/>
              </a:rPr>
              <a:t>——</a:t>
            </a:r>
            <a:r>
              <a:rPr lang="zh-CN" altLang="en-US" sz="3200" b="1" dirty="0">
                <a:latin typeface="黑体" panose="02010600030101010101" pitchFamily="2" charset="-122"/>
                <a:ea typeface="黑体" panose="02010600030101010101" pitchFamily="2" charset="-122"/>
              </a:rPr>
              <a:t>站着的时候，麋鹿角的各枝尖都指向后方，而其他鹿的角尖都指向前方。雌麋鹿没有角，体形也较小。</a:t>
            </a:r>
            <a:endParaRPr lang="zh-CN" altLang="en-US" sz="3200" b="1" dirty="0">
              <a:latin typeface="黑体" panose="02010600030101010101" pitchFamily="2" charset="-122"/>
              <a:ea typeface="黑体" panose="02010600030101010101" pitchFamily="2" charset="-122"/>
            </a:endParaRPr>
          </a:p>
          <a:p>
            <a:pPr>
              <a:lnSpc>
                <a:spcPct val="120000"/>
              </a:lnSpc>
            </a:pPr>
            <a:r>
              <a:rPr lang="zh-CN" altLang="en-US" sz="3200" b="1" dirty="0">
                <a:latin typeface="黑体" panose="02010600030101010101" pitchFamily="2" charset="-122"/>
                <a:ea typeface="黑体" panose="02010600030101010101" pitchFamily="2" charset="-122"/>
              </a:rPr>
              <a:t>   麋鹿的</a:t>
            </a:r>
            <a:r>
              <a:rPr lang="zh-CN" altLang="en-US" sz="3200" b="1" dirty="0">
                <a:solidFill>
                  <a:srgbClr val="0000FF"/>
                </a:solidFill>
                <a:latin typeface="黑体" panose="02010600030101010101" pitchFamily="2" charset="-122"/>
                <a:ea typeface="黑体" panose="02010600030101010101" pitchFamily="2" charset="-122"/>
              </a:rPr>
              <a:t>尾巴</a:t>
            </a:r>
            <a:r>
              <a:rPr lang="zh-CN" altLang="en-US" sz="3200" b="1" dirty="0">
                <a:latin typeface="黑体" panose="02010600030101010101" pitchFamily="2" charset="-122"/>
                <a:ea typeface="黑体" panose="02010600030101010101" pitchFamily="2" charset="-122"/>
              </a:rPr>
              <a:t>是鹿科动物中最长的。长尾巴用来驱赶蚊蝇，以适应沼泽环境中的生活。</a:t>
            </a:r>
            <a:endParaRPr lang="zh-CN" altLang="en-US" sz="3200" b="1" dirty="0">
              <a:latin typeface="黑体" panose="02010600030101010101" pitchFamily="2" charset="-122"/>
              <a:ea typeface="黑体" panose="02010600030101010101" pitchFamily="2" charset="-122"/>
            </a:endParaRPr>
          </a:p>
          <a:p>
            <a:pPr>
              <a:lnSpc>
                <a:spcPct val="120000"/>
              </a:lnSpc>
            </a:pPr>
            <a:r>
              <a:rPr lang="zh-CN" altLang="en-US" sz="3200" b="1" dirty="0">
                <a:latin typeface="黑体" panose="02010600030101010101" pitchFamily="2" charset="-122"/>
                <a:ea typeface="黑体" panose="02010600030101010101" pitchFamily="2" charset="-122"/>
              </a:rPr>
              <a:t>  麋鹿</a:t>
            </a:r>
            <a:r>
              <a:rPr lang="zh-CN" altLang="en-US" sz="3200" b="1" dirty="0">
                <a:solidFill>
                  <a:srgbClr val="0000FF"/>
                </a:solidFill>
                <a:latin typeface="黑体" panose="02010600030101010101" pitchFamily="2" charset="-122"/>
                <a:ea typeface="黑体" panose="02010600030101010101" pitchFamily="2" charset="-122"/>
              </a:rPr>
              <a:t>蹄子</a:t>
            </a:r>
            <a:r>
              <a:rPr lang="zh-CN" altLang="en-US" sz="3200" b="1" dirty="0">
                <a:latin typeface="黑体" panose="02010600030101010101" pitchFamily="2" charset="-122"/>
                <a:ea typeface="黑体" panose="02010600030101010101" pitchFamily="2" charset="-122"/>
              </a:rPr>
              <a:t>宽大，行动轻快敏捷。它们常在水中站立、跋涉、潜游和觅食，甚至连隆冬季节也不例外。</a:t>
            </a:r>
            <a:endParaRPr lang="zh-CN" altLang="en-US" sz="3200" b="1" dirty="0">
              <a:latin typeface="黑体" panose="02010600030101010101" pitchFamily="2" charset="-122"/>
              <a:ea typeface="黑体" panose="02010600030101010101" pitchFamily="2" charset="-122"/>
            </a:endParaRPr>
          </a:p>
          <a:p>
            <a:pPr>
              <a:lnSpc>
                <a:spcPct val="120000"/>
              </a:lnSpc>
            </a:pPr>
            <a:r>
              <a:rPr lang="zh-CN" altLang="en-US" sz="3200" b="1" dirty="0">
                <a:latin typeface="黑体" panose="02010600030101010101" pitchFamily="2" charset="-122"/>
                <a:ea typeface="黑体" panose="02010600030101010101" pitchFamily="2" charset="-122"/>
              </a:rPr>
              <a:t>   麋鹿的</a:t>
            </a:r>
            <a:r>
              <a:rPr lang="zh-CN" altLang="en-US" sz="3200" b="1" dirty="0">
                <a:solidFill>
                  <a:srgbClr val="0000FF"/>
                </a:solidFill>
                <a:latin typeface="黑体" panose="02010600030101010101" pitchFamily="2" charset="-122"/>
                <a:ea typeface="黑体" panose="02010600030101010101" pitchFamily="2" charset="-122"/>
              </a:rPr>
              <a:t>毛色</a:t>
            </a:r>
            <a:r>
              <a:rPr lang="zh-CN" altLang="en-US" sz="3200" b="1" dirty="0">
                <a:latin typeface="黑体" panose="02010600030101010101" pitchFamily="2" charset="-122"/>
                <a:ea typeface="黑体" panose="02010600030101010101" pitchFamily="2" charset="-122"/>
              </a:rPr>
              <a:t>在夏季是棕红色的，冬季脱毛后变成棕灰色。</a:t>
            </a:r>
            <a:endParaRPr lang="zh-CN" altLang="en-US" sz="3200" b="1" dirty="0">
              <a:latin typeface="黑体" panose="02010600030101010101" pitchFamily="2" charset="-122"/>
              <a:ea typeface="黑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noRot="1"/>
          </p:cNvSpPr>
          <p:nvPr>
            <p:ph type="title"/>
          </p:nvPr>
        </p:nvSpPr>
        <p:spPr>
          <a:xfrm>
            <a:off x="250825" y="549275"/>
            <a:ext cx="8893175" cy="2663825"/>
          </a:xfrm>
        </p:spPr>
        <p:txBody>
          <a:bodyPr anchor="ctr"/>
          <a:p>
            <a:pPr algn="l"/>
            <a:r>
              <a:rPr lang="zh-CN" altLang="en-US" sz="4000" b="1" dirty="0">
                <a:solidFill>
                  <a:srgbClr val="FF0000"/>
                </a:solidFill>
                <a:ea typeface="新宋体" panose="02010609030101010101" pitchFamily="49" charset="-122"/>
              </a:rPr>
              <a:t>导游词：</a:t>
            </a:r>
            <a:br>
              <a:rPr lang="zh-CN" altLang="en-US" sz="3200" dirty="0"/>
            </a:br>
            <a:r>
              <a:rPr lang="zh-CN" altLang="en-US" sz="3200" dirty="0"/>
              <a:t>      </a:t>
            </a:r>
            <a:r>
              <a:rPr lang="zh-CN" altLang="en-US" sz="3600" b="1" dirty="0">
                <a:solidFill>
                  <a:schemeClr val="hlink"/>
                </a:solidFill>
                <a:ea typeface="黑体" panose="02010600030101010101" pitchFamily="2" charset="-122"/>
              </a:rPr>
              <a:t>大家好，首先欢迎大家来到著名的</a:t>
            </a:r>
            <a:br>
              <a:rPr lang="zh-CN" altLang="en-US" sz="3600" b="1" dirty="0">
                <a:solidFill>
                  <a:schemeClr val="hlink"/>
                </a:solidFill>
                <a:ea typeface="黑体" panose="02010600030101010101" pitchFamily="2" charset="-122"/>
              </a:rPr>
            </a:br>
            <a:r>
              <a:rPr lang="zh-CN" altLang="en-US" sz="3600" b="1" dirty="0">
                <a:solidFill>
                  <a:schemeClr val="hlink"/>
                </a:solidFill>
                <a:ea typeface="黑体" panose="02010600030101010101" pitchFamily="2" charset="-122"/>
              </a:rPr>
              <a:t>大丰麋鹿自然保护区。麋鹿就是我们平时</a:t>
            </a:r>
            <a:br>
              <a:rPr lang="zh-CN" altLang="en-US" sz="3600" b="1" dirty="0">
                <a:solidFill>
                  <a:schemeClr val="hlink"/>
                </a:solidFill>
                <a:ea typeface="黑体" panose="02010600030101010101" pitchFamily="2" charset="-122"/>
              </a:rPr>
            </a:br>
            <a:r>
              <a:rPr lang="zh-CN" altLang="en-US" sz="3600" b="1" dirty="0">
                <a:solidFill>
                  <a:schemeClr val="hlink"/>
                </a:solidFill>
                <a:ea typeface="黑体" panose="02010600030101010101" pitchFamily="2" charset="-122"/>
              </a:rPr>
              <a:t>叫的“四不像”，为什么这样称呼它呢？</a:t>
            </a:r>
            <a:endParaRPr lang="zh-CN" altLang="en-US" sz="3600" b="1" dirty="0">
              <a:solidFill>
                <a:schemeClr val="hlink"/>
              </a:solidFill>
              <a:ea typeface="黑体" panose="02010600030101010101" pitchFamily="2" charset="-122"/>
            </a:endParaRPr>
          </a:p>
        </p:txBody>
      </p:sp>
      <p:sp>
        <p:nvSpPr>
          <p:cNvPr id="27651" name="文本框 27650"/>
          <p:cNvSpPr txBox="1"/>
          <p:nvPr/>
        </p:nvSpPr>
        <p:spPr>
          <a:xfrm>
            <a:off x="323850" y="3716338"/>
            <a:ext cx="8353425" cy="2289175"/>
          </a:xfrm>
          <a:prstGeom prst="rect">
            <a:avLst/>
          </a:prstGeom>
          <a:noFill/>
          <a:ln w="9525">
            <a:noFill/>
          </a:ln>
        </p:spPr>
        <p:txBody>
          <a:bodyPr>
            <a:spAutoFit/>
          </a:bodyPr>
          <a:p>
            <a:r>
              <a:rPr lang="en-US" altLang="zh-CN" sz="3200" dirty="0">
                <a:latin typeface="Arial" panose="020B0604020202020204" pitchFamily="34" charset="0"/>
                <a:ea typeface="宋体" panose="02010600030101010101" pitchFamily="2" charset="-122"/>
              </a:rPr>
              <a:t>     </a:t>
            </a:r>
            <a:r>
              <a:rPr lang="zh-CN" altLang="en-US" sz="3600" b="1" dirty="0">
                <a:solidFill>
                  <a:srgbClr val="FF0000"/>
                </a:solidFill>
                <a:latin typeface="Arial" panose="020B0604020202020204" pitchFamily="34" charset="0"/>
                <a:ea typeface="黑体" panose="02010600030101010101" pitchFamily="2" charset="-122"/>
              </a:rPr>
              <a:t>各位游客，你们好！现在出现在大家眼前的怪怪的动物就是麋鹿。它是我国珍贵的野生动物，他的外型非常奇特，你们看</a:t>
            </a:r>
            <a:r>
              <a:rPr lang="en-US" altLang="zh-CN" sz="3600" b="1">
                <a:solidFill>
                  <a:srgbClr val="FF0000"/>
                </a:solidFill>
                <a:latin typeface="Arial" panose="020B0604020202020204" pitchFamily="34" charset="0"/>
                <a:ea typeface="黑体" panose="02010600030101010101" pitchFamily="2" charset="-122"/>
              </a:rPr>
              <a:t>……</a:t>
            </a:r>
            <a:endParaRPr lang="en-US" altLang="zh-CN" sz="3600" b="1">
              <a:solidFill>
                <a:srgbClr val="FF0000"/>
              </a:solidFill>
              <a:latin typeface="Arial" panose="020B0604020202020204" pitchFamily="34" charset="0"/>
              <a:ea typeface="黑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blinds(horizontal)">
                                      <p:cBhvr>
                                        <p:cTn id="7" dur="20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74" name="组合 28673"/>
          <p:cNvGrpSpPr/>
          <p:nvPr/>
        </p:nvGrpSpPr>
        <p:grpSpPr>
          <a:xfrm>
            <a:off x="239713" y="863600"/>
            <a:ext cx="8664575" cy="5132388"/>
            <a:chOff x="0" y="0"/>
            <a:chExt cx="5458" cy="3233"/>
          </a:xfrm>
        </p:grpSpPr>
        <p:sp>
          <p:nvSpPr>
            <p:cNvPr id="28675" name="矩形 28674"/>
            <p:cNvSpPr/>
            <p:nvPr/>
          </p:nvSpPr>
          <p:spPr>
            <a:xfrm>
              <a:off x="0" y="0"/>
              <a:ext cx="5458" cy="0"/>
            </a:xfrm>
            <a:prstGeom prst="rect">
              <a:avLst/>
            </a:prstGeom>
            <a:noFill/>
            <a:ln w="9525">
              <a:noFill/>
            </a:ln>
          </p:spPr>
          <p:txBody>
            <a:bodyPr/>
            <a:p>
              <a:endParaRPr lang="zh-CN" altLang="en-US"/>
            </a:p>
          </p:txBody>
        </p:sp>
        <p:grpSp>
          <p:nvGrpSpPr>
            <p:cNvPr id="28676" name="组合 28675"/>
            <p:cNvGrpSpPr/>
            <p:nvPr/>
          </p:nvGrpSpPr>
          <p:grpSpPr>
            <a:xfrm>
              <a:off x="0" y="0"/>
              <a:ext cx="3125" cy="3233"/>
              <a:chOff x="0" y="3233"/>
              <a:chExt cx="3125" cy="3233"/>
            </a:xfrm>
          </p:grpSpPr>
          <p:sp>
            <p:nvSpPr>
              <p:cNvPr id="28677" name="矩形 28676"/>
              <p:cNvSpPr/>
              <p:nvPr/>
            </p:nvSpPr>
            <p:spPr>
              <a:xfrm>
                <a:off x="0" y="3233"/>
                <a:ext cx="3125" cy="3233"/>
              </a:xfrm>
              <a:prstGeom prst="rect">
                <a:avLst/>
              </a:prstGeom>
              <a:noFill/>
              <a:ln w="9525">
                <a:noFill/>
              </a:ln>
            </p:spPr>
            <p:txBody>
              <a:bodyPr/>
              <a:p>
                <a:endParaRPr lang="zh-CN" altLang="en-US"/>
              </a:p>
            </p:txBody>
          </p:sp>
          <p:sp>
            <p:nvSpPr>
              <p:cNvPr id="28678" name="矩形 28677"/>
              <p:cNvSpPr/>
              <p:nvPr/>
            </p:nvSpPr>
            <p:spPr>
              <a:xfrm>
                <a:off x="0" y="3233"/>
                <a:ext cx="3125" cy="1114"/>
              </a:xfrm>
              <a:prstGeom prst="rect">
                <a:avLst/>
              </a:prstGeom>
              <a:noFill/>
              <a:ln w="9525">
                <a:noFill/>
              </a:ln>
            </p:spPr>
            <p:txBody>
              <a:bodyPr/>
              <a:p>
                <a:pPr>
                  <a:buClrTx/>
                </a:pPr>
                <a:r>
                  <a:rPr lang="en-US" altLang="zh-CN" sz="1000" dirty="0">
                    <a:latin typeface="Times New Roman" panose="02020603050405020304" charset="0"/>
                    <a:ea typeface="宋体" panose="02010600030101010101" pitchFamily="2" charset="-122"/>
                    <a:hlinkClick r:id="rId1" action="ppaction://hlinkfile"/>
                  </a:rPr>
                  <a:t>  </a:t>
                </a:r>
                <a:r>
                  <a:rPr lang="en-US" altLang="zh-CN" sz="11000" dirty="0">
                    <a:latin typeface="Times New Roman" panose="02020603050405020304" charset="0"/>
                    <a:ea typeface="宋体" panose="02010600030101010101" pitchFamily="2" charset="-122"/>
                  </a:rPr>
                  <a:t> </a:t>
                </a:r>
                <a:r>
                  <a:rPr lang="en-US" altLang="zh-CN" sz="1000" dirty="0">
                    <a:latin typeface="Times New Roman" panose="02020603050405020304" charset="0"/>
                    <a:ea typeface="宋体" panose="02010600030101010101" pitchFamily="2" charset="-122"/>
                  </a:rPr>
                  <a:t>                                                                          </a:t>
                </a:r>
                <a:endParaRPr lang="en-US" altLang="zh-CN" sz="1000" dirty="0">
                  <a:latin typeface="Times New Roman" panose="02020603050405020304" charset="0"/>
                  <a:ea typeface="宋体" panose="02010600030101010101" pitchFamily="2" charset="-122"/>
                </a:endParaRPr>
              </a:p>
            </p:txBody>
          </p:sp>
        </p:grpSp>
      </p:grpSp>
      <p:pic>
        <p:nvPicPr>
          <p:cNvPr id="28679" name="图片 28678" descr="18141215">
            <a:hlinkClick r:id="rId1" action="ppaction://hlinkfile"/>
          </p:cNvPr>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transition spd="med" advClick="0" advTm="5000">
    <p:checke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698" name="组合 29697"/>
          <p:cNvGrpSpPr/>
          <p:nvPr/>
        </p:nvGrpSpPr>
        <p:grpSpPr>
          <a:xfrm>
            <a:off x="239713" y="863600"/>
            <a:ext cx="8664575" cy="5132388"/>
            <a:chOff x="0" y="0"/>
            <a:chExt cx="5458" cy="3233"/>
          </a:xfrm>
        </p:grpSpPr>
        <p:sp>
          <p:nvSpPr>
            <p:cNvPr id="29699" name="矩形 29698"/>
            <p:cNvSpPr/>
            <p:nvPr/>
          </p:nvSpPr>
          <p:spPr>
            <a:xfrm>
              <a:off x="0" y="0"/>
              <a:ext cx="5458" cy="0"/>
            </a:xfrm>
            <a:prstGeom prst="rect">
              <a:avLst/>
            </a:prstGeom>
            <a:noFill/>
            <a:ln w="9525">
              <a:noFill/>
            </a:ln>
          </p:spPr>
          <p:txBody>
            <a:bodyPr/>
            <a:p>
              <a:endParaRPr lang="zh-CN" altLang="en-US"/>
            </a:p>
          </p:txBody>
        </p:sp>
        <p:grpSp>
          <p:nvGrpSpPr>
            <p:cNvPr id="29700" name="组合 29699"/>
            <p:cNvGrpSpPr/>
            <p:nvPr/>
          </p:nvGrpSpPr>
          <p:grpSpPr>
            <a:xfrm>
              <a:off x="0" y="0"/>
              <a:ext cx="3125" cy="3233"/>
              <a:chOff x="0" y="3233"/>
              <a:chExt cx="3125" cy="3233"/>
            </a:xfrm>
          </p:grpSpPr>
          <p:sp>
            <p:nvSpPr>
              <p:cNvPr id="29701" name="矩形 29700"/>
              <p:cNvSpPr/>
              <p:nvPr/>
            </p:nvSpPr>
            <p:spPr>
              <a:xfrm>
                <a:off x="0" y="3233"/>
                <a:ext cx="3125" cy="3233"/>
              </a:xfrm>
              <a:prstGeom prst="rect">
                <a:avLst/>
              </a:prstGeom>
              <a:noFill/>
              <a:ln w="9525">
                <a:noFill/>
              </a:ln>
            </p:spPr>
            <p:txBody>
              <a:bodyPr/>
              <a:p>
                <a:endParaRPr lang="zh-CN" altLang="en-US"/>
              </a:p>
            </p:txBody>
          </p:sp>
          <p:sp>
            <p:nvSpPr>
              <p:cNvPr id="29702" name="矩形 29701"/>
              <p:cNvSpPr/>
              <p:nvPr/>
            </p:nvSpPr>
            <p:spPr>
              <a:xfrm>
                <a:off x="0" y="3233"/>
                <a:ext cx="3125" cy="1114"/>
              </a:xfrm>
              <a:prstGeom prst="rect">
                <a:avLst/>
              </a:prstGeom>
              <a:noFill/>
              <a:ln w="9525">
                <a:noFill/>
              </a:ln>
            </p:spPr>
            <p:txBody>
              <a:bodyPr/>
              <a:p>
                <a:pPr>
                  <a:buClrTx/>
                </a:pPr>
                <a:r>
                  <a:rPr lang="en-US" altLang="zh-CN" sz="1000" dirty="0">
                    <a:latin typeface="Times New Roman" panose="02020603050405020304" charset="0"/>
                    <a:ea typeface="宋体" panose="02010600030101010101" pitchFamily="2" charset="-122"/>
                    <a:hlinkClick r:id="rId1" action="ppaction://hlinkfile"/>
                  </a:rPr>
                  <a:t>  </a:t>
                </a:r>
                <a:r>
                  <a:rPr lang="en-US" altLang="zh-CN" sz="11000" dirty="0">
                    <a:latin typeface="Times New Roman" panose="02020603050405020304" charset="0"/>
                    <a:ea typeface="宋体" panose="02010600030101010101" pitchFamily="2" charset="-122"/>
                  </a:rPr>
                  <a:t> </a:t>
                </a:r>
                <a:r>
                  <a:rPr lang="en-US" altLang="zh-CN" sz="1000" dirty="0">
                    <a:latin typeface="Times New Roman" panose="02020603050405020304" charset="0"/>
                    <a:ea typeface="宋体" panose="02010600030101010101" pitchFamily="2" charset="-122"/>
                  </a:rPr>
                  <a:t>                                                                          </a:t>
                </a:r>
                <a:endParaRPr lang="en-US" altLang="zh-CN" sz="1000" dirty="0">
                  <a:latin typeface="Times New Roman" panose="02020603050405020304" charset="0"/>
                  <a:ea typeface="宋体" panose="02010600030101010101" pitchFamily="2" charset="-122"/>
                </a:endParaRPr>
              </a:p>
            </p:txBody>
          </p:sp>
        </p:grpSp>
      </p:grpSp>
      <p:pic>
        <p:nvPicPr>
          <p:cNvPr id="29703" name="图片 29702" descr="1814128">
            <a:hlinkClick r:id="rId1" action="ppaction://hlinkfile"/>
          </p:cNvPr>
          <p:cNvPicPr>
            <a:picLocks noChangeAspect="1"/>
          </p:cNvPicPr>
          <p:nvPr/>
        </p:nvPicPr>
        <p:blipFill>
          <a:blip r:embed="rId2"/>
          <a:stretch>
            <a:fillRect/>
          </a:stretch>
        </p:blipFill>
        <p:spPr>
          <a:xfrm>
            <a:off x="-228600" y="0"/>
            <a:ext cx="9372600" cy="6858000"/>
          </a:xfrm>
          <a:prstGeom prst="rect">
            <a:avLst/>
          </a:prstGeom>
          <a:noFill/>
          <a:ln w="9525">
            <a:noFill/>
          </a:ln>
        </p:spPr>
      </p:pic>
    </p:spTree>
  </p:cSld>
  <p:clrMapOvr>
    <a:masterClrMapping/>
  </p:clrMapOvr>
  <p:transition advClick="0" advTm="5000">
    <p:check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1746" name="组合 31745"/>
          <p:cNvGrpSpPr/>
          <p:nvPr/>
        </p:nvGrpSpPr>
        <p:grpSpPr>
          <a:xfrm>
            <a:off x="239713" y="863600"/>
            <a:ext cx="8664575" cy="5132388"/>
            <a:chOff x="0" y="0"/>
            <a:chExt cx="5458" cy="3233"/>
          </a:xfrm>
        </p:grpSpPr>
        <p:sp>
          <p:nvSpPr>
            <p:cNvPr id="31747" name="矩形 31746"/>
            <p:cNvSpPr/>
            <p:nvPr/>
          </p:nvSpPr>
          <p:spPr>
            <a:xfrm>
              <a:off x="0" y="0"/>
              <a:ext cx="5458" cy="0"/>
            </a:xfrm>
            <a:prstGeom prst="rect">
              <a:avLst/>
            </a:prstGeom>
            <a:noFill/>
            <a:ln w="9525">
              <a:noFill/>
            </a:ln>
          </p:spPr>
          <p:txBody>
            <a:bodyPr/>
            <a:p>
              <a:endParaRPr lang="zh-CN" altLang="en-US"/>
            </a:p>
          </p:txBody>
        </p:sp>
        <p:grpSp>
          <p:nvGrpSpPr>
            <p:cNvPr id="31748" name="组合 31747"/>
            <p:cNvGrpSpPr/>
            <p:nvPr/>
          </p:nvGrpSpPr>
          <p:grpSpPr>
            <a:xfrm>
              <a:off x="0" y="0"/>
              <a:ext cx="3125" cy="3233"/>
              <a:chOff x="0" y="3233"/>
              <a:chExt cx="3125" cy="3233"/>
            </a:xfrm>
          </p:grpSpPr>
          <p:sp>
            <p:nvSpPr>
              <p:cNvPr id="31749" name="矩形 31748"/>
              <p:cNvSpPr/>
              <p:nvPr/>
            </p:nvSpPr>
            <p:spPr>
              <a:xfrm>
                <a:off x="0" y="3233"/>
                <a:ext cx="3125" cy="3233"/>
              </a:xfrm>
              <a:prstGeom prst="rect">
                <a:avLst/>
              </a:prstGeom>
              <a:noFill/>
              <a:ln w="9525">
                <a:noFill/>
              </a:ln>
            </p:spPr>
            <p:txBody>
              <a:bodyPr/>
              <a:p>
                <a:endParaRPr lang="zh-CN" altLang="en-US"/>
              </a:p>
            </p:txBody>
          </p:sp>
          <p:sp>
            <p:nvSpPr>
              <p:cNvPr id="31750" name="矩形 31749"/>
              <p:cNvSpPr/>
              <p:nvPr/>
            </p:nvSpPr>
            <p:spPr>
              <a:xfrm>
                <a:off x="0" y="3233"/>
                <a:ext cx="3125" cy="1114"/>
              </a:xfrm>
              <a:prstGeom prst="rect">
                <a:avLst/>
              </a:prstGeom>
              <a:noFill/>
              <a:ln w="9525">
                <a:noFill/>
              </a:ln>
            </p:spPr>
            <p:txBody>
              <a:bodyPr/>
              <a:p>
                <a:pPr algn="ctr">
                  <a:buClrTx/>
                </a:pPr>
                <a:r>
                  <a:rPr lang="en-US" altLang="zh-CN" sz="1000" dirty="0">
                    <a:latin typeface="Times New Roman" panose="02020603050405020304" charset="0"/>
                    <a:ea typeface="宋体" panose="02010600030101010101" pitchFamily="2" charset="-122"/>
                    <a:hlinkClick r:id="rId1" action="ppaction://hlinkfile"/>
                  </a:rPr>
                  <a:t>  </a:t>
                </a:r>
                <a:r>
                  <a:rPr lang="en-US" altLang="zh-CN" sz="11000" dirty="0">
                    <a:latin typeface="Times New Roman" panose="02020603050405020304" charset="0"/>
                    <a:ea typeface="宋体" panose="02010600030101010101" pitchFamily="2" charset="-122"/>
                  </a:rPr>
                  <a:t> </a:t>
                </a:r>
                <a:r>
                  <a:rPr lang="en-US" altLang="zh-CN" sz="1000" dirty="0">
                    <a:latin typeface="Times New Roman" panose="02020603050405020304" charset="0"/>
                    <a:ea typeface="宋体" panose="02010600030101010101" pitchFamily="2" charset="-122"/>
                  </a:rPr>
                  <a:t>                                                                          </a:t>
                </a:r>
                <a:endParaRPr lang="en-US" altLang="zh-CN" sz="1000" dirty="0">
                  <a:latin typeface="Times New Roman" panose="02020603050405020304" charset="0"/>
                  <a:ea typeface="宋体" panose="02010600030101010101" pitchFamily="2" charset="-122"/>
                </a:endParaRPr>
              </a:p>
            </p:txBody>
          </p:sp>
        </p:grpSp>
      </p:grpSp>
      <p:pic>
        <p:nvPicPr>
          <p:cNvPr id="31751" name="图片 31750" descr="1814129">
            <a:hlinkClick r:id="rId1" action="ppaction://hlinkfile"/>
          </p:cNvPr>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transition advClick="0" advTm="5000">
    <p:blinds/>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noRot="1"/>
          </p:cNvSpPr>
          <p:nvPr>
            <p:ph type="title"/>
          </p:nvPr>
        </p:nvSpPr>
        <p:spPr/>
        <p:txBody>
          <a:bodyPr anchor="ctr"/>
          <a:p>
            <a:endParaRPr dirty="0"/>
          </a:p>
        </p:txBody>
      </p:sp>
      <p:pic>
        <p:nvPicPr>
          <p:cNvPr id="32771" name="文本占位符 32770" descr="2"/>
          <p:cNvPicPr>
            <a:picLocks noRot="1" noChangeAspect="1"/>
          </p:cNvPicPr>
          <p:nvPr>
            <p:ph type="body" idx="1"/>
          </p:nvPr>
        </p:nvPicPr>
        <p:blipFill>
          <a:blip r:embed="rId1"/>
          <a:stretch>
            <a:fillRect/>
          </a:stretch>
        </p:blipFill>
        <p:spPr>
          <a:xfrm>
            <a:off x="0" y="0"/>
            <a:ext cx="9144000" cy="6858000"/>
          </a:xfrm>
        </p:spPr>
      </p:pic>
    </p:spTree>
  </p:cSld>
  <p:clrMapOvr>
    <a:masterClrMapping/>
  </p:clrMapOvr>
  <p:transition spd="med" advClick="0" advTm="5000">
    <p:diamon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33793"/>
          <p:cNvSpPr>
            <a:spLocks noGrp="1" noRot="1"/>
          </p:cNvSpPr>
          <p:nvPr>
            <p:ph type="title"/>
          </p:nvPr>
        </p:nvSpPr>
        <p:spPr/>
        <p:txBody>
          <a:bodyPr anchor="ctr"/>
          <a:p>
            <a:endParaRPr dirty="0"/>
          </a:p>
        </p:txBody>
      </p:sp>
      <p:sp>
        <p:nvSpPr>
          <p:cNvPr id="33795" name="文本占位符 33794"/>
          <p:cNvSpPr>
            <a:spLocks noGrp="1" noRot="1"/>
          </p:cNvSpPr>
          <p:nvPr>
            <p:ph type="body" idx="1"/>
          </p:nvPr>
        </p:nvSpPr>
        <p:spPr/>
        <p:txBody>
          <a:bodyPr/>
          <a:p>
            <a:endParaRPr dirty="0"/>
          </a:p>
        </p:txBody>
      </p:sp>
      <p:pic>
        <p:nvPicPr>
          <p:cNvPr id="33796" name="图片 33795" descr="3">
            <a:hlinkClick r:id="rId1" action="ppaction://hlinkfile"/>
          </p:cNvPr>
          <p:cNvPicPr>
            <a:picLocks noChangeAspect="1"/>
          </p:cNvPicPr>
          <p:nvPr/>
        </p:nvPicPr>
        <p:blipFill>
          <a:blip r:embed="rId2"/>
          <a:stretch>
            <a:fillRect/>
          </a:stretch>
        </p:blipFill>
        <p:spPr>
          <a:xfrm>
            <a:off x="0" y="0"/>
            <a:ext cx="9144000" cy="6878638"/>
          </a:xfrm>
          <a:prstGeom prst="rect">
            <a:avLst/>
          </a:prstGeom>
          <a:noFill/>
          <a:ln w="9525">
            <a:noFill/>
          </a:ln>
        </p:spPr>
      </p:pic>
    </p:spTree>
  </p:cSld>
  <p:clrMapOvr>
    <a:masterClrMapping/>
  </p:clrMapOvr>
  <p:transition spd="med" advClick="0" advTm="5000">
    <p:push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34817"/>
          <p:cNvSpPr>
            <a:spLocks noGrp="1" noRot="1"/>
          </p:cNvSpPr>
          <p:nvPr>
            <p:ph type="title"/>
          </p:nvPr>
        </p:nvSpPr>
        <p:spPr/>
        <p:txBody>
          <a:bodyPr anchor="ctr"/>
          <a:p>
            <a:endParaRPr dirty="0"/>
          </a:p>
        </p:txBody>
      </p:sp>
      <p:sp>
        <p:nvSpPr>
          <p:cNvPr id="34819" name="矩形 34818"/>
          <p:cNvSpPr/>
          <p:nvPr/>
        </p:nvSpPr>
        <p:spPr>
          <a:xfrm>
            <a:off x="4479925" y="3048000"/>
            <a:ext cx="184150" cy="762000"/>
          </a:xfrm>
          <a:prstGeom prst="rect">
            <a:avLst/>
          </a:prstGeom>
          <a:noFill/>
          <a:ln w="9525">
            <a:noFill/>
          </a:ln>
        </p:spPr>
        <p:txBody>
          <a:bodyPr wrap="none" anchor="t">
            <a:spAutoFit/>
          </a:bodyPr>
          <a:p>
            <a:pPr>
              <a:buClrTx/>
            </a:pPr>
            <a:endParaRPr sz="4400" dirty="0">
              <a:solidFill>
                <a:schemeClr val="tx2"/>
              </a:solidFill>
              <a:latin typeface="Times New Roman" panose="02020603050405020304" charset="0"/>
              <a:ea typeface="宋体" panose="02010600030101010101" pitchFamily="2" charset="-122"/>
            </a:endParaRPr>
          </a:p>
        </p:txBody>
      </p:sp>
      <p:pic>
        <p:nvPicPr>
          <p:cNvPr id="34820" name="图片 34819" descr="4">
            <a:hlinkClick r:id="rId1" action="ppaction://hlinkfile"/>
          </p:cNvPr>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transition spd="med" advClick="0" advTm="6000">
    <p:plus/>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noRot="1"/>
          </p:cNvSpPr>
          <p:nvPr>
            <p:ph type="title"/>
          </p:nvPr>
        </p:nvSpPr>
        <p:spPr/>
        <p:txBody>
          <a:bodyPr anchor="ctr"/>
          <a:p>
            <a:endParaRPr dirty="0"/>
          </a:p>
        </p:txBody>
      </p:sp>
      <p:sp>
        <p:nvSpPr>
          <p:cNvPr id="35843" name="文本占位符 35842"/>
          <p:cNvSpPr>
            <a:spLocks noGrp="1" noRot="1"/>
          </p:cNvSpPr>
          <p:nvPr>
            <p:ph type="body" idx="1"/>
          </p:nvPr>
        </p:nvSpPr>
        <p:spPr/>
        <p:txBody>
          <a:bodyPr/>
          <a:p>
            <a:endParaRPr dirty="0"/>
          </a:p>
        </p:txBody>
      </p:sp>
      <p:pic>
        <p:nvPicPr>
          <p:cNvPr id="35844" name="图片 35843" descr="5">
            <a:hlinkClick r:id="rId1" action="ppaction://hlinkfile"/>
          </p:cNvPr>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transition spd="slow" advClick="0">
    <p:circl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noRot="1"/>
          </p:cNvSpPr>
          <p:nvPr>
            <p:ph type="title"/>
          </p:nvPr>
        </p:nvSpPr>
        <p:spPr>
          <a:xfrm>
            <a:off x="360363" y="1700213"/>
            <a:ext cx="9612312" cy="3384550"/>
          </a:xfrm>
        </p:spPr>
        <p:txBody>
          <a:bodyPr anchor="ctr"/>
          <a:p>
            <a:pPr algn="l"/>
            <a:r>
              <a:rPr lang="zh-CN" altLang="en-US" b="1" dirty="0">
                <a:solidFill>
                  <a:schemeClr val="hlink"/>
                </a:solidFill>
                <a:ea typeface="新宋体" panose="02010609030101010101" pitchFamily="49" charset="-122"/>
              </a:rPr>
              <a:t>仔细默读第</a:t>
            </a:r>
            <a:r>
              <a:rPr lang="en-US" altLang="zh-CN" b="1" dirty="0">
                <a:solidFill>
                  <a:schemeClr val="hlink"/>
                </a:solidFill>
                <a:ea typeface="新宋体" panose="02010609030101010101" pitchFamily="49" charset="-122"/>
              </a:rPr>
              <a:t>5—7</a:t>
            </a:r>
            <a:r>
              <a:rPr lang="zh-CN" altLang="en-US" b="1" dirty="0">
                <a:solidFill>
                  <a:schemeClr val="hlink"/>
                </a:solidFill>
                <a:ea typeface="新宋体" panose="02010609030101010101" pitchFamily="49" charset="-122"/>
              </a:rPr>
              <a:t>小节</a:t>
            </a:r>
            <a:br>
              <a:rPr lang="zh-CN" altLang="en-US" b="1" dirty="0">
                <a:solidFill>
                  <a:schemeClr val="hlink"/>
                </a:solidFill>
                <a:ea typeface="新宋体" panose="02010609030101010101" pitchFamily="49" charset="-122"/>
              </a:rPr>
            </a:br>
            <a:br>
              <a:rPr lang="zh-CN" altLang="en-US" b="1" dirty="0">
                <a:solidFill>
                  <a:schemeClr val="hlink"/>
                </a:solidFill>
                <a:ea typeface="新宋体" panose="02010609030101010101" pitchFamily="49" charset="-122"/>
              </a:rPr>
            </a:br>
            <a:r>
              <a:rPr lang="zh-CN" altLang="en-US" sz="4000" b="1" dirty="0">
                <a:solidFill>
                  <a:schemeClr val="hlink"/>
                </a:solidFill>
                <a:ea typeface="新宋体" panose="02010609030101010101" pitchFamily="49" charset="-122"/>
              </a:rPr>
              <a:t>用</a:t>
            </a:r>
            <a:r>
              <a:rPr lang="zh-CN" altLang="en-US" sz="4000" b="1" dirty="0">
                <a:solidFill>
                  <a:srgbClr val="FF0000"/>
                </a:solidFill>
                <a:ea typeface="新宋体" panose="02010609030101010101" pitchFamily="49" charset="-122"/>
              </a:rPr>
              <a:t>横线</a:t>
            </a:r>
            <a:r>
              <a:rPr lang="zh-CN" altLang="en-US" sz="4000" b="1" dirty="0">
                <a:solidFill>
                  <a:schemeClr val="hlink"/>
                </a:solidFill>
                <a:ea typeface="新宋体" panose="02010609030101010101" pitchFamily="49" charset="-122"/>
              </a:rPr>
              <a:t>标出表示</a:t>
            </a:r>
            <a:r>
              <a:rPr lang="zh-CN" altLang="en-US" sz="4000" b="1" dirty="0">
                <a:solidFill>
                  <a:srgbClr val="FF0000"/>
                </a:solidFill>
                <a:ea typeface="新宋体" panose="02010609030101010101" pitchFamily="49" charset="-122"/>
              </a:rPr>
              <a:t>时间变化</a:t>
            </a:r>
            <a:r>
              <a:rPr lang="zh-CN" altLang="en-US" sz="4000" b="1" dirty="0">
                <a:solidFill>
                  <a:schemeClr val="hlink"/>
                </a:solidFill>
                <a:ea typeface="新宋体" panose="02010609030101010101" pitchFamily="49" charset="-122"/>
              </a:rPr>
              <a:t>的词语，</a:t>
            </a:r>
            <a:br>
              <a:rPr lang="zh-CN" altLang="en-US" sz="4000" b="1" dirty="0">
                <a:solidFill>
                  <a:schemeClr val="hlink"/>
                </a:solidFill>
                <a:ea typeface="新宋体" panose="02010609030101010101" pitchFamily="49" charset="-122"/>
              </a:rPr>
            </a:br>
            <a:r>
              <a:rPr lang="zh-CN" altLang="en-US" sz="4000" b="1" dirty="0">
                <a:solidFill>
                  <a:schemeClr val="hlink"/>
                </a:solidFill>
                <a:ea typeface="新宋体" panose="02010609030101010101" pitchFamily="49" charset="-122"/>
              </a:rPr>
              <a:t>用</a:t>
            </a:r>
            <a:r>
              <a:rPr lang="zh-CN" altLang="en-US" sz="4000" b="1" dirty="0">
                <a:solidFill>
                  <a:srgbClr val="FF0000"/>
                </a:solidFill>
                <a:ea typeface="新宋体" panose="02010609030101010101" pitchFamily="49" charset="-122"/>
              </a:rPr>
              <a:t>圆点</a:t>
            </a:r>
            <a:r>
              <a:rPr lang="zh-CN" altLang="en-US" sz="4000" b="1" dirty="0">
                <a:solidFill>
                  <a:schemeClr val="hlink"/>
                </a:solidFill>
                <a:ea typeface="新宋体" panose="02010609030101010101" pitchFamily="49" charset="-122"/>
              </a:rPr>
              <a:t>标出表示麋鹿</a:t>
            </a:r>
            <a:r>
              <a:rPr lang="zh-CN" altLang="en-US" sz="4000" b="1" dirty="0">
                <a:solidFill>
                  <a:srgbClr val="FF0000"/>
                </a:solidFill>
                <a:ea typeface="新宋体" panose="02010609030101010101" pitchFamily="49" charset="-122"/>
              </a:rPr>
              <a:t>数量变化</a:t>
            </a:r>
            <a:r>
              <a:rPr lang="zh-CN" altLang="en-US" sz="4000" b="1" dirty="0">
                <a:solidFill>
                  <a:schemeClr val="hlink"/>
                </a:solidFill>
                <a:ea typeface="新宋体" panose="02010609030101010101" pitchFamily="49" charset="-122"/>
              </a:rPr>
              <a:t>的词语，</a:t>
            </a:r>
            <a:br>
              <a:rPr lang="zh-CN" altLang="en-US" sz="4000" b="1" dirty="0">
                <a:solidFill>
                  <a:schemeClr val="hlink"/>
                </a:solidFill>
                <a:ea typeface="新宋体" panose="02010609030101010101" pitchFamily="49" charset="-122"/>
              </a:rPr>
            </a:br>
            <a:r>
              <a:rPr lang="zh-CN" altLang="en-US" sz="4000" b="1" dirty="0">
                <a:solidFill>
                  <a:schemeClr val="hlink"/>
                </a:solidFill>
                <a:ea typeface="新宋体" panose="02010609030101010101" pitchFamily="49" charset="-122"/>
              </a:rPr>
              <a:t>用</a:t>
            </a:r>
            <a:r>
              <a:rPr lang="zh-CN" altLang="en-US" sz="4000" b="1" dirty="0">
                <a:solidFill>
                  <a:srgbClr val="FF0000"/>
                </a:solidFill>
                <a:ea typeface="新宋体" panose="02010609030101010101" pitchFamily="49" charset="-122"/>
              </a:rPr>
              <a:t>波浪线</a:t>
            </a:r>
            <a:r>
              <a:rPr lang="zh-CN" altLang="en-US" sz="4000" b="1" dirty="0">
                <a:solidFill>
                  <a:schemeClr val="hlink"/>
                </a:solidFill>
                <a:ea typeface="新宋体" panose="02010609030101010101" pitchFamily="49" charset="-122"/>
              </a:rPr>
              <a:t>标出表示麋鹿</a:t>
            </a:r>
            <a:r>
              <a:rPr lang="zh-CN" altLang="en-US" sz="4000" b="1" dirty="0">
                <a:solidFill>
                  <a:srgbClr val="FF0000"/>
                </a:solidFill>
                <a:ea typeface="新宋体" panose="02010609030101010101" pitchFamily="49" charset="-122"/>
              </a:rPr>
              <a:t>生活地点变化</a:t>
            </a:r>
            <a:br>
              <a:rPr lang="zh-CN" altLang="en-US" sz="4000" b="1" dirty="0">
                <a:solidFill>
                  <a:schemeClr val="hlink"/>
                </a:solidFill>
                <a:ea typeface="新宋体" panose="02010609030101010101" pitchFamily="49" charset="-122"/>
              </a:rPr>
            </a:br>
            <a:r>
              <a:rPr lang="zh-CN" altLang="en-US" sz="4000" b="1" dirty="0">
                <a:solidFill>
                  <a:schemeClr val="hlink"/>
                </a:solidFill>
                <a:ea typeface="新宋体" panose="02010609030101010101" pitchFamily="49" charset="-122"/>
              </a:rPr>
              <a:t>的词语。</a:t>
            </a:r>
            <a:endParaRPr lang="zh-CN" altLang="en-US" sz="4000" b="1" dirty="0">
              <a:solidFill>
                <a:schemeClr val="hlink"/>
              </a:solidFill>
              <a:ea typeface="新宋体" panose="02010609030101010101" pitchFamily="49"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文本框 48129"/>
          <p:cNvSpPr txBox="1"/>
          <p:nvPr/>
        </p:nvSpPr>
        <p:spPr>
          <a:xfrm>
            <a:off x="250825" y="188913"/>
            <a:ext cx="3455988" cy="914400"/>
          </a:xfrm>
          <a:prstGeom prst="rect">
            <a:avLst/>
          </a:prstGeom>
          <a:solidFill>
            <a:schemeClr val="accent1"/>
          </a:solidFill>
          <a:ln w="9525">
            <a:noFill/>
          </a:ln>
        </p:spPr>
        <p:txBody>
          <a:bodyPr>
            <a:spAutoFit/>
          </a:bodyPr>
          <a:p>
            <a:r>
              <a:rPr lang="zh-CN" altLang="en-US" sz="5400" b="1" dirty="0">
                <a:latin typeface="Arial" panose="020B0604020202020204" pitchFamily="34" charset="0"/>
                <a:ea typeface="宋体" panose="02010600030101010101" pitchFamily="2" charset="-122"/>
              </a:rPr>
              <a:t>字词回顾</a:t>
            </a:r>
            <a:endParaRPr lang="zh-CN" altLang="en-US" sz="5400" b="1" dirty="0">
              <a:latin typeface="Arial" panose="020B0604020202020204" pitchFamily="34" charset="0"/>
              <a:ea typeface="宋体" panose="02010600030101010101" pitchFamily="2" charset="-122"/>
            </a:endParaRPr>
          </a:p>
        </p:txBody>
      </p:sp>
      <p:sp>
        <p:nvSpPr>
          <p:cNvPr id="48131" name="文本框 48130"/>
          <p:cNvSpPr txBox="1"/>
          <p:nvPr/>
        </p:nvSpPr>
        <p:spPr>
          <a:xfrm>
            <a:off x="0" y="1557338"/>
            <a:ext cx="9144000" cy="2530475"/>
          </a:xfrm>
          <a:prstGeom prst="rect">
            <a:avLst/>
          </a:prstGeom>
          <a:noFill/>
          <a:ln w="9525">
            <a:noFill/>
          </a:ln>
        </p:spPr>
        <p:txBody>
          <a:bodyPr>
            <a:spAutoFit/>
          </a:bodyPr>
          <a:p>
            <a:r>
              <a:rPr lang="zh-CN" altLang="en-US" sz="4000" b="1" dirty="0">
                <a:latin typeface="黑体" panose="02010600030101010101" pitchFamily="2" charset="-122"/>
                <a:ea typeface="黑体" panose="02010600030101010101" pitchFamily="2" charset="-122"/>
              </a:rPr>
              <a:t>麋鹿  滩涂　跋</a:t>
            </a:r>
            <a:r>
              <a:rPr lang="zh-CN" altLang="en-US" sz="4000" b="1" dirty="0">
                <a:solidFill>
                  <a:srgbClr val="FF0066"/>
                </a:solidFill>
                <a:latin typeface="黑体" panose="02010600030101010101" pitchFamily="2" charset="-122"/>
                <a:ea typeface="黑体" panose="02010600030101010101" pitchFamily="2" charset="-122"/>
              </a:rPr>
              <a:t>涉</a:t>
            </a:r>
            <a:r>
              <a:rPr lang="zh-CN" altLang="en-US" sz="4000" b="1" dirty="0">
                <a:latin typeface="黑体" panose="02010600030101010101" pitchFamily="2" charset="-122"/>
                <a:ea typeface="黑体" panose="02010600030101010101" pitchFamily="2" charset="-122"/>
              </a:rPr>
              <a:t>  漂泊  撰文  别墅  </a:t>
            </a:r>
            <a:endParaRPr lang="zh-CN" altLang="en-US" sz="4000" b="1" dirty="0">
              <a:latin typeface="黑体" panose="02010600030101010101" pitchFamily="2" charset="-122"/>
              <a:ea typeface="黑体" panose="02010600030101010101" pitchFamily="2" charset="-122"/>
            </a:endParaRPr>
          </a:p>
          <a:p>
            <a:r>
              <a:rPr lang="zh-CN" altLang="en-US" sz="4000" b="1" dirty="0">
                <a:latin typeface="黑体" panose="02010600030101010101" pitchFamily="2" charset="-122"/>
                <a:ea typeface="黑体" panose="02010600030101010101" pitchFamily="2" charset="-122"/>
              </a:rPr>
              <a:t>公爵  介绍　杀戮  棕红色  悄无声息　</a:t>
            </a:r>
            <a:endParaRPr lang="zh-CN" altLang="en-US" sz="4000" b="1" dirty="0">
              <a:latin typeface="黑体" panose="02010600030101010101" pitchFamily="2" charset="-122"/>
              <a:ea typeface="黑体" panose="02010600030101010101" pitchFamily="2" charset="-122"/>
            </a:endParaRPr>
          </a:p>
          <a:p>
            <a:r>
              <a:rPr lang="zh-CN" altLang="en-US" sz="4000" b="1" dirty="0">
                <a:latin typeface="黑体" panose="02010600030101010101" pitchFamily="2" charset="-122"/>
                <a:ea typeface="黑体" panose="02010600030101010101" pitchFamily="2" charset="-122"/>
              </a:rPr>
              <a:t>遁入草丛　  销声匿迹      林茂草丰　    　　       惨遭厄运　  颠</a:t>
            </a:r>
            <a:r>
              <a:rPr lang="zh-CN" altLang="en-US" sz="4000" b="1" dirty="0">
                <a:solidFill>
                  <a:srgbClr val="FF0066"/>
                </a:solidFill>
                <a:latin typeface="黑体" panose="02010600030101010101" pitchFamily="2" charset="-122"/>
                <a:ea typeface="黑体" panose="02010600030101010101" pitchFamily="2" charset="-122"/>
              </a:rPr>
              <a:t>沛</a:t>
            </a:r>
            <a:r>
              <a:rPr lang="zh-CN" altLang="en-US" sz="4000" b="1" dirty="0">
                <a:latin typeface="黑体" panose="02010600030101010101" pitchFamily="2" charset="-122"/>
                <a:ea typeface="黑体" panose="02010600030101010101" pitchFamily="2" charset="-122"/>
              </a:rPr>
              <a:t>流离　    繁衍后代　　　</a:t>
            </a:r>
            <a:endParaRPr lang="zh-CN" altLang="en-US" sz="4000" b="1" dirty="0">
              <a:latin typeface="黑体" panose="02010600030101010101" pitchFamily="2" charset="-122"/>
              <a:ea typeface="黑体" panose="02010600030101010101" pitchFamily="2" charset="-122"/>
            </a:endParaRPr>
          </a:p>
        </p:txBody>
      </p:sp>
      <p:sp>
        <p:nvSpPr>
          <p:cNvPr id="48132" name="文本框 48131"/>
          <p:cNvSpPr txBox="1"/>
          <p:nvPr/>
        </p:nvSpPr>
        <p:spPr>
          <a:xfrm>
            <a:off x="0" y="4724400"/>
            <a:ext cx="8228013" cy="366713"/>
          </a:xfrm>
          <a:prstGeom prst="rect">
            <a:avLst/>
          </a:prstGeom>
          <a:noFill/>
          <a:ln w="9525">
            <a:noFill/>
          </a:ln>
        </p:spPr>
        <p:txBody>
          <a:bodyPr>
            <a:spAutoFit/>
          </a:bodyPr>
          <a:p>
            <a:endParaRPr dirty="0">
              <a:latin typeface="Arial" panose="020B0604020202020204" pitchFamily="34" charset="0"/>
              <a:ea typeface="宋体" panose="02010600030101010101" pitchFamily="2" charset="-122"/>
            </a:endParaRPr>
          </a:p>
        </p:txBody>
      </p:sp>
      <p:sp>
        <p:nvSpPr>
          <p:cNvPr id="48133" name="文本框 48132"/>
          <p:cNvSpPr txBox="1"/>
          <p:nvPr/>
        </p:nvSpPr>
        <p:spPr>
          <a:xfrm>
            <a:off x="250825" y="4437063"/>
            <a:ext cx="8642350" cy="1311275"/>
          </a:xfrm>
          <a:prstGeom prst="rect">
            <a:avLst/>
          </a:prstGeom>
          <a:noFill/>
          <a:ln w="9525">
            <a:noFill/>
          </a:ln>
        </p:spPr>
        <p:txBody>
          <a:bodyPr>
            <a:spAutoFit/>
          </a:bodyPr>
          <a:p>
            <a:r>
              <a:rPr lang="zh-CN" altLang="en-US" sz="4000" b="1" dirty="0">
                <a:latin typeface="Arial" panose="020B0604020202020204" pitchFamily="34" charset="0"/>
                <a:ea typeface="黑体" panose="02010600030101010101" pitchFamily="2" charset="-122"/>
              </a:rPr>
              <a:t>漂浮　　繁</a:t>
            </a:r>
            <a:r>
              <a:rPr lang="zh-CN" altLang="en-US" sz="4000" b="1" dirty="0">
                <a:solidFill>
                  <a:srgbClr val="FF0066"/>
                </a:solidFill>
                <a:latin typeface="Arial" panose="020B0604020202020204" pitchFamily="34" charset="0"/>
                <a:ea typeface="黑体" panose="02010600030101010101" pitchFamily="2" charset="-122"/>
              </a:rPr>
              <a:t>殖</a:t>
            </a:r>
            <a:r>
              <a:rPr lang="zh-CN" altLang="en-US" sz="4000" b="1" dirty="0">
                <a:latin typeface="Arial" panose="020B0604020202020204" pitchFamily="34" charset="0"/>
                <a:ea typeface="黑体" panose="02010600030101010101" pitchFamily="2" charset="-122"/>
              </a:rPr>
              <a:t>　　饲养　　回归自然　　　轻纱　　</a:t>
            </a:r>
            <a:r>
              <a:rPr lang="zh-CN" altLang="en-US" sz="4000" b="1" dirty="0">
                <a:solidFill>
                  <a:srgbClr val="FF0066"/>
                </a:solidFill>
                <a:latin typeface="Arial" panose="020B0604020202020204" pitchFamily="34" charset="0"/>
                <a:ea typeface="黑体" panose="02010600030101010101" pitchFamily="2" charset="-122"/>
              </a:rPr>
              <a:t>哺</a:t>
            </a:r>
            <a:r>
              <a:rPr lang="zh-CN" altLang="en-US" sz="4000" b="1" dirty="0">
                <a:latin typeface="Arial" panose="020B0604020202020204" pitchFamily="34" charset="0"/>
                <a:ea typeface="黑体" panose="02010600030101010101" pitchFamily="2" charset="-122"/>
              </a:rPr>
              <a:t>乳　　</a:t>
            </a:r>
            <a:r>
              <a:rPr lang="zh-CN" altLang="en-US" sz="4000" b="1" dirty="0">
                <a:solidFill>
                  <a:srgbClr val="FF0066"/>
                </a:solidFill>
                <a:latin typeface="Arial" panose="020B0604020202020204" pitchFamily="34" charset="0"/>
                <a:ea typeface="黑体" panose="02010600030101010101" pitchFamily="2" charset="-122"/>
              </a:rPr>
              <a:t>沼</a:t>
            </a:r>
            <a:r>
              <a:rPr lang="zh-CN" altLang="en-US" sz="4000" b="1" dirty="0">
                <a:latin typeface="Arial" panose="020B0604020202020204" pitchFamily="34" charset="0"/>
                <a:ea typeface="黑体" panose="02010600030101010101" pitchFamily="2" charset="-122"/>
              </a:rPr>
              <a:t>泽　　传奇色彩</a:t>
            </a:r>
            <a:endParaRPr lang="zh-CN" altLang="en-US" sz="4000" b="1" dirty="0">
              <a:latin typeface="Arial" panose="020B0604020202020204" pitchFamily="34" charset="0"/>
              <a:ea typeface="黑体" panose="02010600030101010101" pitchFamily="2"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additive="base">
                                        <p:cTn id="7" dur="500" fill="hold"/>
                                        <p:tgtEl>
                                          <p:spTgt spid="48130"/>
                                        </p:tgtEl>
                                        <p:attrNameLst>
                                          <p:attrName>ppt_x</p:attrName>
                                        </p:attrNameLst>
                                      </p:cBhvr>
                                      <p:tavLst>
                                        <p:tav tm="0">
                                          <p:val>
                                            <p:strVal val="1+#ppt_w/2"/>
                                          </p:val>
                                        </p:tav>
                                        <p:tav tm="100000">
                                          <p:val>
                                            <p:strVal val="#ppt_x"/>
                                          </p:val>
                                        </p:tav>
                                      </p:tavLst>
                                    </p:anim>
                                    <p:anim calcmode="lin" valueType="num">
                                      <p:cBhvr additive="base">
                                        <p:cTn id="8" dur="500" fill="hold"/>
                                        <p:tgtEl>
                                          <p:spTgt spid="481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8130">
                                            <p:txEl>
                                              <p:charRg st="0" end="5"/>
                                            </p:txEl>
                                          </p:spTgt>
                                        </p:tgtEl>
                                        <p:attrNameLst>
                                          <p:attrName>style.visibility</p:attrName>
                                        </p:attrNameLst>
                                      </p:cBhvr>
                                      <p:to>
                                        <p:strVal val="visible"/>
                                      </p:to>
                                    </p:set>
                                    <p:anim calcmode="lin" valueType="num">
                                      <p:cBhvr additive="base">
                                        <p:cTn id="11" dur="500" fill="hold"/>
                                        <p:tgtEl>
                                          <p:spTgt spid="48130">
                                            <p:txEl>
                                              <p:charRg st="0" end="5"/>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48130">
                                            <p:txEl>
                                              <p:charRg st="0" end="5"/>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8131"/>
                                        </p:tgtEl>
                                        <p:attrNameLst>
                                          <p:attrName>style.visibility</p:attrName>
                                        </p:attrNameLst>
                                      </p:cBhvr>
                                      <p:to>
                                        <p:strVal val="visible"/>
                                      </p:to>
                                    </p:set>
                                    <p:animEffect transition="in" filter="blinds(horizontal)">
                                      <p:cBhvr>
                                        <p:cTn id="17" dur="2000"/>
                                        <p:tgtEl>
                                          <p:spTgt spid="4813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8133"/>
                                        </p:tgtEl>
                                        <p:attrNameLst>
                                          <p:attrName>style.visibility</p:attrName>
                                        </p:attrNameLst>
                                      </p:cBhvr>
                                      <p:to>
                                        <p:strVal val="visible"/>
                                      </p:to>
                                    </p:set>
                                    <p:animEffect transition="in" filter="box(in)">
                                      <p:cBhvr>
                                        <p:cTn id="22" dur="500"/>
                                        <p:tgtEl>
                                          <p:spTgt spid="48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nimBg="1" build="allAtOnce"/>
      <p:bldP spid="48131" grpId="0"/>
      <p:bldP spid="481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标题 19457"/>
          <p:cNvSpPr>
            <a:spLocks noGrp="1" noRot="1"/>
          </p:cNvSpPr>
          <p:nvPr>
            <p:ph type="title"/>
          </p:nvPr>
        </p:nvSpPr>
        <p:spPr>
          <a:xfrm>
            <a:off x="0" y="1412875"/>
            <a:ext cx="8686800" cy="2592388"/>
          </a:xfrm>
        </p:spPr>
        <p:txBody>
          <a:bodyPr anchor="ctr"/>
          <a:p>
            <a:pPr algn="l"/>
            <a:br>
              <a:rPr lang="en-US" altLang="zh-CN" sz="4000" b="1" dirty="0">
                <a:solidFill>
                  <a:srgbClr val="FF0000"/>
                </a:solidFill>
              </a:rPr>
            </a:br>
            <a:r>
              <a:rPr lang="en-US" altLang="zh-CN" sz="4000" b="1" dirty="0">
                <a:solidFill>
                  <a:srgbClr val="FF0000"/>
                </a:solidFill>
              </a:rPr>
              <a:t>  </a:t>
            </a:r>
            <a:r>
              <a:rPr lang="zh-CN" altLang="en-US" sz="4000" b="1" dirty="0">
                <a:solidFill>
                  <a:srgbClr val="FF0000"/>
                </a:solidFill>
              </a:rPr>
              <a:t>有麋鹿</a:t>
            </a:r>
            <a:r>
              <a:rPr lang="en-US" altLang="zh-CN" sz="4000" b="1" dirty="0">
                <a:solidFill>
                  <a:schemeClr val="tx1"/>
                </a:solidFill>
              </a:rPr>
              <a:t>→</a:t>
            </a:r>
            <a:r>
              <a:rPr lang="zh-CN" altLang="en-US" sz="4000" b="1" dirty="0">
                <a:solidFill>
                  <a:srgbClr val="FF0000"/>
                </a:solidFill>
              </a:rPr>
              <a:t>销声匿迹</a:t>
            </a:r>
            <a:r>
              <a:rPr lang="en-US" altLang="zh-CN" sz="4000" b="1" dirty="0">
                <a:solidFill>
                  <a:schemeClr val="tx1"/>
                </a:solidFill>
              </a:rPr>
              <a:t>→</a:t>
            </a:r>
            <a:r>
              <a:rPr lang="en-US" altLang="zh-CN" sz="4000" b="1" dirty="0">
                <a:solidFill>
                  <a:srgbClr val="FF0000"/>
                </a:solidFill>
              </a:rPr>
              <a:t>120</a:t>
            </a:r>
            <a:r>
              <a:rPr lang="zh-CN" altLang="en-US" sz="4000" b="1" dirty="0">
                <a:solidFill>
                  <a:srgbClr val="FF0000"/>
                </a:solidFill>
              </a:rPr>
              <a:t>头</a:t>
            </a:r>
            <a:br>
              <a:rPr lang="zh-CN" altLang="en-US" sz="4000" b="1" dirty="0">
                <a:solidFill>
                  <a:srgbClr val="FF0000"/>
                </a:solidFill>
              </a:rPr>
            </a:br>
            <a:r>
              <a:rPr lang="zh-CN" altLang="en-US" sz="4000" b="1" dirty="0">
                <a:solidFill>
                  <a:srgbClr val="FF0000"/>
                </a:solidFill>
              </a:rPr>
              <a:t>  </a:t>
            </a:r>
            <a:r>
              <a:rPr lang="en-US" altLang="zh-CN" sz="4000" b="1" dirty="0">
                <a:solidFill>
                  <a:schemeClr val="tx1"/>
                </a:solidFill>
              </a:rPr>
              <a:t>→</a:t>
            </a:r>
            <a:r>
              <a:rPr lang="zh-CN" altLang="en-US" sz="4000" b="1" dirty="0">
                <a:solidFill>
                  <a:srgbClr val="FF0000"/>
                </a:solidFill>
              </a:rPr>
              <a:t>几乎绝迹</a:t>
            </a:r>
            <a:r>
              <a:rPr lang="en-US" altLang="zh-CN" sz="4000" b="1" dirty="0">
                <a:solidFill>
                  <a:schemeClr val="tx1"/>
                </a:solidFill>
              </a:rPr>
              <a:t>→</a:t>
            </a:r>
            <a:r>
              <a:rPr lang="en-US" altLang="zh-CN" sz="4000" b="1" dirty="0">
                <a:solidFill>
                  <a:srgbClr val="FF0000"/>
                </a:solidFill>
              </a:rPr>
              <a:t>400</a:t>
            </a:r>
            <a:r>
              <a:rPr lang="zh-CN" altLang="en-US" sz="4000" b="1" dirty="0">
                <a:solidFill>
                  <a:srgbClr val="FF0000"/>
                </a:solidFill>
              </a:rPr>
              <a:t>多头</a:t>
            </a:r>
            <a:r>
              <a:rPr lang="en-US" altLang="zh-CN" sz="4000" b="1" dirty="0">
                <a:solidFill>
                  <a:schemeClr val="tx1"/>
                </a:solidFill>
              </a:rPr>
              <a:t>→</a:t>
            </a:r>
            <a:r>
              <a:rPr lang="en-US" altLang="zh-CN" sz="4000" b="1" dirty="0">
                <a:solidFill>
                  <a:srgbClr val="FF0000"/>
                </a:solidFill>
              </a:rPr>
              <a:t> 2000</a:t>
            </a:r>
            <a:r>
              <a:rPr lang="zh-CN" altLang="en-US" sz="4000" b="1" dirty="0">
                <a:solidFill>
                  <a:srgbClr val="FF0000"/>
                </a:solidFill>
              </a:rPr>
              <a:t>头</a:t>
            </a:r>
            <a:br>
              <a:rPr lang="zh-CN" altLang="en-US" sz="4000" b="1" dirty="0">
                <a:solidFill>
                  <a:srgbClr val="FF0000"/>
                </a:solidFill>
              </a:rPr>
            </a:br>
            <a:endParaRPr lang="zh-CN" altLang="en-US" sz="4000" b="1" dirty="0">
              <a:solidFill>
                <a:srgbClr val="FF0000"/>
              </a:solidFill>
            </a:endParaRPr>
          </a:p>
        </p:txBody>
      </p:sp>
      <p:sp>
        <p:nvSpPr>
          <p:cNvPr id="19459" name="文本框 19458"/>
          <p:cNvSpPr txBox="1"/>
          <p:nvPr/>
        </p:nvSpPr>
        <p:spPr>
          <a:xfrm>
            <a:off x="0" y="3941763"/>
            <a:ext cx="9144000" cy="1493837"/>
          </a:xfrm>
          <a:prstGeom prst="rect">
            <a:avLst/>
          </a:prstGeom>
          <a:noFill/>
          <a:ln w="9525">
            <a:noFill/>
          </a:ln>
        </p:spPr>
        <p:txBody>
          <a:bodyPr>
            <a:spAutoFit/>
          </a:bodyPr>
          <a:p>
            <a:r>
              <a:rPr lang="en-US" altLang="zh-CN" sz="4400" b="1" dirty="0">
                <a:solidFill>
                  <a:srgbClr val="FF0000"/>
                </a:solidFill>
                <a:latin typeface="Arial" panose="020B0604020202020204" pitchFamily="34" charset="0"/>
                <a:ea typeface="新宋体" panose="02010609030101010101" pitchFamily="49" charset="-122"/>
              </a:rPr>
              <a:t>  </a:t>
            </a:r>
            <a:r>
              <a:rPr lang="zh-CN" altLang="en-US" sz="4400" b="1" dirty="0">
                <a:solidFill>
                  <a:srgbClr val="FF0000"/>
                </a:solidFill>
                <a:latin typeface="Arial" panose="020B0604020202020204" pitchFamily="34" charset="0"/>
                <a:ea typeface="新宋体" panose="02010609030101010101" pitchFamily="49" charset="-122"/>
              </a:rPr>
              <a:t>黄河、长江中下游地区</a:t>
            </a:r>
            <a:r>
              <a:rPr lang="en-US" altLang="zh-CN" sz="4400" b="1" dirty="0">
                <a:latin typeface="Arial" panose="020B0604020202020204" pitchFamily="34" charset="0"/>
                <a:ea typeface="新宋体" panose="02010609030101010101" pitchFamily="49" charset="-122"/>
              </a:rPr>
              <a:t>→</a:t>
            </a:r>
            <a:r>
              <a:rPr lang="zh-CN" altLang="en-US" sz="4400" b="1" dirty="0">
                <a:solidFill>
                  <a:srgbClr val="FF0000"/>
                </a:solidFill>
                <a:latin typeface="Arial" panose="020B0604020202020204" pitchFamily="34" charset="0"/>
                <a:ea typeface="新宋体" panose="02010609030101010101" pitchFamily="49" charset="-122"/>
              </a:rPr>
              <a:t>北京南郊</a:t>
            </a:r>
            <a:endParaRPr lang="zh-CN" altLang="en-US" sz="4400" b="1" dirty="0">
              <a:solidFill>
                <a:srgbClr val="FF0000"/>
              </a:solidFill>
              <a:latin typeface="Arial" panose="020B0604020202020204" pitchFamily="34" charset="0"/>
              <a:ea typeface="新宋体" panose="02010609030101010101" pitchFamily="49" charset="-122"/>
            </a:endParaRPr>
          </a:p>
          <a:p>
            <a:r>
              <a:rPr lang="zh-CN" altLang="en-US" sz="4400" b="1" dirty="0">
                <a:latin typeface="Arial" panose="020B0604020202020204" pitchFamily="34" charset="0"/>
                <a:ea typeface="新宋体" panose="02010609030101010101" pitchFamily="49" charset="-122"/>
              </a:rPr>
              <a:t>  </a:t>
            </a:r>
            <a:r>
              <a:rPr lang="en-US" altLang="zh-CN" sz="4400" b="1" dirty="0">
                <a:latin typeface="Arial" panose="020B0604020202020204" pitchFamily="34" charset="0"/>
                <a:ea typeface="新宋体" panose="02010609030101010101" pitchFamily="49" charset="-122"/>
              </a:rPr>
              <a:t>→</a:t>
            </a:r>
            <a:r>
              <a:rPr lang="zh-CN" altLang="en-US" sz="4400" b="1" dirty="0">
                <a:solidFill>
                  <a:srgbClr val="FF3300"/>
                </a:solidFill>
                <a:latin typeface="Arial" panose="020B0604020202020204" pitchFamily="34" charset="0"/>
                <a:ea typeface="新宋体" panose="02010609030101010101" pitchFamily="49" charset="-122"/>
              </a:rPr>
              <a:t>欧洲</a:t>
            </a:r>
            <a:r>
              <a:rPr lang="en-US" altLang="zh-CN" sz="4800" b="1" dirty="0">
                <a:latin typeface="Arial" panose="020B0604020202020204" pitchFamily="34" charset="0"/>
                <a:ea typeface="宋体" panose="02010600030101010101" pitchFamily="2" charset="-122"/>
              </a:rPr>
              <a:t>→</a:t>
            </a:r>
            <a:r>
              <a:rPr lang="en-US" altLang="zh-CN" sz="4800" dirty="0">
                <a:latin typeface="Arial" panose="020B0604020202020204" pitchFamily="34" charset="0"/>
                <a:ea typeface="宋体" panose="02010600030101010101" pitchFamily="2" charset="-122"/>
              </a:rPr>
              <a:t> </a:t>
            </a:r>
            <a:r>
              <a:rPr lang="zh-CN" altLang="en-US" sz="4400" b="1" dirty="0">
                <a:solidFill>
                  <a:srgbClr val="FF0000"/>
                </a:solidFill>
                <a:latin typeface="Arial" panose="020B0604020202020204" pitchFamily="34" charset="0"/>
                <a:ea typeface="新宋体" panose="02010609030101010101" pitchFamily="49" charset="-122"/>
              </a:rPr>
              <a:t>英国</a:t>
            </a:r>
            <a:r>
              <a:rPr lang="en-US" altLang="zh-CN" sz="4400" b="1" dirty="0">
                <a:latin typeface="Arial" panose="020B0604020202020204" pitchFamily="34" charset="0"/>
                <a:ea typeface="新宋体" panose="02010609030101010101" pitchFamily="49" charset="-122"/>
              </a:rPr>
              <a:t>→</a:t>
            </a:r>
            <a:r>
              <a:rPr lang="zh-CN" altLang="en-US" sz="4400" b="1" dirty="0">
                <a:solidFill>
                  <a:srgbClr val="FF0000"/>
                </a:solidFill>
                <a:latin typeface="Arial" panose="020B0604020202020204" pitchFamily="34" charset="0"/>
                <a:ea typeface="新宋体" panose="02010609030101010101" pitchFamily="49" charset="-122"/>
              </a:rPr>
              <a:t>返回故乡</a:t>
            </a:r>
            <a:endParaRPr lang="zh-CN" altLang="en-US" sz="4400" b="1" dirty="0">
              <a:solidFill>
                <a:srgbClr val="FF0000"/>
              </a:solidFill>
              <a:latin typeface="Arial" panose="020B0604020202020204" pitchFamily="34" charset="0"/>
              <a:ea typeface="新宋体" panose="02010609030101010101" pitchFamily="49" charset="-122"/>
            </a:endParaRPr>
          </a:p>
        </p:txBody>
      </p:sp>
      <p:sp>
        <p:nvSpPr>
          <p:cNvPr id="19460" name="文本框 19459"/>
          <p:cNvSpPr txBox="1"/>
          <p:nvPr/>
        </p:nvSpPr>
        <p:spPr>
          <a:xfrm>
            <a:off x="323850" y="260350"/>
            <a:ext cx="7416800" cy="1311275"/>
          </a:xfrm>
          <a:prstGeom prst="rect">
            <a:avLst/>
          </a:prstGeom>
          <a:noFill/>
          <a:ln w="9525">
            <a:noFill/>
          </a:ln>
        </p:spPr>
        <p:txBody>
          <a:bodyPr>
            <a:spAutoFit/>
          </a:bodyPr>
          <a:p>
            <a:r>
              <a:rPr lang="en-US" altLang="zh-CN" sz="4000" b="1" dirty="0">
                <a:solidFill>
                  <a:srgbClr val="FF3300"/>
                </a:solidFill>
                <a:latin typeface="Arial" panose="020B0604020202020204" pitchFamily="34" charset="0"/>
                <a:ea typeface="宋体" panose="02010600030101010101" pitchFamily="2" charset="-122"/>
              </a:rPr>
              <a:t>3000</a:t>
            </a:r>
            <a:r>
              <a:rPr lang="zh-CN" altLang="en-US" sz="4000" b="1" dirty="0">
                <a:solidFill>
                  <a:srgbClr val="FF3300"/>
                </a:solidFill>
                <a:latin typeface="Arial" panose="020B0604020202020204" pitchFamily="34" charset="0"/>
                <a:ea typeface="宋体" panose="02010600030101010101" pitchFamily="2" charset="-122"/>
              </a:rPr>
              <a:t>多年前</a:t>
            </a:r>
            <a:r>
              <a:rPr lang="en-US" altLang="zh-CN" sz="4000" b="1" dirty="0">
                <a:latin typeface="Arial" panose="020B0604020202020204" pitchFamily="34" charset="0"/>
                <a:ea typeface="宋体" panose="02010600030101010101" pitchFamily="2" charset="-122"/>
              </a:rPr>
              <a:t>→</a:t>
            </a:r>
            <a:r>
              <a:rPr lang="zh-CN" altLang="en-US" sz="4000" b="1" dirty="0">
                <a:solidFill>
                  <a:srgbClr val="FF3300"/>
                </a:solidFill>
                <a:latin typeface="Arial" panose="020B0604020202020204" pitchFamily="34" charset="0"/>
                <a:ea typeface="宋体" panose="02010600030101010101" pitchFamily="2" charset="-122"/>
              </a:rPr>
              <a:t>汉朝</a:t>
            </a:r>
            <a:r>
              <a:rPr lang="en-US" altLang="zh-CN" sz="4000" b="1" dirty="0">
                <a:latin typeface="Arial" panose="020B0604020202020204" pitchFamily="34" charset="0"/>
                <a:ea typeface="宋体" panose="02010600030101010101" pitchFamily="2" charset="-122"/>
              </a:rPr>
              <a:t>→ </a:t>
            </a:r>
            <a:r>
              <a:rPr lang="en-US" altLang="zh-CN" sz="4000" b="1" dirty="0">
                <a:solidFill>
                  <a:srgbClr val="FF3300"/>
                </a:solidFill>
                <a:latin typeface="Arial" panose="020B0604020202020204" pitchFamily="34" charset="0"/>
                <a:ea typeface="宋体" panose="02010600030101010101" pitchFamily="2" charset="-122"/>
              </a:rPr>
              <a:t>1865</a:t>
            </a:r>
            <a:r>
              <a:rPr lang="zh-CN" altLang="en-US" sz="4000" b="1" dirty="0">
                <a:solidFill>
                  <a:srgbClr val="FF3300"/>
                </a:solidFill>
                <a:latin typeface="Arial" panose="020B0604020202020204" pitchFamily="34" charset="0"/>
                <a:ea typeface="宋体" panose="02010600030101010101" pitchFamily="2" charset="-122"/>
              </a:rPr>
              <a:t>年</a:t>
            </a:r>
            <a:r>
              <a:rPr lang="en-US" altLang="zh-CN" sz="4000" b="1" dirty="0">
                <a:latin typeface="Arial" panose="020B0604020202020204" pitchFamily="34" charset="0"/>
                <a:ea typeface="宋体" panose="02010600030101010101" pitchFamily="2" charset="-122"/>
              </a:rPr>
              <a:t>→ </a:t>
            </a:r>
            <a:r>
              <a:rPr lang="en-US" altLang="zh-CN" sz="4000" b="1" dirty="0">
                <a:solidFill>
                  <a:srgbClr val="FF3300"/>
                </a:solidFill>
                <a:latin typeface="Arial" panose="020B0604020202020204" pitchFamily="34" charset="0"/>
                <a:ea typeface="宋体" panose="02010600030101010101" pitchFamily="2" charset="-122"/>
              </a:rPr>
              <a:t>1900</a:t>
            </a:r>
            <a:r>
              <a:rPr lang="zh-CN" altLang="en-US" sz="4000" b="1" dirty="0">
                <a:solidFill>
                  <a:srgbClr val="FF3300"/>
                </a:solidFill>
                <a:latin typeface="Arial" panose="020B0604020202020204" pitchFamily="34" charset="0"/>
                <a:ea typeface="宋体" panose="02010600030101010101" pitchFamily="2" charset="-122"/>
              </a:rPr>
              <a:t>年</a:t>
            </a:r>
            <a:r>
              <a:rPr lang="en-US" altLang="zh-CN" sz="4000" b="1" dirty="0">
                <a:latin typeface="Arial" panose="020B0604020202020204" pitchFamily="34" charset="0"/>
                <a:ea typeface="宋体" panose="02010600030101010101" pitchFamily="2" charset="-122"/>
              </a:rPr>
              <a:t>→ </a:t>
            </a:r>
            <a:r>
              <a:rPr lang="en-US" altLang="zh-CN" sz="4000" b="1" dirty="0">
                <a:solidFill>
                  <a:srgbClr val="FF3300"/>
                </a:solidFill>
                <a:latin typeface="Arial" panose="020B0604020202020204" pitchFamily="34" charset="0"/>
                <a:ea typeface="宋体" panose="02010600030101010101" pitchFamily="2" charset="-122"/>
              </a:rPr>
              <a:t>1967</a:t>
            </a:r>
            <a:r>
              <a:rPr lang="zh-CN" altLang="en-US" sz="4000" b="1" dirty="0">
                <a:solidFill>
                  <a:srgbClr val="FF3300"/>
                </a:solidFill>
                <a:latin typeface="Arial" panose="020B0604020202020204" pitchFamily="34" charset="0"/>
                <a:ea typeface="宋体" panose="02010600030101010101" pitchFamily="2" charset="-122"/>
              </a:rPr>
              <a:t>年</a:t>
            </a:r>
            <a:r>
              <a:rPr lang="en-US" altLang="zh-CN" sz="4000" b="1" dirty="0">
                <a:latin typeface="Arial" panose="020B0604020202020204" pitchFamily="34" charset="0"/>
                <a:ea typeface="宋体" panose="02010600030101010101" pitchFamily="2" charset="-122"/>
              </a:rPr>
              <a:t>→ </a:t>
            </a:r>
            <a:r>
              <a:rPr lang="en-US" altLang="zh-CN" sz="4000" b="1" dirty="0">
                <a:solidFill>
                  <a:srgbClr val="FF3300"/>
                </a:solidFill>
                <a:latin typeface="Arial" panose="020B0604020202020204" pitchFamily="34" charset="0"/>
                <a:ea typeface="宋体" panose="02010600030101010101" pitchFamily="2" charset="-122"/>
              </a:rPr>
              <a:t>1986</a:t>
            </a:r>
            <a:r>
              <a:rPr lang="zh-CN" altLang="en-US" sz="4000" b="1" dirty="0">
                <a:solidFill>
                  <a:srgbClr val="FF3300"/>
                </a:solidFill>
                <a:latin typeface="Arial" panose="020B0604020202020204" pitchFamily="34" charset="0"/>
                <a:ea typeface="宋体" panose="02010600030101010101" pitchFamily="2" charset="-122"/>
              </a:rPr>
              <a:t>年</a:t>
            </a:r>
            <a:r>
              <a:rPr lang="en-US" altLang="zh-CN" sz="4000" b="1" dirty="0">
                <a:solidFill>
                  <a:srgbClr val="FF3300"/>
                </a:solidFill>
                <a:latin typeface="Arial" panose="020B0604020202020204" pitchFamily="34" charset="0"/>
                <a:ea typeface="宋体" panose="02010600030101010101" pitchFamily="2" charset="-122"/>
              </a:rPr>
              <a:t>8</a:t>
            </a:r>
            <a:r>
              <a:rPr lang="zh-CN" altLang="en-US" sz="4000" b="1" dirty="0">
                <a:solidFill>
                  <a:srgbClr val="FF3300"/>
                </a:solidFill>
                <a:latin typeface="Arial" panose="020B0604020202020204" pitchFamily="34" charset="0"/>
                <a:ea typeface="宋体" panose="02010600030101010101" pitchFamily="2" charset="-122"/>
              </a:rPr>
              <a:t>月</a:t>
            </a:r>
            <a:endParaRPr lang="zh-CN" altLang="en-US" sz="4000" b="1" dirty="0">
              <a:solidFill>
                <a:srgbClr val="FF33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dissolve">
                                      <p:cBhvr>
                                        <p:cTn id="7" dur="1000"/>
                                        <p:tgtEl>
                                          <p:spTgt spid="1946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box(out)">
                                      <p:cBhvr>
                                        <p:cTn id="12" dur="1000"/>
                                        <p:tgtEl>
                                          <p:spTgt spid="19458"/>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19459">
                                            <p:txEl>
                                              <p:charRg st="0" end="18"/>
                                            </p:txEl>
                                          </p:spTgt>
                                        </p:tgtEl>
                                        <p:attrNameLst>
                                          <p:attrName>style.visibility</p:attrName>
                                        </p:attrNameLst>
                                      </p:cBhvr>
                                      <p:to>
                                        <p:strVal val="visible"/>
                                      </p:to>
                                    </p:set>
                                    <p:animEffect transition="in" filter="wedge">
                                      <p:cBhvr>
                                        <p:cTn id="17" dur="1000"/>
                                        <p:tgtEl>
                                          <p:spTgt spid="19459">
                                            <p:txEl>
                                              <p:charRg st="0" end="18"/>
                                            </p:txEl>
                                          </p:spTgt>
                                        </p:tgtEl>
                                      </p:cBhvr>
                                    </p:animEffect>
                                  </p:childTnLst>
                                </p:cTn>
                              </p:par>
                              <p:par>
                                <p:cTn id="18" presetID="20" presetClass="entr" presetSubtype="0" fill="hold" nodeType="withEffect">
                                  <p:stCondLst>
                                    <p:cond delay="0"/>
                                  </p:stCondLst>
                                  <p:childTnLst>
                                    <p:set>
                                      <p:cBhvr>
                                        <p:cTn id="19" dur="1" fill="hold">
                                          <p:stCondLst>
                                            <p:cond delay="0"/>
                                          </p:stCondLst>
                                        </p:cTn>
                                        <p:tgtEl>
                                          <p:spTgt spid="19459">
                                            <p:txEl>
                                              <p:charRg st="18" end="33"/>
                                            </p:txEl>
                                          </p:spTgt>
                                        </p:tgtEl>
                                        <p:attrNameLst>
                                          <p:attrName>style.visibility</p:attrName>
                                        </p:attrNameLst>
                                      </p:cBhvr>
                                      <p:to>
                                        <p:strVal val="visible"/>
                                      </p:to>
                                    </p:set>
                                    <p:animEffect transition="in" filter="wedge">
                                      <p:cBhvr>
                                        <p:cTn id="20" dur="2000"/>
                                        <p:tgtEl>
                                          <p:spTgt spid="19459">
                                            <p:txEl>
                                              <p:charRg st="18" end="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8" name="文本框 11267"/>
          <p:cNvSpPr txBox="1"/>
          <p:nvPr/>
        </p:nvSpPr>
        <p:spPr>
          <a:xfrm>
            <a:off x="468313" y="188913"/>
            <a:ext cx="8353425" cy="1554162"/>
          </a:xfrm>
          <a:prstGeom prst="rect">
            <a:avLst/>
          </a:prstGeom>
          <a:noFill/>
          <a:ln w="9525">
            <a:noFill/>
          </a:ln>
        </p:spPr>
        <p:txBody>
          <a:bodyPr>
            <a:spAutoFit/>
          </a:bodyPr>
          <a:p>
            <a:pPr>
              <a:spcBef>
                <a:spcPct val="50000"/>
              </a:spcBef>
            </a:pPr>
            <a:r>
              <a:rPr lang="en-US" altLang="zh-CN" sz="2400" b="1"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请同学们自读</a:t>
            </a:r>
            <a:r>
              <a:rPr lang="en-US" altLang="zh-CN" sz="3200" b="1" dirty="0">
                <a:latin typeface="Arial" panose="020B0604020202020204" pitchFamily="34" charset="0"/>
                <a:ea typeface="宋体" panose="02010600030101010101" pitchFamily="2" charset="-122"/>
              </a:rPr>
              <a:t>5——7</a:t>
            </a:r>
            <a:r>
              <a:rPr lang="zh-CN" altLang="en-US" sz="3200" b="1" dirty="0">
                <a:latin typeface="Arial" panose="020B0604020202020204" pitchFamily="34" charset="0"/>
                <a:ea typeface="宋体" panose="02010600030101010101" pitchFamily="2" charset="-122"/>
              </a:rPr>
              <a:t>自然段，思考：在这几个时间段里麋鹿有着怎样的经历？请你试着画出文中的关键词来概括。完成表格。</a:t>
            </a:r>
            <a:endParaRPr lang="zh-CN" altLang="en-US" sz="3200" b="1" dirty="0">
              <a:latin typeface="Arial" panose="020B0604020202020204" pitchFamily="34" charset="0"/>
              <a:ea typeface="宋体" panose="02010600030101010101" pitchFamily="2" charset="-122"/>
            </a:endParaRPr>
          </a:p>
        </p:txBody>
      </p:sp>
      <p:graphicFrame>
        <p:nvGraphicFramePr>
          <p:cNvPr id="11358" name="表格 11357"/>
          <p:cNvGraphicFramePr/>
          <p:nvPr/>
        </p:nvGraphicFramePr>
        <p:xfrm>
          <a:off x="179388" y="1989138"/>
          <a:ext cx="8640762" cy="4608512"/>
        </p:xfrm>
        <a:graphic>
          <a:graphicData uri="http://schemas.openxmlformats.org/drawingml/2006/table">
            <a:tbl>
              <a:tblPr/>
              <a:tblGrid>
                <a:gridCol w="2520950"/>
                <a:gridCol w="4032250"/>
                <a:gridCol w="2087563"/>
              </a:tblGrid>
              <a:tr h="655638">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r>
                        <a:rPr lang="zh-CN" altLang="en-US" sz="3200" b="1" dirty="0"/>
                        <a:t>时间</a:t>
                      </a:r>
                      <a:endParaRPr lang="zh-CN" altLang="en-US" sz="3200" b="1" dirty="0"/>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r>
                        <a:rPr lang="zh-CN" altLang="en-US" sz="3200" b="1" dirty="0"/>
                        <a:t>传奇经历</a:t>
                      </a:r>
                      <a:endParaRPr lang="zh-CN" altLang="en-US" sz="3200" b="1" dirty="0"/>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r>
                        <a:rPr lang="zh-CN" altLang="en-US" sz="3200" b="1" dirty="0"/>
                        <a:t>感受</a:t>
                      </a:r>
                      <a:endParaRPr lang="zh-CN" altLang="en-US" sz="3200" b="1" dirty="0"/>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658812">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r>
                        <a:rPr lang="en-US" altLang="zh-CN" sz="3200" b="1" dirty="0"/>
                        <a:t>3000</a:t>
                      </a:r>
                      <a:r>
                        <a:rPr lang="zh-CN" altLang="en-US" sz="3200" b="1" dirty="0"/>
                        <a:t>多年前</a:t>
                      </a:r>
                      <a:endParaRPr lang="zh-CN" altLang="en-US" sz="3200" b="1" dirty="0"/>
                    </a:p>
                  </a:txBody>
                  <a:tcPr marL="90000" marR="90000" marT="46800" marB="46800" anchor="ct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buNone/>
                      </a:pPr>
                      <a:endParaRPr lang="zh-CN" altLang="en-US" sz="3200" b="1" dirty="0">
                        <a:solidFill>
                          <a:srgbClr val="FF6600"/>
                        </a:solidFill>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rowSpan="6">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buNone/>
                      </a:pPr>
                      <a:endParaRPr lang="zh-CN" altLang="en-US" sz="3200" dirty="0"/>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658813">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r>
                        <a:rPr lang="zh-CN" altLang="en-US" sz="3200" b="1" dirty="0"/>
                        <a:t>汉朝以后</a:t>
                      </a:r>
                      <a:endParaRPr lang="zh-CN" altLang="en-US" sz="3200" b="1" dirty="0"/>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buNone/>
                      </a:pPr>
                      <a:endParaRPr lang="zh-CN" altLang="en-US" sz="3200" b="1" dirty="0">
                        <a:solidFill>
                          <a:srgbClr val="FF6600"/>
                        </a:solidFill>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tcPr>
                </a:tc>
              </a:tr>
              <a:tr h="660400">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r>
                        <a:rPr lang="en-US" altLang="zh-CN" sz="3200" b="1" dirty="0"/>
                        <a:t>1865</a:t>
                      </a:r>
                      <a:r>
                        <a:rPr lang="zh-CN" altLang="en-US" sz="3200" b="1" dirty="0"/>
                        <a:t>年</a:t>
                      </a:r>
                      <a:endParaRPr lang="zh-CN" altLang="en-US" sz="3200" b="1" dirty="0"/>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buNone/>
                      </a:pPr>
                      <a:endParaRPr lang="zh-CN" altLang="en-US" sz="3200" b="1" dirty="0">
                        <a:solidFill>
                          <a:srgbClr val="FF6600"/>
                        </a:solidFill>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tcPr>
                </a:tc>
              </a:tr>
              <a:tr h="658812">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r>
                        <a:rPr lang="en-US" altLang="zh-CN" sz="3200" b="1" dirty="0"/>
                        <a:t>1900</a:t>
                      </a:r>
                      <a:r>
                        <a:rPr lang="zh-CN" altLang="en-US" sz="3200" b="1" dirty="0"/>
                        <a:t>年</a:t>
                      </a:r>
                      <a:endParaRPr lang="zh-CN" altLang="en-US" sz="3200" b="1" dirty="0"/>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buNone/>
                      </a:pPr>
                      <a:endParaRPr lang="zh-CN" altLang="en-US" sz="3200" b="1" dirty="0">
                        <a:solidFill>
                          <a:srgbClr val="FF6600"/>
                        </a:solidFill>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tcPr>
                </a:tc>
              </a:tr>
              <a:tr h="655638">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r>
                        <a:rPr lang="en-US" altLang="zh-CN" sz="3200" b="1" dirty="0"/>
                        <a:t>1967</a:t>
                      </a:r>
                      <a:r>
                        <a:rPr lang="zh-CN" altLang="en-US" sz="3200" b="1" dirty="0"/>
                        <a:t>年</a:t>
                      </a:r>
                      <a:endParaRPr lang="zh-CN" altLang="en-US" sz="3200" b="1" dirty="0"/>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buNone/>
                      </a:pPr>
                      <a:endParaRPr lang="zh-CN" altLang="en-US" sz="3200" b="1" dirty="0">
                        <a:solidFill>
                          <a:srgbClr val="FF6600"/>
                        </a:solidFill>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tcPr>
                </a:tc>
              </a:tr>
              <a:tr h="660400">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lgn="ctr">
                        <a:buNone/>
                      </a:pPr>
                      <a:r>
                        <a:rPr lang="en-US" altLang="zh-CN" sz="3200" b="1" dirty="0"/>
                        <a:t>1986</a:t>
                      </a:r>
                      <a:r>
                        <a:rPr lang="zh-CN" altLang="en-US" sz="3200" b="1" dirty="0"/>
                        <a:t>年</a:t>
                      </a:r>
                      <a:endParaRPr lang="zh-CN" altLang="en-US" sz="3200" b="1" dirty="0"/>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1" fontAlgn="base" latinLnBrk="0" hangingPunct="1">
                        <a:lnSpc>
                          <a:spcPct val="100000"/>
                        </a:lnSpc>
                        <a:spcBef>
                          <a:spcPct val="20000"/>
                        </a:spcBef>
                        <a:spcAft>
                          <a:spcPct val="0"/>
                        </a:spcAft>
                        <a:buClr>
                          <a:schemeClr val="hlink"/>
                        </a:buClr>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tx2"/>
                        </a:buClr>
                        <a:buSzPct val="85000"/>
                        <a:defRPr sz="2400" kern="1200"/>
                      </a:lvl2pPr>
                      <a:lvl3pPr marL="1143000" lvl="2" indent="-228600">
                        <a:buClr>
                          <a:schemeClr val="hlink"/>
                        </a:buClr>
                        <a:defRPr sz="2000" kern="1200"/>
                      </a:lvl3pPr>
                      <a:lvl4pPr marL="1600200" lvl="3" indent="-228600">
                        <a:buClr>
                          <a:schemeClr val="tx2"/>
                        </a:buClr>
                        <a:defRPr sz="1800" kern="1200"/>
                      </a:lvl4pPr>
                      <a:lvl5pPr marL="2057400" lvl="4" indent="-228600">
                        <a:buClr>
                          <a:schemeClr val="hlink"/>
                        </a:buClr>
                        <a:buFont typeface="Wingdings 2" panose="05020102010507070707" pitchFamily="18" charset="2"/>
                        <a:defRPr sz="1800" kern="1200"/>
                      </a:lvl5pPr>
                    </a:lstStyle>
                    <a:p>
                      <a:pPr marL="0" lvl="0" indent="0">
                        <a:buNone/>
                      </a:pPr>
                      <a:endParaRPr lang="zh-CN" altLang="en-US" sz="3200" b="1" dirty="0">
                        <a:solidFill>
                          <a:srgbClr val="FF6600"/>
                        </a:solidFill>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vMerge="1">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B w="28575" cap="flat" cmpd="sng">
                      <a:solidFill>
                        <a:schemeClr val="tx1"/>
                      </a:solidFill>
                      <a:prstDash val="solid"/>
                      <a:headEnd type="none" w="med" len="med"/>
                      <a:tailEnd type="none" w="med" len="med"/>
                    </a:lnB>
                  </a:tcPr>
                </a:tc>
              </a:tr>
            </a:tbl>
          </a:graphicData>
        </a:graphic>
      </p:graphicFrame>
      <p:sp>
        <p:nvSpPr>
          <p:cNvPr id="11298" name="文本框 11297"/>
          <p:cNvSpPr txBox="1"/>
          <p:nvPr/>
        </p:nvSpPr>
        <p:spPr>
          <a:xfrm>
            <a:off x="2987675" y="2708275"/>
            <a:ext cx="3168650" cy="579438"/>
          </a:xfrm>
          <a:prstGeom prst="rect">
            <a:avLst/>
          </a:prstGeom>
          <a:noFill/>
          <a:ln w="9525">
            <a:noFill/>
          </a:ln>
        </p:spPr>
        <p:txBody>
          <a:bodyPr>
            <a:spAutoFit/>
          </a:bodyPr>
          <a:p>
            <a:pPr>
              <a:spcBef>
                <a:spcPct val="20000"/>
              </a:spcBef>
            </a:pPr>
            <a:r>
              <a:rPr lang="zh-CN" altLang="en-US" sz="3200" b="1" dirty="0">
                <a:solidFill>
                  <a:srgbClr val="FF6600"/>
                </a:solidFill>
                <a:latin typeface="Arial" panose="020B0604020202020204" pitchFamily="34" charset="0"/>
                <a:ea typeface="黑体" panose="02010600030101010101" pitchFamily="2" charset="-122"/>
              </a:rPr>
              <a:t>就有麋鹿</a:t>
            </a:r>
            <a:endParaRPr lang="zh-CN" altLang="en-US" sz="3200" b="1" dirty="0">
              <a:solidFill>
                <a:srgbClr val="FF6600"/>
              </a:solidFill>
              <a:latin typeface="Arial" panose="020B0604020202020204" pitchFamily="34" charset="0"/>
              <a:ea typeface="黑体" panose="02010600030101010101" pitchFamily="2" charset="-122"/>
            </a:endParaRPr>
          </a:p>
        </p:txBody>
      </p:sp>
      <p:sp>
        <p:nvSpPr>
          <p:cNvPr id="11299" name="文本框 11298"/>
          <p:cNvSpPr txBox="1"/>
          <p:nvPr/>
        </p:nvSpPr>
        <p:spPr>
          <a:xfrm>
            <a:off x="2987675" y="3357563"/>
            <a:ext cx="3168650" cy="579437"/>
          </a:xfrm>
          <a:prstGeom prst="rect">
            <a:avLst/>
          </a:prstGeom>
          <a:noFill/>
          <a:ln w="9525">
            <a:noFill/>
          </a:ln>
        </p:spPr>
        <p:txBody>
          <a:bodyPr>
            <a:spAutoFit/>
          </a:bodyPr>
          <a:p>
            <a:pPr>
              <a:spcBef>
                <a:spcPct val="20000"/>
              </a:spcBef>
            </a:pPr>
            <a:r>
              <a:rPr lang="zh-CN" altLang="en-US" sz="3200" b="1" dirty="0">
                <a:solidFill>
                  <a:srgbClr val="FF6600"/>
                </a:solidFill>
                <a:latin typeface="Arial" panose="020B0604020202020204" pitchFamily="34" charset="0"/>
                <a:ea typeface="黑体" panose="02010600030101010101" pitchFamily="2" charset="-122"/>
              </a:rPr>
              <a:t>销声匿迹</a:t>
            </a:r>
            <a:endParaRPr lang="zh-CN" altLang="en-US" sz="3200" b="1" dirty="0">
              <a:solidFill>
                <a:srgbClr val="FF6600"/>
              </a:solidFill>
              <a:latin typeface="Arial" panose="020B0604020202020204" pitchFamily="34" charset="0"/>
              <a:ea typeface="黑体" panose="02010600030101010101" pitchFamily="2" charset="-122"/>
            </a:endParaRPr>
          </a:p>
        </p:txBody>
      </p:sp>
      <p:sp>
        <p:nvSpPr>
          <p:cNvPr id="11300" name="文本框 11299">
            <a:hlinkClick r:id="rId1" action="ppaction://hlinksldjump"/>
          </p:cNvPr>
          <p:cNvSpPr txBox="1"/>
          <p:nvPr/>
        </p:nvSpPr>
        <p:spPr>
          <a:xfrm>
            <a:off x="2916238" y="4005263"/>
            <a:ext cx="3168650" cy="579437"/>
          </a:xfrm>
          <a:prstGeom prst="rect">
            <a:avLst/>
          </a:prstGeom>
          <a:noFill/>
          <a:ln w="9525">
            <a:noFill/>
          </a:ln>
        </p:spPr>
        <p:txBody>
          <a:bodyPr>
            <a:spAutoFit/>
          </a:bodyPr>
          <a:p>
            <a:pPr>
              <a:spcBef>
                <a:spcPct val="20000"/>
              </a:spcBef>
            </a:pPr>
            <a:r>
              <a:rPr lang="zh-CN" altLang="en-US" sz="3200" b="1" dirty="0">
                <a:solidFill>
                  <a:srgbClr val="FF6600"/>
                </a:solidFill>
                <a:latin typeface="Arial" panose="020B0604020202020204" pitchFamily="34" charset="0"/>
                <a:ea typeface="黑体" panose="02010600030101010101" pitchFamily="2" charset="-122"/>
              </a:rPr>
              <a:t>盗往欧洲</a:t>
            </a:r>
            <a:endParaRPr lang="zh-CN" altLang="en-US" sz="3200" b="1" dirty="0">
              <a:solidFill>
                <a:srgbClr val="FF6600"/>
              </a:solidFill>
              <a:latin typeface="Arial" panose="020B0604020202020204" pitchFamily="34" charset="0"/>
              <a:ea typeface="黑体" panose="02010600030101010101" pitchFamily="2" charset="-122"/>
            </a:endParaRPr>
          </a:p>
        </p:txBody>
      </p:sp>
      <p:sp>
        <p:nvSpPr>
          <p:cNvPr id="11301" name="文本框 11300"/>
          <p:cNvSpPr txBox="1"/>
          <p:nvPr/>
        </p:nvSpPr>
        <p:spPr>
          <a:xfrm>
            <a:off x="2700338" y="4652963"/>
            <a:ext cx="4032250" cy="579437"/>
          </a:xfrm>
          <a:prstGeom prst="rect">
            <a:avLst/>
          </a:prstGeom>
          <a:noFill/>
          <a:ln w="9525">
            <a:noFill/>
          </a:ln>
        </p:spPr>
        <p:txBody>
          <a:bodyPr>
            <a:spAutoFit/>
          </a:bodyPr>
          <a:p>
            <a:pPr>
              <a:spcBef>
                <a:spcPct val="20000"/>
              </a:spcBef>
            </a:pPr>
            <a:r>
              <a:rPr lang="zh-CN" altLang="en-US" sz="3200" b="1" dirty="0">
                <a:solidFill>
                  <a:srgbClr val="FF6600"/>
                </a:solidFill>
                <a:latin typeface="Arial" panose="020B0604020202020204" pitchFamily="34" charset="0"/>
                <a:ea typeface="黑体" panose="02010600030101010101" pitchFamily="2" charset="-122"/>
              </a:rPr>
              <a:t>惨遭厄运（几乎绝迹）</a:t>
            </a:r>
            <a:endParaRPr lang="zh-CN" altLang="en-US" sz="3200" b="1" dirty="0">
              <a:solidFill>
                <a:srgbClr val="FF6600"/>
              </a:solidFill>
              <a:latin typeface="Arial" panose="020B0604020202020204" pitchFamily="34" charset="0"/>
              <a:ea typeface="黑体" panose="02010600030101010101" pitchFamily="2" charset="-122"/>
            </a:endParaRPr>
          </a:p>
        </p:txBody>
      </p:sp>
      <p:sp>
        <p:nvSpPr>
          <p:cNvPr id="11302" name="文本框 11301">
            <a:hlinkClick r:id="rId2" action="ppaction://hlinksldjump"/>
          </p:cNvPr>
          <p:cNvSpPr txBox="1"/>
          <p:nvPr/>
        </p:nvSpPr>
        <p:spPr>
          <a:xfrm>
            <a:off x="2987675" y="5300663"/>
            <a:ext cx="3455988" cy="579437"/>
          </a:xfrm>
          <a:prstGeom prst="rect">
            <a:avLst/>
          </a:prstGeom>
          <a:noFill/>
          <a:ln w="9525">
            <a:noFill/>
          </a:ln>
        </p:spPr>
        <p:txBody>
          <a:bodyPr>
            <a:spAutoFit/>
          </a:bodyPr>
          <a:p>
            <a:pPr>
              <a:spcBef>
                <a:spcPct val="20000"/>
              </a:spcBef>
            </a:pPr>
            <a:r>
              <a:rPr lang="zh-CN" altLang="en-US" sz="3200" b="1" dirty="0">
                <a:solidFill>
                  <a:srgbClr val="FF6600"/>
                </a:solidFill>
                <a:latin typeface="黑体" panose="02010600030101010101" pitchFamily="2" charset="-122"/>
                <a:ea typeface="黑体" panose="02010600030101010101" pitchFamily="2" charset="-122"/>
              </a:rPr>
              <a:t>迅速繁殖 </a:t>
            </a:r>
            <a:endParaRPr lang="zh-CN" altLang="en-US" sz="3200" b="1" dirty="0">
              <a:solidFill>
                <a:srgbClr val="FF6600"/>
              </a:solidFill>
              <a:latin typeface="黑体" panose="02010600030101010101" pitchFamily="2" charset="-122"/>
              <a:ea typeface="黑体" panose="02010600030101010101" pitchFamily="2" charset="-122"/>
            </a:endParaRPr>
          </a:p>
        </p:txBody>
      </p:sp>
      <p:sp>
        <p:nvSpPr>
          <p:cNvPr id="11303" name="文本框 11302">
            <a:hlinkClick r:id="rId3" action="ppaction://hlinksldjump"/>
          </p:cNvPr>
          <p:cNvSpPr txBox="1"/>
          <p:nvPr/>
        </p:nvSpPr>
        <p:spPr>
          <a:xfrm>
            <a:off x="2843213" y="5949950"/>
            <a:ext cx="3095625" cy="579438"/>
          </a:xfrm>
          <a:prstGeom prst="rect">
            <a:avLst/>
          </a:prstGeom>
          <a:noFill/>
          <a:ln w="9525">
            <a:noFill/>
          </a:ln>
        </p:spPr>
        <p:txBody>
          <a:bodyPr>
            <a:spAutoFit/>
          </a:bodyPr>
          <a:p>
            <a:pPr>
              <a:spcBef>
                <a:spcPct val="20000"/>
              </a:spcBef>
            </a:pPr>
            <a:r>
              <a:rPr lang="zh-CN" altLang="en-US" sz="3200" b="1" dirty="0">
                <a:solidFill>
                  <a:srgbClr val="FF6600"/>
                </a:solidFill>
                <a:latin typeface="Arial" panose="020B0604020202020204" pitchFamily="34" charset="0"/>
                <a:ea typeface="黑体" panose="02010600030101010101" pitchFamily="2" charset="-122"/>
              </a:rPr>
              <a:t>回归故土</a:t>
            </a:r>
            <a:endParaRPr lang="zh-CN" altLang="en-US" sz="3200" b="1" dirty="0">
              <a:solidFill>
                <a:srgbClr val="FF6600"/>
              </a:solidFill>
              <a:latin typeface="Arial" panose="020B0604020202020204" pitchFamily="34" charset="0"/>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98"/>
                                        </p:tgtEl>
                                        <p:attrNameLst>
                                          <p:attrName>style.visibility</p:attrName>
                                        </p:attrNameLst>
                                      </p:cBhvr>
                                      <p:to>
                                        <p:strVal val="visible"/>
                                      </p:to>
                                    </p:set>
                                    <p:animEffect transition="in" filter="blinds(horizontal)">
                                      <p:cBhvr>
                                        <p:cTn id="7" dur="500"/>
                                        <p:tgtEl>
                                          <p:spTgt spid="112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99"/>
                                        </p:tgtEl>
                                        <p:attrNameLst>
                                          <p:attrName>style.visibility</p:attrName>
                                        </p:attrNameLst>
                                      </p:cBhvr>
                                      <p:to>
                                        <p:strVal val="visible"/>
                                      </p:to>
                                    </p:set>
                                    <p:animEffect transition="in" filter="blinds(horizontal)">
                                      <p:cBhvr>
                                        <p:cTn id="12" dur="500"/>
                                        <p:tgtEl>
                                          <p:spTgt spid="1129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300"/>
                                        </p:tgtEl>
                                        <p:attrNameLst>
                                          <p:attrName>style.visibility</p:attrName>
                                        </p:attrNameLst>
                                      </p:cBhvr>
                                      <p:to>
                                        <p:strVal val="visible"/>
                                      </p:to>
                                    </p:set>
                                    <p:animEffect transition="in" filter="blinds(horizontal)">
                                      <p:cBhvr>
                                        <p:cTn id="17" dur="500"/>
                                        <p:tgtEl>
                                          <p:spTgt spid="113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301"/>
                                        </p:tgtEl>
                                        <p:attrNameLst>
                                          <p:attrName>style.visibility</p:attrName>
                                        </p:attrNameLst>
                                      </p:cBhvr>
                                      <p:to>
                                        <p:strVal val="visible"/>
                                      </p:to>
                                    </p:set>
                                    <p:animEffect transition="in" filter="blinds(horizontal)">
                                      <p:cBhvr>
                                        <p:cTn id="22" dur="500"/>
                                        <p:tgtEl>
                                          <p:spTgt spid="1130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302"/>
                                        </p:tgtEl>
                                        <p:attrNameLst>
                                          <p:attrName>style.visibility</p:attrName>
                                        </p:attrNameLst>
                                      </p:cBhvr>
                                      <p:to>
                                        <p:strVal val="visible"/>
                                      </p:to>
                                    </p:set>
                                    <p:animEffect transition="in" filter="blinds(horizontal)">
                                      <p:cBhvr>
                                        <p:cTn id="27" dur="500"/>
                                        <p:tgtEl>
                                          <p:spTgt spid="1130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303"/>
                                        </p:tgtEl>
                                        <p:attrNameLst>
                                          <p:attrName>style.visibility</p:attrName>
                                        </p:attrNameLst>
                                      </p:cBhvr>
                                      <p:to>
                                        <p:strVal val="visible"/>
                                      </p:to>
                                    </p:set>
                                    <p:animEffect transition="in" filter="blinds(horizontal)">
                                      <p:cBhvr>
                                        <p:cTn id="32" dur="500"/>
                                        <p:tgtEl>
                                          <p:spTgt spid="11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8" grpId="0"/>
      <p:bldP spid="11299" grpId="0"/>
      <p:bldP spid="11300" grpId="0"/>
      <p:bldP spid="11301" grpId="0"/>
      <p:bldP spid="11302" grpId="0"/>
      <p:bldP spid="1130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文本框 9219"/>
          <p:cNvSpPr txBox="1"/>
          <p:nvPr/>
        </p:nvSpPr>
        <p:spPr>
          <a:xfrm>
            <a:off x="179388" y="549275"/>
            <a:ext cx="8785225" cy="6121400"/>
          </a:xfrm>
          <a:prstGeom prst="rect">
            <a:avLst/>
          </a:prstGeom>
          <a:noFill/>
          <a:ln w="9525">
            <a:noFill/>
          </a:ln>
        </p:spPr>
        <p:txBody>
          <a:bodyPr>
            <a:spAutoFit/>
          </a:bodyPr>
          <a:p>
            <a:pPr marL="342900" indent="-342900">
              <a:lnSpc>
                <a:spcPct val="110000"/>
              </a:lnSpc>
            </a:pPr>
            <a:r>
              <a:rPr lang="en-US" altLang="zh-CN" sz="2000" dirty="0">
                <a:latin typeface="黑体" panose="02010600030101010101" pitchFamily="2" charset="-122"/>
                <a:ea typeface="黑体" panose="02010600030101010101" pitchFamily="2" charset="-122"/>
              </a:rPr>
              <a:t>a </a:t>
            </a:r>
            <a:r>
              <a:rPr lang="zh-CN" altLang="en-US" sz="2000" dirty="0">
                <a:latin typeface="黑体" panose="02010600030101010101" pitchFamily="2" charset="-122"/>
                <a:ea typeface="黑体" panose="02010600030101010101" pitchFamily="2" charset="-122"/>
              </a:rPr>
              <a:t>、人为因素：</a:t>
            </a:r>
            <a:endParaRPr lang="zh-CN" altLang="en-US" sz="2000" dirty="0">
              <a:latin typeface="黑体" panose="02010600030101010101" pitchFamily="2" charset="-122"/>
              <a:ea typeface="黑体" panose="02010600030101010101" pitchFamily="2" charset="-122"/>
            </a:endParaRPr>
          </a:p>
          <a:p>
            <a:pPr marL="342900" indent="-342900">
              <a:lnSpc>
                <a:spcPct val="110000"/>
              </a:lnSpc>
            </a:pPr>
            <a:r>
              <a:rPr lang="zh-CN" altLang="en-US" sz="2000" dirty="0">
                <a:latin typeface="黑体" panose="02010600030101010101" pitchFamily="2" charset="-122"/>
                <a:ea typeface="黑体" panose="02010600030101010101" pitchFamily="2" charset="-122"/>
              </a:rPr>
              <a:t>             麋鹿减少甚至到即将消失，关键于人，因为人们没有爱惜它，任意去狩猎，去残杀。麋鹿不仅是先人狩猎的对象，也是宗教仪式中的重要祭物。特大的洪水带来的灾难。</a:t>
            </a:r>
            <a:endParaRPr lang="zh-CN" altLang="en-US" sz="2000" dirty="0">
              <a:latin typeface="黑体" panose="02010600030101010101" pitchFamily="2" charset="-122"/>
              <a:ea typeface="黑体" panose="02010600030101010101" pitchFamily="2" charset="-122"/>
            </a:endParaRPr>
          </a:p>
          <a:p>
            <a:pPr marL="342900" indent="-342900">
              <a:lnSpc>
                <a:spcPct val="110000"/>
              </a:lnSpc>
            </a:pPr>
            <a:r>
              <a:rPr lang="zh-CN" altLang="en-US" sz="2000" dirty="0">
                <a:latin typeface="黑体" panose="02010600030101010101" pitchFamily="2" charset="-122"/>
                <a:ea typeface="黑体" panose="02010600030101010101" pitchFamily="2" charset="-122"/>
              </a:rPr>
              <a:t>             </a:t>
            </a:r>
            <a:r>
              <a:rPr lang="zh-CN" altLang="en-US" sz="2000" dirty="0">
                <a:solidFill>
                  <a:srgbClr val="FF0000"/>
                </a:solidFill>
                <a:latin typeface="黑体" panose="02010600030101010101" pitchFamily="2" charset="-122"/>
                <a:ea typeface="黑体" panose="02010600030101010101" pitchFamily="2" charset="-122"/>
              </a:rPr>
              <a:t>得出研究结论：人类给麋鹿带来了灾难。</a:t>
            </a:r>
            <a:endParaRPr lang="zh-CN" altLang="en-US" sz="2000" dirty="0">
              <a:solidFill>
                <a:srgbClr val="FF0000"/>
              </a:solidFill>
              <a:latin typeface="黑体" panose="02010600030101010101" pitchFamily="2" charset="-122"/>
              <a:ea typeface="黑体" panose="02010600030101010101" pitchFamily="2" charset="-122"/>
            </a:endParaRPr>
          </a:p>
          <a:p>
            <a:pPr marL="342900" indent="-342900">
              <a:lnSpc>
                <a:spcPct val="110000"/>
              </a:lnSpc>
            </a:pPr>
            <a:r>
              <a:rPr lang="en-US" altLang="zh-CN" sz="2000" dirty="0">
                <a:latin typeface="黑体" panose="02010600030101010101" pitchFamily="2" charset="-122"/>
                <a:ea typeface="黑体" panose="02010600030101010101" pitchFamily="2" charset="-122"/>
              </a:rPr>
              <a:t>b</a:t>
            </a:r>
            <a:r>
              <a:rPr lang="zh-CN" altLang="en-US" sz="2000" dirty="0">
                <a:latin typeface="黑体" panose="02010600030101010101" pitchFamily="2" charset="-122"/>
                <a:ea typeface="黑体" panose="02010600030101010101" pitchFamily="2" charset="-122"/>
              </a:rPr>
              <a:t>、环境因素：</a:t>
            </a:r>
            <a:endParaRPr lang="zh-CN" altLang="en-US" sz="2000" dirty="0">
              <a:latin typeface="黑体" panose="02010600030101010101" pitchFamily="2" charset="-122"/>
              <a:ea typeface="黑体" panose="02010600030101010101" pitchFamily="2" charset="-122"/>
            </a:endParaRPr>
          </a:p>
          <a:p>
            <a:pPr marL="342900" indent="-342900">
              <a:lnSpc>
                <a:spcPct val="110000"/>
              </a:lnSpc>
            </a:pPr>
            <a:r>
              <a:rPr lang="zh-CN" altLang="en-US" sz="2000" dirty="0">
                <a:latin typeface="黑体" panose="02010600030101010101" pitchFamily="2" charset="-122"/>
                <a:ea typeface="黑体" panose="02010600030101010101" pitchFamily="2" charset="-122"/>
              </a:rPr>
              <a:t>             古时候，人们为了多种庄稼，把许多沼泽或近海低洼荒地被开垦成为农田，使麋鹿没有了容身之所，所以许多麋鹿被迫远离家乡。适宜的生活环境：气候、温度、以及沼泽地带的湿地环境。</a:t>
            </a:r>
            <a:endParaRPr lang="zh-CN" altLang="en-US" sz="2000" dirty="0">
              <a:latin typeface="黑体" panose="02010600030101010101" pitchFamily="2" charset="-122"/>
              <a:ea typeface="黑体" panose="02010600030101010101" pitchFamily="2" charset="-122"/>
            </a:endParaRPr>
          </a:p>
          <a:p>
            <a:pPr marL="342900" indent="-342900">
              <a:lnSpc>
                <a:spcPct val="110000"/>
              </a:lnSpc>
            </a:pPr>
            <a:r>
              <a:rPr lang="zh-CN" altLang="en-US" sz="2000" dirty="0">
                <a:latin typeface="黑体" panose="02010600030101010101" pitchFamily="2" charset="-122"/>
                <a:ea typeface="黑体" panose="02010600030101010101" pitchFamily="2" charset="-122"/>
              </a:rPr>
              <a:t>             </a:t>
            </a:r>
            <a:r>
              <a:rPr lang="zh-CN" altLang="en-US" sz="2000" dirty="0">
                <a:solidFill>
                  <a:srgbClr val="FF0000"/>
                </a:solidFill>
                <a:latin typeface="黑体" panose="02010600030101010101" pitchFamily="2" charset="-122"/>
                <a:ea typeface="黑体" panose="02010600030101010101" pitchFamily="2" charset="-122"/>
              </a:rPr>
              <a:t>得出研究结论：适宜的生活环境是麋鹿生长的必要条件。</a:t>
            </a:r>
            <a:endParaRPr lang="zh-CN" altLang="en-US" sz="2000" dirty="0">
              <a:solidFill>
                <a:srgbClr val="FF0000"/>
              </a:solidFill>
              <a:latin typeface="黑体" panose="02010600030101010101" pitchFamily="2" charset="-122"/>
              <a:ea typeface="黑体" panose="02010600030101010101" pitchFamily="2" charset="-122"/>
            </a:endParaRPr>
          </a:p>
          <a:p>
            <a:pPr marL="342900" indent="-342900">
              <a:lnSpc>
                <a:spcPct val="110000"/>
              </a:lnSpc>
            </a:pPr>
            <a:r>
              <a:rPr lang="en-US" altLang="zh-CN" sz="2000" dirty="0">
                <a:latin typeface="黑体" panose="02010600030101010101" pitchFamily="2" charset="-122"/>
                <a:ea typeface="黑体" panose="02010600030101010101" pitchFamily="2" charset="-122"/>
              </a:rPr>
              <a:t>c</a:t>
            </a:r>
            <a:r>
              <a:rPr lang="zh-CN" altLang="en-US" sz="2000" dirty="0">
                <a:latin typeface="黑体" panose="02010600030101010101" pitchFamily="2" charset="-122"/>
                <a:ea typeface="黑体" panose="02010600030101010101" pitchFamily="2" charset="-122"/>
              </a:rPr>
              <a:t>、社会因素：</a:t>
            </a:r>
            <a:endParaRPr lang="zh-CN" altLang="en-US" sz="2000" dirty="0">
              <a:latin typeface="黑体" panose="02010600030101010101" pitchFamily="2" charset="-122"/>
              <a:ea typeface="黑体" panose="02010600030101010101" pitchFamily="2" charset="-122"/>
            </a:endParaRPr>
          </a:p>
          <a:p>
            <a:pPr marL="342900" indent="-342900">
              <a:lnSpc>
                <a:spcPct val="110000"/>
              </a:lnSpc>
            </a:pPr>
            <a:r>
              <a:rPr lang="zh-CN" altLang="en-US" sz="2000" dirty="0">
                <a:latin typeface="黑体" panose="02010600030101010101" pitchFamily="2" charset="-122"/>
                <a:ea typeface="黑体" panose="02010600030101010101" pitchFamily="2" charset="-122"/>
              </a:rPr>
              <a:t>            可恶的是国外侵略</a:t>
            </a:r>
            <a:r>
              <a:rPr lang="en-US" altLang="zh-CN" sz="2000" dirty="0">
                <a:latin typeface="黑体" panose="02010600030101010101" pitchFamily="2" charset="-122"/>
                <a:ea typeface="黑体" panose="02010600030101010101" pitchFamily="2" charset="-122"/>
              </a:rPr>
              <a:t>——</a:t>
            </a:r>
            <a:r>
              <a:rPr lang="zh-CN" altLang="en-US" sz="2000" dirty="0">
                <a:latin typeface="黑体" panose="02010600030101010101" pitchFamily="2" charset="-122"/>
                <a:ea typeface="黑体" panose="02010600030101010101" pitchFamily="2" charset="-122"/>
              </a:rPr>
              <a:t>外国人的发现和撰文介绍是麋鹿从国内移居国外的导火线。也是麋鹿再次遇难的重要原因。“八国联军”入侵北京，最后一群麋鹿惨遭厄运。“导致麋鹿坎坷命运”的原因不但有人为因素、环境因素、更有社会因素。</a:t>
            </a:r>
            <a:endParaRPr lang="zh-CN" altLang="en-US" sz="2000" dirty="0">
              <a:latin typeface="黑体" panose="02010600030101010101" pitchFamily="2" charset="-122"/>
              <a:ea typeface="黑体" panose="02010600030101010101" pitchFamily="2" charset="-122"/>
            </a:endParaRPr>
          </a:p>
          <a:p>
            <a:pPr marL="342900" indent="-342900">
              <a:lnSpc>
                <a:spcPct val="110000"/>
              </a:lnSpc>
            </a:pPr>
            <a:r>
              <a:rPr lang="zh-CN" altLang="en-US" sz="2000" dirty="0">
                <a:latin typeface="黑体" panose="02010600030101010101" pitchFamily="2" charset="-122"/>
                <a:ea typeface="黑体" panose="02010600030101010101" pitchFamily="2" charset="-122"/>
              </a:rPr>
              <a:t>             </a:t>
            </a:r>
            <a:r>
              <a:rPr lang="zh-CN" altLang="en-US" sz="2000" dirty="0">
                <a:solidFill>
                  <a:srgbClr val="FF0000"/>
                </a:solidFill>
                <a:latin typeface="黑体" panose="02010600030101010101" pitchFamily="2" charset="-122"/>
                <a:ea typeface="黑体" panose="02010600030101010101" pitchFamily="2" charset="-122"/>
              </a:rPr>
              <a:t>得出研究结论：创设一个良好的环境是麋鹿乃至其他动物以及我们人类生存的重要条件。</a:t>
            </a:r>
            <a:endParaRPr lang="zh-CN" altLang="en-US" sz="2000" dirty="0">
              <a:solidFill>
                <a:srgbClr val="FF0000"/>
              </a:solidFill>
              <a:latin typeface="黑体" panose="02010600030101010101" pitchFamily="2" charset="-122"/>
              <a:ea typeface="黑体" panose="02010600030101010101" pitchFamily="2" charset="-122"/>
            </a:endParaRPr>
          </a:p>
          <a:p>
            <a:pPr marL="342900" indent="-342900">
              <a:lnSpc>
                <a:spcPct val="110000"/>
              </a:lnSpc>
            </a:pPr>
            <a:endParaRPr lang="zh-CN" altLang="en-US" sz="2000" dirty="0">
              <a:solidFill>
                <a:srgbClr val="FF0000"/>
              </a:solidFill>
              <a:latin typeface="黑体" panose="02010600030101010101" pitchFamily="2" charset="-122"/>
              <a:ea typeface="黑体" panose="02010600030101010101" pitchFamily="2" charset="-122"/>
            </a:endParaRPr>
          </a:p>
        </p:txBody>
      </p:sp>
      <p:sp>
        <p:nvSpPr>
          <p:cNvPr id="9221" name="矩形 9220"/>
          <p:cNvSpPr/>
          <p:nvPr/>
        </p:nvSpPr>
        <p:spPr>
          <a:xfrm>
            <a:off x="395288" y="188913"/>
            <a:ext cx="1439862" cy="287337"/>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0000FF"/>
                  </a:solidFill>
                  <a:prstDash val="solid"/>
                  <a:headEnd type="none" w="med" len="med"/>
                  <a:tailEnd type="none" w="med" len="med"/>
                </a:ln>
                <a:solidFill>
                  <a:srgbClr val="0000FF"/>
                </a:solidFill>
                <a:latin typeface="宋体" panose="02010600030101010101" pitchFamily="2" charset="-122"/>
                <a:ea typeface="宋体" panose="02010600030101010101" pitchFamily="2" charset="-122"/>
              </a:rPr>
              <a:t>课外资料：</a:t>
            </a:r>
            <a:endParaRPr lang="zh-CN" altLang="en-US" sz="3600" b="1">
              <a:ln w="9525" cap="flat" cmpd="sng">
                <a:solidFill>
                  <a:srgbClr val="0000FF"/>
                </a:solidFill>
                <a:prstDash val="solid"/>
                <a:headEnd type="none" w="med" len="med"/>
                <a:tailEnd type="none" w="med" len="med"/>
              </a:ln>
              <a:solidFill>
                <a:srgbClr val="0000FF"/>
              </a:solidFill>
              <a:latin typeface="宋体" panose="02010600030101010101" pitchFamily="2" charset="-122"/>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noRot="1"/>
          </p:cNvSpPr>
          <p:nvPr>
            <p:ph type="title"/>
          </p:nvPr>
        </p:nvSpPr>
        <p:spPr>
          <a:xfrm>
            <a:off x="2987675" y="476250"/>
            <a:ext cx="3455988" cy="1143000"/>
          </a:xfrm>
          <a:solidFill>
            <a:schemeClr val="accent1"/>
          </a:solidFill>
        </p:spPr>
        <p:txBody>
          <a:bodyPr anchor="ctr"/>
          <a:p>
            <a:r>
              <a:rPr lang="zh-CN" altLang="en-US" b="1" dirty="0">
                <a:latin typeface="黑体" panose="02010600030101010101" pitchFamily="2" charset="-122"/>
                <a:ea typeface="黑体" panose="02010600030101010101" pitchFamily="2" charset="-122"/>
              </a:rPr>
              <a:t>历    史</a:t>
            </a:r>
            <a:endParaRPr lang="zh-CN" altLang="en-US" b="1">
              <a:latin typeface="黑体" panose="02010600030101010101" pitchFamily="2" charset="-122"/>
              <a:ea typeface="黑体" panose="02010600030101010101" pitchFamily="2" charset="-122"/>
            </a:endParaRPr>
          </a:p>
        </p:txBody>
      </p:sp>
      <p:sp>
        <p:nvSpPr>
          <p:cNvPr id="20483" name="文本占位符 20482"/>
          <p:cNvSpPr>
            <a:spLocks noGrp="1" noRot="1"/>
          </p:cNvSpPr>
          <p:nvPr>
            <p:ph type="body" idx="1"/>
          </p:nvPr>
        </p:nvSpPr>
        <p:spPr>
          <a:xfrm>
            <a:off x="323850" y="1989138"/>
            <a:ext cx="8435975" cy="4525962"/>
          </a:xfrm>
        </p:spPr>
        <p:txBody>
          <a:bodyPr/>
          <a:p>
            <a:pPr>
              <a:buNone/>
            </a:pPr>
            <a:r>
              <a:rPr lang="en-US" altLang="zh-CN" b="1" dirty="0">
                <a:solidFill>
                  <a:schemeClr val="bg1"/>
                </a:solidFill>
              </a:rPr>
              <a:t>          </a:t>
            </a:r>
            <a:r>
              <a:rPr lang="zh-CN" altLang="en-US" sz="4000" b="1" dirty="0">
                <a:solidFill>
                  <a:schemeClr val="hlink"/>
                </a:solidFill>
                <a:latin typeface="黑体" panose="02010600030101010101" pitchFamily="2" charset="-122"/>
                <a:ea typeface="黑体" panose="02010600030101010101" pitchFamily="2" charset="-122"/>
              </a:rPr>
              <a:t>麋鹿的经历充满传奇色彩。据科学家考证，早在</a:t>
            </a:r>
            <a:r>
              <a:rPr lang="en-US" altLang="zh-CN" sz="4000" b="1" dirty="0">
                <a:solidFill>
                  <a:schemeClr val="hlink"/>
                </a:solidFill>
                <a:latin typeface="黑体" panose="02010600030101010101" pitchFamily="2" charset="-122"/>
                <a:ea typeface="黑体" panose="02010600030101010101" pitchFamily="2" charset="-122"/>
              </a:rPr>
              <a:t>3000</a:t>
            </a:r>
            <a:r>
              <a:rPr lang="zh-CN" altLang="en-US" sz="4000" b="1" dirty="0">
                <a:solidFill>
                  <a:schemeClr val="hlink"/>
                </a:solidFill>
                <a:latin typeface="黑体" panose="02010600030101010101" pitchFamily="2" charset="-122"/>
                <a:ea typeface="黑体" panose="02010600030101010101" pitchFamily="2" charset="-122"/>
              </a:rPr>
              <a:t>多年前，我国黄河、长江中下游地区就有麋鹿，但汉朝以后逐渐减少，再后来竟然销声匿迹。</a:t>
            </a:r>
            <a:r>
              <a:rPr lang="en-US" altLang="zh-CN" sz="4000" b="1" dirty="0">
                <a:solidFill>
                  <a:schemeClr val="hlink"/>
                </a:solidFill>
                <a:latin typeface="黑体" panose="02010600030101010101" pitchFamily="2" charset="-122"/>
                <a:ea typeface="黑体" panose="02010600030101010101" pitchFamily="2" charset="-122"/>
              </a:rPr>
              <a:t>1865</a:t>
            </a:r>
            <a:r>
              <a:rPr lang="zh-CN" altLang="en-US" sz="4000" b="1" dirty="0">
                <a:solidFill>
                  <a:schemeClr val="hlink"/>
                </a:solidFill>
                <a:latin typeface="黑体" panose="02010600030101010101" pitchFamily="2" charset="-122"/>
                <a:ea typeface="黑体" panose="02010600030101010101" pitchFamily="2" charset="-122"/>
              </a:rPr>
              <a:t>年，有人在北京南郊发现了</a:t>
            </a:r>
            <a:endParaRPr lang="zh-CN" altLang="en-US" sz="4000" b="1">
              <a:solidFill>
                <a:schemeClr val="hlink"/>
              </a:solidFill>
              <a:latin typeface="黑体" panose="02010600030101010101" pitchFamily="2" charset="-122"/>
              <a:ea typeface="黑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noRot="1"/>
          </p:cNvSpPr>
          <p:nvPr>
            <p:ph type="title"/>
          </p:nvPr>
        </p:nvSpPr>
        <p:spPr>
          <a:xfrm>
            <a:off x="3203575" y="404813"/>
            <a:ext cx="2808288" cy="720725"/>
          </a:xfrm>
          <a:solidFill>
            <a:schemeClr val="accent1"/>
          </a:solidFill>
        </p:spPr>
        <p:txBody>
          <a:bodyPr anchor="ctr"/>
          <a:p>
            <a:br>
              <a:rPr lang="en-US" altLang="zh-CN" b="1" dirty="0">
                <a:latin typeface="黑体" panose="02010600030101010101" pitchFamily="2" charset="-122"/>
                <a:ea typeface="黑体" panose="02010600030101010101" pitchFamily="2" charset="-122"/>
              </a:rPr>
            </a:br>
            <a:r>
              <a:rPr lang="zh-CN" altLang="en-US" b="1" dirty="0">
                <a:latin typeface="黑体" panose="02010600030101010101" pitchFamily="2" charset="-122"/>
                <a:ea typeface="黑体" panose="02010600030101010101" pitchFamily="2" charset="-122"/>
              </a:rPr>
              <a:t>厄   运</a:t>
            </a:r>
            <a:br>
              <a:rPr lang="zh-CN" altLang="en-US" dirty="0">
                <a:latin typeface="黑体" panose="02010600030101010101" pitchFamily="2" charset="-122"/>
                <a:ea typeface="黑体" panose="02010600030101010101" pitchFamily="2" charset="-122"/>
              </a:rPr>
            </a:br>
            <a:endParaRPr lang="zh-CN" altLang="en-US">
              <a:latin typeface="黑体" panose="02010600030101010101" pitchFamily="2" charset="-122"/>
              <a:ea typeface="黑体" panose="02010600030101010101" pitchFamily="2" charset="-122"/>
            </a:endParaRPr>
          </a:p>
        </p:txBody>
      </p:sp>
      <p:sp>
        <p:nvSpPr>
          <p:cNvPr id="21507" name="文本占位符 21506"/>
          <p:cNvSpPr>
            <a:spLocks noGrp="1" noRot="1"/>
          </p:cNvSpPr>
          <p:nvPr>
            <p:ph type="body" idx="1"/>
          </p:nvPr>
        </p:nvSpPr>
        <p:spPr/>
        <p:txBody>
          <a:bodyPr/>
          <a:p>
            <a:pPr>
              <a:buNone/>
            </a:pPr>
            <a:r>
              <a:rPr lang="en-US" altLang="zh-CN" b="1" dirty="0">
                <a:solidFill>
                  <a:schemeClr val="bg1"/>
                </a:solidFill>
                <a:latin typeface="宋体" panose="02010600030101010101" pitchFamily="2" charset="-122"/>
              </a:rPr>
              <a:t>      </a:t>
            </a:r>
            <a:r>
              <a:rPr lang="zh-CN" altLang="en-US" sz="4000" b="1" dirty="0">
                <a:solidFill>
                  <a:srgbClr val="0000FF"/>
                </a:solidFill>
                <a:latin typeface="黑体" panose="02010600030101010101" pitchFamily="2" charset="-122"/>
                <a:ea typeface="黑体" panose="02010600030101010101" pitchFamily="2" charset="-122"/>
              </a:rPr>
              <a:t>随后，数十头麋鹿被陆续盗往欧洲，在伦敦、巴黎和柏林等地动物园里展出。</a:t>
            </a:r>
            <a:r>
              <a:rPr lang="en-US" altLang="zh-CN" sz="4000" b="1" dirty="0">
                <a:solidFill>
                  <a:srgbClr val="0000FF"/>
                </a:solidFill>
                <a:latin typeface="黑体" panose="02010600030101010101" pitchFamily="2" charset="-122"/>
                <a:ea typeface="黑体" panose="02010600030101010101" pitchFamily="2" charset="-122"/>
              </a:rPr>
              <a:t>1900</a:t>
            </a:r>
            <a:r>
              <a:rPr lang="zh-CN" altLang="en-US" sz="4000" b="1" dirty="0">
                <a:solidFill>
                  <a:srgbClr val="0000FF"/>
                </a:solidFill>
                <a:latin typeface="黑体" panose="02010600030101010101" pitchFamily="2" charset="-122"/>
                <a:ea typeface="黑体" panose="02010600030101010101" pitchFamily="2" charset="-122"/>
              </a:rPr>
              <a:t>年，“八国联军”入侵北京，最后一群麋鹿惨遭厄运，有的被杀戮，有的被装上去的轮船。从此，麋鹿在国内几乎绝迹。 </a:t>
            </a:r>
            <a:endParaRPr lang="zh-CN" altLang="en-US" sz="4000" b="1" dirty="0">
              <a:solidFill>
                <a:srgbClr val="0000FF"/>
              </a:solidFill>
              <a:latin typeface="黑体" panose="02010600030101010101" pitchFamily="2" charset="-122"/>
              <a:ea typeface="黑体" panose="02010600030101010101" pitchFamily="2" charset="-122"/>
            </a:endParaRPr>
          </a:p>
          <a:p>
            <a:pPr>
              <a:buNone/>
            </a:pPr>
            <a:endParaRPr lang="zh-CN" altLang="en-US" sz="4000" b="1">
              <a:solidFill>
                <a:srgbClr val="0000FF"/>
              </a:solidFill>
              <a:latin typeface="黑体" panose="02010600030101010101" pitchFamily="2" charset="-122"/>
              <a:ea typeface="黑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noRot="1"/>
          </p:cNvSpPr>
          <p:nvPr>
            <p:ph type="title"/>
          </p:nvPr>
        </p:nvSpPr>
        <p:spPr>
          <a:xfrm>
            <a:off x="2771775" y="476250"/>
            <a:ext cx="2447925" cy="792163"/>
          </a:xfrm>
          <a:solidFill>
            <a:schemeClr val="accent1"/>
          </a:solidFill>
        </p:spPr>
        <p:txBody>
          <a:bodyPr anchor="ctr"/>
          <a:p>
            <a:r>
              <a:rPr lang="zh-CN" altLang="en-US" b="1" dirty="0"/>
              <a:t>挽   救</a:t>
            </a:r>
            <a:endParaRPr lang="zh-CN" altLang="en-US" b="1" dirty="0"/>
          </a:p>
        </p:txBody>
      </p:sp>
      <p:sp>
        <p:nvSpPr>
          <p:cNvPr id="22531" name="文本占位符 22530"/>
          <p:cNvSpPr>
            <a:spLocks noGrp="1" noRot="1"/>
          </p:cNvSpPr>
          <p:nvPr>
            <p:ph type="body" idx="1"/>
          </p:nvPr>
        </p:nvSpPr>
        <p:spPr>
          <a:xfrm>
            <a:off x="457200" y="1600200"/>
            <a:ext cx="8435975" cy="4708525"/>
          </a:xfrm>
        </p:spPr>
        <p:txBody>
          <a:bodyPr/>
          <a:p>
            <a:pPr>
              <a:buNone/>
            </a:pPr>
            <a:r>
              <a:rPr lang="en-US" altLang="zh-CN" b="1" dirty="0">
                <a:solidFill>
                  <a:schemeClr val="bg1"/>
                </a:solidFill>
              </a:rPr>
              <a:t>          </a:t>
            </a:r>
            <a:r>
              <a:rPr lang="zh-CN" altLang="en-US" sz="4000" b="1" dirty="0">
                <a:solidFill>
                  <a:srgbClr val="0000FF"/>
                </a:solidFill>
                <a:latin typeface="黑体" panose="02010600030101010101" pitchFamily="2" charset="-122"/>
                <a:ea typeface="黑体" panose="02010600030101010101" pitchFamily="2" charset="-122"/>
              </a:rPr>
              <a:t>后来，流落在国外的麋鹿大部分相继死去，只有英国贝福特公爵在私人别墅乌邦寺动物园里饲养的</a:t>
            </a:r>
            <a:r>
              <a:rPr lang="en-US" altLang="zh-CN" sz="4000" b="1" dirty="0">
                <a:solidFill>
                  <a:srgbClr val="0000FF"/>
                </a:solidFill>
                <a:latin typeface="黑体" panose="02010600030101010101" pitchFamily="2" charset="-122"/>
                <a:ea typeface="黑体" panose="02010600030101010101" pitchFamily="2" charset="-122"/>
              </a:rPr>
              <a:t>18</a:t>
            </a:r>
            <a:r>
              <a:rPr lang="zh-CN" altLang="en-US" sz="4000" b="1" dirty="0">
                <a:solidFill>
                  <a:srgbClr val="0000FF"/>
                </a:solidFill>
                <a:latin typeface="黑体" panose="02010600030101010101" pitchFamily="2" charset="-122"/>
                <a:ea typeface="黑体" panose="02010600030101010101" pitchFamily="2" charset="-122"/>
              </a:rPr>
              <a:t>头麋鹿生长良好，并迅速繁殖。到</a:t>
            </a:r>
            <a:r>
              <a:rPr lang="en-US" altLang="zh-CN" sz="4000" b="1" dirty="0">
                <a:solidFill>
                  <a:srgbClr val="0000FF"/>
                </a:solidFill>
                <a:latin typeface="黑体" panose="02010600030101010101" pitchFamily="2" charset="-122"/>
                <a:ea typeface="黑体" panose="02010600030101010101" pitchFamily="2" charset="-122"/>
              </a:rPr>
              <a:t>1967</a:t>
            </a:r>
            <a:r>
              <a:rPr lang="zh-CN" altLang="en-US" sz="4000" b="1" dirty="0">
                <a:solidFill>
                  <a:srgbClr val="0000FF"/>
                </a:solidFill>
                <a:latin typeface="黑体" panose="02010600030101010101" pitchFamily="2" charset="-122"/>
                <a:ea typeface="黑体" panose="02010600030101010101" pitchFamily="2" charset="-122"/>
              </a:rPr>
              <a:t>年这里的麋鹿已增加到</a:t>
            </a:r>
            <a:r>
              <a:rPr lang="en-US" altLang="zh-CN" sz="4000" b="1" dirty="0">
                <a:solidFill>
                  <a:srgbClr val="0000FF"/>
                </a:solidFill>
                <a:latin typeface="黑体" panose="02010600030101010101" pitchFamily="2" charset="-122"/>
                <a:ea typeface="黑体" panose="02010600030101010101" pitchFamily="2" charset="-122"/>
              </a:rPr>
              <a:t>400</a:t>
            </a:r>
            <a:r>
              <a:rPr lang="zh-CN" altLang="en-US" sz="4000" b="1" dirty="0">
                <a:solidFill>
                  <a:srgbClr val="0000FF"/>
                </a:solidFill>
                <a:latin typeface="黑体" panose="02010600030101010101" pitchFamily="2" charset="-122"/>
                <a:ea typeface="黑体" panose="02010600030101010101" pitchFamily="2" charset="-122"/>
              </a:rPr>
              <a:t>多头，并向各国输出。至今，全世界麋鹿总数估计已逾千头。</a:t>
            </a:r>
            <a:endParaRPr lang="zh-CN" altLang="en-US" sz="4000" b="1" dirty="0">
              <a:solidFill>
                <a:srgbClr val="0000FF"/>
              </a:solidFill>
              <a:latin typeface="黑体" panose="02010600030101010101" pitchFamily="2" charset="-122"/>
              <a:ea typeface="黑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noRot="1"/>
          </p:cNvSpPr>
          <p:nvPr>
            <p:ph type="title"/>
          </p:nvPr>
        </p:nvSpPr>
        <p:spPr>
          <a:xfrm>
            <a:off x="3492500" y="260350"/>
            <a:ext cx="2159000" cy="750888"/>
          </a:xfrm>
          <a:solidFill>
            <a:schemeClr val="accent1"/>
          </a:solidFill>
        </p:spPr>
        <p:txBody>
          <a:bodyPr anchor="ctr"/>
          <a:p>
            <a:br>
              <a:rPr lang="en-US" altLang="zh-CN" b="1" dirty="0">
                <a:solidFill>
                  <a:srgbClr val="FF0000"/>
                </a:solidFill>
              </a:rPr>
            </a:br>
            <a:r>
              <a:rPr lang="zh-CN" altLang="en-US" b="1" dirty="0">
                <a:solidFill>
                  <a:srgbClr val="FF0000"/>
                </a:solidFill>
              </a:rPr>
              <a:t>回   归</a:t>
            </a:r>
            <a:br>
              <a:rPr lang="zh-CN" altLang="en-US" dirty="0">
                <a:solidFill>
                  <a:srgbClr val="FF0000"/>
                </a:solidFill>
              </a:rPr>
            </a:br>
            <a:endParaRPr lang="zh-CN" altLang="en-US">
              <a:solidFill>
                <a:srgbClr val="FF0000"/>
              </a:solidFill>
            </a:endParaRPr>
          </a:p>
        </p:txBody>
      </p:sp>
      <p:sp>
        <p:nvSpPr>
          <p:cNvPr id="23555" name="文本占位符 23554"/>
          <p:cNvSpPr>
            <a:spLocks noGrp="1" noRot="1"/>
          </p:cNvSpPr>
          <p:nvPr>
            <p:ph type="body" idx="1"/>
          </p:nvPr>
        </p:nvSpPr>
        <p:spPr>
          <a:xfrm>
            <a:off x="323850" y="1069975"/>
            <a:ext cx="8686800" cy="5788025"/>
          </a:xfrm>
        </p:spPr>
        <p:txBody>
          <a:bodyPr/>
          <a:p>
            <a:pPr>
              <a:buNone/>
            </a:pPr>
            <a:r>
              <a:rPr lang="en-US" altLang="zh-CN" b="1" dirty="0">
                <a:solidFill>
                  <a:schemeClr val="bg1"/>
                </a:solidFill>
              </a:rPr>
              <a:t>          </a:t>
            </a:r>
            <a:r>
              <a:rPr lang="en-US" altLang="zh-CN" sz="4000" b="1" dirty="0">
                <a:solidFill>
                  <a:srgbClr val="0000FF"/>
                </a:solidFill>
                <a:latin typeface="黑体" panose="02010600030101010101" pitchFamily="2" charset="-122"/>
                <a:ea typeface="黑体" panose="02010600030101010101" pitchFamily="2" charset="-122"/>
              </a:rPr>
              <a:t>1986</a:t>
            </a:r>
            <a:r>
              <a:rPr lang="zh-CN" altLang="en-US" sz="4000" b="1" dirty="0">
                <a:solidFill>
                  <a:srgbClr val="0000FF"/>
                </a:solidFill>
                <a:latin typeface="黑体" panose="02010600030101010101" pitchFamily="2" charset="-122"/>
                <a:ea typeface="黑体" panose="02010600030101010101" pitchFamily="2" charset="-122"/>
              </a:rPr>
              <a:t>年</a:t>
            </a:r>
            <a:r>
              <a:rPr lang="en-US" altLang="zh-CN" sz="4000" b="1" dirty="0">
                <a:solidFill>
                  <a:srgbClr val="0000FF"/>
                </a:solidFill>
                <a:latin typeface="黑体" panose="02010600030101010101" pitchFamily="2" charset="-122"/>
                <a:ea typeface="黑体" panose="02010600030101010101" pitchFamily="2" charset="-122"/>
              </a:rPr>
              <a:t>8</a:t>
            </a:r>
            <a:r>
              <a:rPr lang="zh-CN" altLang="en-US" sz="4000" b="1" dirty="0">
                <a:solidFill>
                  <a:srgbClr val="0000FF"/>
                </a:solidFill>
                <a:latin typeface="黑体" panose="02010600030101010101" pitchFamily="2" charset="-122"/>
                <a:ea typeface="黑体" panose="02010600030101010101" pitchFamily="2" charset="-122"/>
              </a:rPr>
              <a:t>月，在世界自然基金会和我国林业部的努力下，</a:t>
            </a:r>
            <a:r>
              <a:rPr lang="en-US" altLang="zh-CN" sz="4000" b="1" dirty="0">
                <a:solidFill>
                  <a:srgbClr val="0000FF"/>
                </a:solidFill>
                <a:latin typeface="黑体" panose="02010600030101010101" pitchFamily="2" charset="-122"/>
                <a:ea typeface="黑体" panose="02010600030101010101" pitchFamily="2" charset="-122"/>
              </a:rPr>
              <a:t>39</a:t>
            </a:r>
            <a:r>
              <a:rPr lang="zh-CN" altLang="en-US" sz="4000" b="1" dirty="0">
                <a:solidFill>
                  <a:srgbClr val="0000FF"/>
                </a:solidFill>
                <a:latin typeface="黑体" panose="02010600030101010101" pitchFamily="2" charset="-122"/>
                <a:ea typeface="黑体" panose="02010600030101010101" pitchFamily="2" charset="-122"/>
              </a:rPr>
              <a:t>头选自英国</a:t>
            </a:r>
            <a:r>
              <a:rPr lang="en-US" altLang="zh-CN" sz="4000" b="1" dirty="0">
                <a:solidFill>
                  <a:srgbClr val="0000FF"/>
                </a:solidFill>
                <a:latin typeface="黑体" panose="02010600030101010101" pitchFamily="2" charset="-122"/>
                <a:ea typeface="黑体" panose="02010600030101010101" pitchFamily="2" charset="-122"/>
              </a:rPr>
              <a:t>7</a:t>
            </a:r>
            <a:r>
              <a:rPr lang="zh-CN" altLang="en-US" sz="4000" b="1" dirty="0">
                <a:solidFill>
                  <a:srgbClr val="0000FF"/>
                </a:solidFill>
                <a:latin typeface="黑体" panose="02010600030101010101" pitchFamily="2" charset="-122"/>
                <a:ea typeface="黑体" panose="02010600030101010101" pitchFamily="2" charset="-122"/>
              </a:rPr>
              <a:t>家动物园的麋鹿返回故乡，被送到大丰麋鹿自然保护区放养。从此，麋鹿结束了它们大半个世纪在海外漂泊不定、颠沛流离的生涯，开始了回归故土、回归自然的新生活。如今，这群珍异动物正在祖国土地上繁衍后代，茁壮成长。</a:t>
            </a:r>
            <a:endParaRPr lang="zh-CN" altLang="en-US" sz="4000" b="1" dirty="0">
              <a:solidFill>
                <a:srgbClr val="0000FF"/>
              </a:solidFill>
              <a:latin typeface="黑体" panose="02010600030101010101" pitchFamily="2" charset="-122"/>
              <a:ea typeface="黑体" panose="02010600030101010101" pitchFamily="2" charset="-122"/>
            </a:endParaRPr>
          </a:p>
          <a:p>
            <a:endParaRPr lang="zh-CN" altLang="en-US" sz="4000" dirty="0">
              <a:solidFill>
                <a:srgbClr val="0000FF"/>
              </a:solidFill>
              <a:latin typeface="黑体" panose="02010600030101010101" pitchFamily="2" charset="-122"/>
              <a:ea typeface="黑体" panose="02010600030101010101" pitchFamily="2" charset="-122"/>
            </a:endParaRPr>
          </a:p>
          <a:p>
            <a:endParaRPr lang="zh-CN" altLang="en-US" sz="3600">
              <a:solidFill>
                <a:srgbClr val="0000FF"/>
              </a:solidFill>
            </a:endParaRPr>
          </a:p>
        </p:txBody>
      </p:sp>
      <p:pic>
        <p:nvPicPr>
          <p:cNvPr id="23556" name="森林狂想曲.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8839200" y="6553200"/>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31)">
                                      <p:cBhvr>
                                        <p:cTn id="6" dur="250414" fill="hold"/>
                                        <p:tgtEl>
                                          <p:spTgt spid="2355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repeatCount="indefinite" fill="hold" display="0">
                  <p:stCondLst>
                    <p:cond delay="indefinite"/>
                  </p:stCondLst>
                  <p:endCondLst>
                    <p:cond evt="onNext" delay="0">
                      <p:tgtEl>
                        <p:sldTgt/>
                      </p:tgtEl>
                    </p:cond>
                    <p:cond evt="onPrev" delay="0">
                      <p:tgtEl>
                        <p:sldTgt/>
                      </p:tgtEl>
                    </p:cond>
                    <p:cond evt="onStopAudio" delay="0">
                      <p:tgtEl>
                        <p:sldTgt/>
                      </p:tgtEl>
                    </p:cond>
                  </p:endCondLst>
                </p:cTn>
                <p:tgtEl>
                  <p:spTgt spid="23556"/>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2" name="文本框 12291"/>
          <p:cNvSpPr txBox="1"/>
          <p:nvPr/>
        </p:nvSpPr>
        <p:spPr>
          <a:xfrm>
            <a:off x="1476375" y="1196975"/>
            <a:ext cx="3816350" cy="366713"/>
          </a:xfrm>
          <a:prstGeom prst="rect">
            <a:avLst/>
          </a:prstGeom>
          <a:noFill/>
          <a:ln w="9525">
            <a:noFill/>
          </a:ln>
        </p:spPr>
        <p:txBody>
          <a:bodyPr>
            <a:spAutoFit/>
          </a:bodyPr>
          <a:p>
            <a:pPr>
              <a:spcBef>
                <a:spcPct val="50000"/>
              </a:spcBef>
            </a:pPr>
            <a:endParaRPr dirty="0">
              <a:latin typeface="Arial" panose="020B0604020202020204" pitchFamily="34" charset="0"/>
              <a:ea typeface="宋体" panose="02010600030101010101" pitchFamily="2" charset="-122"/>
            </a:endParaRPr>
          </a:p>
        </p:txBody>
      </p:sp>
      <p:sp>
        <p:nvSpPr>
          <p:cNvPr id="12293" name="文本框 12292"/>
          <p:cNvSpPr txBox="1"/>
          <p:nvPr/>
        </p:nvSpPr>
        <p:spPr>
          <a:xfrm>
            <a:off x="107950" y="115888"/>
            <a:ext cx="8856663" cy="6967537"/>
          </a:xfrm>
          <a:prstGeom prst="rect">
            <a:avLst/>
          </a:prstGeom>
          <a:noFill/>
          <a:ln w="9525">
            <a:noFill/>
          </a:ln>
        </p:spPr>
        <p:txBody>
          <a:bodyPr>
            <a:spAutoFit/>
          </a:bodyPr>
          <a:p>
            <a:pPr>
              <a:lnSpc>
                <a:spcPct val="150000"/>
              </a:lnSpc>
            </a:pPr>
            <a:r>
              <a:rPr lang="en-US" altLang="zh-CN" sz="3200" b="1" dirty="0">
                <a:solidFill>
                  <a:srgbClr val="3333FF"/>
                </a:solidFill>
                <a:latin typeface="Arial" panose="020B0604020202020204" pitchFamily="34" charset="0"/>
                <a:ea typeface="黑体" panose="02010600030101010101" pitchFamily="2" charset="-122"/>
              </a:rPr>
              <a:t>   </a:t>
            </a:r>
            <a:r>
              <a:rPr lang="zh-CN" altLang="en-US" sz="3200" b="1" dirty="0">
                <a:solidFill>
                  <a:srgbClr val="FF0000"/>
                </a:solidFill>
                <a:latin typeface="黑体" panose="02010600030101010101" pitchFamily="2" charset="-122"/>
                <a:ea typeface="黑体" panose="02010600030101010101" pitchFamily="2" charset="-122"/>
              </a:rPr>
              <a:t>外    形：</a:t>
            </a:r>
            <a:r>
              <a:rPr lang="zh-CN" altLang="en-US" sz="3200" b="1" dirty="0">
                <a:solidFill>
                  <a:srgbClr val="003300"/>
                </a:solidFill>
                <a:latin typeface="黑体" panose="02010600030101010101" pitchFamily="2" charset="-122"/>
                <a:ea typeface="黑体" panose="02010600030101010101" pitchFamily="2" charset="-122"/>
              </a:rPr>
              <a:t>四不像</a:t>
            </a:r>
            <a:endParaRPr lang="zh-CN" altLang="en-US" sz="3200" b="1" dirty="0">
              <a:solidFill>
                <a:srgbClr val="003300"/>
              </a:solidFill>
              <a:latin typeface="黑体" panose="02010600030101010101" pitchFamily="2" charset="-122"/>
              <a:ea typeface="黑体" panose="02010600030101010101" pitchFamily="2" charset="-122"/>
            </a:endParaRPr>
          </a:p>
          <a:p>
            <a:pPr>
              <a:lnSpc>
                <a:spcPct val="150000"/>
              </a:lnSpc>
            </a:pPr>
            <a:r>
              <a:rPr lang="zh-CN" altLang="en-US" sz="3200" b="1" dirty="0">
                <a:solidFill>
                  <a:srgbClr val="003300"/>
                </a:solidFill>
                <a:latin typeface="黑体" panose="02010600030101010101" pitchFamily="2" charset="-122"/>
                <a:ea typeface="黑体" panose="02010600030101010101" pitchFamily="2" charset="-122"/>
              </a:rPr>
              <a:t>               角型、尾巴、蹄子、毛色</a:t>
            </a:r>
            <a:r>
              <a:rPr lang="en-US" altLang="zh-CN" sz="3200" b="1">
                <a:solidFill>
                  <a:srgbClr val="003300"/>
                </a:solidFill>
                <a:latin typeface="黑体" panose="02010600030101010101" pitchFamily="2" charset="-122"/>
                <a:ea typeface="黑体" panose="02010600030101010101" pitchFamily="2" charset="-122"/>
              </a:rPr>
              <a:t>……</a:t>
            </a:r>
            <a:endParaRPr lang="en-US" altLang="zh-CN" sz="3200" b="1">
              <a:solidFill>
                <a:srgbClr val="003300"/>
              </a:solidFill>
              <a:latin typeface="黑体" panose="02010600030101010101" pitchFamily="2" charset="-122"/>
              <a:ea typeface="黑体" panose="02010600030101010101" pitchFamily="2" charset="-122"/>
            </a:endParaRPr>
          </a:p>
          <a:p>
            <a:pPr>
              <a:lnSpc>
                <a:spcPct val="150000"/>
              </a:lnSpc>
            </a:pPr>
            <a:r>
              <a:rPr lang="en-US" altLang="zh-CN" sz="3200" b="1">
                <a:solidFill>
                  <a:srgbClr val="003300"/>
                </a:solidFill>
                <a:latin typeface="黑体" panose="02010600030101010101" pitchFamily="2" charset="-122"/>
                <a:ea typeface="黑体" panose="02010600030101010101" pitchFamily="2" charset="-122"/>
              </a:rPr>
              <a:t> </a:t>
            </a:r>
            <a:r>
              <a:rPr lang="zh-CN" altLang="en-US" sz="3200" b="1" dirty="0">
                <a:solidFill>
                  <a:srgbClr val="FF0000"/>
                </a:solidFill>
                <a:latin typeface="黑体" panose="02010600030101010101" pitchFamily="2" charset="-122"/>
                <a:ea typeface="黑体" panose="02010600030101010101" pitchFamily="2" charset="-122"/>
              </a:rPr>
              <a:t>习    性：</a:t>
            </a:r>
            <a:r>
              <a:rPr lang="zh-CN" altLang="en-US" sz="3200" b="1" dirty="0">
                <a:solidFill>
                  <a:srgbClr val="003300"/>
                </a:solidFill>
                <a:latin typeface="黑体" panose="02010600030101010101" pitchFamily="2" charset="-122"/>
                <a:ea typeface="黑体" panose="02010600030101010101" pitchFamily="2" charset="-122"/>
              </a:rPr>
              <a:t>草食性哺乳动物、自然繁殖力 </a:t>
            </a:r>
            <a:r>
              <a:rPr lang="en-US" altLang="zh-CN" sz="3200" b="1">
                <a:solidFill>
                  <a:srgbClr val="003300"/>
                </a:solidFill>
                <a:latin typeface="黑体" panose="02010600030101010101" pitchFamily="2" charset="-122"/>
                <a:ea typeface="黑体" panose="02010600030101010101" pitchFamily="2" charset="-122"/>
              </a:rPr>
              <a:t>…… </a:t>
            </a:r>
            <a:endParaRPr lang="en-US" altLang="zh-CN" sz="3200" b="1">
              <a:solidFill>
                <a:srgbClr val="003300"/>
              </a:solidFill>
              <a:latin typeface="黑体" panose="02010600030101010101" pitchFamily="2" charset="-122"/>
              <a:ea typeface="黑体" panose="02010600030101010101" pitchFamily="2" charset="-122"/>
            </a:endParaRPr>
          </a:p>
          <a:p>
            <a:pPr>
              <a:lnSpc>
                <a:spcPct val="150000"/>
              </a:lnSpc>
            </a:pPr>
            <a:r>
              <a:rPr lang="zh-CN" altLang="en-US" sz="3200" b="1" dirty="0">
                <a:solidFill>
                  <a:srgbClr val="FF0000"/>
                </a:solidFill>
                <a:latin typeface="黑体" panose="02010600030101010101" pitchFamily="2" charset="-122"/>
                <a:ea typeface="黑体" panose="02010600030101010101" pitchFamily="2" charset="-122"/>
              </a:rPr>
              <a:t>传奇经历：</a:t>
            </a:r>
            <a:r>
              <a:rPr lang="zh-CN" altLang="en-US" sz="3200" b="1" dirty="0">
                <a:solidFill>
                  <a:srgbClr val="003300"/>
                </a:solidFill>
                <a:latin typeface="黑体" panose="02010600030101010101" pitchFamily="2" charset="-122"/>
                <a:ea typeface="黑体" panose="02010600030101010101" pitchFamily="2" charset="-122"/>
              </a:rPr>
              <a:t> </a:t>
            </a:r>
            <a:r>
              <a:rPr lang="en-US" altLang="zh-CN" sz="3200" b="1" dirty="0">
                <a:solidFill>
                  <a:srgbClr val="003300"/>
                </a:solidFill>
                <a:latin typeface="黑体" panose="02010600030101010101" pitchFamily="2" charset="-122"/>
                <a:ea typeface="黑体" panose="02010600030101010101" pitchFamily="2" charset="-122"/>
              </a:rPr>
              <a:t>3000</a:t>
            </a:r>
            <a:r>
              <a:rPr lang="zh-CN" altLang="en-US" sz="3200" b="1" dirty="0">
                <a:solidFill>
                  <a:srgbClr val="003300"/>
                </a:solidFill>
                <a:latin typeface="黑体" panose="02010600030101010101" pitchFamily="2" charset="-122"/>
                <a:ea typeface="黑体" panose="02010600030101010101" pitchFamily="2" charset="-122"/>
              </a:rPr>
              <a:t>多年前：就有麋鹿</a:t>
            </a:r>
            <a:endParaRPr lang="zh-CN" altLang="en-US" sz="3200" b="1" dirty="0">
              <a:solidFill>
                <a:srgbClr val="003300"/>
              </a:solidFill>
              <a:latin typeface="黑体" panose="02010600030101010101" pitchFamily="2" charset="-122"/>
              <a:ea typeface="黑体" panose="02010600030101010101" pitchFamily="2" charset="-122"/>
            </a:endParaRPr>
          </a:p>
          <a:p>
            <a:pPr>
              <a:lnSpc>
                <a:spcPct val="150000"/>
              </a:lnSpc>
            </a:pPr>
            <a:r>
              <a:rPr lang="zh-CN" altLang="en-US" sz="3200" b="1" dirty="0">
                <a:solidFill>
                  <a:srgbClr val="003300"/>
                </a:solidFill>
                <a:latin typeface="黑体" panose="02010600030101010101" pitchFamily="2" charset="-122"/>
                <a:ea typeface="黑体" panose="02010600030101010101" pitchFamily="2" charset="-122"/>
              </a:rPr>
              <a:t>           汉朝以后：    销声匿迹</a:t>
            </a:r>
            <a:endParaRPr lang="zh-CN" altLang="en-US" sz="3200" b="1" dirty="0">
              <a:solidFill>
                <a:srgbClr val="003300"/>
              </a:solidFill>
              <a:latin typeface="黑体" panose="02010600030101010101" pitchFamily="2" charset="-122"/>
              <a:ea typeface="黑体" panose="02010600030101010101" pitchFamily="2" charset="-122"/>
            </a:endParaRPr>
          </a:p>
          <a:p>
            <a:pPr>
              <a:lnSpc>
                <a:spcPct val="150000"/>
              </a:lnSpc>
            </a:pPr>
            <a:r>
              <a:rPr lang="zh-CN" altLang="en-US" sz="3200" b="1" dirty="0">
                <a:solidFill>
                  <a:srgbClr val="003300"/>
                </a:solidFill>
                <a:latin typeface="黑体" panose="02010600030101010101" pitchFamily="2" charset="-122"/>
                <a:ea typeface="黑体" panose="02010600030101010101" pitchFamily="2" charset="-122"/>
              </a:rPr>
              <a:t>           </a:t>
            </a:r>
            <a:r>
              <a:rPr lang="en-US" altLang="zh-CN" sz="3200" b="1" dirty="0">
                <a:solidFill>
                  <a:srgbClr val="003300"/>
                </a:solidFill>
                <a:latin typeface="黑体" panose="02010600030101010101" pitchFamily="2" charset="-122"/>
                <a:ea typeface="黑体" panose="02010600030101010101" pitchFamily="2" charset="-122"/>
              </a:rPr>
              <a:t>1865</a:t>
            </a:r>
            <a:r>
              <a:rPr lang="zh-CN" altLang="en-US" sz="3200" b="1" dirty="0">
                <a:solidFill>
                  <a:srgbClr val="003300"/>
                </a:solidFill>
                <a:latin typeface="黑体" panose="02010600030101010101" pitchFamily="2" charset="-122"/>
                <a:ea typeface="黑体" panose="02010600030101010101" pitchFamily="2" charset="-122"/>
              </a:rPr>
              <a:t>年：     盗往欧洲</a:t>
            </a:r>
            <a:endParaRPr lang="zh-CN" altLang="en-US" sz="3200" b="1" dirty="0">
              <a:solidFill>
                <a:srgbClr val="003300"/>
              </a:solidFill>
              <a:latin typeface="黑体" panose="02010600030101010101" pitchFamily="2" charset="-122"/>
              <a:ea typeface="黑体" panose="02010600030101010101" pitchFamily="2" charset="-122"/>
            </a:endParaRPr>
          </a:p>
          <a:p>
            <a:pPr>
              <a:lnSpc>
                <a:spcPct val="150000"/>
              </a:lnSpc>
            </a:pPr>
            <a:r>
              <a:rPr lang="zh-CN" altLang="en-US" sz="3200" b="1" dirty="0">
                <a:solidFill>
                  <a:srgbClr val="003300"/>
                </a:solidFill>
                <a:latin typeface="黑体" panose="02010600030101010101" pitchFamily="2" charset="-122"/>
                <a:ea typeface="黑体" panose="02010600030101010101" pitchFamily="2" charset="-122"/>
              </a:rPr>
              <a:t>           </a:t>
            </a:r>
            <a:r>
              <a:rPr lang="en-US" altLang="zh-CN" sz="3200" b="1" dirty="0">
                <a:solidFill>
                  <a:srgbClr val="003300"/>
                </a:solidFill>
                <a:latin typeface="黑体" panose="02010600030101010101" pitchFamily="2" charset="-122"/>
                <a:ea typeface="黑体" panose="02010600030101010101" pitchFamily="2" charset="-122"/>
              </a:rPr>
              <a:t>1900</a:t>
            </a:r>
            <a:r>
              <a:rPr lang="zh-CN" altLang="en-US" sz="3200" b="1" dirty="0">
                <a:solidFill>
                  <a:srgbClr val="003300"/>
                </a:solidFill>
                <a:latin typeface="黑体" panose="02010600030101010101" pitchFamily="2" charset="-122"/>
                <a:ea typeface="黑体" panose="02010600030101010101" pitchFamily="2" charset="-122"/>
              </a:rPr>
              <a:t>年：     惨遭厄运（几乎绝迹）</a:t>
            </a:r>
            <a:endParaRPr lang="zh-CN" altLang="en-US" sz="3200" b="1" dirty="0">
              <a:solidFill>
                <a:srgbClr val="003300"/>
              </a:solidFill>
              <a:latin typeface="黑体" panose="02010600030101010101" pitchFamily="2" charset="-122"/>
              <a:ea typeface="黑体" panose="02010600030101010101" pitchFamily="2" charset="-122"/>
            </a:endParaRPr>
          </a:p>
          <a:p>
            <a:pPr>
              <a:lnSpc>
                <a:spcPct val="150000"/>
              </a:lnSpc>
            </a:pPr>
            <a:r>
              <a:rPr lang="zh-CN" altLang="en-US" sz="3200" b="1" dirty="0">
                <a:solidFill>
                  <a:srgbClr val="003300"/>
                </a:solidFill>
                <a:latin typeface="黑体" panose="02010600030101010101" pitchFamily="2" charset="-122"/>
                <a:ea typeface="黑体" panose="02010600030101010101" pitchFamily="2" charset="-122"/>
              </a:rPr>
              <a:t>          </a:t>
            </a:r>
            <a:r>
              <a:rPr lang="en-US" altLang="zh-CN" sz="3200" b="1" dirty="0">
                <a:solidFill>
                  <a:srgbClr val="003300"/>
                </a:solidFill>
                <a:latin typeface="黑体" panose="02010600030101010101" pitchFamily="2" charset="-122"/>
                <a:ea typeface="黑体" panose="02010600030101010101" pitchFamily="2" charset="-122"/>
              </a:rPr>
              <a:t>1967</a:t>
            </a:r>
            <a:r>
              <a:rPr lang="zh-CN" altLang="en-US" sz="3200" b="1" dirty="0">
                <a:solidFill>
                  <a:srgbClr val="003300"/>
                </a:solidFill>
                <a:latin typeface="黑体" panose="02010600030101010101" pitchFamily="2" charset="-122"/>
                <a:ea typeface="黑体" panose="02010600030101010101" pitchFamily="2" charset="-122"/>
              </a:rPr>
              <a:t>年：       迅速繁殖</a:t>
            </a:r>
            <a:endParaRPr lang="zh-CN" altLang="en-US" sz="3200" b="1" dirty="0">
              <a:solidFill>
                <a:srgbClr val="003300"/>
              </a:solidFill>
              <a:latin typeface="黑体" panose="02010600030101010101" pitchFamily="2" charset="-122"/>
              <a:ea typeface="黑体" panose="02010600030101010101" pitchFamily="2" charset="-122"/>
            </a:endParaRPr>
          </a:p>
          <a:p>
            <a:pPr>
              <a:lnSpc>
                <a:spcPct val="150000"/>
              </a:lnSpc>
            </a:pPr>
            <a:r>
              <a:rPr lang="zh-CN" altLang="en-US" sz="3200" b="1" dirty="0">
                <a:solidFill>
                  <a:srgbClr val="003300"/>
                </a:solidFill>
                <a:latin typeface="黑体" panose="02010600030101010101" pitchFamily="2" charset="-122"/>
                <a:ea typeface="黑体" panose="02010600030101010101" pitchFamily="2" charset="-122"/>
              </a:rPr>
              <a:t>          </a:t>
            </a:r>
            <a:r>
              <a:rPr lang="en-US" altLang="zh-CN" sz="3200" b="1" dirty="0">
                <a:solidFill>
                  <a:srgbClr val="003300"/>
                </a:solidFill>
                <a:latin typeface="黑体" panose="02010600030101010101" pitchFamily="2" charset="-122"/>
                <a:ea typeface="黑体" panose="02010600030101010101" pitchFamily="2" charset="-122"/>
              </a:rPr>
              <a:t>1986</a:t>
            </a:r>
            <a:r>
              <a:rPr lang="zh-CN" altLang="en-US" sz="3200" b="1" dirty="0">
                <a:solidFill>
                  <a:srgbClr val="003300"/>
                </a:solidFill>
                <a:latin typeface="黑体" panose="02010600030101010101" pitchFamily="2" charset="-122"/>
                <a:ea typeface="黑体" panose="02010600030101010101" pitchFamily="2" charset="-122"/>
              </a:rPr>
              <a:t>年：       回归故土   </a:t>
            </a:r>
            <a:r>
              <a:rPr lang="en-US" altLang="zh-CN" sz="3200" b="1">
                <a:solidFill>
                  <a:srgbClr val="003300"/>
                </a:solidFill>
                <a:latin typeface="黑体" panose="02010600030101010101" pitchFamily="2" charset="-122"/>
                <a:ea typeface="黑体" panose="02010600030101010101" pitchFamily="2" charset="-122"/>
              </a:rPr>
              <a:t>…… </a:t>
            </a:r>
            <a:endParaRPr lang="en-US" altLang="zh-CN" sz="3200" b="1">
              <a:solidFill>
                <a:srgbClr val="003300"/>
              </a:solidFill>
              <a:latin typeface="黑体" panose="02010600030101010101" pitchFamily="2" charset="-122"/>
              <a:ea typeface="黑体" panose="02010600030101010101" pitchFamily="2" charset="-122"/>
            </a:endParaRPr>
          </a:p>
          <a:p>
            <a:pPr>
              <a:lnSpc>
                <a:spcPct val="95000"/>
              </a:lnSpc>
            </a:pPr>
            <a:r>
              <a:rPr lang="en-US" altLang="zh-CN" sz="2000" b="1">
                <a:solidFill>
                  <a:srgbClr val="003300"/>
                </a:solidFill>
                <a:latin typeface="黑体" panose="02010600030101010101" pitchFamily="2" charset="-122"/>
                <a:ea typeface="黑体" panose="02010600030101010101" pitchFamily="2" charset="-122"/>
              </a:rPr>
              <a:t>        </a:t>
            </a:r>
            <a:endParaRPr lang="en-US" altLang="zh-CN" sz="2000" b="1">
              <a:solidFill>
                <a:srgbClr val="003300"/>
              </a:solidFill>
              <a:latin typeface="黑体" panose="02010600030101010101" pitchFamily="2" charset="-122"/>
              <a:ea typeface="黑体" panose="02010600030101010101" pitchFamily="2" charset="-122"/>
            </a:endParaRPr>
          </a:p>
        </p:txBody>
      </p:sp>
      <p:sp>
        <p:nvSpPr>
          <p:cNvPr id="12294" name="文本框 12293"/>
          <p:cNvSpPr txBox="1"/>
          <p:nvPr/>
        </p:nvSpPr>
        <p:spPr>
          <a:xfrm>
            <a:off x="587375" y="3716338"/>
            <a:ext cx="671513" cy="2017712"/>
          </a:xfrm>
          <a:prstGeom prst="rect">
            <a:avLst/>
          </a:prstGeom>
          <a:solidFill>
            <a:schemeClr val="accent1"/>
          </a:solidFill>
          <a:ln w="9525">
            <a:noFill/>
          </a:ln>
        </p:spPr>
        <p:txBody>
          <a:bodyPr vert="eaVert">
            <a:spAutoFit/>
          </a:bodyPr>
          <a:p>
            <a:pPr>
              <a:spcBef>
                <a:spcPct val="50000"/>
              </a:spcBef>
            </a:pPr>
            <a:r>
              <a:rPr lang="zh-CN" altLang="en-US" sz="3200" b="1" dirty="0">
                <a:solidFill>
                  <a:schemeClr val="hlink"/>
                </a:solidFill>
                <a:latin typeface="Arial" panose="020B0604020202020204" pitchFamily="34" charset="0"/>
                <a:ea typeface="黑体" panose="02010600030101010101" pitchFamily="2" charset="-122"/>
              </a:rPr>
              <a:t>解说提纲</a:t>
            </a:r>
            <a:endParaRPr lang="zh-CN" altLang="en-US" sz="3200" b="1" dirty="0">
              <a:solidFill>
                <a:schemeClr val="hlink"/>
              </a:solidFill>
              <a:latin typeface="Arial" panose="020B0604020202020204" pitchFamily="34" charset="0"/>
              <a:ea typeface="黑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24577" descr="78"/>
          <p:cNvPicPr>
            <a:picLocks noChangeAspect="1"/>
          </p:cNvPicPr>
          <p:nvPr/>
        </p:nvPicPr>
        <p:blipFill>
          <a:blip r:embed="rId1"/>
          <a:stretch>
            <a:fillRect/>
          </a:stretch>
        </p:blipFill>
        <p:spPr>
          <a:xfrm>
            <a:off x="-2895600" y="0"/>
            <a:ext cx="12573000" cy="7391400"/>
          </a:xfrm>
          <a:prstGeom prst="rect">
            <a:avLst/>
          </a:prstGeom>
          <a:noFill/>
          <a:ln w="9525">
            <a:noFill/>
          </a:ln>
        </p:spPr>
      </p:pic>
      <p:grpSp>
        <p:nvGrpSpPr>
          <p:cNvPr id="24579" name="组合 24578"/>
          <p:cNvGrpSpPr/>
          <p:nvPr/>
        </p:nvGrpSpPr>
        <p:grpSpPr>
          <a:xfrm>
            <a:off x="228600" y="968375"/>
            <a:ext cx="8686800" cy="4922838"/>
            <a:chOff x="0" y="2808"/>
            <a:chExt cx="5472" cy="3101"/>
          </a:xfrm>
        </p:grpSpPr>
        <p:sp>
          <p:nvSpPr>
            <p:cNvPr id="24580" name="矩形 24579"/>
            <p:cNvSpPr/>
            <p:nvPr/>
          </p:nvSpPr>
          <p:spPr>
            <a:xfrm>
              <a:off x="0" y="2808"/>
              <a:ext cx="5472" cy="2808"/>
            </a:xfrm>
            <a:prstGeom prst="rect">
              <a:avLst/>
            </a:prstGeom>
            <a:noFill/>
            <a:ln w="9525">
              <a:noFill/>
            </a:ln>
          </p:spPr>
          <p:txBody>
            <a:bodyPr/>
            <a:p>
              <a:endParaRPr lang="zh-CN" altLang="en-US"/>
            </a:p>
          </p:txBody>
        </p:sp>
        <p:sp>
          <p:nvSpPr>
            <p:cNvPr id="24581" name="矩形 24580"/>
            <p:cNvSpPr/>
            <p:nvPr/>
          </p:nvSpPr>
          <p:spPr>
            <a:xfrm>
              <a:off x="0" y="2808"/>
              <a:ext cx="4752" cy="3101"/>
            </a:xfrm>
            <a:prstGeom prst="rect">
              <a:avLst/>
            </a:prstGeom>
            <a:noFill/>
            <a:ln w="9525">
              <a:noFill/>
            </a:ln>
          </p:spPr>
          <p:txBody>
            <a:bodyPr/>
            <a:p>
              <a:pPr algn="ctr">
                <a:buClrTx/>
              </a:pPr>
              <a:r>
                <a:rPr lang="en-US" altLang="zh-CN" sz="2400" dirty="0">
                  <a:latin typeface="Times New Roman" panose="02020603050405020304" charset="0"/>
                  <a:ea typeface="宋体" panose="02010600030101010101" pitchFamily="2" charset="-122"/>
                </a:rPr>
                <a:t>  </a:t>
              </a:r>
              <a:r>
                <a:rPr lang="en-US" altLang="zh-CN" sz="29300" dirty="0">
                  <a:latin typeface="Times New Roman" panose="02020603050405020304" charset="0"/>
                  <a:ea typeface="宋体" panose="02010600030101010101" pitchFamily="2" charset="-122"/>
                </a:rPr>
                <a:t> </a:t>
              </a:r>
              <a:r>
                <a:rPr lang="en-US" altLang="zh-CN" sz="2400" dirty="0">
                  <a:latin typeface="Times New Roman" panose="02020603050405020304" charset="0"/>
                  <a:ea typeface="宋体" panose="02010600030101010101" pitchFamily="2" charset="-122"/>
                </a:rPr>
                <a:t>                                                                                         </a:t>
              </a:r>
              <a:endParaRPr lang="en-US" altLang="zh-CN" sz="2400" dirty="0">
                <a:latin typeface="Times New Roman" panose="02020603050405020304" charset="0"/>
                <a:ea typeface="宋体" panose="02010600030101010101" pitchFamily="2" charset="-122"/>
              </a:endParaRPr>
            </a:p>
          </p:txBody>
        </p:sp>
      </p:grpSp>
      <p:sp>
        <p:nvSpPr>
          <p:cNvPr id="24582" name="文本框 24581"/>
          <p:cNvSpPr txBox="1"/>
          <p:nvPr/>
        </p:nvSpPr>
        <p:spPr>
          <a:xfrm>
            <a:off x="323850" y="692150"/>
            <a:ext cx="9648825" cy="2105025"/>
          </a:xfrm>
          <a:prstGeom prst="rect">
            <a:avLst/>
          </a:prstGeom>
          <a:noFill/>
          <a:ln w="9525">
            <a:noFill/>
          </a:ln>
        </p:spPr>
        <p:txBody>
          <a:bodyPr>
            <a:spAutoFit/>
          </a:bodyPr>
          <a:p>
            <a:r>
              <a:rPr lang="zh-CN" altLang="en-US" sz="6600" b="1" dirty="0">
                <a:solidFill>
                  <a:srgbClr val="FFFF00"/>
                </a:solidFill>
                <a:latin typeface="Arial" panose="020B0604020202020204" pitchFamily="34" charset="0"/>
                <a:ea typeface="楷体_GB2312" panose="02010609030101010101" pitchFamily="49" charset="-122"/>
              </a:rPr>
              <a:t>动物是人类亲密的朋友，</a:t>
            </a:r>
            <a:endParaRPr lang="zh-CN" altLang="en-US" sz="6600" b="1" dirty="0">
              <a:solidFill>
                <a:srgbClr val="FFFF00"/>
              </a:solidFill>
              <a:latin typeface="Arial" panose="020B0604020202020204" pitchFamily="34" charset="0"/>
              <a:ea typeface="楷体_GB2312" panose="02010609030101010101" pitchFamily="49" charset="-122"/>
            </a:endParaRPr>
          </a:p>
          <a:p>
            <a:r>
              <a:rPr lang="zh-CN" altLang="en-US" sz="6600" b="1" dirty="0">
                <a:solidFill>
                  <a:srgbClr val="FFFF00"/>
                </a:solidFill>
                <a:latin typeface="Arial" panose="020B0604020202020204" pitchFamily="34" charset="0"/>
                <a:ea typeface="楷体_GB2312" panose="02010609030101010101" pitchFamily="49" charset="-122"/>
              </a:rPr>
              <a:t>人类是动物信赖的伙伴。</a:t>
            </a:r>
            <a:endParaRPr lang="zh-CN" altLang="en-US" sz="6600" b="1">
              <a:solidFill>
                <a:srgbClr val="FFFF00"/>
              </a:solidFill>
              <a:latin typeface="Arial" panose="020B0604020202020204" pitchFamily="34" charset="0"/>
              <a:ea typeface="楷体_GB2312" panose="02010609030101010101" pitchFamily="49"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文本框 25601"/>
          <p:cNvSpPr txBox="1"/>
          <p:nvPr/>
        </p:nvSpPr>
        <p:spPr>
          <a:xfrm>
            <a:off x="0" y="765175"/>
            <a:ext cx="9144000" cy="3870325"/>
          </a:xfrm>
          <a:prstGeom prst="rect">
            <a:avLst/>
          </a:prstGeom>
          <a:noFill/>
          <a:ln w="9525">
            <a:noFill/>
          </a:ln>
        </p:spPr>
        <p:txBody>
          <a:bodyPr>
            <a:spAutoFit/>
          </a:bodyPr>
          <a:p>
            <a:r>
              <a:rPr lang="zh-CN" altLang="en-US" sz="4800" b="1" dirty="0">
                <a:latin typeface="Arial" panose="020B0604020202020204" pitchFamily="34" charset="0"/>
                <a:ea typeface="宋体" panose="02010600030101010101" pitchFamily="2" charset="-122"/>
              </a:rPr>
              <a:t>填一填</a:t>
            </a:r>
            <a:endParaRPr lang="zh-CN" altLang="en-US" sz="4800" b="1" dirty="0">
              <a:latin typeface="Arial" panose="020B0604020202020204" pitchFamily="34" charset="0"/>
              <a:ea typeface="宋体" panose="02010600030101010101" pitchFamily="2" charset="-122"/>
            </a:endParaRPr>
          </a:p>
          <a:p>
            <a:endParaRPr lang="zh-CN" altLang="en-US" sz="4000" b="1" dirty="0">
              <a:latin typeface="Arial" panose="020B0604020202020204" pitchFamily="34" charset="0"/>
              <a:ea typeface="宋体" panose="02010600030101010101" pitchFamily="2" charset="-122"/>
            </a:endParaRPr>
          </a:p>
          <a:p>
            <a:r>
              <a:rPr lang="en-US" altLang="zh-CN" sz="3200" b="1" dirty="0">
                <a:latin typeface="Arial" panose="020B0604020202020204" pitchFamily="34" charset="0"/>
                <a:ea typeface="宋体" panose="02010600030101010101" pitchFamily="2" charset="-122"/>
              </a:rPr>
              <a:t>1</a:t>
            </a:r>
            <a:r>
              <a:rPr lang="zh-CN" altLang="en-US" sz="3200" b="1" dirty="0">
                <a:latin typeface="Arial" panose="020B0604020202020204" pitchFamily="34" charset="0"/>
                <a:ea typeface="宋体" panose="02010600030101010101" pitchFamily="2" charset="-122"/>
              </a:rPr>
              <a:t>、麋鹿是（    ）的一种。它的外形很奇特</a:t>
            </a:r>
            <a:r>
              <a:rPr lang="zh-CN" altLang="en-US" sz="3200" b="1" dirty="0">
                <a:latin typeface="Arial" panose="020B0604020202020204" pitchFamily="34" charset="0"/>
                <a:ea typeface="宋体" panose="02010600030101010101" pitchFamily="2" charset="-122"/>
                <a:sym typeface="Wingdings" panose="05000000000000000000" pitchFamily="2" charset="2"/>
              </a:rPr>
              <a:t>（    </a:t>
            </a:r>
            <a:r>
              <a:rPr lang="zh-CN" altLang="en-US"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sym typeface="Wingdings" panose="05000000000000000000" pitchFamily="2" charset="2"/>
              </a:rPr>
              <a:t>（     </a:t>
            </a:r>
            <a:r>
              <a:rPr lang="zh-CN" altLang="en-US" sz="3200" b="1"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sym typeface="Wingdings" panose="05000000000000000000" pitchFamily="2" charset="2"/>
              </a:rPr>
              <a:t>（      </a:t>
            </a:r>
            <a:r>
              <a:rPr lang="zh-CN" altLang="en-US" sz="3200" b="1"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sym typeface="Wingdings" panose="05000000000000000000" pitchFamily="2" charset="2"/>
              </a:rPr>
              <a:t>（      </a:t>
            </a:r>
            <a:r>
              <a:rPr lang="zh-CN" altLang="en-US" sz="3200" b="1" dirty="0">
                <a:latin typeface="Arial" panose="020B0604020202020204" pitchFamily="34" charset="0"/>
                <a:ea typeface="宋体" panose="02010600030101010101" pitchFamily="2" charset="-122"/>
              </a:rPr>
              <a:t>），所以又被称作“（     ）”。</a:t>
            </a:r>
            <a:endParaRPr lang="zh-CN" altLang="en-US" sz="3200" b="1" dirty="0">
              <a:latin typeface="Arial" panose="020B0604020202020204" pitchFamily="34" charset="0"/>
              <a:ea typeface="宋体" panose="02010600030101010101" pitchFamily="2" charset="-122"/>
            </a:endParaRPr>
          </a:p>
          <a:p>
            <a:r>
              <a:rPr lang="en-US" altLang="zh-CN" sz="3200" b="1" dirty="0">
                <a:latin typeface="Arial" panose="020B0604020202020204" pitchFamily="34" charset="0"/>
                <a:ea typeface="宋体" panose="02010600030101010101" pitchFamily="2" charset="-122"/>
              </a:rPr>
              <a:t>2</a:t>
            </a:r>
            <a:r>
              <a:rPr lang="zh-CN" altLang="en-US" sz="3200" b="1" dirty="0">
                <a:latin typeface="Arial" panose="020B0604020202020204" pitchFamily="34" charset="0"/>
                <a:ea typeface="宋体" panose="02010600030101010101" pitchFamily="2" charset="-122"/>
              </a:rPr>
              <a:t>、本文是一篇（     ）文，介绍珍稀动物麋鹿的（     ）、（      ）和它们充满传奇色彩的（     ）。</a:t>
            </a:r>
            <a:endParaRPr lang="zh-CN" altLang="en-US" sz="3200" b="1">
              <a:latin typeface="Arial" panose="020B0604020202020204" pitchFamily="34" charset="0"/>
              <a:ea typeface="宋体" panose="0201060003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6" name="图片 3075" descr="麋鹿"/>
          <p:cNvPicPr>
            <a:picLocks noChangeAspect="1"/>
          </p:cNvPicPr>
          <p:nvPr/>
        </p:nvPicPr>
        <p:blipFill>
          <a:blip r:embed="rId1"/>
          <a:srcRect r="85" b="8746"/>
          <a:stretch>
            <a:fillRect/>
          </a:stretch>
        </p:blipFill>
        <p:spPr>
          <a:xfrm>
            <a:off x="811530" y="944245"/>
            <a:ext cx="3744595" cy="4968875"/>
          </a:xfrm>
          <a:prstGeom prst="rect">
            <a:avLst/>
          </a:prstGeom>
          <a:noFill/>
          <a:ln w="9525">
            <a:noFill/>
          </a:ln>
        </p:spPr>
      </p:pic>
      <p:sp>
        <p:nvSpPr>
          <p:cNvPr id="3077" name="文本框 3076"/>
          <p:cNvSpPr txBox="1"/>
          <p:nvPr/>
        </p:nvSpPr>
        <p:spPr>
          <a:xfrm>
            <a:off x="5148263" y="1916113"/>
            <a:ext cx="3600450" cy="2655887"/>
          </a:xfrm>
          <a:prstGeom prst="rect">
            <a:avLst/>
          </a:prstGeom>
          <a:noFill/>
          <a:ln w="9525">
            <a:noFill/>
          </a:ln>
        </p:spPr>
        <p:txBody>
          <a:bodyPr>
            <a:spAutoFit/>
          </a:bodyPr>
          <a:p>
            <a:pPr>
              <a:lnSpc>
                <a:spcPct val="120000"/>
              </a:lnSpc>
              <a:spcBef>
                <a:spcPct val="50000"/>
              </a:spcBef>
            </a:pPr>
            <a:r>
              <a:rPr lang="en-US" altLang="zh-CN" sz="2800" b="1" dirty="0">
                <a:solidFill>
                  <a:srgbClr val="0000FF"/>
                </a:solidFill>
                <a:latin typeface="Arial" panose="020B0604020202020204" pitchFamily="34" charset="0"/>
                <a:ea typeface="宋体" panose="02010600030101010101" pitchFamily="2" charset="-122"/>
              </a:rPr>
              <a:t>      </a:t>
            </a:r>
            <a:r>
              <a:rPr lang="zh-CN" altLang="en-US" sz="2800" b="1" dirty="0">
                <a:solidFill>
                  <a:srgbClr val="0000FF"/>
                </a:solidFill>
                <a:latin typeface="Arial" panose="020B0604020202020204" pitchFamily="34" charset="0"/>
                <a:ea typeface="宋体" panose="02010600030101010101" pitchFamily="2" charset="-122"/>
              </a:rPr>
              <a:t>请同学们默读</a:t>
            </a:r>
            <a:r>
              <a:rPr lang="en-US" altLang="zh-CN" sz="2800" b="1" dirty="0">
                <a:solidFill>
                  <a:srgbClr val="0000FF"/>
                </a:solidFill>
                <a:latin typeface="Arial" panose="020B0604020202020204" pitchFamily="34" charset="0"/>
                <a:ea typeface="宋体" panose="02010600030101010101" pitchFamily="2" charset="-122"/>
              </a:rPr>
              <a:t>2</a:t>
            </a:r>
            <a:r>
              <a:rPr lang="zh-CN" altLang="en-US" sz="2800" b="1" dirty="0">
                <a:solidFill>
                  <a:srgbClr val="0000FF"/>
                </a:solidFill>
                <a:latin typeface="Arial" panose="020B0604020202020204" pitchFamily="34" charset="0"/>
                <a:ea typeface="宋体" panose="02010600030101010101" pitchFamily="2" charset="-122"/>
              </a:rPr>
              <a:t>－</a:t>
            </a:r>
            <a:r>
              <a:rPr lang="en-US" altLang="zh-CN" sz="2800" b="1" dirty="0">
                <a:solidFill>
                  <a:srgbClr val="0000FF"/>
                </a:solidFill>
                <a:latin typeface="Arial" panose="020B0604020202020204" pitchFamily="34" charset="0"/>
                <a:ea typeface="宋体" panose="02010600030101010101" pitchFamily="2" charset="-122"/>
              </a:rPr>
              <a:t>4</a:t>
            </a:r>
            <a:r>
              <a:rPr lang="zh-CN" altLang="en-US" sz="2800" b="1" dirty="0">
                <a:solidFill>
                  <a:srgbClr val="0000FF"/>
                </a:solidFill>
                <a:latin typeface="Arial" panose="020B0604020202020204" pitchFamily="34" charset="0"/>
                <a:ea typeface="宋体" panose="02010600030101010101" pitchFamily="2" charset="-122"/>
              </a:rPr>
              <a:t>自然段，结合图片来说说你是怎么来分辨这是头麋鹿的，边读边划出相关的语句。</a:t>
            </a:r>
            <a:r>
              <a:rPr lang="zh-CN" altLang="en-US" sz="2800" b="1" dirty="0">
                <a:latin typeface="Arial" panose="020B0604020202020204" pitchFamily="34" charset="0"/>
                <a:ea typeface="宋体" panose="02010600030101010101" pitchFamily="2" charset="-122"/>
              </a:rPr>
              <a:t> </a:t>
            </a:r>
            <a:endParaRPr lang="zh-CN" altLang="en-US" sz="2800" b="1" dirty="0">
              <a:latin typeface="Arial" panose="020B0604020202020204" pitchFamily="34" charset="0"/>
              <a:ea typeface="宋体" panose="02010600030101010101" pitchFamily="2" charset="-122"/>
            </a:endParaRPr>
          </a:p>
        </p:txBody>
      </p:sp>
      <p:sp>
        <p:nvSpPr>
          <p:cNvPr id="3078" name="矩形 3077"/>
          <p:cNvSpPr/>
          <p:nvPr/>
        </p:nvSpPr>
        <p:spPr>
          <a:xfrm>
            <a:off x="4787900" y="1268413"/>
            <a:ext cx="1728788" cy="360362"/>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000000"/>
                  </a:solidFill>
                  <a:prstDash val="solid"/>
                  <a:headEnd type="none" w="med" len="med"/>
                  <a:tailEnd type="none" w="med" len="med"/>
                </a:ln>
                <a:solidFill>
                  <a:schemeClr val="tx1"/>
                </a:solidFill>
                <a:latin typeface="黑体" panose="02010600030101010101" pitchFamily="2" charset="-122"/>
                <a:ea typeface="黑体" panose="02010600030101010101" pitchFamily="2" charset="-122"/>
              </a:rPr>
              <a:t>自读提示：</a:t>
            </a:r>
            <a:endParaRPr lang="zh-CN" altLang="en-US" sz="3600" b="1">
              <a:ln w="9525" cap="flat" cmpd="sng">
                <a:solidFill>
                  <a:srgbClr val="000000"/>
                </a:solidFill>
                <a:prstDash val="solid"/>
                <a:headEnd type="none" w="med" len="med"/>
                <a:tailEnd type="none" w="med" len="med"/>
              </a:ln>
              <a:solidFill>
                <a:schemeClr val="tx1"/>
              </a:solidFill>
              <a:latin typeface="黑体" panose="02010600030101010101" pitchFamily="2" charset="-122"/>
              <a:ea typeface="黑体" panose="02010600030101010101" pitchFamily="2" charset="-122"/>
            </a:endParaRPr>
          </a:p>
        </p:txBody>
      </p:sp>
      <p:sp>
        <p:nvSpPr>
          <p:cNvPr id="3079" name="动作按钮: 自定义 3078">
            <a:hlinkClick r:id="rId2" action="ppaction://hlinksldjump"/>
          </p:cNvPr>
          <p:cNvSpPr/>
          <p:nvPr/>
        </p:nvSpPr>
        <p:spPr>
          <a:xfrm>
            <a:off x="3059113" y="1916113"/>
            <a:ext cx="1042987" cy="1042987"/>
          </a:xfrm>
          <a:prstGeom prst="actionButtonBlank">
            <a:avLst/>
          </a:prstGeom>
          <a:solidFill>
            <a:schemeClr val="accent1">
              <a:alpha val="0"/>
            </a:schemeClr>
          </a:solidFill>
          <a:ln w="9525">
            <a:noFill/>
          </a:ln>
        </p:spPr>
        <p:txBody>
          <a:bodyPr/>
          <a:p>
            <a:endParaRPr lang="zh-CN" altLang="en-US"/>
          </a:p>
        </p:txBody>
      </p:sp>
      <p:sp>
        <p:nvSpPr>
          <p:cNvPr id="3080" name="动作按钮: 自定义 3079">
            <a:hlinkClick r:id="rId3" action="ppaction://hlinksldjump"/>
          </p:cNvPr>
          <p:cNvSpPr/>
          <p:nvPr/>
        </p:nvSpPr>
        <p:spPr>
          <a:xfrm>
            <a:off x="1116013" y="3429000"/>
            <a:ext cx="863600" cy="1081088"/>
          </a:xfrm>
          <a:prstGeom prst="actionButtonBlank">
            <a:avLst/>
          </a:prstGeom>
          <a:solidFill>
            <a:schemeClr val="accent1">
              <a:alpha val="0"/>
            </a:schemeClr>
          </a:solidFill>
          <a:ln w="9525">
            <a:noFill/>
          </a:ln>
        </p:spPr>
        <p:txBody>
          <a:bodyPr/>
          <a:p>
            <a:endParaRPr lang="zh-CN" altLang="en-US"/>
          </a:p>
        </p:txBody>
      </p:sp>
      <p:sp>
        <p:nvSpPr>
          <p:cNvPr id="3081" name="动作按钮: 自定义 3080">
            <a:hlinkClick r:id="rId4" action="ppaction://hlinksldjump"/>
          </p:cNvPr>
          <p:cNvSpPr/>
          <p:nvPr/>
        </p:nvSpPr>
        <p:spPr>
          <a:xfrm>
            <a:off x="2402523" y="4177665"/>
            <a:ext cx="1008062" cy="1296988"/>
          </a:xfrm>
          <a:prstGeom prst="actionButtonBlank">
            <a:avLst/>
          </a:prstGeom>
          <a:solidFill>
            <a:schemeClr val="accent1">
              <a:alpha val="0"/>
            </a:schemeClr>
          </a:solidFill>
          <a:ln w="9525">
            <a:noFill/>
          </a:ln>
        </p:spPr>
        <p:txBody>
          <a:bodyPr/>
          <a:p>
            <a:endParaRPr lang="zh-CN" altLang="en-US"/>
          </a:p>
        </p:txBody>
      </p:sp>
      <p:sp>
        <p:nvSpPr>
          <p:cNvPr id="3082" name="动作按钮: 自定义 3081">
            <a:hlinkClick r:id="rId5" action="ppaction://hlinksldjump"/>
          </p:cNvPr>
          <p:cNvSpPr/>
          <p:nvPr/>
        </p:nvSpPr>
        <p:spPr>
          <a:xfrm>
            <a:off x="4643438" y="0"/>
            <a:ext cx="1800225" cy="1484313"/>
          </a:xfrm>
          <a:prstGeom prst="actionButtonBlank">
            <a:avLst/>
          </a:prstGeom>
          <a:solidFill>
            <a:schemeClr val="accent1">
              <a:alpha val="0"/>
            </a:schemeClr>
          </a:solidFill>
          <a:ln w="9525">
            <a:noFill/>
          </a:ln>
        </p:spPr>
        <p:txBody>
          <a:bodyPr/>
          <a:p>
            <a:endParaRPr lang="zh-CN" altLang="en-US"/>
          </a:p>
        </p:txBody>
      </p:sp>
      <p:sp>
        <p:nvSpPr>
          <p:cNvPr id="3083" name="动作按钮: 自定义 3082">
            <a:hlinkClick r:id="rId6" action="ppaction://hlinksldjump"/>
          </p:cNvPr>
          <p:cNvSpPr/>
          <p:nvPr/>
        </p:nvSpPr>
        <p:spPr>
          <a:xfrm>
            <a:off x="7235825" y="188913"/>
            <a:ext cx="1655763" cy="1368425"/>
          </a:xfrm>
          <a:prstGeom prst="actionButtonBlank">
            <a:avLst/>
          </a:prstGeom>
          <a:solidFill>
            <a:schemeClr val="accent1">
              <a:alpha val="0"/>
            </a:schemeClr>
          </a:solidFill>
          <a:ln w="9525">
            <a:noFill/>
          </a:ln>
        </p:spPr>
        <p:txBody>
          <a:bodyPr/>
          <a:p>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文本框 13315"/>
          <p:cNvSpPr txBox="1"/>
          <p:nvPr/>
        </p:nvSpPr>
        <p:spPr>
          <a:xfrm>
            <a:off x="1476375" y="2205038"/>
            <a:ext cx="6408738" cy="2041525"/>
          </a:xfrm>
          <a:prstGeom prst="rect">
            <a:avLst/>
          </a:prstGeom>
          <a:noFill/>
          <a:ln w="9525">
            <a:noFill/>
          </a:ln>
        </p:spPr>
        <p:txBody>
          <a:bodyPr>
            <a:spAutoFit/>
          </a:bodyPr>
          <a:p>
            <a:pPr>
              <a:spcBef>
                <a:spcPct val="50000"/>
              </a:spcBef>
            </a:pPr>
            <a:r>
              <a:rPr lang="en-US" altLang="zh-CN" sz="3200" b="1" dirty="0">
                <a:solidFill>
                  <a:srgbClr val="0000FF"/>
                </a:solidFill>
                <a:latin typeface="Arial" panose="020B0604020202020204" pitchFamily="34" charset="0"/>
                <a:ea typeface="宋体" panose="02010600030101010101" pitchFamily="2" charset="-122"/>
              </a:rPr>
              <a:t>       </a:t>
            </a:r>
            <a:r>
              <a:rPr lang="zh-CN" altLang="en-US" sz="3200" b="1" dirty="0">
                <a:solidFill>
                  <a:srgbClr val="0000FF"/>
                </a:solidFill>
                <a:latin typeface="Arial" panose="020B0604020202020204" pitchFamily="34" charset="0"/>
                <a:ea typeface="宋体" panose="02010600030101010101" pitchFamily="2" charset="-122"/>
              </a:rPr>
              <a:t>搜集我国其它国家级保护动物的相关资料（外形、生活习性、传闻趣事等方面），加以整理，准备交流。 </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13317" name="矩形 13316"/>
          <p:cNvSpPr/>
          <p:nvPr/>
        </p:nvSpPr>
        <p:spPr>
          <a:xfrm>
            <a:off x="971550" y="1268413"/>
            <a:ext cx="1866900" cy="45720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rPr>
              <a:t>课后作业</a:t>
            </a:r>
            <a:endParaRPr lang="zh-CN" altLang="en-US" sz="3600" b="1">
              <a:ln w="9525" cap="flat" cmpd="sng">
                <a:solidFill>
                  <a:srgbClr val="000000"/>
                </a:solidFill>
                <a:prstDash val="solid"/>
                <a:headEnd type="none" w="med" len="med"/>
                <a:tailEnd type="none" w="med" len="med"/>
              </a:ln>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图片 26625" descr="1"/>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26627" name="森林狂想曲.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8839200" y="6553200"/>
            <a:ext cx="304800" cy="3048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2662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81414" fill="hold"/>
                                        <p:tgtEl>
                                          <p:spTgt spid="26627"/>
                                        </p:tgtEl>
                                      </p:cBhvr>
                                    </p:cmd>
                                  </p:childTnLst>
                                </p:cTn>
                              </p:par>
                            </p:childTnLst>
                          </p:cTn>
                        </p:par>
                      </p:childTnLst>
                    </p:cTn>
                  </p:par>
                </p:childTnLst>
              </p:cTn>
              <p:nextCondLst>
                <p:cond evt="onClick" delay="0">
                  <p:tgtEl>
                    <p:spTgt spid="26627"/>
                  </p:tgtEl>
                </p:cond>
              </p:nextCondLst>
            </p:seq>
            <p:audio>
              <p:cMediaNode showWhenStopped="1">
                <p:cTn id="7" repeatCount="indefinite" fill="hold" display="0">
                  <p:stCondLst>
                    <p:cond delay="indefinite"/>
                  </p:stCondLst>
                  <p:endCondLst>
                    <p:cond evt="onNext" delay="0">
                      <p:tgtEl>
                        <p:sldTgt/>
                      </p:tgtEl>
                    </p:cond>
                    <p:cond evt="onPrev" delay="0">
                      <p:tgtEl>
                        <p:sldTgt/>
                      </p:tgtEl>
                    </p:cond>
                    <p:cond evt="onStopAudio" delay="0">
                      <p:tgtEl>
                        <p:sldTgt/>
                      </p:tgtEl>
                    </p:cond>
                  </p:endCondLst>
                </p:cTn>
                <p:tgtEl>
                  <p:spTgt spid="2662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0" name="文本框 4099"/>
          <p:cNvSpPr txBox="1"/>
          <p:nvPr/>
        </p:nvSpPr>
        <p:spPr>
          <a:xfrm>
            <a:off x="5003800" y="765175"/>
            <a:ext cx="3600450" cy="3311525"/>
          </a:xfrm>
          <a:prstGeom prst="rect">
            <a:avLst/>
          </a:prstGeom>
          <a:noFill/>
          <a:ln w="9525">
            <a:noFill/>
          </a:ln>
        </p:spPr>
        <p:txBody>
          <a:bodyPr>
            <a:spAutoFit/>
          </a:bodyPr>
          <a:p>
            <a:pPr>
              <a:lnSpc>
                <a:spcPct val="110000"/>
              </a:lnSpc>
              <a:spcBef>
                <a:spcPct val="50000"/>
              </a:spcBef>
            </a:pPr>
            <a:r>
              <a:rPr lang="en-US" altLang="zh-CN" sz="3200" b="1" dirty="0">
                <a:solidFill>
                  <a:srgbClr val="0000FF"/>
                </a:solidFill>
                <a:latin typeface="Arial" panose="020B0604020202020204" pitchFamily="34" charset="0"/>
                <a:ea typeface="宋体" panose="02010600030101010101" pitchFamily="2" charset="-122"/>
              </a:rPr>
              <a:t>        </a:t>
            </a:r>
            <a:r>
              <a:rPr lang="zh-CN" altLang="en-US" sz="3200" b="1" dirty="0">
                <a:solidFill>
                  <a:srgbClr val="0000FF"/>
                </a:solidFill>
                <a:latin typeface="Arial" panose="020B0604020202020204" pitchFamily="34" charset="0"/>
                <a:ea typeface="宋体" panose="02010600030101010101" pitchFamily="2" charset="-122"/>
              </a:rPr>
              <a:t>麋鹿是鹿的一种。它的外形很奇特：角似鹿，面似马，蹄似牛，尾似驴，所以又被称为“四不像”。</a:t>
            </a:r>
            <a:endParaRPr lang="zh-CN" altLang="en-US" sz="3200" dirty="0">
              <a:latin typeface="Arial" panose="020B0604020202020204" pitchFamily="34" charset="0"/>
              <a:ea typeface="宋体" panose="02010600030101010101" pitchFamily="2" charset="-122"/>
            </a:endParaRPr>
          </a:p>
        </p:txBody>
      </p:sp>
      <p:grpSp>
        <p:nvGrpSpPr>
          <p:cNvPr id="4118" name="组合 4117"/>
          <p:cNvGrpSpPr/>
          <p:nvPr/>
        </p:nvGrpSpPr>
        <p:grpSpPr>
          <a:xfrm>
            <a:off x="250825" y="404813"/>
            <a:ext cx="8713788" cy="6218237"/>
            <a:chOff x="158" y="255"/>
            <a:chExt cx="5489" cy="3917"/>
          </a:xfrm>
        </p:grpSpPr>
        <p:pic>
          <p:nvPicPr>
            <p:cNvPr id="4102" name="图片 4101" descr="jsl"/>
            <p:cNvPicPr>
              <a:picLocks noChangeAspect="1"/>
            </p:cNvPicPr>
            <p:nvPr/>
          </p:nvPicPr>
          <p:blipFill>
            <a:blip r:embed="rId1"/>
            <a:stretch>
              <a:fillRect/>
            </a:stretch>
          </p:blipFill>
          <p:spPr>
            <a:xfrm>
              <a:off x="158" y="255"/>
              <a:ext cx="1271" cy="997"/>
            </a:xfrm>
            <a:prstGeom prst="rect">
              <a:avLst/>
            </a:prstGeom>
            <a:noFill/>
            <a:ln w="9525">
              <a:noFill/>
            </a:ln>
          </p:spPr>
        </p:pic>
        <p:pic>
          <p:nvPicPr>
            <p:cNvPr id="4103" name="图片 4102" descr="lu"/>
            <p:cNvPicPr>
              <a:picLocks noChangeAspect="1"/>
            </p:cNvPicPr>
            <p:nvPr/>
          </p:nvPicPr>
          <p:blipFill>
            <a:blip r:embed="rId2"/>
            <a:stretch>
              <a:fillRect/>
            </a:stretch>
          </p:blipFill>
          <p:spPr>
            <a:xfrm>
              <a:off x="1565" y="300"/>
              <a:ext cx="1179" cy="943"/>
            </a:xfrm>
            <a:prstGeom prst="rect">
              <a:avLst/>
            </a:prstGeom>
            <a:noFill/>
            <a:ln w="9525">
              <a:noFill/>
            </a:ln>
          </p:spPr>
        </p:pic>
        <p:pic>
          <p:nvPicPr>
            <p:cNvPr id="4104" name="图片 4103" descr="ma"/>
            <p:cNvPicPr>
              <a:picLocks noChangeAspect="1"/>
            </p:cNvPicPr>
            <p:nvPr/>
          </p:nvPicPr>
          <p:blipFill>
            <a:blip r:embed="rId3"/>
            <a:stretch>
              <a:fillRect/>
            </a:stretch>
          </p:blipFill>
          <p:spPr>
            <a:xfrm>
              <a:off x="204" y="1661"/>
              <a:ext cx="1179" cy="975"/>
            </a:xfrm>
            <a:prstGeom prst="rect">
              <a:avLst/>
            </a:prstGeom>
            <a:noFill/>
            <a:ln w="9525">
              <a:noFill/>
            </a:ln>
          </p:spPr>
        </p:pic>
        <p:pic>
          <p:nvPicPr>
            <p:cNvPr id="4105" name="图片 4104" descr="msm"/>
            <p:cNvPicPr>
              <a:picLocks noChangeAspect="1"/>
            </p:cNvPicPr>
            <p:nvPr/>
          </p:nvPicPr>
          <p:blipFill>
            <a:blip r:embed="rId4"/>
            <a:stretch>
              <a:fillRect/>
            </a:stretch>
          </p:blipFill>
          <p:spPr>
            <a:xfrm>
              <a:off x="1610" y="1661"/>
              <a:ext cx="1179" cy="997"/>
            </a:xfrm>
            <a:prstGeom prst="rect">
              <a:avLst/>
            </a:prstGeom>
            <a:noFill/>
            <a:ln w="9525">
              <a:noFill/>
            </a:ln>
          </p:spPr>
        </p:pic>
        <p:pic>
          <p:nvPicPr>
            <p:cNvPr id="4106" name="图片 4105" descr="12842004517100416"/>
            <p:cNvPicPr>
              <a:picLocks noChangeAspect="1"/>
            </p:cNvPicPr>
            <p:nvPr/>
          </p:nvPicPr>
          <p:blipFill>
            <a:blip r:embed="rId5"/>
            <a:stretch>
              <a:fillRect/>
            </a:stretch>
          </p:blipFill>
          <p:spPr>
            <a:xfrm>
              <a:off x="204" y="3022"/>
              <a:ext cx="1134" cy="953"/>
            </a:xfrm>
            <a:prstGeom prst="rect">
              <a:avLst/>
            </a:prstGeom>
            <a:noFill/>
            <a:ln w="9525">
              <a:noFill/>
            </a:ln>
          </p:spPr>
        </p:pic>
        <p:pic>
          <p:nvPicPr>
            <p:cNvPr id="4107" name="图片 4106" descr="tsn"/>
            <p:cNvPicPr>
              <a:picLocks noChangeAspect="1"/>
            </p:cNvPicPr>
            <p:nvPr/>
          </p:nvPicPr>
          <p:blipFill>
            <a:blip r:embed="rId6"/>
            <a:stretch>
              <a:fillRect/>
            </a:stretch>
          </p:blipFill>
          <p:spPr>
            <a:xfrm>
              <a:off x="1565" y="3022"/>
              <a:ext cx="1224" cy="953"/>
            </a:xfrm>
            <a:prstGeom prst="rect">
              <a:avLst/>
            </a:prstGeom>
            <a:noFill/>
            <a:ln w="9525">
              <a:noFill/>
            </a:ln>
          </p:spPr>
        </p:pic>
        <p:pic>
          <p:nvPicPr>
            <p:cNvPr id="4108" name="图片 4107" descr="wsl"/>
            <p:cNvPicPr>
              <a:picLocks noChangeAspect="1"/>
            </p:cNvPicPr>
            <p:nvPr/>
          </p:nvPicPr>
          <p:blipFill>
            <a:blip r:embed="rId7"/>
            <a:stretch>
              <a:fillRect/>
            </a:stretch>
          </p:blipFill>
          <p:spPr>
            <a:xfrm>
              <a:off x="4377" y="2840"/>
              <a:ext cx="1270" cy="1126"/>
            </a:xfrm>
            <a:prstGeom prst="rect">
              <a:avLst/>
            </a:prstGeom>
            <a:noFill/>
            <a:ln w="9525">
              <a:noFill/>
            </a:ln>
          </p:spPr>
        </p:pic>
        <p:pic>
          <p:nvPicPr>
            <p:cNvPr id="4109" name="图片 4108" descr="1"/>
            <p:cNvPicPr>
              <a:picLocks noChangeAspect="1"/>
            </p:cNvPicPr>
            <p:nvPr/>
          </p:nvPicPr>
          <p:blipFill>
            <a:blip r:embed="rId8"/>
            <a:stretch>
              <a:fillRect/>
            </a:stretch>
          </p:blipFill>
          <p:spPr>
            <a:xfrm>
              <a:off x="3016" y="2840"/>
              <a:ext cx="1225" cy="1135"/>
            </a:xfrm>
            <a:prstGeom prst="rect">
              <a:avLst/>
            </a:prstGeom>
            <a:noFill/>
            <a:ln w="9525">
              <a:noFill/>
            </a:ln>
          </p:spPr>
        </p:pic>
        <p:sp>
          <p:nvSpPr>
            <p:cNvPr id="4110" name="文本框 4109"/>
            <p:cNvSpPr txBox="1"/>
            <p:nvPr/>
          </p:nvSpPr>
          <p:spPr>
            <a:xfrm>
              <a:off x="3969" y="3884"/>
              <a:ext cx="695" cy="288"/>
            </a:xfrm>
            <a:prstGeom prst="rect">
              <a:avLst/>
            </a:prstGeom>
            <a:noFill/>
            <a:ln w="9525">
              <a:noFill/>
            </a:ln>
          </p:spPr>
          <p:txBody>
            <a:bodyPr wrap="none" anchor="t">
              <a:spAutoFit/>
            </a:bodyPr>
            <a:p>
              <a:pPr>
                <a:buClrTx/>
              </a:pPr>
              <a:r>
                <a:rPr lang="zh-CN" altLang="en-US" sz="2400" b="1">
                  <a:solidFill>
                    <a:srgbClr val="FF0000"/>
                  </a:solidFill>
                  <a:latin typeface="Times New Roman" panose="02020603050405020304" charset="0"/>
                  <a:ea typeface="宋体" panose="02010600030101010101" pitchFamily="2" charset="-122"/>
                </a:rPr>
                <a:t>尾似驴</a:t>
              </a:r>
              <a:endParaRPr lang="zh-CN" altLang="en-US" sz="2400" b="1">
                <a:solidFill>
                  <a:srgbClr val="FF0000"/>
                </a:solidFill>
                <a:latin typeface="Times New Roman" panose="02020603050405020304" charset="0"/>
                <a:ea typeface="宋体" panose="02010600030101010101" pitchFamily="2" charset="-122"/>
              </a:endParaRPr>
            </a:p>
          </p:txBody>
        </p:sp>
        <p:sp>
          <p:nvSpPr>
            <p:cNvPr id="4111" name="文本框 4110"/>
            <p:cNvSpPr txBox="1"/>
            <p:nvPr/>
          </p:nvSpPr>
          <p:spPr>
            <a:xfrm>
              <a:off x="1111" y="3793"/>
              <a:ext cx="695" cy="288"/>
            </a:xfrm>
            <a:prstGeom prst="rect">
              <a:avLst/>
            </a:prstGeom>
            <a:noFill/>
            <a:ln w="9525">
              <a:noFill/>
            </a:ln>
          </p:spPr>
          <p:txBody>
            <a:bodyPr wrap="none" anchor="t">
              <a:spAutoFit/>
            </a:bodyPr>
            <a:p>
              <a:pPr>
                <a:buClrTx/>
              </a:pPr>
              <a:r>
                <a:rPr lang="zh-CN" altLang="en-US" sz="2400" b="1">
                  <a:solidFill>
                    <a:srgbClr val="FF0000"/>
                  </a:solidFill>
                  <a:latin typeface="Times New Roman" panose="02020603050405020304" charset="0"/>
                  <a:ea typeface="宋体" panose="02010600030101010101" pitchFamily="2" charset="-122"/>
                </a:rPr>
                <a:t>蹄似牛</a:t>
              </a:r>
              <a:endParaRPr lang="zh-CN" altLang="en-US" sz="2400" b="1">
                <a:solidFill>
                  <a:srgbClr val="FF0000"/>
                </a:solidFill>
                <a:latin typeface="Times New Roman" panose="02020603050405020304" charset="0"/>
                <a:ea typeface="宋体" panose="02010600030101010101" pitchFamily="2" charset="-122"/>
              </a:endParaRPr>
            </a:p>
          </p:txBody>
        </p:sp>
        <p:sp>
          <p:nvSpPr>
            <p:cNvPr id="4112" name="文本框 4111"/>
            <p:cNvSpPr txBox="1"/>
            <p:nvPr/>
          </p:nvSpPr>
          <p:spPr>
            <a:xfrm>
              <a:off x="1111" y="2523"/>
              <a:ext cx="695" cy="288"/>
            </a:xfrm>
            <a:prstGeom prst="rect">
              <a:avLst/>
            </a:prstGeom>
            <a:noFill/>
            <a:ln w="9525">
              <a:noFill/>
            </a:ln>
          </p:spPr>
          <p:txBody>
            <a:bodyPr wrap="none" anchor="t">
              <a:spAutoFit/>
            </a:bodyPr>
            <a:p>
              <a:pPr>
                <a:buClrTx/>
              </a:pPr>
              <a:r>
                <a:rPr lang="zh-CN" altLang="en-US" sz="2400" b="1">
                  <a:solidFill>
                    <a:srgbClr val="FF0000"/>
                  </a:solidFill>
                  <a:latin typeface="Times New Roman" panose="02020603050405020304" charset="0"/>
                  <a:ea typeface="宋体" panose="02010600030101010101" pitchFamily="2" charset="-122"/>
                </a:rPr>
                <a:t>面似马</a:t>
              </a:r>
              <a:endParaRPr lang="zh-CN" altLang="en-US" sz="2400" b="1">
                <a:solidFill>
                  <a:srgbClr val="FF0000"/>
                </a:solidFill>
                <a:latin typeface="Times New Roman" panose="02020603050405020304" charset="0"/>
                <a:ea typeface="宋体" panose="02010600030101010101" pitchFamily="2" charset="-122"/>
              </a:endParaRPr>
            </a:p>
          </p:txBody>
        </p:sp>
        <p:sp>
          <p:nvSpPr>
            <p:cNvPr id="4113" name="文本框 4112"/>
            <p:cNvSpPr txBox="1"/>
            <p:nvPr/>
          </p:nvSpPr>
          <p:spPr>
            <a:xfrm>
              <a:off x="1156" y="1162"/>
              <a:ext cx="695" cy="288"/>
            </a:xfrm>
            <a:prstGeom prst="rect">
              <a:avLst/>
            </a:prstGeom>
            <a:noFill/>
            <a:ln w="9525">
              <a:noFill/>
            </a:ln>
          </p:spPr>
          <p:txBody>
            <a:bodyPr wrap="none" anchor="t">
              <a:spAutoFit/>
            </a:bodyPr>
            <a:p>
              <a:pPr>
                <a:buClrTx/>
              </a:pPr>
              <a:r>
                <a:rPr lang="zh-CN" altLang="en-US" sz="2400" b="1">
                  <a:solidFill>
                    <a:srgbClr val="FF0000"/>
                  </a:solidFill>
                  <a:latin typeface="Times New Roman" panose="02020603050405020304" charset="0"/>
                  <a:ea typeface="宋体" panose="02010600030101010101" pitchFamily="2" charset="-122"/>
                </a:rPr>
                <a:t>角似鹿</a:t>
              </a:r>
              <a:endParaRPr lang="zh-CN" altLang="en-US" sz="2400" b="1">
                <a:solidFill>
                  <a:srgbClr val="FF0000"/>
                </a:solidFill>
                <a:latin typeface="Times New Roman" panose="02020603050405020304" charset="0"/>
                <a:ea typeface="宋体" panose="02010600030101010101" pitchFamily="2" charset="-122"/>
              </a:endParaRPr>
            </a:p>
          </p:txBody>
        </p:sp>
        <p:sp>
          <p:nvSpPr>
            <p:cNvPr id="4114" name="矩形 4113"/>
            <p:cNvSpPr/>
            <p:nvPr/>
          </p:nvSpPr>
          <p:spPr>
            <a:xfrm>
              <a:off x="204" y="935"/>
              <a:ext cx="288" cy="288"/>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鹿</a:t>
              </a:r>
              <a:endPar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
          <p:nvSpPr>
            <p:cNvPr id="4115" name="矩形 4114"/>
            <p:cNvSpPr/>
            <p:nvPr/>
          </p:nvSpPr>
          <p:spPr>
            <a:xfrm>
              <a:off x="204" y="2341"/>
              <a:ext cx="288" cy="288"/>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马</a:t>
              </a:r>
              <a:endPar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
          <p:nvSpPr>
            <p:cNvPr id="4116" name="矩形 4115"/>
            <p:cNvSpPr/>
            <p:nvPr/>
          </p:nvSpPr>
          <p:spPr>
            <a:xfrm>
              <a:off x="204" y="3702"/>
              <a:ext cx="288" cy="288"/>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牛</a:t>
              </a:r>
              <a:endPar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
          <p:nvSpPr>
            <p:cNvPr id="4117" name="矩形 4116"/>
            <p:cNvSpPr/>
            <p:nvPr/>
          </p:nvSpPr>
          <p:spPr>
            <a:xfrm>
              <a:off x="3016" y="3657"/>
              <a:ext cx="288" cy="288"/>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驴</a:t>
              </a:r>
              <a:endPar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grpSp>
      <p:sp>
        <p:nvSpPr>
          <p:cNvPr id="4119" name="动作按钮: 自定义 4118">
            <a:hlinkClick r:id="rId9" action="ppaction://hlinksldjump"/>
          </p:cNvPr>
          <p:cNvSpPr/>
          <p:nvPr/>
        </p:nvSpPr>
        <p:spPr>
          <a:xfrm>
            <a:off x="7092950" y="0"/>
            <a:ext cx="2051050" cy="1125538"/>
          </a:xfrm>
          <a:prstGeom prst="actionButtonBlank">
            <a:avLst/>
          </a:prstGeom>
          <a:solidFill>
            <a:schemeClr val="accent1">
              <a:alpha val="0"/>
            </a:schemeClr>
          </a:solidFill>
          <a:ln w="9525">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18"/>
                                        </p:tgtEl>
                                        <p:attrNameLst>
                                          <p:attrName>style.visibility</p:attrName>
                                        </p:attrNameLst>
                                      </p:cBhvr>
                                      <p:to>
                                        <p:strVal val="visible"/>
                                      </p:to>
                                    </p:set>
                                    <p:animEffect transition="in" filter="blinds(horizontal)">
                                      <p:cBhvr>
                                        <p:cTn id="7" dur="500"/>
                                        <p:tgtEl>
                                          <p:spTgt spid="4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4" name="文本框 5123"/>
          <p:cNvSpPr txBox="1"/>
          <p:nvPr/>
        </p:nvSpPr>
        <p:spPr>
          <a:xfrm>
            <a:off x="4643438" y="836613"/>
            <a:ext cx="3960812" cy="5146675"/>
          </a:xfrm>
          <a:prstGeom prst="rect">
            <a:avLst/>
          </a:prstGeom>
          <a:noFill/>
          <a:ln w="9525">
            <a:noFill/>
          </a:ln>
        </p:spPr>
        <p:txBody>
          <a:bodyPr>
            <a:spAutoFit/>
          </a:bodyPr>
          <a:p>
            <a:pPr>
              <a:lnSpc>
                <a:spcPct val="115000"/>
              </a:lnSpc>
              <a:spcBef>
                <a:spcPct val="50000"/>
              </a:spcBef>
            </a:pPr>
            <a:r>
              <a:rPr lang="en-US" altLang="zh-CN" sz="3600" b="1" dirty="0">
                <a:solidFill>
                  <a:srgbClr val="0000FF"/>
                </a:solidFill>
                <a:latin typeface="Arial" panose="020B0604020202020204" pitchFamily="34" charset="0"/>
                <a:ea typeface="宋体" panose="02010600030101010101" pitchFamily="2" charset="-122"/>
              </a:rPr>
              <a:t>       </a:t>
            </a:r>
            <a:r>
              <a:rPr lang="zh-CN" altLang="en-US" sz="3600" b="1" dirty="0">
                <a:solidFill>
                  <a:srgbClr val="0000FF"/>
                </a:solidFill>
                <a:latin typeface="Arial" panose="020B0604020202020204" pitchFamily="34" charset="0"/>
                <a:ea typeface="宋体" panose="02010600030101010101" pitchFamily="2" charset="-122"/>
              </a:rPr>
              <a:t>麋鹿的角型是鹿科动物中独一无二的</a:t>
            </a:r>
            <a:r>
              <a:rPr lang="en-US" altLang="zh-CN" sz="3600" b="1" dirty="0">
                <a:solidFill>
                  <a:srgbClr val="0000FF"/>
                </a:solidFill>
                <a:latin typeface="Arial" panose="020B0604020202020204" pitchFamily="34" charset="0"/>
                <a:ea typeface="宋体" panose="02010600030101010101" pitchFamily="2" charset="-122"/>
              </a:rPr>
              <a:t>——</a:t>
            </a:r>
            <a:r>
              <a:rPr lang="zh-CN" altLang="en-US" sz="3600" b="1" dirty="0">
                <a:solidFill>
                  <a:srgbClr val="0000FF"/>
                </a:solidFill>
                <a:latin typeface="Arial" panose="020B0604020202020204" pitchFamily="34" charset="0"/>
                <a:ea typeface="宋体" panose="02010600030101010101" pitchFamily="2" charset="-122"/>
              </a:rPr>
              <a:t>站着的时候，麋鹿角的各枝尖都指向后方，而其他鹿的角尖都指向前方。雌麋鹿没有角，体形也较小。 </a:t>
            </a:r>
            <a:endParaRPr lang="zh-CN" altLang="en-US" sz="3600" b="1" dirty="0">
              <a:solidFill>
                <a:srgbClr val="0000FF"/>
              </a:solidFill>
              <a:latin typeface="Arial" panose="020B0604020202020204" pitchFamily="34" charset="0"/>
              <a:ea typeface="宋体" panose="02010600030101010101" pitchFamily="2" charset="-122"/>
            </a:endParaRPr>
          </a:p>
        </p:txBody>
      </p:sp>
      <p:pic>
        <p:nvPicPr>
          <p:cNvPr id="5125" name="图片 5124" descr="角"/>
          <p:cNvPicPr>
            <a:picLocks noChangeAspect="1"/>
          </p:cNvPicPr>
          <p:nvPr/>
        </p:nvPicPr>
        <p:blipFill>
          <a:blip r:embed="rId1"/>
          <a:stretch>
            <a:fillRect/>
          </a:stretch>
        </p:blipFill>
        <p:spPr>
          <a:xfrm>
            <a:off x="971550" y="836613"/>
            <a:ext cx="3343275" cy="2447925"/>
          </a:xfrm>
          <a:prstGeom prst="rect">
            <a:avLst/>
          </a:prstGeom>
          <a:noFill/>
          <a:ln w="9525">
            <a:noFill/>
          </a:ln>
        </p:spPr>
      </p:pic>
      <p:pic>
        <p:nvPicPr>
          <p:cNvPr id="5126" name="图片 5125" descr="角前"/>
          <p:cNvPicPr>
            <a:picLocks noChangeAspect="1"/>
          </p:cNvPicPr>
          <p:nvPr/>
        </p:nvPicPr>
        <p:blipFill>
          <a:blip r:embed="rId2"/>
          <a:stretch>
            <a:fillRect/>
          </a:stretch>
        </p:blipFill>
        <p:spPr>
          <a:xfrm>
            <a:off x="971550" y="3644900"/>
            <a:ext cx="3384550" cy="2484438"/>
          </a:xfrm>
          <a:prstGeom prst="rect">
            <a:avLst/>
          </a:prstGeom>
          <a:noFill/>
          <a:ln w="9525">
            <a:noFill/>
          </a:ln>
        </p:spPr>
      </p:pic>
      <p:sp>
        <p:nvSpPr>
          <p:cNvPr id="5127" name="矩形 5126"/>
          <p:cNvSpPr/>
          <p:nvPr/>
        </p:nvSpPr>
        <p:spPr>
          <a:xfrm>
            <a:off x="971550" y="836613"/>
            <a:ext cx="933450" cy="45720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麋鹿</a:t>
            </a:r>
            <a:endPar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
        <p:nvSpPr>
          <p:cNvPr id="5128" name="矩形 5127"/>
          <p:cNvSpPr/>
          <p:nvPr/>
        </p:nvSpPr>
        <p:spPr>
          <a:xfrm>
            <a:off x="971550" y="3644900"/>
            <a:ext cx="1008063" cy="45720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其他鹿</a:t>
            </a:r>
            <a:endPar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
        <p:nvSpPr>
          <p:cNvPr id="5129" name="动作按钮: 自定义 5128">
            <a:hlinkClick r:id="rId3" action="ppaction://hlinksldjump"/>
          </p:cNvPr>
          <p:cNvSpPr/>
          <p:nvPr/>
        </p:nvSpPr>
        <p:spPr>
          <a:xfrm>
            <a:off x="7092950" y="0"/>
            <a:ext cx="2051050" cy="1125538"/>
          </a:xfrm>
          <a:prstGeom prst="actionButtonBlank">
            <a:avLst/>
          </a:prstGeom>
          <a:solidFill>
            <a:schemeClr val="accent1">
              <a:alpha val="0"/>
            </a:schemeClr>
          </a:solidFill>
          <a:ln w="9525">
            <a:noFill/>
          </a:ln>
        </p:spPr>
        <p:txBody>
          <a:bodyPr/>
          <a:p>
            <a:endParaRPr lang="zh-CN" altLang="en-US"/>
          </a:p>
        </p:txBody>
      </p:sp>
      <p:sp>
        <p:nvSpPr>
          <p:cNvPr id="5130" name="直接连接符 5129"/>
          <p:cNvSpPr/>
          <p:nvPr/>
        </p:nvSpPr>
        <p:spPr>
          <a:xfrm flipV="1">
            <a:off x="1692275" y="1268413"/>
            <a:ext cx="1366838" cy="504825"/>
          </a:xfrm>
          <a:prstGeom prst="line">
            <a:avLst/>
          </a:prstGeom>
          <a:ln w="41275" cap="flat" cmpd="sng">
            <a:solidFill>
              <a:srgbClr val="FF0000"/>
            </a:solidFill>
            <a:prstDash val="solid"/>
            <a:headEnd type="none" w="med" len="med"/>
            <a:tailEnd type="stealth" w="lg" len="lg"/>
          </a:ln>
        </p:spPr>
      </p:sp>
      <p:sp>
        <p:nvSpPr>
          <p:cNvPr id="5132" name="直接连接符 5131"/>
          <p:cNvSpPr/>
          <p:nvPr/>
        </p:nvSpPr>
        <p:spPr>
          <a:xfrm rot="10800000" flipV="1">
            <a:off x="1908175" y="4221163"/>
            <a:ext cx="1366838" cy="504825"/>
          </a:xfrm>
          <a:prstGeom prst="line">
            <a:avLst/>
          </a:prstGeom>
          <a:ln w="41275" cap="flat" cmpd="sng">
            <a:solidFill>
              <a:srgbClr val="FF0000"/>
            </a:solidFill>
            <a:prstDash val="solid"/>
            <a:headEnd type="none" w="med" len="med"/>
            <a:tailEnd type="stealth" w="lg" len="lg"/>
          </a:ln>
        </p:spPr>
      </p:sp>
      <p:sp>
        <p:nvSpPr>
          <p:cNvPr id="5133" name="矩形 5132"/>
          <p:cNvSpPr/>
          <p:nvPr/>
        </p:nvSpPr>
        <p:spPr>
          <a:xfrm>
            <a:off x="6156325" y="6092825"/>
            <a:ext cx="1223963" cy="45720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作比较</a:t>
            </a:r>
            <a:endPar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blinds(horizontal)">
                                      <p:cBhvr>
                                        <p:cTn id="7" dur="500"/>
                                        <p:tgtEl>
                                          <p:spTgt spid="5128"/>
                                        </p:tgtEl>
                                      </p:cBhvr>
                                    </p:animEffect>
                                  </p:childTnLst>
                                </p:cTn>
                              </p:par>
                              <p:par>
                                <p:cTn id="8" presetID="3" presetClass="entr" presetSubtype="10" fill="hold" nodeType="withEffect">
                                  <p:stCondLst>
                                    <p:cond delay="0"/>
                                  </p:stCondLst>
                                  <p:childTnLst>
                                    <p:set>
                                      <p:cBhvr>
                                        <p:cTn id="9" dur="1" fill="hold">
                                          <p:stCondLst>
                                            <p:cond delay="0"/>
                                          </p:stCondLst>
                                        </p:cTn>
                                        <p:tgtEl>
                                          <p:spTgt spid="5126"/>
                                        </p:tgtEl>
                                        <p:attrNameLst>
                                          <p:attrName>style.visibility</p:attrName>
                                        </p:attrNameLst>
                                      </p:cBhvr>
                                      <p:to>
                                        <p:strVal val="visible"/>
                                      </p:to>
                                    </p:set>
                                    <p:animEffect transition="in" filter="blinds(horizontal)">
                                      <p:cBhvr>
                                        <p:cTn id="10" dur="500"/>
                                        <p:tgtEl>
                                          <p:spTgt spid="5126"/>
                                        </p:tgtEl>
                                      </p:cBhvr>
                                    </p:animEffect>
                                  </p:childTnLst>
                                </p:cTn>
                              </p:par>
                              <p:par>
                                <p:cTn id="11" presetID="3" presetClass="entr" presetSubtype="10" fill="hold" nodeType="withEffect">
                                  <p:stCondLst>
                                    <p:cond delay="0"/>
                                  </p:stCondLst>
                                  <p:childTnLst>
                                    <p:set>
                                      <p:cBhvr>
                                        <p:cTn id="12" dur="1" fill="hold">
                                          <p:stCondLst>
                                            <p:cond delay="0"/>
                                          </p:stCondLst>
                                        </p:cTn>
                                        <p:tgtEl>
                                          <p:spTgt spid="5132"/>
                                        </p:tgtEl>
                                        <p:attrNameLst>
                                          <p:attrName>style.visibility</p:attrName>
                                        </p:attrNameLst>
                                      </p:cBhvr>
                                      <p:to>
                                        <p:strVal val="visible"/>
                                      </p:to>
                                    </p:set>
                                    <p:animEffect transition="in" filter="blinds(horizontal)">
                                      <p:cBhvr>
                                        <p:cTn id="13" dur="500"/>
                                        <p:tgtEl>
                                          <p:spTgt spid="513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133"/>
                                        </p:tgtEl>
                                        <p:attrNameLst>
                                          <p:attrName>style.visibility</p:attrName>
                                        </p:attrNameLst>
                                      </p:cBhvr>
                                      <p:to>
                                        <p:strVal val="visible"/>
                                      </p:to>
                                    </p:set>
                                    <p:animEffect transition="in" filter="blinds(horizontal)">
                                      <p:cBhvr>
                                        <p:cTn id="18" dur="500"/>
                                        <p:tgtEl>
                                          <p:spTgt spid="5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4" name="图片 49153" descr="01"/>
          <p:cNvPicPr>
            <a:picLocks noChangeAspect="1"/>
          </p:cNvPicPr>
          <p:nvPr/>
        </p:nvPicPr>
        <p:blipFill>
          <a:blip r:embed="rId1"/>
          <a:stretch>
            <a:fillRect/>
          </a:stretch>
        </p:blipFill>
        <p:spPr>
          <a:xfrm>
            <a:off x="0" y="0"/>
            <a:ext cx="4500563" cy="3716338"/>
          </a:xfrm>
          <a:prstGeom prst="rect">
            <a:avLst/>
          </a:prstGeom>
          <a:noFill/>
          <a:ln w="9525">
            <a:noFill/>
          </a:ln>
        </p:spPr>
      </p:pic>
      <p:pic>
        <p:nvPicPr>
          <p:cNvPr id="49155" name="图片 49154" descr="1"/>
          <p:cNvPicPr>
            <a:picLocks noChangeAspect="1"/>
          </p:cNvPicPr>
          <p:nvPr/>
        </p:nvPicPr>
        <p:blipFill>
          <a:blip r:embed="rId2"/>
          <a:stretch>
            <a:fillRect/>
          </a:stretch>
        </p:blipFill>
        <p:spPr>
          <a:xfrm>
            <a:off x="4500563" y="0"/>
            <a:ext cx="4643437" cy="3716338"/>
          </a:xfrm>
          <a:prstGeom prst="rect">
            <a:avLst/>
          </a:prstGeom>
          <a:noFill/>
          <a:ln w="9525">
            <a:noFill/>
          </a:ln>
        </p:spPr>
      </p:pic>
      <p:pic>
        <p:nvPicPr>
          <p:cNvPr id="49156" name="图片 49155" descr="lm002"/>
          <p:cNvPicPr>
            <a:picLocks noChangeAspect="1"/>
          </p:cNvPicPr>
          <p:nvPr/>
        </p:nvPicPr>
        <p:blipFill>
          <a:blip r:embed="rId3"/>
          <a:stretch>
            <a:fillRect/>
          </a:stretch>
        </p:blipFill>
        <p:spPr>
          <a:xfrm>
            <a:off x="1835150" y="3213100"/>
            <a:ext cx="4824413" cy="3644900"/>
          </a:xfrm>
          <a:prstGeom prst="rect">
            <a:avLst/>
          </a:prstGeom>
          <a:noFill/>
          <a:ln w="9525">
            <a:noFill/>
          </a:ln>
        </p:spPr>
      </p:pic>
      <p:sp>
        <p:nvSpPr>
          <p:cNvPr id="49157" name="文本框 49156"/>
          <p:cNvSpPr txBox="1"/>
          <p:nvPr/>
        </p:nvSpPr>
        <p:spPr>
          <a:xfrm>
            <a:off x="306388" y="260350"/>
            <a:ext cx="733425" cy="1223963"/>
          </a:xfrm>
          <a:prstGeom prst="rect">
            <a:avLst/>
          </a:prstGeom>
          <a:noFill/>
          <a:ln w="9525">
            <a:noFill/>
          </a:ln>
        </p:spPr>
        <p:txBody>
          <a:bodyPr vert="eaVert">
            <a:spAutoFit/>
          </a:bodyPr>
          <a:p>
            <a:r>
              <a:rPr lang="zh-CN" altLang="en-US" sz="3600" b="1" dirty="0">
                <a:solidFill>
                  <a:srgbClr val="66FF33"/>
                </a:solidFill>
                <a:latin typeface="Arial" panose="020B0604020202020204" pitchFamily="34" charset="0"/>
                <a:ea typeface="黑体" panose="02010600030101010101" pitchFamily="2" charset="-122"/>
              </a:rPr>
              <a:t>雌鹿</a:t>
            </a:r>
            <a:endParaRPr lang="zh-CN" altLang="en-US" sz="3600" b="1" dirty="0">
              <a:solidFill>
                <a:srgbClr val="66FF33"/>
              </a:solidFill>
              <a:latin typeface="Arial" panose="020B0604020202020204" pitchFamily="34" charset="0"/>
              <a:ea typeface="黑体" panose="02010600030101010101" pitchFamily="2" charset="-122"/>
            </a:endParaRPr>
          </a:p>
        </p:txBody>
      </p:sp>
      <p:sp>
        <p:nvSpPr>
          <p:cNvPr id="49158" name="文本框 49157"/>
          <p:cNvSpPr txBox="1"/>
          <p:nvPr/>
        </p:nvSpPr>
        <p:spPr>
          <a:xfrm>
            <a:off x="8074025" y="358775"/>
            <a:ext cx="733425" cy="1198563"/>
          </a:xfrm>
          <a:prstGeom prst="rect">
            <a:avLst/>
          </a:prstGeom>
          <a:noFill/>
          <a:ln w="9525">
            <a:noFill/>
          </a:ln>
        </p:spPr>
        <p:txBody>
          <a:bodyPr vert="eaVert">
            <a:spAutoFit/>
          </a:bodyPr>
          <a:p>
            <a:r>
              <a:rPr lang="zh-CN" altLang="en-US" sz="3600" b="1" dirty="0">
                <a:solidFill>
                  <a:srgbClr val="FF0066"/>
                </a:solidFill>
                <a:latin typeface="Arial" panose="020B0604020202020204" pitchFamily="34" charset="0"/>
                <a:ea typeface="黑体" panose="02010600030101010101" pitchFamily="2" charset="-122"/>
              </a:rPr>
              <a:t>雄鹿</a:t>
            </a:r>
            <a:endParaRPr lang="zh-CN" altLang="en-US" sz="3600" b="1" dirty="0">
              <a:solidFill>
                <a:srgbClr val="FF0066"/>
              </a:solidFill>
              <a:latin typeface="Arial" panose="020B0604020202020204" pitchFamily="34" charset="0"/>
              <a:ea typeface="黑体" panose="02010600030101010101" pitchFamily="2" charset="-122"/>
            </a:endParaRPr>
          </a:p>
        </p:txBody>
      </p:sp>
      <p:sp>
        <p:nvSpPr>
          <p:cNvPr id="49159" name="文本框 49158"/>
          <p:cNvSpPr txBox="1"/>
          <p:nvPr/>
        </p:nvSpPr>
        <p:spPr>
          <a:xfrm>
            <a:off x="3563938" y="3305175"/>
            <a:ext cx="1712912" cy="701675"/>
          </a:xfrm>
          <a:prstGeom prst="rect">
            <a:avLst/>
          </a:prstGeom>
          <a:noFill/>
          <a:ln w="9525">
            <a:noFill/>
          </a:ln>
        </p:spPr>
        <p:txBody>
          <a:bodyPr wrap="none" anchor="t">
            <a:spAutoFit/>
          </a:bodyPr>
          <a:p>
            <a:r>
              <a:rPr lang="zh-CN" altLang="en-US" sz="4000" b="1" dirty="0">
                <a:solidFill>
                  <a:srgbClr val="0066FF"/>
                </a:solidFill>
                <a:latin typeface="Arial" panose="020B0604020202020204" pitchFamily="34" charset="0"/>
                <a:ea typeface="黑体" panose="02010600030101010101" pitchFamily="2" charset="-122"/>
                <a:hlinkClick r:id="rId4" action="ppaction://hlinksldjump"/>
              </a:rPr>
              <a:t>麋鹿群</a:t>
            </a:r>
            <a:endParaRPr lang="zh-CN" altLang="en-US" sz="4000" b="1" dirty="0">
              <a:solidFill>
                <a:srgbClr val="0066FF"/>
              </a:solidFill>
              <a:latin typeface="Arial" panose="020B0604020202020204" pitchFamily="34" charset="0"/>
              <a:ea typeface="黑体" panose="02010600030101010101" pitchFamily="2" charset="-122"/>
            </a:endParaRP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文本框 6147"/>
          <p:cNvSpPr txBox="1"/>
          <p:nvPr/>
        </p:nvSpPr>
        <p:spPr>
          <a:xfrm>
            <a:off x="1476375" y="1125538"/>
            <a:ext cx="6048375" cy="579437"/>
          </a:xfrm>
          <a:prstGeom prst="rect">
            <a:avLst/>
          </a:prstGeom>
          <a:noFill/>
          <a:ln w="9525">
            <a:noFill/>
          </a:ln>
        </p:spPr>
        <p:txBody>
          <a:bodyPr>
            <a:spAutoFit/>
          </a:bodyPr>
          <a:p>
            <a:pPr>
              <a:spcBef>
                <a:spcPct val="50000"/>
              </a:spcBef>
            </a:pPr>
            <a:r>
              <a:rPr lang="zh-CN" altLang="en-US" sz="3200" b="1" dirty="0">
                <a:solidFill>
                  <a:srgbClr val="0000FF"/>
                </a:solidFill>
                <a:latin typeface="Arial" panose="020B0604020202020204" pitchFamily="34" charset="0"/>
                <a:ea typeface="宋体" panose="02010600030101010101" pitchFamily="2" charset="-122"/>
              </a:rPr>
              <a:t>麋鹿的尾巴是鹿科动物中最长的。 </a:t>
            </a:r>
            <a:endParaRPr lang="zh-CN" altLang="en-US" sz="3200" b="1" dirty="0">
              <a:solidFill>
                <a:srgbClr val="0000FF"/>
              </a:solidFill>
              <a:latin typeface="Arial" panose="020B0604020202020204" pitchFamily="34" charset="0"/>
              <a:ea typeface="宋体" panose="02010600030101010101" pitchFamily="2" charset="-122"/>
            </a:endParaRPr>
          </a:p>
        </p:txBody>
      </p:sp>
      <p:pic>
        <p:nvPicPr>
          <p:cNvPr id="6149" name="图片 6148" descr="尾巴"/>
          <p:cNvPicPr>
            <a:picLocks noChangeAspect="1"/>
          </p:cNvPicPr>
          <p:nvPr/>
        </p:nvPicPr>
        <p:blipFill>
          <a:blip r:embed="rId1"/>
          <a:stretch>
            <a:fillRect/>
          </a:stretch>
        </p:blipFill>
        <p:spPr>
          <a:xfrm>
            <a:off x="5651500" y="3357563"/>
            <a:ext cx="1433513" cy="1943100"/>
          </a:xfrm>
          <a:prstGeom prst="rect">
            <a:avLst/>
          </a:prstGeom>
          <a:noFill/>
          <a:ln w="9525">
            <a:noFill/>
          </a:ln>
        </p:spPr>
      </p:pic>
      <p:grpSp>
        <p:nvGrpSpPr>
          <p:cNvPr id="6153" name="组合 6152"/>
          <p:cNvGrpSpPr/>
          <p:nvPr/>
        </p:nvGrpSpPr>
        <p:grpSpPr>
          <a:xfrm>
            <a:off x="1692275" y="3573463"/>
            <a:ext cx="2736850" cy="1655762"/>
            <a:chOff x="1138" y="1821"/>
            <a:chExt cx="1724" cy="1043"/>
          </a:xfrm>
        </p:grpSpPr>
        <p:sp>
          <p:nvSpPr>
            <p:cNvPr id="6151" name="椭圆 6150" descr="尾巴3"/>
            <p:cNvSpPr/>
            <p:nvPr/>
          </p:nvSpPr>
          <p:spPr>
            <a:xfrm>
              <a:off x="1138" y="1821"/>
              <a:ext cx="1724" cy="998"/>
            </a:xfrm>
            <a:prstGeom prst="ellipse">
              <a:avLst/>
            </a:prstGeom>
            <a:blipFill rotWithShape="0">
              <a:blip r:embed="rId2"/>
              <a:stretch>
                <a:fillRect/>
              </a:stretch>
            </a:blipFill>
            <a:ln w="9525" cap="flat" cmpd="sng">
              <a:solidFill>
                <a:srgbClr val="FF6600"/>
              </a:solidFill>
              <a:prstDash val="solid"/>
              <a:headEnd type="none" w="med" len="med"/>
              <a:tailEnd type="none" w="med" len="med"/>
            </a:ln>
          </p:spPr>
          <p:txBody>
            <a:bodyPr/>
            <a:p>
              <a:endParaRPr lang="zh-CN" altLang="en-US"/>
            </a:p>
          </p:txBody>
        </p:sp>
        <p:sp>
          <p:nvSpPr>
            <p:cNvPr id="6152" name="文本框 6151"/>
            <p:cNvSpPr txBox="1"/>
            <p:nvPr/>
          </p:nvSpPr>
          <p:spPr>
            <a:xfrm>
              <a:off x="1746" y="2614"/>
              <a:ext cx="946" cy="250"/>
            </a:xfrm>
            <a:prstGeom prst="rect">
              <a:avLst/>
            </a:prstGeom>
            <a:noFill/>
            <a:ln w="9525">
              <a:noFill/>
            </a:ln>
          </p:spPr>
          <p:txBody>
            <a:bodyPr>
              <a:spAutoFit/>
            </a:bodyPr>
            <a:p>
              <a:pPr>
                <a:spcBef>
                  <a:spcPct val="50000"/>
                </a:spcBef>
              </a:pPr>
              <a:r>
                <a:rPr lang="en-US" altLang="zh-CN" sz="2000" b="1" dirty="0">
                  <a:solidFill>
                    <a:srgbClr val="FF0000"/>
                  </a:solidFill>
                  <a:latin typeface="Arial" panose="020B0604020202020204" pitchFamily="34" charset="0"/>
                  <a:ea typeface="宋体" panose="02010600030101010101" pitchFamily="2" charset="-122"/>
                </a:rPr>
                <a:t>60—70cm</a:t>
              </a:r>
              <a:endParaRPr lang="en-US" altLang="zh-CN" sz="2000" b="1" dirty="0">
                <a:solidFill>
                  <a:srgbClr val="FF0000"/>
                </a:solidFill>
                <a:latin typeface="Arial" panose="020B0604020202020204" pitchFamily="34" charset="0"/>
                <a:ea typeface="宋体" panose="02010600030101010101" pitchFamily="2" charset="-122"/>
              </a:endParaRPr>
            </a:p>
          </p:txBody>
        </p:sp>
      </p:grpSp>
      <p:sp>
        <p:nvSpPr>
          <p:cNvPr id="6154" name="动作按钮: 自定义 6153">
            <a:hlinkClick r:id="rId3" action="ppaction://hlinksldjump"/>
          </p:cNvPr>
          <p:cNvSpPr/>
          <p:nvPr/>
        </p:nvSpPr>
        <p:spPr>
          <a:xfrm>
            <a:off x="7092950" y="0"/>
            <a:ext cx="2051050" cy="1125538"/>
          </a:xfrm>
          <a:prstGeom prst="actionButtonBlank">
            <a:avLst/>
          </a:prstGeom>
          <a:solidFill>
            <a:schemeClr val="accent1">
              <a:alpha val="0"/>
            </a:schemeClr>
          </a:solidFill>
          <a:ln w="9525">
            <a:noFill/>
          </a:ln>
        </p:spPr>
        <p:txBody>
          <a:bodyPr/>
          <a:p>
            <a:endParaRPr lang="zh-CN" altLang="en-US"/>
          </a:p>
        </p:txBody>
      </p:sp>
      <p:sp>
        <p:nvSpPr>
          <p:cNvPr id="6155" name="文本框 6154"/>
          <p:cNvSpPr txBox="1"/>
          <p:nvPr/>
        </p:nvSpPr>
        <p:spPr>
          <a:xfrm>
            <a:off x="1476375" y="1697038"/>
            <a:ext cx="6048375" cy="1066800"/>
          </a:xfrm>
          <a:prstGeom prst="rect">
            <a:avLst/>
          </a:prstGeom>
          <a:noFill/>
          <a:ln w="9525">
            <a:noFill/>
          </a:ln>
        </p:spPr>
        <p:txBody>
          <a:bodyPr>
            <a:spAutoFit/>
          </a:bodyPr>
          <a:p>
            <a:pPr>
              <a:spcBef>
                <a:spcPct val="50000"/>
              </a:spcBef>
            </a:pPr>
            <a:r>
              <a:rPr lang="zh-CN" altLang="en-US" sz="3200" b="1" dirty="0">
                <a:solidFill>
                  <a:srgbClr val="FF0000"/>
                </a:solidFill>
                <a:latin typeface="Arial" panose="020B0604020202020204" pitchFamily="34" charset="0"/>
                <a:ea typeface="宋体" panose="02010600030101010101" pitchFamily="2" charset="-122"/>
              </a:rPr>
              <a:t>长尾巴用来驱赶蚊蝇，以适应沼泽环境中的生活。</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6156" name="矩形 6155"/>
          <p:cNvSpPr/>
          <p:nvPr/>
        </p:nvSpPr>
        <p:spPr>
          <a:xfrm>
            <a:off x="1835150" y="3357563"/>
            <a:ext cx="933450" cy="45720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麋鹿</a:t>
            </a:r>
            <a:endPar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
        <p:nvSpPr>
          <p:cNvPr id="6157" name="矩形 6156"/>
          <p:cNvSpPr/>
          <p:nvPr/>
        </p:nvSpPr>
        <p:spPr>
          <a:xfrm>
            <a:off x="4859338" y="3357563"/>
            <a:ext cx="1081087" cy="45720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其他鹿</a:t>
            </a:r>
            <a:endPar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56"/>
                                        </p:tgtEl>
                                        <p:attrNameLst>
                                          <p:attrName>style.visibility</p:attrName>
                                        </p:attrNameLst>
                                      </p:cBhvr>
                                      <p:to>
                                        <p:strVal val="visible"/>
                                      </p:to>
                                    </p:set>
                                    <p:animEffect transition="in" filter="blinds(horizontal)">
                                      <p:cBhvr>
                                        <p:cTn id="7" dur="500"/>
                                        <p:tgtEl>
                                          <p:spTgt spid="6156"/>
                                        </p:tgtEl>
                                      </p:cBhvr>
                                    </p:animEffect>
                                  </p:childTnLst>
                                </p:cTn>
                              </p:par>
                              <p:par>
                                <p:cTn id="8" presetID="3" presetClass="entr" presetSubtype="10" fill="hold" nodeType="withEffect">
                                  <p:stCondLst>
                                    <p:cond delay="0"/>
                                  </p:stCondLst>
                                  <p:childTnLst>
                                    <p:set>
                                      <p:cBhvr>
                                        <p:cTn id="9" dur="1" fill="hold">
                                          <p:stCondLst>
                                            <p:cond delay="0"/>
                                          </p:stCondLst>
                                        </p:cTn>
                                        <p:tgtEl>
                                          <p:spTgt spid="6153"/>
                                        </p:tgtEl>
                                        <p:attrNameLst>
                                          <p:attrName>style.visibility</p:attrName>
                                        </p:attrNameLst>
                                      </p:cBhvr>
                                      <p:to>
                                        <p:strVal val="visible"/>
                                      </p:to>
                                    </p:set>
                                    <p:animEffect transition="in" filter="blinds(horizontal)">
                                      <p:cBhvr>
                                        <p:cTn id="10" dur="500"/>
                                        <p:tgtEl>
                                          <p:spTgt spid="6153"/>
                                        </p:tgtEl>
                                      </p:cBhvr>
                                    </p:animEffect>
                                  </p:childTnLst>
                                </p:cTn>
                              </p:par>
                              <p:par>
                                <p:cTn id="11" presetID="3" presetClass="entr" presetSubtype="10" fill="hold" nodeType="withEffect">
                                  <p:stCondLst>
                                    <p:cond delay="0"/>
                                  </p:stCondLst>
                                  <p:childTnLst>
                                    <p:set>
                                      <p:cBhvr>
                                        <p:cTn id="12" dur="1" fill="hold">
                                          <p:stCondLst>
                                            <p:cond delay="0"/>
                                          </p:stCondLst>
                                        </p:cTn>
                                        <p:tgtEl>
                                          <p:spTgt spid="6157"/>
                                        </p:tgtEl>
                                        <p:attrNameLst>
                                          <p:attrName>style.visibility</p:attrName>
                                        </p:attrNameLst>
                                      </p:cBhvr>
                                      <p:to>
                                        <p:strVal val="visible"/>
                                      </p:to>
                                    </p:set>
                                    <p:animEffect transition="in" filter="blinds(horizontal)">
                                      <p:cBhvr>
                                        <p:cTn id="13" dur="500"/>
                                        <p:tgtEl>
                                          <p:spTgt spid="6157"/>
                                        </p:tgtEl>
                                      </p:cBhvr>
                                    </p:animEffect>
                                  </p:childTnLst>
                                </p:cTn>
                              </p:par>
                              <p:par>
                                <p:cTn id="14" presetID="3" presetClass="entr" presetSubtype="10" fill="hold" nodeType="withEffect">
                                  <p:stCondLst>
                                    <p:cond delay="0"/>
                                  </p:stCondLst>
                                  <p:childTnLst>
                                    <p:set>
                                      <p:cBhvr>
                                        <p:cTn id="15" dur="1" fill="hold">
                                          <p:stCondLst>
                                            <p:cond delay="0"/>
                                          </p:stCondLst>
                                        </p:cTn>
                                        <p:tgtEl>
                                          <p:spTgt spid="6149"/>
                                        </p:tgtEl>
                                        <p:attrNameLst>
                                          <p:attrName>style.visibility</p:attrName>
                                        </p:attrNameLst>
                                      </p:cBhvr>
                                      <p:to>
                                        <p:strVal val="visible"/>
                                      </p:to>
                                    </p:set>
                                    <p:animEffect transition="in" filter="blinds(horizontal)">
                                      <p:cBhvr>
                                        <p:cTn id="16" dur="500"/>
                                        <p:tgtEl>
                                          <p:spTgt spid="614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155"/>
                                        </p:tgtEl>
                                        <p:attrNameLst>
                                          <p:attrName>style.visibility</p:attrName>
                                        </p:attrNameLst>
                                      </p:cBhvr>
                                      <p:to>
                                        <p:strVal val="visible"/>
                                      </p:to>
                                    </p:set>
                                    <p:animEffect transition="in" filter="blinds(horizontal)">
                                      <p:cBhvr>
                                        <p:cTn id="21" dur="500"/>
                                        <p:tgtEl>
                                          <p:spTgt spid="6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2" name="文本框 7171"/>
          <p:cNvSpPr txBox="1"/>
          <p:nvPr/>
        </p:nvSpPr>
        <p:spPr>
          <a:xfrm>
            <a:off x="107950" y="188913"/>
            <a:ext cx="5759450" cy="579437"/>
          </a:xfrm>
          <a:prstGeom prst="rect">
            <a:avLst/>
          </a:prstGeom>
          <a:noFill/>
          <a:ln w="9525">
            <a:noFill/>
          </a:ln>
        </p:spPr>
        <p:txBody>
          <a:bodyPr>
            <a:spAutoFit/>
          </a:bodyPr>
          <a:p>
            <a:pPr>
              <a:spcBef>
                <a:spcPct val="50000"/>
              </a:spcBef>
            </a:pPr>
            <a:r>
              <a:rPr lang="zh-CN" altLang="en-US" sz="3200" b="1" dirty="0">
                <a:solidFill>
                  <a:srgbClr val="0000FF"/>
                </a:solidFill>
                <a:latin typeface="黑体" panose="02010600030101010101" pitchFamily="2" charset="-122"/>
                <a:ea typeface="黑体" panose="02010600030101010101" pitchFamily="2" charset="-122"/>
              </a:rPr>
              <a:t>麋鹿蹄子宽大，行动轻快敏捷。</a:t>
            </a:r>
            <a:r>
              <a:rPr lang="zh-CN" altLang="en-US" b="1" dirty="0">
                <a:latin typeface="黑体" panose="02010600030101010101" pitchFamily="2" charset="-122"/>
                <a:ea typeface="黑体" panose="02010600030101010101" pitchFamily="2" charset="-122"/>
              </a:rPr>
              <a:t> </a:t>
            </a:r>
            <a:endParaRPr lang="zh-CN" altLang="en-US" b="1" dirty="0">
              <a:latin typeface="黑体" panose="02010600030101010101" pitchFamily="2" charset="-122"/>
              <a:ea typeface="黑体" panose="02010600030101010101" pitchFamily="2" charset="-122"/>
            </a:endParaRPr>
          </a:p>
        </p:txBody>
      </p:sp>
      <p:pic>
        <p:nvPicPr>
          <p:cNvPr id="7173" name="图片 7172" descr="tsn"/>
          <p:cNvPicPr>
            <a:picLocks noChangeAspect="1"/>
          </p:cNvPicPr>
          <p:nvPr/>
        </p:nvPicPr>
        <p:blipFill>
          <a:blip r:embed="rId1"/>
          <a:stretch>
            <a:fillRect/>
          </a:stretch>
        </p:blipFill>
        <p:spPr>
          <a:xfrm>
            <a:off x="5940425" y="0"/>
            <a:ext cx="2879725" cy="2736850"/>
          </a:xfrm>
          <a:prstGeom prst="rect">
            <a:avLst/>
          </a:prstGeom>
          <a:noFill/>
          <a:ln w="9525">
            <a:noFill/>
          </a:ln>
        </p:spPr>
      </p:pic>
      <p:sp>
        <p:nvSpPr>
          <p:cNvPr id="7174" name="动作按钮: 自定义 7173">
            <a:hlinkClick r:id="rId2" action="ppaction://hlinksldjump"/>
          </p:cNvPr>
          <p:cNvSpPr/>
          <p:nvPr/>
        </p:nvSpPr>
        <p:spPr>
          <a:xfrm>
            <a:off x="7092950" y="0"/>
            <a:ext cx="2051050" cy="1125538"/>
          </a:xfrm>
          <a:prstGeom prst="actionButtonBlank">
            <a:avLst/>
          </a:prstGeom>
          <a:solidFill>
            <a:schemeClr val="accent1">
              <a:alpha val="0"/>
            </a:schemeClr>
          </a:solidFill>
          <a:ln w="9525">
            <a:noFill/>
          </a:ln>
        </p:spPr>
        <p:txBody>
          <a:bodyPr/>
          <a:p>
            <a:endParaRPr lang="zh-CN" altLang="en-US"/>
          </a:p>
        </p:txBody>
      </p:sp>
      <p:sp>
        <p:nvSpPr>
          <p:cNvPr id="7175" name="文本框 7174"/>
          <p:cNvSpPr txBox="1"/>
          <p:nvPr/>
        </p:nvSpPr>
        <p:spPr>
          <a:xfrm>
            <a:off x="179388" y="836613"/>
            <a:ext cx="5256212" cy="1554162"/>
          </a:xfrm>
          <a:prstGeom prst="rect">
            <a:avLst/>
          </a:prstGeom>
          <a:noFill/>
          <a:ln w="9525">
            <a:noFill/>
          </a:ln>
        </p:spPr>
        <p:txBody>
          <a:bodyPr>
            <a:spAutoFit/>
          </a:bodyPr>
          <a:p>
            <a:pPr>
              <a:spcBef>
                <a:spcPct val="50000"/>
              </a:spcBef>
            </a:pPr>
            <a:r>
              <a:rPr lang="en-US" altLang="zh-CN" sz="3200" b="1" dirty="0">
                <a:solidFill>
                  <a:srgbClr val="FF0000"/>
                </a:solidFill>
                <a:latin typeface="Arial" panose="020B0604020202020204" pitchFamily="34" charset="0"/>
                <a:ea typeface="黑体" panose="02010600030101010101" pitchFamily="2" charset="-122"/>
              </a:rPr>
              <a:t>     </a:t>
            </a:r>
            <a:r>
              <a:rPr lang="zh-CN" altLang="en-US" sz="3200" b="1" dirty="0">
                <a:solidFill>
                  <a:srgbClr val="FF0000"/>
                </a:solidFill>
                <a:latin typeface="Arial" panose="020B0604020202020204" pitchFamily="34" charset="0"/>
                <a:ea typeface="黑体" panose="02010600030101010101" pitchFamily="2" charset="-122"/>
              </a:rPr>
              <a:t>它们常在水中站立、跋涉、潜游和觅食，甚至连隆冬季节也不例外。</a:t>
            </a:r>
            <a:r>
              <a:rPr lang="zh-CN" altLang="en-US" sz="2800" b="1" dirty="0">
                <a:solidFill>
                  <a:srgbClr val="0000FF"/>
                </a:solidFill>
                <a:latin typeface="Arial" panose="020B0604020202020204" pitchFamily="34" charset="0"/>
                <a:ea typeface="宋体" panose="02010600030101010101" pitchFamily="2" charset="-122"/>
              </a:rPr>
              <a:t> </a:t>
            </a:r>
            <a:endParaRPr lang="zh-CN" altLang="en-US" sz="2800" b="1" dirty="0">
              <a:solidFill>
                <a:srgbClr val="0000FF"/>
              </a:solidFill>
              <a:latin typeface="Arial" panose="020B0604020202020204" pitchFamily="34" charset="0"/>
              <a:ea typeface="宋体" panose="02010600030101010101" pitchFamily="2" charset="-122"/>
            </a:endParaRPr>
          </a:p>
        </p:txBody>
      </p:sp>
      <p:grpSp>
        <p:nvGrpSpPr>
          <p:cNvPr id="7181" name="组合 7180"/>
          <p:cNvGrpSpPr/>
          <p:nvPr/>
        </p:nvGrpSpPr>
        <p:grpSpPr>
          <a:xfrm>
            <a:off x="539750" y="2349500"/>
            <a:ext cx="7777163" cy="4508500"/>
            <a:chOff x="0" y="0"/>
            <a:chExt cx="5760" cy="4320"/>
          </a:xfrm>
        </p:grpSpPr>
        <p:pic>
          <p:nvPicPr>
            <p:cNvPr id="7182" name="标题 7181" descr="1814128"/>
            <p:cNvPicPr>
              <a:picLocks noRot="1" noChangeAspect="1"/>
            </p:cNvPicPr>
            <p:nvPr>
              <p:ph type="title"/>
            </p:nvPr>
          </p:nvPicPr>
          <p:blipFill>
            <a:blip r:embed="rId3"/>
            <a:stretch>
              <a:fillRect/>
            </a:stretch>
          </p:blipFill>
          <p:spPr>
            <a:xfrm>
              <a:off x="0" y="0"/>
              <a:ext cx="2789" cy="2268"/>
            </a:xfrm>
          </p:spPr>
        </p:pic>
        <p:pic>
          <p:nvPicPr>
            <p:cNvPr id="7183" name="文本占位符 7182" descr="0511161134312966"/>
            <p:cNvPicPr>
              <a:picLocks noRot="1" noChangeAspect="1"/>
            </p:cNvPicPr>
            <p:nvPr>
              <p:ph type="body" idx="1"/>
            </p:nvPr>
          </p:nvPicPr>
          <p:blipFill>
            <a:blip r:embed="rId4"/>
            <a:stretch>
              <a:fillRect/>
            </a:stretch>
          </p:blipFill>
          <p:spPr>
            <a:xfrm>
              <a:off x="2789" y="0"/>
              <a:ext cx="2971" cy="2087"/>
            </a:xfrm>
          </p:spPr>
        </p:pic>
        <p:pic>
          <p:nvPicPr>
            <p:cNvPr id="7184" name="图片 7183" descr="4"/>
            <p:cNvPicPr>
              <a:picLocks noChangeAspect="1"/>
            </p:cNvPicPr>
            <p:nvPr/>
          </p:nvPicPr>
          <p:blipFill>
            <a:blip r:embed="rId5"/>
            <a:stretch>
              <a:fillRect/>
            </a:stretch>
          </p:blipFill>
          <p:spPr>
            <a:xfrm>
              <a:off x="0" y="2069"/>
              <a:ext cx="2789" cy="2251"/>
            </a:xfrm>
            <a:prstGeom prst="rect">
              <a:avLst/>
            </a:prstGeom>
            <a:noFill/>
            <a:ln w="9525">
              <a:noFill/>
            </a:ln>
          </p:spPr>
        </p:pic>
        <p:pic>
          <p:nvPicPr>
            <p:cNvPr id="7185" name="图片 7184" descr="1814129"/>
            <p:cNvPicPr>
              <a:picLocks noChangeAspect="1"/>
            </p:cNvPicPr>
            <p:nvPr/>
          </p:nvPicPr>
          <p:blipFill>
            <a:blip r:embed="rId6"/>
            <a:stretch>
              <a:fillRect/>
            </a:stretch>
          </p:blipFill>
          <p:spPr>
            <a:xfrm>
              <a:off x="2789" y="2069"/>
              <a:ext cx="2971" cy="2251"/>
            </a:xfrm>
            <a:prstGeom prst="rect">
              <a:avLst/>
            </a:prstGeom>
            <a:noFill/>
            <a:ln w="9525">
              <a:noFill/>
            </a:ln>
          </p:spPr>
        </p:pic>
      </p:grpSp>
      <p:sp>
        <p:nvSpPr>
          <p:cNvPr id="7186" name="文本框 7185"/>
          <p:cNvSpPr txBox="1"/>
          <p:nvPr/>
        </p:nvSpPr>
        <p:spPr>
          <a:xfrm>
            <a:off x="611188" y="2420938"/>
            <a:ext cx="719137" cy="396875"/>
          </a:xfrm>
          <a:prstGeom prst="rect">
            <a:avLst/>
          </a:prstGeom>
          <a:solidFill>
            <a:schemeClr val="accent1"/>
          </a:solidFill>
          <a:ln w="9525">
            <a:noFill/>
          </a:ln>
        </p:spPr>
        <p:txBody>
          <a:bodyPr>
            <a:spAutoFit/>
          </a:bodyPr>
          <a:p>
            <a:r>
              <a:rPr lang="zh-CN" altLang="en-US" sz="2000" b="1" dirty="0">
                <a:solidFill>
                  <a:srgbClr val="FF0000"/>
                </a:solidFill>
                <a:latin typeface="Arial" panose="020B0604020202020204" pitchFamily="34" charset="0"/>
                <a:ea typeface="黑体" panose="02010600030101010101" pitchFamily="2" charset="-122"/>
              </a:rPr>
              <a:t>站立</a:t>
            </a:r>
            <a:endParaRPr lang="zh-CN" altLang="en-US" sz="2000" b="1" dirty="0">
              <a:solidFill>
                <a:srgbClr val="FF0000"/>
              </a:solidFill>
              <a:latin typeface="Arial" panose="020B0604020202020204" pitchFamily="34" charset="0"/>
              <a:ea typeface="黑体" panose="02010600030101010101" pitchFamily="2" charset="-122"/>
            </a:endParaRPr>
          </a:p>
        </p:txBody>
      </p:sp>
      <p:sp>
        <p:nvSpPr>
          <p:cNvPr id="7187" name="文本框 7186"/>
          <p:cNvSpPr txBox="1"/>
          <p:nvPr/>
        </p:nvSpPr>
        <p:spPr>
          <a:xfrm>
            <a:off x="611188" y="4652963"/>
            <a:ext cx="895350" cy="396875"/>
          </a:xfrm>
          <a:prstGeom prst="rect">
            <a:avLst/>
          </a:prstGeom>
          <a:solidFill>
            <a:schemeClr val="accent1"/>
          </a:solidFill>
          <a:ln w="9525">
            <a:noFill/>
          </a:ln>
        </p:spPr>
        <p:txBody>
          <a:bodyPr>
            <a:spAutoFit/>
          </a:bodyPr>
          <a:p>
            <a:r>
              <a:rPr lang="zh-CN" altLang="en-US" sz="2000" b="1" dirty="0">
                <a:solidFill>
                  <a:srgbClr val="FF0000"/>
                </a:solidFill>
                <a:latin typeface="Arial" panose="020B0604020202020204" pitchFamily="34" charset="0"/>
                <a:ea typeface="黑体" panose="02010600030101010101" pitchFamily="2" charset="-122"/>
              </a:rPr>
              <a:t>潜游</a:t>
            </a:r>
            <a:endParaRPr lang="zh-CN" altLang="en-US" sz="2000" b="1" dirty="0">
              <a:solidFill>
                <a:srgbClr val="FF0000"/>
              </a:solidFill>
              <a:latin typeface="Arial" panose="020B0604020202020204" pitchFamily="34" charset="0"/>
              <a:ea typeface="黑体" panose="02010600030101010101" pitchFamily="2" charset="-122"/>
            </a:endParaRPr>
          </a:p>
        </p:txBody>
      </p:sp>
      <p:sp>
        <p:nvSpPr>
          <p:cNvPr id="7188" name="文本框 7187"/>
          <p:cNvSpPr txBox="1"/>
          <p:nvPr/>
        </p:nvSpPr>
        <p:spPr>
          <a:xfrm>
            <a:off x="7596188" y="2420938"/>
            <a:ext cx="719137" cy="396875"/>
          </a:xfrm>
          <a:prstGeom prst="rect">
            <a:avLst/>
          </a:prstGeom>
          <a:solidFill>
            <a:schemeClr val="accent1"/>
          </a:solidFill>
          <a:ln w="9525">
            <a:noFill/>
          </a:ln>
        </p:spPr>
        <p:txBody>
          <a:bodyPr>
            <a:spAutoFit/>
          </a:bodyPr>
          <a:p>
            <a:r>
              <a:rPr lang="zh-CN" altLang="en-US" sz="2000" b="1" dirty="0">
                <a:solidFill>
                  <a:srgbClr val="FF0000"/>
                </a:solidFill>
                <a:latin typeface="Arial" panose="020B0604020202020204" pitchFamily="34" charset="0"/>
                <a:ea typeface="黑体" panose="02010600030101010101" pitchFamily="2" charset="-122"/>
              </a:rPr>
              <a:t>跋涉</a:t>
            </a:r>
            <a:endParaRPr lang="zh-CN" altLang="en-US" sz="2000" b="1" dirty="0">
              <a:solidFill>
                <a:srgbClr val="FF0000"/>
              </a:solidFill>
              <a:latin typeface="Arial" panose="020B0604020202020204" pitchFamily="34" charset="0"/>
              <a:ea typeface="黑体" panose="02010600030101010101" pitchFamily="2" charset="-122"/>
            </a:endParaRPr>
          </a:p>
        </p:txBody>
      </p:sp>
      <p:sp>
        <p:nvSpPr>
          <p:cNvPr id="7189" name="文本框 7188"/>
          <p:cNvSpPr txBox="1"/>
          <p:nvPr/>
        </p:nvSpPr>
        <p:spPr>
          <a:xfrm>
            <a:off x="7596188" y="4581525"/>
            <a:ext cx="719137" cy="396875"/>
          </a:xfrm>
          <a:prstGeom prst="rect">
            <a:avLst/>
          </a:prstGeom>
          <a:solidFill>
            <a:schemeClr val="accent1"/>
          </a:solidFill>
          <a:ln w="9525">
            <a:noFill/>
          </a:ln>
        </p:spPr>
        <p:txBody>
          <a:bodyPr>
            <a:spAutoFit/>
          </a:bodyPr>
          <a:p>
            <a:r>
              <a:rPr lang="zh-CN" altLang="en-US" sz="2000" b="1" dirty="0">
                <a:solidFill>
                  <a:srgbClr val="FF0000"/>
                </a:solidFill>
                <a:latin typeface="Arial" panose="020B0604020202020204" pitchFamily="34" charset="0"/>
                <a:ea typeface="黑体" panose="02010600030101010101" pitchFamily="2" charset="-122"/>
              </a:rPr>
              <a:t>觅食</a:t>
            </a:r>
            <a:endParaRPr lang="zh-CN" altLang="en-US" sz="2000" b="1" dirty="0">
              <a:solidFill>
                <a:srgbClr val="FF0000"/>
              </a:solidFill>
              <a:latin typeface="Arial" panose="020B0604020202020204" pitchFamily="34" charset="0"/>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5"/>
                                        </p:tgtEl>
                                        <p:attrNameLst>
                                          <p:attrName>style.visibility</p:attrName>
                                        </p:attrNameLst>
                                      </p:cBhvr>
                                      <p:to>
                                        <p:strVal val="visible"/>
                                      </p:to>
                                    </p:set>
                                    <p:animEffect transition="in" filter="blinds(horizontal)">
                                      <p:cBhvr>
                                        <p:cTn id="7" dur="500"/>
                                        <p:tgtEl>
                                          <p:spTgt spid="717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186"/>
                                        </p:tgtEl>
                                        <p:attrNameLst>
                                          <p:attrName>style.visibility</p:attrName>
                                        </p:attrNameLst>
                                      </p:cBhvr>
                                      <p:to>
                                        <p:strVal val="visible"/>
                                      </p:to>
                                    </p:set>
                                    <p:animEffect transition="in" filter="blinds(horizontal)">
                                      <p:cBhvr>
                                        <p:cTn id="10" dur="500"/>
                                        <p:tgtEl>
                                          <p:spTgt spid="718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188"/>
                                        </p:tgtEl>
                                        <p:attrNameLst>
                                          <p:attrName>style.visibility</p:attrName>
                                        </p:attrNameLst>
                                      </p:cBhvr>
                                      <p:to>
                                        <p:strVal val="visible"/>
                                      </p:to>
                                    </p:set>
                                    <p:animEffect transition="in" filter="blinds(horizontal)">
                                      <p:cBhvr>
                                        <p:cTn id="13" dur="500"/>
                                        <p:tgtEl>
                                          <p:spTgt spid="7188"/>
                                        </p:tgtEl>
                                      </p:cBhvr>
                                    </p:animEffect>
                                  </p:childTnLst>
                                </p:cTn>
                              </p:par>
                              <p:par>
                                <p:cTn id="14" presetID="3" presetClass="entr" presetSubtype="10" fill="hold" nodeType="withEffect">
                                  <p:stCondLst>
                                    <p:cond delay="0"/>
                                  </p:stCondLst>
                                  <p:childTnLst>
                                    <p:set>
                                      <p:cBhvr>
                                        <p:cTn id="15" dur="1" fill="hold">
                                          <p:stCondLst>
                                            <p:cond delay="0"/>
                                          </p:stCondLst>
                                        </p:cTn>
                                        <p:tgtEl>
                                          <p:spTgt spid="7181"/>
                                        </p:tgtEl>
                                        <p:attrNameLst>
                                          <p:attrName>style.visibility</p:attrName>
                                        </p:attrNameLst>
                                      </p:cBhvr>
                                      <p:to>
                                        <p:strVal val="visible"/>
                                      </p:to>
                                    </p:set>
                                    <p:animEffect transition="in" filter="blinds(horizontal)">
                                      <p:cBhvr>
                                        <p:cTn id="16" dur="500"/>
                                        <p:tgtEl>
                                          <p:spTgt spid="718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187"/>
                                        </p:tgtEl>
                                        <p:attrNameLst>
                                          <p:attrName>style.visibility</p:attrName>
                                        </p:attrNameLst>
                                      </p:cBhvr>
                                      <p:to>
                                        <p:strVal val="visible"/>
                                      </p:to>
                                    </p:set>
                                    <p:animEffect transition="in" filter="blinds(horizontal)">
                                      <p:cBhvr>
                                        <p:cTn id="19" dur="500"/>
                                        <p:tgtEl>
                                          <p:spTgt spid="718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189"/>
                                        </p:tgtEl>
                                        <p:attrNameLst>
                                          <p:attrName>style.visibility</p:attrName>
                                        </p:attrNameLst>
                                      </p:cBhvr>
                                      <p:to>
                                        <p:strVal val="visible"/>
                                      </p:to>
                                    </p:set>
                                    <p:animEffect transition="in" filter="blinds(horizontal)">
                                      <p:cBhvr>
                                        <p:cTn id="22" dur="500"/>
                                        <p:tgtEl>
                                          <p:spTgt spid="7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p:bldP spid="7186" grpId="0" animBg="1"/>
      <p:bldP spid="7187" grpId="0" animBg="1"/>
      <p:bldP spid="7188" grpId="0" animBg="1"/>
      <p:bldP spid="718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文本框 8195"/>
          <p:cNvSpPr txBox="1"/>
          <p:nvPr/>
        </p:nvSpPr>
        <p:spPr>
          <a:xfrm>
            <a:off x="900113" y="333375"/>
            <a:ext cx="6408737" cy="1190625"/>
          </a:xfrm>
          <a:prstGeom prst="rect">
            <a:avLst/>
          </a:prstGeom>
          <a:noFill/>
          <a:ln w="9525">
            <a:noFill/>
          </a:ln>
        </p:spPr>
        <p:txBody>
          <a:bodyPr>
            <a:spAutoFit/>
          </a:bodyPr>
          <a:p>
            <a:pPr>
              <a:spcBef>
                <a:spcPct val="50000"/>
              </a:spcBef>
            </a:pPr>
            <a:r>
              <a:rPr lang="en-US" altLang="zh-CN" sz="2800" b="1" dirty="0">
                <a:solidFill>
                  <a:srgbClr val="0000FF"/>
                </a:solidFill>
                <a:latin typeface="Arial" panose="020B0604020202020204" pitchFamily="34" charset="0"/>
                <a:ea typeface="宋体" panose="02010600030101010101" pitchFamily="2" charset="-122"/>
              </a:rPr>
              <a:t>        </a:t>
            </a:r>
            <a:r>
              <a:rPr lang="zh-CN" altLang="en-US" sz="3600" b="1" dirty="0">
                <a:solidFill>
                  <a:srgbClr val="0000FF"/>
                </a:solidFill>
                <a:latin typeface="黑体" panose="02010600030101010101" pitchFamily="2" charset="-122"/>
                <a:ea typeface="黑体" panose="02010600030101010101" pitchFamily="2" charset="-122"/>
              </a:rPr>
              <a:t>麋鹿的毛色在</a:t>
            </a:r>
            <a:r>
              <a:rPr lang="zh-CN" altLang="en-US" sz="3600" b="1" dirty="0">
                <a:solidFill>
                  <a:schemeClr val="tx2"/>
                </a:solidFill>
                <a:latin typeface="黑体" panose="02010600030101010101" pitchFamily="2" charset="-122"/>
                <a:ea typeface="黑体" panose="02010600030101010101" pitchFamily="2" charset="-122"/>
              </a:rPr>
              <a:t>夏季是棕红</a:t>
            </a:r>
            <a:r>
              <a:rPr lang="zh-CN" altLang="en-US" sz="3600" b="1" dirty="0">
                <a:solidFill>
                  <a:srgbClr val="0000FF"/>
                </a:solidFill>
                <a:latin typeface="黑体" panose="02010600030101010101" pitchFamily="2" charset="-122"/>
                <a:ea typeface="黑体" panose="02010600030101010101" pitchFamily="2" charset="-122"/>
              </a:rPr>
              <a:t>色的，</a:t>
            </a:r>
            <a:r>
              <a:rPr lang="zh-CN" altLang="en-US" sz="3600" b="1" dirty="0">
                <a:solidFill>
                  <a:schemeClr val="tx2"/>
                </a:solidFill>
                <a:latin typeface="黑体" panose="02010600030101010101" pitchFamily="2" charset="-122"/>
                <a:ea typeface="黑体" panose="02010600030101010101" pitchFamily="2" charset="-122"/>
              </a:rPr>
              <a:t>冬季</a:t>
            </a:r>
            <a:r>
              <a:rPr lang="zh-CN" altLang="en-US" sz="3600" b="1" dirty="0">
                <a:solidFill>
                  <a:srgbClr val="0000FF"/>
                </a:solidFill>
                <a:latin typeface="黑体" panose="02010600030101010101" pitchFamily="2" charset="-122"/>
                <a:ea typeface="黑体" panose="02010600030101010101" pitchFamily="2" charset="-122"/>
              </a:rPr>
              <a:t>脱毛后变成</a:t>
            </a:r>
            <a:r>
              <a:rPr lang="zh-CN" altLang="en-US" sz="3600" b="1" dirty="0">
                <a:solidFill>
                  <a:schemeClr val="tx2"/>
                </a:solidFill>
                <a:latin typeface="黑体" panose="02010600030101010101" pitchFamily="2" charset="-122"/>
                <a:ea typeface="黑体" panose="02010600030101010101" pitchFamily="2" charset="-122"/>
              </a:rPr>
              <a:t>棕灰色</a:t>
            </a:r>
            <a:r>
              <a:rPr lang="zh-CN" altLang="en-US" sz="3600" b="1" dirty="0">
                <a:solidFill>
                  <a:srgbClr val="0000FF"/>
                </a:solidFill>
                <a:latin typeface="黑体" panose="02010600030101010101" pitchFamily="2" charset="-122"/>
                <a:ea typeface="黑体" panose="02010600030101010101" pitchFamily="2" charset="-122"/>
              </a:rPr>
              <a:t>。</a:t>
            </a:r>
            <a:r>
              <a:rPr lang="zh-CN" altLang="en-US" sz="3600" b="1" dirty="0">
                <a:latin typeface="黑体" panose="02010600030101010101" pitchFamily="2" charset="-122"/>
                <a:ea typeface="黑体" panose="02010600030101010101" pitchFamily="2" charset="-122"/>
              </a:rPr>
              <a:t> </a:t>
            </a:r>
            <a:endParaRPr lang="zh-CN" altLang="en-US" sz="3600" b="1" dirty="0">
              <a:latin typeface="黑体" panose="02010600030101010101" pitchFamily="2" charset="-122"/>
              <a:ea typeface="黑体" panose="02010600030101010101" pitchFamily="2" charset="-122"/>
            </a:endParaRPr>
          </a:p>
        </p:txBody>
      </p:sp>
      <p:pic>
        <p:nvPicPr>
          <p:cNvPr id="8197" name="图片 8196" descr="xin_17040211164984327304151"/>
          <p:cNvPicPr>
            <a:picLocks noChangeAspect="1"/>
          </p:cNvPicPr>
          <p:nvPr/>
        </p:nvPicPr>
        <p:blipFill>
          <a:blip r:embed="rId1"/>
          <a:stretch>
            <a:fillRect/>
          </a:stretch>
        </p:blipFill>
        <p:spPr>
          <a:xfrm>
            <a:off x="5076825" y="1628775"/>
            <a:ext cx="3527425" cy="4321175"/>
          </a:xfrm>
          <a:prstGeom prst="rect">
            <a:avLst/>
          </a:prstGeom>
          <a:noFill/>
          <a:ln w="9525">
            <a:noFill/>
          </a:ln>
        </p:spPr>
      </p:pic>
      <p:pic>
        <p:nvPicPr>
          <p:cNvPr id="8198" name="图片 8197" descr="MILU1"/>
          <p:cNvPicPr>
            <a:picLocks noChangeAspect="1"/>
          </p:cNvPicPr>
          <p:nvPr/>
        </p:nvPicPr>
        <p:blipFill>
          <a:blip r:embed="rId2"/>
          <a:stretch>
            <a:fillRect/>
          </a:stretch>
        </p:blipFill>
        <p:spPr>
          <a:xfrm>
            <a:off x="395288" y="1628775"/>
            <a:ext cx="3744912" cy="4321175"/>
          </a:xfrm>
          <a:prstGeom prst="rect">
            <a:avLst/>
          </a:prstGeom>
          <a:noFill/>
          <a:ln w="9525">
            <a:noFill/>
          </a:ln>
        </p:spPr>
      </p:pic>
      <p:sp>
        <p:nvSpPr>
          <p:cNvPr id="8199" name="矩形 8198"/>
          <p:cNvSpPr/>
          <p:nvPr/>
        </p:nvSpPr>
        <p:spPr>
          <a:xfrm>
            <a:off x="1692275" y="6165850"/>
            <a:ext cx="933450" cy="45720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夏季</a:t>
            </a:r>
            <a:endPar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
        <p:nvSpPr>
          <p:cNvPr id="8200" name="矩形 8199"/>
          <p:cNvSpPr/>
          <p:nvPr/>
        </p:nvSpPr>
        <p:spPr>
          <a:xfrm>
            <a:off x="6372225" y="6092825"/>
            <a:ext cx="933450" cy="457200"/>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冬季</a:t>
            </a:r>
            <a:endParaRPr lang="zh-CN" altLang="en-US" sz="3600" b="1">
              <a:ln w="9525" cap="flat" cmpd="sng">
                <a:solidFill>
                  <a:srgbClr val="FF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
        <p:nvSpPr>
          <p:cNvPr id="8201" name="动作按钮: 自定义 8200">
            <a:hlinkClick r:id="rId3" action="ppaction://hlinksldjump"/>
          </p:cNvPr>
          <p:cNvSpPr/>
          <p:nvPr/>
        </p:nvSpPr>
        <p:spPr>
          <a:xfrm>
            <a:off x="7092950" y="0"/>
            <a:ext cx="2051050" cy="1125538"/>
          </a:xfrm>
          <a:prstGeom prst="actionButtonBlank">
            <a:avLst/>
          </a:prstGeom>
          <a:solidFill>
            <a:schemeClr val="accent1">
              <a:alpha val="0"/>
            </a:schemeClr>
          </a:solidFill>
          <a:ln w="9525">
            <a:noFill/>
          </a:ln>
        </p:spPr>
        <p:txBody>
          <a:bodyPr/>
          <a:p>
            <a:endParaRPr lang="zh-CN" altLang="en-US"/>
          </a:p>
        </p:txBody>
      </p:sp>
    </p:spTree>
  </p:cSld>
  <p:clrMapOvr>
    <a:masterClrMapping/>
  </p:clrMapOvr>
</p:sld>
</file>

<file path=ppt/theme/theme1.xml><?xml version="1.0" encoding="utf-8"?>
<a:theme xmlns:a="http://schemas.openxmlformats.org/drawingml/2006/main" name="www.youyi100.com">
  <a:themeElements>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
        <a:dk1>
          <a:srgbClr val="59582D"/>
        </a:dk1>
        <a:lt1>
          <a:srgbClr val="EAEAEA"/>
        </a:lt1>
        <a:dk2>
          <a:srgbClr val="666699"/>
        </a:dk2>
        <a:lt2>
          <a:srgbClr val="D9D9D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
        <a:dk1>
          <a:srgbClr val="000099"/>
        </a:dk1>
        <a:lt1>
          <a:srgbClr val="FFFFCC"/>
        </a:lt1>
        <a:dk2>
          <a:srgbClr val="004000"/>
        </a:dk2>
        <a:lt2>
          <a:srgbClr val="FFD9B3"/>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
        <a:dk1>
          <a:srgbClr val="000000"/>
        </a:dk1>
        <a:lt1>
          <a:srgbClr val="DCE8E2"/>
        </a:lt1>
        <a:dk2>
          <a:srgbClr val="0033CC"/>
        </a:dk2>
        <a:lt2>
          <a:srgbClr val="C4C4D8"/>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606090"/>
        </a:dk1>
        <a:lt1>
          <a:srgbClr val="E5FFFF"/>
        </a:lt1>
        <a:dk2>
          <a:srgbClr val="0000CC"/>
        </a:dk2>
        <a:lt2>
          <a:srgbClr val="91DAFF"/>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
        <a:dk1>
          <a:srgbClr val="CC0066"/>
        </a:dk1>
        <a:lt1>
          <a:srgbClr val="FFDDBB"/>
        </a:lt1>
        <a:dk2>
          <a:srgbClr val="000000"/>
        </a:dk2>
        <a:lt2>
          <a:srgbClr val="C0C0C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
        <a:dk1>
          <a:srgbClr val="FFFF99"/>
        </a:dk1>
        <a:lt1>
          <a:srgbClr val="800000"/>
        </a:lt1>
        <a:dk2>
          <a:srgbClr val="FFFFFF"/>
        </a:dk2>
        <a:lt2>
          <a:srgbClr val="B60000"/>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
        <a:dk1>
          <a:srgbClr val="FFFFFF"/>
        </a:dk1>
        <a:lt1>
          <a:srgbClr val="1C1C1C"/>
        </a:lt1>
        <a:dk2>
          <a:srgbClr val="FFFF66"/>
        </a:dk2>
        <a:lt2>
          <a:srgbClr val="808080"/>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CDESIGNN</Template>
  <TotalTime>0</TotalTime>
  <Words>2864</Words>
  <Application>WPS 演示</Application>
  <PresentationFormat>屏幕显示</PresentationFormat>
  <Paragraphs>190</Paragraphs>
  <Slides>31</Slides>
  <Notes>0</Notes>
  <HiddenSlides>0</HiddenSlides>
  <MMClips>4</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Arial</vt:lpstr>
      <vt:lpstr>宋体</vt:lpstr>
      <vt:lpstr>Wingdings</vt:lpstr>
      <vt:lpstr>Wingdings 2</vt:lpstr>
      <vt:lpstr>楷体_GB2312</vt:lpstr>
      <vt:lpstr>黑体</vt:lpstr>
      <vt:lpstr>Times New Roman</vt:lpstr>
      <vt:lpstr>微软雅黑</vt:lpstr>
      <vt:lpstr>Calibri</vt:lpstr>
      <vt:lpstr>新宋体</vt:lpstr>
      <vt:lpstr>www.youyi100.com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导游词：       大家好，首先欢迎大家来到著名的 大丰麋鹿自然保护区。麋鹿就是我们平时 叫的“四不像”，为什么这样称呼它呢？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仔细默读第5—7小节  用横线标出表示时间变化的词语， 用圆点标出表示麋鹿数量变化的词语， 用波浪线标出表示麋鹿生活地点变化 的词语。</vt:lpstr>
      <vt:lpstr>   有麋鹿→销声匿迹→120头   →几乎绝迹→400多头→ 2000头 </vt:lpstr>
      <vt:lpstr>PowerPoint 演示文稿</vt:lpstr>
      <vt:lpstr>PowerPoint 演示文稿</vt:lpstr>
      <vt:lpstr>历    史</vt:lpstr>
      <vt:lpstr> 厄   运 </vt:lpstr>
      <vt:lpstr>挽   救</vt:lpstr>
      <vt:lpstr> 回   归 </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58</cp:revision>
  <dcterms:created xsi:type="dcterms:W3CDTF">2011-10-24T02:39:00Z</dcterms:created>
  <dcterms:modified xsi:type="dcterms:W3CDTF">2017-06-05T10:40:01Z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