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FF"/>
    <a:srgbClr val="00CC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869"/>
    <p:restoredTop sz="97431"/>
  </p:normalViewPr>
  <p:slideViewPr>
    <p:cSldViewPr snapToGrid="0" showGuides="1">
      <p:cViewPr>
        <p:scale>
          <a:sx n="75" d="100"/>
          <a:sy n="75" d="100"/>
        </p:scale>
        <p:origin x="-1278" y="-72"/>
      </p:cViewPr>
      <p:guideLst>
        <p:guide orient="horz" pos="2160"/>
        <p:guide pos="29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3.tiff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tiff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714625" y="801688"/>
            <a:ext cx="3925888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识字</a:t>
            </a:r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7   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操场上 </a:t>
            </a:r>
            <a:endParaRPr lang="en-US" altLang="zh-CN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7.wav"/>
                </a:hlinkClick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7.wav"/>
                </a:hlinkClick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7.wav"/>
                </a:hlinkClick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识字7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10" y="2399665"/>
            <a:ext cx="9085580" cy="24479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890" y="3036570"/>
            <a:ext cx="1360170" cy="4806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21560" y="3036570"/>
            <a:ext cx="1360170" cy="4806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2190" y="3036570"/>
            <a:ext cx="1360170" cy="4806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42505" y="3036570"/>
            <a:ext cx="1360170" cy="4806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890" y="4015740"/>
            <a:ext cx="1924050" cy="4806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8140" y="4015740"/>
            <a:ext cx="1924050" cy="4806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714625" y="801688"/>
            <a:ext cx="3925888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识字</a:t>
            </a:r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7    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操场上 </a:t>
            </a:r>
            <a:endParaRPr lang="en-US" altLang="zh-CN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识字7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10" y="2349500"/>
            <a:ext cx="9085580" cy="2447925"/>
          </a:xfrm>
          <a:prstGeom prst="rect">
            <a:avLst/>
          </a:prstGeom>
        </p:spPr>
      </p:pic>
    </p:spTree>
  </p:cSld>
  <p:clrMapOvr>
    <a:masterClrMapping/>
  </p:clrMapOvr>
  <p:transition advClick="0"/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</Words>
  <Application>WPS 演示</Application>
  <PresentationFormat/>
  <Paragraphs>16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Times New Roman</vt:lpstr>
      <vt:lpstr>楷体_GB2312</vt:lpstr>
      <vt:lpstr>方正黑体简体</vt:lpstr>
      <vt:lpstr>方正宋黑简体</vt:lpstr>
      <vt:lpstr>微软雅黑</vt:lpstr>
      <vt:lpstr>Calibri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103</cp:revision>
  <dcterms:created xsi:type="dcterms:W3CDTF">2015-08-14T00:37:00Z</dcterms:created>
  <dcterms:modified xsi:type="dcterms:W3CDTF">2016-12-29T07:37:54Z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