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9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0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2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3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4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5.xml" ContentType="application/vnd.openxmlformats-officedocument.presentationml.notesSlide+xml"/>
  <Override PartName="/ppt/tags/tag114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33"/>
  </p:notesMasterIdLst>
  <p:sldIdLst>
    <p:sldId id="256" r:id="rId2"/>
    <p:sldId id="257" r:id="rId3"/>
    <p:sldId id="258" r:id="rId4"/>
    <p:sldId id="269" r:id="rId5"/>
    <p:sldId id="293" r:id="rId6"/>
    <p:sldId id="259" r:id="rId7"/>
    <p:sldId id="278" r:id="rId8"/>
    <p:sldId id="277" r:id="rId9"/>
    <p:sldId id="267" r:id="rId10"/>
    <p:sldId id="285" r:id="rId11"/>
    <p:sldId id="287" r:id="rId12"/>
    <p:sldId id="289" r:id="rId13"/>
    <p:sldId id="290" r:id="rId14"/>
    <p:sldId id="260" r:id="rId15"/>
    <p:sldId id="294" r:id="rId16"/>
    <p:sldId id="300" r:id="rId17"/>
    <p:sldId id="295" r:id="rId18"/>
    <p:sldId id="297" r:id="rId19"/>
    <p:sldId id="298" r:id="rId20"/>
    <p:sldId id="299" r:id="rId21"/>
    <p:sldId id="311" r:id="rId22"/>
    <p:sldId id="301" r:id="rId23"/>
    <p:sldId id="302" r:id="rId24"/>
    <p:sldId id="303" r:id="rId25"/>
    <p:sldId id="305" r:id="rId26"/>
    <p:sldId id="306" r:id="rId27"/>
    <p:sldId id="307" r:id="rId28"/>
    <p:sldId id="308" r:id="rId29"/>
    <p:sldId id="283" r:id="rId30"/>
    <p:sldId id="309" r:id="rId31"/>
    <p:sldId id="284" r:id="rId32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6BA"/>
    <a:srgbClr val="FC3A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1044" y="96"/>
      </p:cViewPr>
      <p:guideLst>
        <p:guide orient="horz" pos="216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52A4BF5-5B3F-44CE-833A-2EA27866B682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3686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247775" y="1279525"/>
            <a:ext cx="4606925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875018D-D265-4358-B1FE-2DC7136406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383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B59B2328-F616-4A22-B56A-4B0A7E6CE332}" type="slidenum">
              <a:rPr lang="zh-CN" altLang="en-US" smtClean="0">
                <a:latin typeface="Calibri" pitchFamily="34" charset="0"/>
                <a:ea typeface="宋体" pitchFamily="2" charset="-122"/>
              </a:rPr>
              <a:pPr eaLnBrk="1" hangingPunct="1"/>
              <a:t>1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81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81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958F0CAD-E383-47E7-BE90-C79DBBE4C996}" type="slidenum">
              <a:rPr lang="zh-CN" altLang="en-US" smtClean="0"/>
              <a:pPr eaLnBrk="1" hangingPunct="1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91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A72E32D9-D1BA-4A0C-AAF7-0451411B3F5D}" type="slidenum">
              <a:rPr lang="zh-CN" altLang="en-US" smtClean="0"/>
              <a:pPr eaLnBrk="1" hangingPunct="1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01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8F441777-5C91-49D6-B1A6-899F7451158D}" type="slidenum">
              <a:rPr lang="zh-CN" altLang="en-US" smtClean="0"/>
              <a:pPr eaLnBrk="1" hangingPunct="1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12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F0DD6D72-C2F3-4F06-8E76-B726FA2EEDEE}" type="slidenum">
              <a:rPr lang="zh-CN" altLang="en-US" smtClean="0"/>
              <a:pPr eaLnBrk="1" hangingPunct="1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22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AAB37889-F0A8-49F6-92BE-647C380E2C2C}" type="slidenum">
              <a:rPr lang="zh-CN" altLang="en-US" smtClean="0"/>
              <a:pPr eaLnBrk="1" hangingPunct="1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32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DF42C7EC-9870-4107-9752-E1319D8C6437}" type="slidenum">
              <a:rPr lang="zh-CN" altLang="en-US" smtClean="0"/>
              <a:pPr eaLnBrk="1" hangingPunct="1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1D796DC5-CA55-4C1B-B41E-E9B98B5939C1}" type="slidenum">
              <a:rPr lang="zh-CN" altLang="en-US" smtClean="0"/>
              <a:pPr eaLnBrk="1" hangingPunct="1"/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62F8E77C-6221-4B33-9A7A-AA7A51BE4F8A}" type="slidenum">
              <a:rPr lang="zh-CN" altLang="en-US" smtClean="0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0FF9B185-B999-436F-A8F0-04C7E40E1B1F}" type="slidenum">
              <a:rPr lang="zh-CN" altLang="en-US" smtClean="0"/>
              <a:pPr eaLnBrk="1" hangingPunct="1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altLang="zh-CN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2BD10DB1-7D6F-48C5-BEE0-22EE1AD49E86}" type="slidenum">
              <a:rPr lang="zh-CN" altLang="en-US" smtClean="0"/>
              <a:pPr eaLnBrk="1" hangingPunct="1"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FA1885E6-3D42-404B-8676-8573709BF3BF}" type="slidenum">
              <a:rPr lang="zh-CN" altLang="en-US" smtClean="0"/>
              <a:pPr eaLnBrk="1" hangingPunct="1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6D5E37CE-65C4-4369-892D-D035ED803E52}" type="slidenum">
              <a:rPr lang="zh-CN" altLang="en-US" smtClean="0"/>
              <a:pPr eaLnBrk="1" hangingPunct="1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A14AD856-C1A0-4F34-A1D3-FCECA77E646F}" type="slidenum">
              <a:rPr lang="zh-CN" altLang="en-US" smtClean="0"/>
              <a:pPr eaLnBrk="1" hangingPunct="1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7FB426C4-0B01-49C8-AB3A-F10FE3FC1929}" type="slidenum">
              <a:rPr lang="zh-CN" altLang="en-US" smtClean="0"/>
              <a:pPr eaLnBrk="1" hangingPunct="1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fld id="{91B5538D-C5EA-4F6C-B9EB-F326CB5B123D}" type="slidenum">
              <a:rPr lang="zh-CN" altLang="en-US" smtClean="0"/>
              <a:pPr eaLnBrk="1" hangingPunct="1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78629" y="3186053"/>
            <a:ext cx="5236771" cy="1178920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78629" y="4538211"/>
            <a:ext cx="5236771" cy="46921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A9F22-77F6-4B3B-9F40-6D6B7B0C7F73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77C4C-0DDF-4FE3-9B60-FB6C3003F0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873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B9304-6599-4E1D-AF2C-CCCE8EFE0C8B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B0405-DA28-4349-9E77-C51F7426AC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974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F155D-0F43-49FF-AE6B-DAA42DEF91C5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5461A-8BF1-48BD-9ED0-2944D2DF5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54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223655" y="2770413"/>
            <a:ext cx="3799136" cy="637806"/>
          </a:xfrm>
        </p:spPr>
        <p:txBody>
          <a:bodyPr anchor="t">
            <a:normAutofit/>
          </a:bodyPr>
          <a:lstStyle>
            <a:lvl1pPr algn="r">
              <a:defRPr sz="2800" b="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193B6-7EF7-4054-B22D-97C93285AB4E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76252-5F5D-477A-A622-47ECF04371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525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58687"/>
            <a:ext cx="3886200" cy="35095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458687"/>
            <a:ext cx="3886200" cy="350955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F27C5-4FC6-4DBB-960F-7B24EA2773E4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C4BA4-6611-4AE5-93D3-0A63894965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590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44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37324"/>
            <a:ext cx="3868340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63116"/>
            <a:ext cx="3868340" cy="29051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37324"/>
            <a:ext cx="3887391" cy="5133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63116"/>
            <a:ext cx="3887391" cy="29051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948E1-50A4-41AD-B77B-AA485580CEAF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15A86-5DAD-412D-A45F-47D16177F6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253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6462" y="2002969"/>
            <a:ext cx="3731078" cy="1828800"/>
          </a:xfrm>
        </p:spPr>
        <p:txBody>
          <a:bodyPr>
            <a:noAutofit/>
          </a:bodyPr>
          <a:lstStyle>
            <a:lvl1pPr algn="ctr">
              <a:defRPr sz="7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2A86-64C4-4597-B97F-49E77957AE77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DFD42-4256-4DC1-BDF9-207ADED94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00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52C97-8377-4BD5-B54D-0E6DE068E4C6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D25B1-5E34-47DB-A1EB-254CA9DBD9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84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019" y="457201"/>
            <a:ext cx="7525963" cy="718457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347" y="1197429"/>
            <a:ext cx="7519307" cy="2917372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1"/>
              <a:t>单击图标添加图片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430" y="4288974"/>
            <a:ext cx="7177224" cy="198029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3605F-9FD5-4649-A602-0EA8CF8465C7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BEC29-A8C7-4AEF-8654-92911A04D2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674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3414" y="365125"/>
            <a:ext cx="791936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4015" y="365125"/>
            <a:ext cx="6498771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3E328-68A2-4D4D-BD2A-E581FF9B0716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BB91A-6BAE-4063-9ADF-4D8F055814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0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28650" y="365126"/>
            <a:ext cx="7886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  <p:custDataLst>
              <p:tags r:id="rId13"/>
            </p:custDataLst>
          </p:nvPr>
        </p:nvSpPr>
        <p:spPr bwMode="auto">
          <a:xfrm>
            <a:off x="628650" y="1501775"/>
            <a:ext cx="78867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7BDDC2-A427-46DB-92EE-ED9C08DE4F7F}" type="datetimeFigureOut">
              <a:rPr lang="zh-CN" altLang="en-US"/>
              <a:pPr>
                <a:defRPr/>
              </a:pPr>
              <a:t>2022/9/25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fld id="{49E747D9-F4AC-40C2-85D3-A8FEAAA491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itchFamily="49" charset="-122"/>
          <a:ea typeface="黑体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"/>
        <a:defRPr sz="28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57B3E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image" Target="../media/image7.jpe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5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4.xml"/><Relationship Id="rId9" Type="http://schemas.openxmlformats.org/officeDocument/2006/relationships/tags" Target="../tags/tag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7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10" Type="http://schemas.openxmlformats.org/officeDocument/2006/relationships/image" Target="../media/image5.png"/><Relationship Id="rId4" Type="http://schemas.openxmlformats.org/officeDocument/2006/relationships/audio" Target="file:///C:\Users\12\Desktop\&#12298;&#38472;&#22826;&#19992;&#19982;&#21451;&#26399;&#12299;&#21021;&#20013;&#38899;&#39057;&#26391;&#35835;&#65288;&#22899;&#65289;_&#33258;&#23450;&#20041;&#36716;&#30721;_&#32431;&#38899;&#39057;&#36755;&#20986;.MP3" TargetMode="External"/><Relationship Id="rId9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.mp3"/><Relationship Id="rId13" Type="http://schemas.openxmlformats.org/officeDocument/2006/relationships/slide" Target="slide23.xml"/><Relationship Id="rId3" Type="http://schemas.openxmlformats.org/officeDocument/2006/relationships/tags" Target="../tags/tag75.xml"/><Relationship Id="rId7" Type="http://schemas.microsoft.com/office/2007/relationships/media" Target="../media/media2.mp3"/><Relationship Id="rId12" Type="http://schemas.openxmlformats.org/officeDocument/2006/relationships/notesSlide" Target="../notesSlides/notesSlide13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77.xml"/><Relationship Id="rId10" Type="http://schemas.openxmlformats.org/officeDocument/2006/relationships/tags" Target="../tags/tag80.xml"/><Relationship Id="rId4" Type="http://schemas.openxmlformats.org/officeDocument/2006/relationships/tags" Target="../tags/tag76.xml"/><Relationship Id="rId9" Type="http://schemas.openxmlformats.org/officeDocument/2006/relationships/tags" Target="../tags/tag79.xml"/><Relationship Id="rId1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image" Target="../media/image10.jpeg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9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97.xml"/><Relationship Id="rId9" Type="http://schemas.openxmlformats.org/officeDocument/2006/relationships/tags" Target="../tags/tag10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audio" Target="../media/audio4.wav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audio" Target="../media/audio3.wav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audio" Target="../media/audio2.wav"/><Relationship Id="rId5" Type="http://schemas.openxmlformats.org/officeDocument/2006/relationships/tags" Target="../tags/tag110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109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slide" Target="slide17.xml"/><Relationship Id="rId4" Type="http://schemas.openxmlformats.org/officeDocument/2006/relationships/tags" Target="../tags/tag15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" Target="slide9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slide" Target="slide9.xml"/><Relationship Id="rId4" Type="http://schemas.openxmlformats.org/officeDocument/2006/relationships/audio" Target="file:///C:\Users\12\Desktop\&#21647;&#38634;%5b&#12298;&#19990;&#35828;&#26032;&#35821;&#12299;&#26391;&#35829;.mp3" TargetMode="Externa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13" Type="http://schemas.openxmlformats.org/officeDocument/2006/relationships/slide" Target="slide10.xml"/><Relationship Id="rId3" Type="http://schemas.openxmlformats.org/officeDocument/2006/relationships/tags" Target="../tags/tag32.xml"/><Relationship Id="rId7" Type="http://schemas.microsoft.com/office/2007/relationships/media" Target="../media/media1.mp3"/><Relationship Id="rId12" Type="http://schemas.openxmlformats.org/officeDocument/2006/relationships/notesSlide" Target="../notesSlides/notesSlide8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34.xml"/><Relationship Id="rId10" Type="http://schemas.openxmlformats.org/officeDocument/2006/relationships/tags" Target="../tags/tag37.xml"/><Relationship Id="rId4" Type="http://schemas.openxmlformats.org/officeDocument/2006/relationships/tags" Target="../tags/tag33.xml"/><Relationship Id="rId9" Type="http://schemas.openxmlformats.org/officeDocument/2006/relationships/tags" Target="../tags/tag36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xfrm>
            <a:off x="3200678" y="847663"/>
            <a:ext cx="5731669" cy="117951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5400" dirty="0">
                <a:latin typeface="Arial" pitchFamily="34" charset="0"/>
              </a:rPr>
              <a:t>《世说新语》二则</a:t>
            </a:r>
          </a:p>
        </p:txBody>
      </p:sp>
      <p:sp>
        <p:nvSpPr>
          <p:cNvPr id="4098" name="副标题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793332" y="2757488"/>
            <a:ext cx="5236369" cy="46831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zh-CN" altLang="en-US" sz="3600" dirty="0">
                <a:latin typeface="Arial" pitchFamily="34" charset="0"/>
              </a:rPr>
              <a:t>刘义庆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>
            <a:grpSpLocks/>
          </p:cNvGrpSpPr>
          <p:nvPr/>
        </p:nvGrpSpPr>
        <p:grpSpPr bwMode="auto">
          <a:xfrm>
            <a:off x="816769" y="447674"/>
            <a:ext cx="1191816" cy="1428751"/>
            <a:chOff x="1245" y="623"/>
            <a:chExt cx="1964" cy="2094"/>
          </a:xfrm>
        </p:grpSpPr>
        <p:sp>
          <p:nvSpPr>
            <p:cNvPr id="12296" name="MH_Others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PART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97" name="MH_Number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98" y="1815"/>
              <a:ext cx="911" cy="9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700" b="1">
                  <a:solidFill>
                    <a:schemeClr val="accent2"/>
                  </a:solidFill>
                </a:rPr>
                <a:t>2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371725" y="798514"/>
            <a:ext cx="5548313" cy="638175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l" fontAlgn="auto">
              <a:defRPr/>
            </a:pPr>
            <a:r>
              <a:rPr lang="zh-CN" altLang="en-US" sz="4400" noProof="1">
                <a:latin typeface="+mj-lt"/>
                <a:ea typeface="+mj-ea"/>
              </a:rPr>
              <a:t>译一译     </a:t>
            </a:r>
            <a:r>
              <a:rPr lang="zh-CN" altLang="en-US" sz="2400" b="1" u="sng" noProof="1">
                <a:solidFill>
                  <a:schemeClr val="accent5">
                    <a:lumMod val="40000"/>
                    <a:lumOff val="60000"/>
                  </a:schemeClr>
                </a:solidFill>
                <a:sym typeface="+mn-ea"/>
              </a:rPr>
              <a:t>借助注释 疏通大意</a:t>
            </a:r>
          </a:p>
        </p:txBody>
      </p:sp>
      <p:sp>
        <p:nvSpPr>
          <p:cNvPr id="12292" name="MH_Number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26431" y="2667000"/>
            <a:ext cx="785813" cy="731838"/>
          </a:xfrm>
          <a:custGeom>
            <a:avLst/>
            <a:gdLst>
              <a:gd name="T0" fmla="*/ 1471519 w 825937"/>
              <a:gd name="T1" fmla="*/ 344500 h 612776"/>
              <a:gd name="T2" fmla="*/ 1685062 w 825937"/>
              <a:gd name="T3" fmla="*/ 523031 h 612776"/>
              <a:gd name="T4" fmla="*/ 1472536 w 825937"/>
              <a:gd name="T5" fmla="*/ 700715 h 612776"/>
              <a:gd name="T6" fmla="*/ 623468 w 825937"/>
              <a:gd name="T7" fmla="*/ 0 h 612776"/>
              <a:gd name="T8" fmla="*/ 1246934 w 825937"/>
              <a:gd name="T9" fmla="*/ 522607 h 612776"/>
              <a:gd name="T10" fmla="*/ 623468 w 825937"/>
              <a:gd name="T11" fmla="*/ 1045216 h 612776"/>
              <a:gd name="T12" fmla="*/ 0 w 825937"/>
              <a:gd name="T13" fmla="*/ 522607 h 612776"/>
              <a:gd name="T14" fmla="*/ 623468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2293" name="MH_Number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07394" y="3983039"/>
            <a:ext cx="795338" cy="777875"/>
          </a:xfrm>
          <a:custGeom>
            <a:avLst/>
            <a:gdLst>
              <a:gd name="T0" fmla="*/ 1525692 w 825937"/>
              <a:gd name="T1" fmla="*/ 413153 h 612776"/>
              <a:gd name="T2" fmla="*/ 1747096 w 825937"/>
              <a:gd name="T3" fmla="*/ 627261 h 612776"/>
              <a:gd name="T4" fmla="*/ 1526745 w 825937"/>
              <a:gd name="T5" fmla="*/ 840352 h 612776"/>
              <a:gd name="T6" fmla="*/ 646419 w 825937"/>
              <a:gd name="T7" fmla="*/ 0 h 612776"/>
              <a:gd name="T8" fmla="*/ 1292838 w 825937"/>
              <a:gd name="T9" fmla="*/ 626751 h 612776"/>
              <a:gd name="T10" fmla="*/ 646419 w 825937"/>
              <a:gd name="T11" fmla="*/ 1253504 h 612776"/>
              <a:gd name="T12" fmla="*/ 0 w 825937"/>
              <a:gd name="T13" fmla="*/ 626751 h 612776"/>
              <a:gd name="T14" fmla="*/ 646419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294" name="MH_Entry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05175" y="2667000"/>
            <a:ext cx="44529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 dirty="0">
                <a:solidFill>
                  <a:srgbClr val="303030"/>
                </a:solidFill>
              </a:rPr>
              <a:t>借注释 疏通文意（标记疑难点）</a:t>
            </a:r>
          </a:p>
        </p:txBody>
      </p:sp>
      <p:sp>
        <p:nvSpPr>
          <p:cNvPr id="12295" name="MH_Entry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05175" y="3983038"/>
            <a:ext cx="44529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 dirty="0">
                <a:solidFill>
                  <a:srgbClr val="303030"/>
                </a:solidFill>
              </a:rPr>
              <a:t>互分享 复述故事（用自己的话）</a:t>
            </a:r>
            <a:endParaRPr lang="en-US" altLang="zh-CN" sz="2400" dirty="0">
              <a:solidFill>
                <a:srgbClr val="303030"/>
              </a:solidFill>
            </a:endParaRPr>
          </a:p>
        </p:txBody>
      </p:sp>
    </p:spTree>
  </p:cSld>
  <p:clrMapOvr>
    <a:masterClrMapping/>
  </p:clrMapOvr>
  <p:transition>
    <p:cover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314700" y="289560"/>
            <a:ext cx="3314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defRPr/>
            </a:pPr>
            <a:r>
              <a:rPr lang="zh-CN" altLang="en-US" sz="28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sym typeface="+mn-ea"/>
              </a:rPr>
              <a:t>咏   雪</a:t>
            </a:r>
            <a:endParaRPr kumimoji="1" lang="zh-CN" altLang="en-US" sz="2800" b="1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57350" y="4486276"/>
            <a:ext cx="6858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zh-CN" altLang="en-US" sz="2400" b="1" noProof="1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</a:rPr>
              <a:t>俄而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雪  </a:t>
            </a:r>
            <a:r>
              <a:rPr kumimoji="1" lang="zh-CN" altLang="en-US" sz="24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</a:rPr>
              <a:t>骤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，公</a:t>
            </a:r>
            <a:r>
              <a:rPr kumimoji="1" lang="zh-CN" altLang="en-US" sz="2400" b="1" noProof="1">
                <a:solidFill>
                  <a:srgbClr val="00B050"/>
                </a:solidFill>
                <a:latin typeface="Times New Roman" panose="02020603050405020304" pitchFamily="18" charset="0"/>
                <a:ea typeface="+mn-ea"/>
              </a:rPr>
              <a:t>欣然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曰：“白雪纷纷</a:t>
            </a:r>
            <a:r>
              <a:rPr kumimoji="1" lang="zh-CN" altLang="en-US" sz="2400" b="1" noProof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</a:rPr>
              <a:t>何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所似？”</a:t>
            </a:r>
            <a:endParaRPr kumimoji="1" lang="zh-CN" altLang="en-US" sz="2400" b="1" noProof="1">
              <a:latin typeface="Times New Roman" panose="02020603050405020304" pitchFamily="18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657350" y="3495675"/>
            <a:ext cx="1371600" cy="1143000"/>
            <a:chOff x="0" y="2304"/>
            <a:chExt cx="1152" cy="720"/>
          </a:xfrm>
        </p:grpSpPr>
        <p:sp>
          <p:nvSpPr>
            <p:cNvPr id="13338" name="Line 16"/>
            <p:cNvSpPr>
              <a:spLocks noChangeShapeType="1"/>
            </p:cNvSpPr>
            <p:nvPr/>
          </p:nvSpPr>
          <p:spPr bwMode="auto">
            <a:xfrm flipH="1">
              <a:off x="192" y="2832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13339" name="Oval 17"/>
            <p:cNvSpPr>
              <a:spLocks noChangeArrowheads="1"/>
            </p:cNvSpPr>
            <p:nvPr/>
          </p:nvSpPr>
          <p:spPr bwMode="auto">
            <a:xfrm>
              <a:off x="0" y="2304"/>
              <a:ext cx="1152" cy="48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Times New Roman" pitchFamily="18" charset="0"/>
                </a:rPr>
                <a:t>不久，一会儿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143250" y="3648075"/>
            <a:ext cx="685800" cy="990600"/>
            <a:chOff x="1248" y="2400"/>
            <a:chExt cx="576" cy="624"/>
          </a:xfrm>
        </p:grpSpPr>
        <p:sp>
          <p:nvSpPr>
            <p:cNvPr id="13336" name="Line 19"/>
            <p:cNvSpPr>
              <a:spLocks noChangeShapeType="1"/>
            </p:cNvSpPr>
            <p:nvPr/>
          </p:nvSpPr>
          <p:spPr bwMode="auto">
            <a:xfrm flipH="1">
              <a:off x="1248" y="2784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21520" name="Oval 20"/>
            <p:cNvSpPr>
              <a:spLocks noChangeArrowheads="1"/>
            </p:cNvSpPr>
            <p:nvPr/>
          </p:nvSpPr>
          <p:spPr bwMode="auto">
            <a:xfrm>
              <a:off x="1392" y="2400"/>
              <a:ext cx="432" cy="38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1600" b="1" noProof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急</a:t>
              </a:r>
              <a:endParaRPr kumimoji="1" lang="zh-CN" altLang="en-US" sz="16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3943350" y="3800475"/>
            <a:ext cx="1200150" cy="914400"/>
            <a:chOff x="1920" y="2496"/>
            <a:chExt cx="1008" cy="576"/>
          </a:xfrm>
        </p:grpSpPr>
        <p:sp>
          <p:nvSpPr>
            <p:cNvPr id="13334" name="Line 22"/>
            <p:cNvSpPr>
              <a:spLocks noChangeShapeType="1"/>
            </p:cNvSpPr>
            <p:nvPr/>
          </p:nvSpPr>
          <p:spPr bwMode="auto">
            <a:xfrm>
              <a:off x="2256" y="283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13335" name="Rectangle 23"/>
            <p:cNvSpPr>
              <a:spLocks noChangeArrowheads="1"/>
            </p:cNvSpPr>
            <p:nvPr/>
          </p:nvSpPr>
          <p:spPr bwMode="auto">
            <a:xfrm>
              <a:off x="1920" y="2496"/>
              <a:ext cx="1008" cy="33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rgbClr val="00B050"/>
                  </a:solidFill>
                  <a:latin typeface="Times New Roman" pitchFamily="18" charset="0"/>
                </a:rPr>
                <a:t>高兴的样子</a:t>
              </a:r>
            </a:p>
          </p:txBody>
        </p:sp>
      </p:grp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657350" y="1628775"/>
            <a:ext cx="6858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谢太傅</a:t>
            </a:r>
            <a:r>
              <a:rPr kumimoji="1" lang="zh-CN" altLang="en-US" sz="2400" b="1" noProof="1">
                <a:solidFill>
                  <a:srgbClr val="00B050"/>
                </a:solidFill>
                <a:latin typeface="Times New Roman" panose="02020603050405020304" pitchFamily="18" charset="0"/>
                <a:ea typeface="+mn-ea"/>
              </a:rPr>
              <a:t>寒雪日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               </a:t>
            </a:r>
            <a:r>
              <a:rPr kumimoji="1" lang="zh-CN" altLang="en-US" sz="24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</a:rPr>
              <a:t>内集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，与</a:t>
            </a:r>
            <a:r>
              <a:rPr kumimoji="1" lang="zh-CN" altLang="en-US" sz="2400" b="1" noProof="1">
                <a:solidFill>
                  <a:srgbClr val="0070C0"/>
                </a:solidFill>
                <a:latin typeface="Times New Roman" panose="02020603050405020304" pitchFamily="18" charset="0"/>
                <a:ea typeface="+mn-ea"/>
              </a:rPr>
              <a:t>儿女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讲论文义。</a:t>
            </a:r>
            <a:endParaRPr kumimoji="1" lang="zh-CN" altLang="en-US" sz="2400" b="1" noProof="1">
              <a:latin typeface="Times New Roman" panose="02020603050405020304" pitchFamily="18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657350" y="2703513"/>
            <a:ext cx="6858000" cy="3359150"/>
            <a:chOff x="0" y="1536"/>
            <a:chExt cx="5760" cy="2116"/>
          </a:xfrm>
        </p:grpSpPr>
        <p:sp>
          <p:nvSpPr>
            <p:cNvPr id="13332" name="Text Box 5"/>
            <p:cNvSpPr txBox="1">
              <a:spLocks noChangeArrowheads="1"/>
            </p:cNvSpPr>
            <p:nvPr/>
          </p:nvSpPr>
          <p:spPr bwMode="auto">
            <a:xfrm>
              <a:off x="0" y="1536"/>
              <a:ext cx="57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303030"/>
                  </a:solidFill>
                  <a:latin typeface="Times New Roman" pitchFamily="18" charset="0"/>
                </a:rPr>
                <a:t>在一个寒冷的雪天，太傅谢安将家里人聚在一起，跟他的子侄辈们谈论诗文。</a:t>
              </a:r>
            </a:p>
          </p:txBody>
        </p:sp>
        <p:sp>
          <p:nvSpPr>
            <p:cNvPr id="21528" name="Text Box 6"/>
            <p:cNvSpPr txBox="1">
              <a:spLocks noChangeArrowheads="1"/>
            </p:cNvSpPr>
            <p:nvPr/>
          </p:nvSpPr>
          <p:spPr bwMode="auto">
            <a:xfrm>
              <a:off x="0" y="3206"/>
              <a:ext cx="5568" cy="4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defRPr/>
              </a:pPr>
              <a:r>
                <a:rPr kumimoji="1" lang="zh-CN" altLang="en-US" b="1" noProof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不久大雪下急了，谢安十分高兴的问：“白雪纷纷扬扬像</a:t>
              </a:r>
              <a:r>
                <a:rPr kumimoji="1" lang="zh-CN" altLang="en-US" sz="2000" b="1" noProof="1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什么</a:t>
              </a:r>
              <a:r>
                <a:rPr kumimoji="1" lang="zh-CN" altLang="en-US" b="1" noProof="1">
                  <a:solidFill>
                    <a:schemeClr val="tx1">
                      <a:lumMod val="5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？”</a:t>
              </a:r>
              <a:endParaRPr kumimoji="1" lang="zh-CN" altLang="en-US" b="1" noProof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2063353" y="819151"/>
            <a:ext cx="2000250" cy="898525"/>
            <a:chOff x="341" y="637"/>
            <a:chExt cx="1680" cy="566"/>
          </a:xfrm>
        </p:grpSpPr>
        <p:sp>
          <p:nvSpPr>
            <p:cNvPr id="13330" name="Line 10"/>
            <p:cNvSpPr>
              <a:spLocks noChangeShapeType="1"/>
            </p:cNvSpPr>
            <p:nvPr/>
          </p:nvSpPr>
          <p:spPr bwMode="auto">
            <a:xfrm>
              <a:off x="1152" y="1011"/>
              <a:ext cx="33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13331" name="Oval 11"/>
            <p:cNvSpPr>
              <a:spLocks noChangeArrowheads="1"/>
            </p:cNvSpPr>
            <p:nvPr/>
          </p:nvSpPr>
          <p:spPr bwMode="auto">
            <a:xfrm>
              <a:off x="341" y="637"/>
              <a:ext cx="1680" cy="37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rgbClr val="00B050"/>
                  </a:solidFill>
                  <a:latin typeface="Times New Roman" pitchFamily="18" charset="0"/>
                </a:rPr>
                <a:t>指寒冷的下着雪的日子</a:t>
              </a:r>
            </a:p>
          </p:txBody>
        </p:sp>
      </p:grp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4474369" y="1138238"/>
            <a:ext cx="1834754" cy="762000"/>
            <a:chOff x="2366" y="838"/>
            <a:chExt cx="1541" cy="480"/>
          </a:xfrm>
        </p:grpSpPr>
        <p:sp>
          <p:nvSpPr>
            <p:cNvPr id="13328" name="Line 13"/>
            <p:cNvSpPr>
              <a:spLocks noChangeShapeType="1"/>
            </p:cNvSpPr>
            <p:nvPr/>
          </p:nvSpPr>
          <p:spPr bwMode="auto">
            <a:xfrm>
              <a:off x="3149" y="112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21524" name="Oval 14"/>
            <p:cNvSpPr>
              <a:spLocks noChangeArrowheads="1"/>
            </p:cNvSpPr>
            <p:nvPr/>
          </p:nvSpPr>
          <p:spPr bwMode="auto">
            <a:xfrm>
              <a:off x="2366" y="838"/>
              <a:ext cx="1541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1600" b="1" noProof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把家里人聚一起</a:t>
              </a:r>
              <a:endParaRPr kumimoji="1" lang="zh-CN" altLang="en-US" sz="16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组合 20"/>
          <p:cNvGrpSpPr>
            <a:grpSpLocks/>
          </p:cNvGrpSpPr>
          <p:nvPr/>
        </p:nvGrpSpPr>
        <p:grpSpPr bwMode="auto">
          <a:xfrm>
            <a:off x="6719887" y="1138238"/>
            <a:ext cx="1566863" cy="673100"/>
            <a:chOff x="14110" y="1793"/>
            <a:chExt cx="3290" cy="1060"/>
          </a:xfrm>
        </p:grpSpPr>
        <p:sp>
          <p:nvSpPr>
            <p:cNvPr id="13326" name="Text Box 24"/>
            <p:cNvSpPr txBox="1">
              <a:spLocks noChangeArrowheads="1"/>
            </p:cNvSpPr>
            <p:nvPr/>
          </p:nvSpPr>
          <p:spPr bwMode="auto">
            <a:xfrm>
              <a:off x="14110" y="1793"/>
              <a:ext cx="3290" cy="533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b="1">
                  <a:solidFill>
                    <a:srgbClr val="0000FF"/>
                  </a:solidFill>
                </a:rPr>
                <a:t>家中的子侄辈</a:t>
              </a:r>
              <a:endParaRPr lang="zh-CN" altLang="en-US" sz="1200"/>
            </a:p>
          </p:txBody>
        </p:sp>
        <p:sp>
          <p:nvSpPr>
            <p:cNvPr id="13327" name="Line 25"/>
            <p:cNvSpPr>
              <a:spLocks noChangeShapeType="1"/>
            </p:cNvSpPr>
            <p:nvPr/>
          </p:nvSpPr>
          <p:spPr bwMode="auto">
            <a:xfrm flipV="1">
              <a:off x="14219" y="2513"/>
              <a:ext cx="907" cy="34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</p:grpSp>
      <p:sp>
        <p:nvSpPr>
          <p:cNvPr id="20" name="五边形 19"/>
          <p:cNvSpPr/>
          <p:nvPr>
            <p:custDataLst>
              <p:tags r:id="rId1"/>
            </p:custDataLst>
          </p:nvPr>
        </p:nvSpPr>
        <p:spPr>
          <a:xfrm>
            <a:off x="196454" y="733425"/>
            <a:ext cx="1564481" cy="89535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noProof="1">
                <a:solidFill>
                  <a:schemeClr val="bg1"/>
                </a:solidFill>
              </a:rPr>
              <a:t>疏通文意</a:t>
            </a:r>
          </a:p>
        </p:txBody>
      </p:sp>
      <p:sp>
        <p:nvSpPr>
          <p:cNvPr id="13325" name="MH_Number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4356" y="1412876"/>
            <a:ext cx="552450" cy="703263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b="1">
                <a:solidFill>
                  <a:schemeClr val="accent2"/>
                </a:solidFill>
              </a:rPr>
              <a:t>1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143000" y="4114800"/>
            <a:ext cx="6858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en-US" altLang="zh-CN" sz="2400" b="1" noProof="1">
                <a:latin typeface="Times New Roman" panose="02020603050405020304" pitchFamily="18" charset="0"/>
                <a:ea typeface="+mn-ea"/>
              </a:rPr>
              <a:t>                  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兄女曰：  “未</a:t>
            </a:r>
            <a:r>
              <a:rPr kumimoji="1" lang="zh-CN" altLang="en-US" sz="24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</a:rPr>
              <a:t>若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柳絮</a:t>
            </a:r>
            <a:r>
              <a:rPr kumimoji="1" lang="zh-CN" altLang="en-US" sz="2400" b="1" noProof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</a:rPr>
              <a:t>因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风</a:t>
            </a:r>
            <a:r>
              <a:rPr kumimoji="1" lang="zh-CN" altLang="en-US" sz="2400" b="1" noProof="1">
                <a:solidFill>
                  <a:srgbClr val="00B050"/>
                </a:solidFill>
                <a:latin typeface="Times New Roman" panose="02020603050405020304" pitchFamily="18" charset="0"/>
                <a:ea typeface="+mn-ea"/>
              </a:rPr>
              <a:t>起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。”</a:t>
            </a:r>
            <a:endParaRPr kumimoji="1" lang="zh-CN" altLang="en-US" sz="2400" b="1" noProof="1">
              <a:latin typeface="Times New Roman" panose="02020603050405020304" pitchFamily="18" charset="0"/>
            </a:endParaRP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943100" y="1874839"/>
            <a:ext cx="6858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兄子      </a:t>
            </a:r>
            <a:r>
              <a:rPr kumimoji="1" lang="zh-CN" altLang="en-US" sz="2400" b="1" noProof="1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</a:rPr>
              <a:t>胡儿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曰：“撒盐空中   </a:t>
            </a:r>
            <a:r>
              <a:rPr kumimoji="1" lang="zh-CN" altLang="en-US" sz="2400" b="1" noProof="1">
                <a:solidFill>
                  <a:srgbClr val="00B050"/>
                </a:solidFill>
                <a:latin typeface="Times New Roman" panose="02020603050405020304" pitchFamily="18" charset="0"/>
                <a:ea typeface="+mn-ea"/>
              </a:rPr>
              <a:t>差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  可</a:t>
            </a:r>
            <a:r>
              <a:rPr kumimoji="1" lang="zh-CN" altLang="en-US" sz="24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</a:rPr>
              <a:t>拟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。”</a:t>
            </a:r>
            <a:endParaRPr kumimoji="1" lang="zh-CN" altLang="en-US" sz="2400" b="1" noProof="1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37160" y="2695576"/>
            <a:ext cx="6858000" cy="2859088"/>
            <a:chOff x="79" y="1429"/>
            <a:chExt cx="5760" cy="1801"/>
          </a:xfrm>
        </p:grpSpPr>
        <p:sp>
          <p:nvSpPr>
            <p:cNvPr id="14361" name="Text Box 5"/>
            <p:cNvSpPr txBox="1">
              <a:spLocks noChangeArrowheads="1"/>
            </p:cNvSpPr>
            <p:nvPr/>
          </p:nvSpPr>
          <p:spPr bwMode="auto">
            <a:xfrm>
              <a:off x="79" y="1429"/>
              <a:ext cx="57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03030"/>
                  </a:solidFill>
                  <a:latin typeface="Times New Roman" pitchFamily="18" charset="0"/>
                </a:rPr>
                <a:t>他哥哥的儿子胡儿说：“跟把盐撒在空中差不多。”</a:t>
              </a:r>
            </a:p>
          </p:txBody>
        </p:sp>
        <p:sp>
          <p:nvSpPr>
            <p:cNvPr id="14362" name="Text Box 6"/>
            <p:cNvSpPr txBox="1">
              <a:spLocks noChangeArrowheads="1"/>
            </p:cNvSpPr>
            <p:nvPr/>
          </p:nvSpPr>
          <p:spPr bwMode="auto">
            <a:xfrm>
              <a:off x="158" y="2784"/>
              <a:ext cx="560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03030"/>
                  </a:solidFill>
                  <a:latin typeface="Times New Roman" pitchFamily="18" charset="0"/>
                </a:rPr>
                <a:t>他（另一个）哥哥的女儿说：“不如比做风把柳絮吹得满天飞舞。”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286001" y="731838"/>
            <a:ext cx="2171699" cy="1295400"/>
            <a:chOff x="576" y="192"/>
            <a:chExt cx="1536" cy="816"/>
          </a:xfrm>
        </p:grpSpPr>
        <p:sp>
          <p:nvSpPr>
            <p:cNvPr id="14359" name="Line 9"/>
            <p:cNvSpPr>
              <a:spLocks noChangeShapeType="1"/>
            </p:cNvSpPr>
            <p:nvPr/>
          </p:nvSpPr>
          <p:spPr bwMode="auto">
            <a:xfrm>
              <a:off x="1248" y="76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4360" name="Rectangle 10"/>
            <p:cNvSpPr>
              <a:spLocks noChangeArrowheads="1"/>
            </p:cNvSpPr>
            <p:nvPr/>
          </p:nvSpPr>
          <p:spPr bwMode="auto">
            <a:xfrm>
              <a:off x="576" y="192"/>
              <a:ext cx="1536" cy="57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chemeClr val="accent2"/>
                  </a:solidFill>
                  <a:latin typeface="Times New Roman" pitchFamily="18" charset="0"/>
                </a:rPr>
                <a:t>谢安哥哥的长子，</a:t>
              </a:r>
            </a:p>
            <a:p>
              <a:pPr algn="ctr"/>
              <a:r>
                <a:rPr lang="zh-CN" altLang="en-US" sz="2000" b="1">
                  <a:solidFill>
                    <a:schemeClr val="accent2"/>
                  </a:solidFill>
                  <a:latin typeface="Times New Roman" pitchFamily="18" charset="0"/>
                </a:rPr>
                <a:t>即谢朗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822081" y="1189038"/>
            <a:ext cx="1864469" cy="762000"/>
            <a:chOff x="2736" y="480"/>
            <a:chExt cx="1248" cy="480"/>
          </a:xfrm>
        </p:grpSpPr>
        <p:sp>
          <p:nvSpPr>
            <p:cNvPr id="14357" name="Line 12"/>
            <p:cNvSpPr>
              <a:spLocks noChangeShapeType="1"/>
            </p:cNvSpPr>
            <p:nvPr/>
          </p:nvSpPr>
          <p:spPr bwMode="auto">
            <a:xfrm>
              <a:off x="3456" y="76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4358" name="Rectangle 13"/>
            <p:cNvSpPr>
              <a:spLocks noChangeArrowheads="1"/>
            </p:cNvSpPr>
            <p:nvPr/>
          </p:nvSpPr>
          <p:spPr bwMode="auto">
            <a:xfrm>
              <a:off x="2736" y="480"/>
              <a:ext cx="1248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b="1" dirty="0">
                  <a:solidFill>
                    <a:srgbClr val="00B050"/>
                  </a:solidFill>
                  <a:latin typeface="Times New Roman" pitchFamily="18" charset="0"/>
                </a:rPr>
                <a:t>大致，差不多</a:t>
              </a:r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6858000" y="1189038"/>
            <a:ext cx="800100" cy="762000"/>
            <a:chOff x="4128" y="480"/>
            <a:chExt cx="672" cy="480"/>
          </a:xfrm>
        </p:grpSpPr>
        <p:sp>
          <p:nvSpPr>
            <p:cNvPr id="14355" name="Line 15"/>
            <p:cNvSpPr>
              <a:spLocks noChangeShapeType="1"/>
            </p:cNvSpPr>
            <p:nvPr/>
          </p:nvSpPr>
          <p:spPr bwMode="auto">
            <a:xfrm flipH="1">
              <a:off x="4128" y="816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2545" name="Oval 16"/>
            <p:cNvSpPr>
              <a:spLocks noChangeArrowheads="1"/>
            </p:cNvSpPr>
            <p:nvPr/>
          </p:nvSpPr>
          <p:spPr bwMode="auto">
            <a:xfrm>
              <a:off x="4176" y="480"/>
              <a:ext cx="62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2000" b="1" noProof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比作</a:t>
              </a:r>
              <a:endParaRPr kumimoji="1" lang="zh-CN" altLang="en-US" sz="20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4400550" y="3200400"/>
            <a:ext cx="571500" cy="914400"/>
            <a:chOff x="2736" y="2016"/>
            <a:chExt cx="480" cy="576"/>
          </a:xfrm>
        </p:grpSpPr>
        <p:sp>
          <p:nvSpPr>
            <p:cNvPr id="14353" name="Line 18"/>
            <p:cNvSpPr>
              <a:spLocks noChangeShapeType="1"/>
            </p:cNvSpPr>
            <p:nvPr/>
          </p:nvSpPr>
          <p:spPr bwMode="auto">
            <a:xfrm>
              <a:off x="2880" y="235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2543" name="Oval 19"/>
            <p:cNvSpPr>
              <a:spLocks noChangeArrowheads="1"/>
            </p:cNvSpPr>
            <p:nvPr/>
          </p:nvSpPr>
          <p:spPr bwMode="auto">
            <a:xfrm>
              <a:off x="2736" y="2016"/>
              <a:ext cx="480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2000" b="1" noProof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如</a:t>
              </a:r>
              <a:endParaRPr kumimoji="1" lang="zh-CN" altLang="en-US" sz="20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5813823" y="3213100"/>
            <a:ext cx="972740" cy="1066800"/>
            <a:chOff x="3936" y="2016"/>
            <a:chExt cx="672" cy="672"/>
          </a:xfrm>
        </p:grpSpPr>
        <p:sp>
          <p:nvSpPr>
            <p:cNvPr id="14351" name="Line 21"/>
            <p:cNvSpPr>
              <a:spLocks noChangeShapeType="1"/>
            </p:cNvSpPr>
            <p:nvPr/>
          </p:nvSpPr>
          <p:spPr bwMode="auto">
            <a:xfrm>
              <a:off x="4176" y="240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4352" name="Oval 22"/>
            <p:cNvSpPr>
              <a:spLocks noChangeArrowheads="1"/>
            </p:cNvSpPr>
            <p:nvPr/>
          </p:nvSpPr>
          <p:spPr bwMode="auto">
            <a:xfrm>
              <a:off x="3936" y="2016"/>
              <a:ext cx="672" cy="43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B050"/>
                  </a:solidFill>
                  <a:latin typeface="Times New Roman" pitchFamily="18" charset="0"/>
                </a:rPr>
                <a:t>飘起</a:t>
              </a:r>
            </a:p>
          </p:txBody>
        </p:sp>
      </p:grpSp>
      <p:sp>
        <p:nvSpPr>
          <p:cNvPr id="225303" name="Text Box 23"/>
          <p:cNvSpPr txBox="1">
            <a:spLocks noChangeArrowheads="1"/>
          </p:cNvSpPr>
          <p:nvPr/>
        </p:nvSpPr>
        <p:spPr bwMode="auto">
          <a:xfrm>
            <a:off x="5057775" y="3573464"/>
            <a:ext cx="9727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C00000"/>
                </a:solidFill>
              </a:rPr>
              <a:t>表凭借</a:t>
            </a:r>
          </a:p>
        </p:txBody>
      </p:sp>
      <p:sp>
        <p:nvSpPr>
          <p:cNvPr id="14347" name="Line 24"/>
          <p:cNvSpPr>
            <a:spLocks noChangeShapeType="1"/>
          </p:cNvSpPr>
          <p:nvPr/>
        </p:nvSpPr>
        <p:spPr bwMode="auto">
          <a:xfrm flipV="1">
            <a:off x="5489972" y="4005263"/>
            <a:ext cx="0" cy="1444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grpSp>
        <p:nvGrpSpPr>
          <p:cNvPr id="14348" name="组合 9"/>
          <p:cNvGrpSpPr>
            <a:grpSpLocks/>
          </p:cNvGrpSpPr>
          <p:nvPr/>
        </p:nvGrpSpPr>
        <p:grpSpPr bwMode="auto">
          <a:xfrm>
            <a:off x="196454" y="733425"/>
            <a:ext cx="1564481" cy="1454150"/>
            <a:chOff x="413" y="1155"/>
            <a:chExt cx="3284" cy="2290"/>
          </a:xfrm>
        </p:grpSpPr>
        <p:sp>
          <p:nvSpPr>
            <p:cNvPr id="20" name="五边形 19"/>
            <p:cNvSpPr/>
            <p:nvPr>
              <p:custDataLst>
                <p:tags r:id="rId1"/>
              </p:custDataLst>
            </p:nvPr>
          </p:nvSpPr>
          <p:spPr>
            <a:xfrm>
              <a:off x="413" y="1155"/>
              <a:ext cx="3284" cy="141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noProof="1">
                  <a:solidFill>
                    <a:schemeClr val="bg1"/>
                  </a:solidFill>
                </a:rPr>
                <a:t>疏通文意</a:t>
              </a:r>
            </a:p>
          </p:txBody>
        </p:sp>
        <p:sp>
          <p:nvSpPr>
            <p:cNvPr id="14350" name="MH_Number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40" y="2338"/>
              <a:ext cx="1160" cy="1107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b="1">
                  <a:solidFill>
                    <a:schemeClr val="accent2"/>
                  </a:solidFill>
                </a:rPr>
                <a:t>2</a:t>
              </a:r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1143000" y="2895600"/>
            <a:ext cx="6686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>
              <a:latin typeface="Times New Roman" pitchFamily="18" charset="0"/>
            </a:endParaRP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897856" y="1952625"/>
            <a:ext cx="6858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公大笑</a:t>
            </a:r>
            <a:r>
              <a:rPr kumimoji="1" lang="zh-CN" altLang="en-US" sz="24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+mn-ea"/>
              </a:rPr>
              <a:t>乐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。                      </a:t>
            </a:r>
            <a:r>
              <a:rPr kumimoji="1"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</a:rPr>
              <a:t>即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公大兄    </a:t>
            </a:r>
            <a:r>
              <a:rPr kumimoji="1" lang="zh-CN" altLang="en-US" sz="2400" b="1" noProof="1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</a:rPr>
              <a:t>无弈 女</a:t>
            </a:r>
            <a:r>
              <a:rPr kumimoji="1" lang="zh-CN" altLang="en-US" sz="2400" b="1" noProof="1">
                <a:latin typeface="Times New Roman" panose="02020603050405020304" pitchFamily="18" charset="0"/>
                <a:ea typeface="+mn-ea"/>
              </a:rPr>
              <a:t>，</a:t>
            </a:r>
            <a:endParaRPr kumimoji="1" lang="zh-CN" altLang="en-US" sz="2400" b="1" noProof="1"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897856" y="2727325"/>
            <a:ext cx="6858000" cy="2762250"/>
            <a:chOff x="0" y="1680"/>
            <a:chExt cx="5760" cy="1740"/>
          </a:xfrm>
        </p:grpSpPr>
        <p:sp>
          <p:nvSpPr>
            <p:cNvPr id="15380" name="Text Box 6"/>
            <p:cNvSpPr txBox="1">
              <a:spLocks noChangeArrowheads="1"/>
            </p:cNvSpPr>
            <p:nvPr/>
          </p:nvSpPr>
          <p:spPr bwMode="auto">
            <a:xfrm>
              <a:off x="0" y="1680"/>
              <a:ext cx="57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303030"/>
                  </a:solidFill>
                  <a:latin typeface="Times New Roman" pitchFamily="18" charset="0"/>
                </a:rPr>
                <a:t>谢安大笑，非常高兴。（道韫）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itchFamily="18" charset="0"/>
                </a:rPr>
                <a:t>就是</a:t>
              </a:r>
              <a:r>
                <a:rPr lang="zh-CN" altLang="en-US" sz="2000" b="1" dirty="0">
                  <a:solidFill>
                    <a:srgbClr val="303030"/>
                  </a:solidFill>
                  <a:latin typeface="Times New Roman" pitchFamily="18" charset="0"/>
                </a:rPr>
                <a:t>谢安大哥谢无弈的女儿，</a:t>
              </a:r>
            </a:p>
          </p:txBody>
        </p:sp>
        <p:sp>
          <p:nvSpPr>
            <p:cNvPr id="15381" name="Text Box 7"/>
            <p:cNvSpPr txBox="1">
              <a:spLocks noChangeArrowheads="1"/>
            </p:cNvSpPr>
            <p:nvPr/>
          </p:nvSpPr>
          <p:spPr bwMode="auto">
            <a:xfrm>
              <a:off x="0" y="3168"/>
              <a:ext cx="57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303030"/>
                  </a:solidFill>
                  <a:latin typeface="Times New Roman" pitchFamily="18" charset="0"/>
                </a:rPr>
                <a:t>左将军王凝之的妻子。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626519" y="1104900"/>
            <a:ext cx="1026319" cy="909638"/>
            <a:chOff x="624" y="672"/>
            <a:chExt cx="768" cy="528"/>
          </a:xfrm>
        </p:grpSpPr>
        <p:sp>
          <p:nvSpPr>
            <p:cNvPr id="15378" name="Line 11"/>
            <p:cNvSpPr>
              <a:spLocks noChangeShapeType="1"/>
            </p:cNvSpPr>
            <p:nvPr/>
          </p:nvSpPr>
          <p:spPr bwMode="auto">
            <a:xfrm>
              <a:off x="960" y="9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3568" name="Oval 12"/>
            <p:cNvSpPr>
              <a:spLocks noChangeArrowheads="1"/>
            </p:cNvSpPr>
            <p:nvPr/>
          </p:nvSpPr>
          <p:spPr bwMode="auto">
            <a:xfrm>
              <a:off x="624" y="672"/>
              <a:ext cx="768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2000" b="1" noProof="1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高兴</a:t>
              </a:r>
              <a:endParaRPr kumimoji="1" lang="zh-CN" altLang="en-US" sz="20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6069806" y="733425"/>
            <a:ext cx="2057400" cy="1219200"/>
            <a:chOff x="3504" y="384"/>
            <a:chExt cx="1728" cy="768"/>
          </a:xfrm>
        </p:grpSpPr>
        <p:sp>
          <p:nvSpPr>
            <p:cNvPr id="15376" name="Line 14"/>
            <p:cNvSpPr>
              <a:spLocks noChangeShapeType="1"/>
            </p:cNvSpPr>
            <p:nvPr/>
          </p:nvSpPr>
          <p:spPr bwMode="auto">
            <a:xfrm>
              <a:off x="4320" y="91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5377" name="Rectangle 15"/>
            <p:cNvSpPr>
              <a:spLocks noChangeArrowheads="1"/>
            </p:cNvSpPr>
            <p:nvPr/>
          </p:nvSpPr>
          <p:spPr bwMode="auto">
            <a:xfrm>
              <a:off x="3504" y="384"/>
              <a:ext cx="1728" cy="5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chemeClr val="accent2"/>
                  </a:solidFill>
                  <a:latin typeface="Times New Roman" pitchFamily="18" charset="0"/>
                </a:rPr>
                <a:t>谢道韫，东晋有名的</a:t>
              </a:r>
            </a:p>
            <a:p>
              <a:pPr algn="ctr"/>
              <a:r>
                <a:rPr lang="zh-CN" altLang="en-US" sz="2000" b="1">
                  <a:solidFill>
                    <a:schemeClr val="accent2"/>
                  </a:solidFill>
                  <a:latin typeface="Times New Roman" pitchFamily="18" charset="0"/>
                </a:rPr>
                <a:t>才女，聪明有才</a:t>
              </a:r>
            </a:p>
          </p:txBody>
        </p:sp>
      </p:grpSp>
      <p:sp>
        <p:nvSpPr>
          <p:cNvPr id="15367" name="Text Box 4"/>
          <p:cNvSpPr txBox="1">
            <a:spLocks noChangeArrowheads="1"/>
          </p:cNvSpPr>
          <p:nvPr/>
        </p:nvSpPr>
        <p:spPr bwMode="auto">
          <a:xfrm>
            <a:off x="1897856" y="4495800"/>
            <a:ext cx="685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左将军</a:t>
            </a:r>
            <a:r>
              <a:rPr lang="zh-CN" altLang="en-US" sz="2400" b="1">
                <a:solidFill>
                  <a:srgbClr val="00B050"/>
                </a:solidFill>
                <a:latin typeface="Times New Roman" pitchFamily="18" charset="0"/>
              </a:rPr>
              <a:t>王凝之</a:t>
            </a:r>
            <a:r>
              <a:rPr lang="zh-CN" altLang="en-US" sz="2400" b="1">
                <a:latin typeface="Times New Roman" pitchFamily="18" charset="0"/>
              </a:rPr>
              <a:t>妻</a:t>
            </a:r>
            <a:r>
              <a:rPr lang="zh-CN" altLang="en-US" sz="2400" b="1">
                <a:solidFill>
                  <a:srgbClr val="0A06BA"/>
                </a:solidFill>
                <a:latin typeface="Times New Roman" pitchFamily="18" charset="0"/>
              </a:rPr>
              <a:t>也</a:t>
            </a:r>
            <a:r>
              <a:rPr lang="zh-CN" altLang="en-US" sz="2400" b="1">
                <a:latin typeface="Times New Roman" pitchFamily="18" charset="0"/>
              </a:rPr>
              <a:t>。</a:t>
            </a: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2755106" y="3352800"/>
            <a:ext cx="2114550" cy="1219200"/>
            <a:chOff x="720" y="2064"/>
            <a:chExt cx="1776" cy="768"/>
          </a:xfrm>
        </p:grpSpPr>
        <p:sp>
          <p:nvSpPr>
            <p:cNvPr id="15374" name="Line 17"/>
            <p:cNvSpPr>
              <a:spLocks noChangeShapeType="1"/>
            </p:cNvSpPr>
            <p:nvPr/>
          </p:nvSpPr>
          <p:spPr bwMode="auto">
            <a:xfrm>
              <a:off x="1248" y="25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15375" name="Rectangle 18"/>
            <p:cNvSpPr>
              <a:spLocks noChangeArrowheads="1"/>
            </p:cNvSpPr>
            <p:nvPr/>
          </p:nvSpPr>
          <p:spPr bwMode="auto">
            <a:xfrm>
              <a:off x="720" y="2064"/>
              <a:ext cx="1776" cy="5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B050"/>
                  </a:solidFill>
                  <a:latin typeface="Times New Roman" pitchFamily="18" charset="0"/>
                </a:rPr>
                <a:t>字叔平，大书法家</a:t>
              </a:r>
            </a:p>
            <a:p>
              <a:pPr algn="ctr"/>
              <a:r>
                <a:rPr lang="zh-CN" altLang="en-US" sz="2000" b="1">
                  <a:solidFill>
                    <a:srgbClr val="00B050"/>
                  </a:solidFill>
                  <a:latin typeface="Times New Roman" pitchFamily="18" charset="0"/>
                </a:rPr>
                <a:t>王羲之的第二个儿子</a:t>
              </a:r>
            </a:p>
          </p:txBody>
        </p:sp>
      </p:grpSp>
      <p:grpSp>
        <p:nvGrpSpPr>
          <p:cNvPr id="6" name="组合 8"/>
          <p:cNvGrpSpPr>
            <a:grpSpLocks/>
          </p:cNvGrpSpPr>
          <p:nvPr/>
        </p:nvGrpSpPr>
        <p:grpSpPr bwMode="auto">
          <a:xfrm>
            <a:off x="4470797" y="4572001"/>
            <a:ext cx="2590800" cy="400194"/>
            <a:chOff x="9388" y="7200"/>
            <a:chExt cx="5439" cy="631"/>
          </a:xfrm>
        </p:grpSpPr>
        <p:sp>
          <p:nvSpPr>
            <p:cNvPr id="15372" name="Text Box 19"/>
            <p:cNvSpPr txBox="1">
              <a:spLocks noChangeArrowheads="1"/>
            </p:cNvSpPr>
            <p:nvPr/>
          </p:nvSpPr>
          <p:spPr bwMode="auto">
            <a:xfrm>
              <a:off x="11877" y="7200"/>
              <a:ext cx="2950" cy="631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FF"/>
                  </a:solidFill>
                </a:rPr>
                <a:t>表判断</a:t>
              </a:r>
            </a:p>
          </p:txBody>
        </p:sp>
        <p:sp>
          <p:nvSpPr>
            <p:cNvPr id="15373" name="Line 20"/>
            <p:cNvSpPr>
              <a:spLocks noChangeShapeType="1"/>
            </p:cNvSpPr>
            <p:nvPr/>
          </p:nvSpPr>
          <p:spPr bwMode="auto">
            <a:xfrm>
              <a:off x="9388" y="7506"/>
              <a:ext cx="2489" cy="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</p:grpSp>
      <p:sp>
        <p:nvSpPr>
          <p:cNvPr id="20" name="五边形 19"/>
          <p:cNvSpPr/>
          <p:nvPr>
            <p:custDataLst>
              <p:tags r:id="rId1"/>
            </p:custDataLst>
          </p:nvPr>
        </p:nvSpPr>
        <p:spPr>
          <a:xfrm>
            <a:off x="196454" y="733425"/>
            <a:ext cx="1564481" cy="89535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noProof="1">
                <a:solidFill>
                  <a:schemeClr val="bg1"/>
                </a:solidFill>
              </a:rPr>
              <a:t>疏通文意</a:t>
            </a:r>
          </a:p>
        </p:txBody>
      </p:sp>
      <p:sp>
        <p:nvSpPr>
          <p:cNvPr id="15371" name="MH_Number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0550" y="1447801"/>
            <a:ext cx="552450" cy="703263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sz="2000" b="1">
                <a:solidFill>
                  <a:schemeClr val="accent2"/>
                </a:solidFill>
              </a:rPr>
              <a:t>3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占位符 7" descr="C:\Users\12\Desktop\10197997_141509859000_2.jpg10197997_141509859000_2"/>
          <p:cNvPicPr preferRelativeResize="0">
            <a:picLocks noGrp="1" noChangeArrowheads="1"/>
          </p:cNvPicPr>
          <p:nvPr>
            <p:ph type="pic" idx="4294967295"/>
            <p:custDataLst>
              <p:tags r:id="rId2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60"/>
          <a:stretch>
            <a:fillRect/>
          </a:stretch>
        </p:blipFill>
        <p:spPr>
          <a:xfrm>
            <a:off x="1097756" y="1530350"/>
            <a:ext cx="6948488" cy="4537075"/>
          </a:xfrm>
        </p:spPr>
      </p:pic>
      <p:sp>
        <p:nvSpPr>
          <p:cNvPr id="1638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84748" y="328613"/>
            <a:ext cx="681156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chemeClr val="tx2"/>
                </a:solidFill>
              </a:rPr>
              <a:t>想一想</a:t>
            </a:r>
          </a:p>
        </p:txBody>
      </p:sp>
      <p:grpSp>
        <p:nvGrpSpPr>
          <p:cNvPr id="16388" name="组合 3"/>
          <p:cNvGrpSpPr>
            <a:grpSpLocks/>
          </p:cNvGrpSpPr>
          <p:nvPr/>
        </p:nvGrpSpPr>
        <p:grpSpPr bwMode="auto">
          <a:xfrm>
            <a:off x="816769" y="381000"/>
            <a:ext cx="1191816" cy="1631950"/>
            <a:chOff x="1245" y="623"/>
            <a:chExt cx="1964" cy="2094"/>
          </a:xfrm>
        </p:grpSpPr>
        <p:sp>
          <p:nvSpPr>
            <p:cNvPr id="16393" name="MH_Others_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 sz="1400">
                  <a:solidFill>
                    <a:schemeClr val="bg1"/>
                  </a:solidFill>
                </a:rPr>
                <a:t>PART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6394" name="MH_Number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98" y="1815"/>
              <a:ext cx="911" cy="9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000" b="1">
                  <a:solidFill>
                    <a:schemeClr val="accent2"/>
                  </a:solidFill>
                </a:rPr>
                <a:t>3</a:t>
              </a:r>
            </a:p>
          </p:txBody>
        </p:sp>
      </p:grpSp>
      <p:sp>
        <p:nvSpPr>
          <p:cNvPr id="16389" name="MH_Number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0428" y="2332038"/>
            <a:ext cx="917972" cy="971550"/>
          </a:xfrm>
          <a:custGeom>
            <a:avLst/>
            <a:gdLst>
              <a:gd name="T0" fmla="*/ 2349081 w 825937"/>
              <a:gd name="T1" fmla="*/ 804964 h 612776"/>
              <a:gd name="T2" fmla="*/ 2689974 w 825937"/>
              <a:gd name="T3" fmla="*/ 1222121 h 612776"/>
              <a:gd name="T4" fmla="*/ 2350704 w 825937"/>
              <a:gd name="T5" fmla="*/ 1637298 h 612776"/>
              <a:gd name="T6" fmla="*/ 995280 w 825937"/>
              <a:gd name="T7" fmla="*/ 0 h 612776"/>
              <a:gd name="T8" fmla="*/ 1990563 w 825937"/>
              <a:gd name="T9" fmla="*/ 1221130 h 612776"/>
              <a:gd name="T10" fmla="*/ 995280 w 825937"/>
              <a:gd name="T11" fmla="*/ 2442259 h 612776"/>
              <a:gd name="T12" fmla="*/ 0 w 825937"/>
              <a:gd name="T13" fmla="*/ 1221130 h 612776"/>
              <a:gd name="T14" fmla="*/ 995280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390" name="MH_Number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07344" y="3857625"/>
            <a:ext cx="900113" cy="903288"/>
          </a:xfrm>
          <a:custGeom>
            <a:avLst/>
            <a:gdLst>
              <a:gd name="T0" fmla="*/ 2212905 w 825937"/>
              <a:gd name="T1" fmla="*/ 646252 h 612776"/>
              <a:gd name="T2" fmla="*/ 2534035 w 825937"/>
              <a:gd name="T3" fmla="*/ 981158 h 612776"/>
              <a:gd name="T4" fmla="*/ 2214433 w 825937"/>
              <a:gd name="T5" fmla="*/ 1314475 h 612776"/>
              <a:gd name="T6" fmla="*/ 937583 w 825937"/>
              <a:gd name="T7" fmla="*/ 0 h 612776"/>
              <a:gd name="T8" fmla="*/ 1875170 w 825937"/>
              <a:gd name="T9" fmla="*/ 980361 h 612776"/>
              <a:gd name="T10" fmla="*/ 937583 w 825937"/>
              <a:gd name="T11" fmla="*/ 1960725 h 612776"/>
              <a:gd name="T12" fmla="*/ 0 w 825937"/>
              <a:gd name="T13" fmla="*/ 980361 h 612776"/>
              <a:gd name="T14" fmla="*/ 937583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2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MH_Entry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93231" y="2331721"/>
            <a:ext cx="5053489" cy="65595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fontAlgn="auto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noProof="1">
                <a:solidFill>
                  <a:schemeClr val="tx1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  <a:latin typeface="+mn-lt"/>
                <a:ea typeface="+mn-ea"/>
              </a:rPr>
              <a:t>文中何以看出古人的家庭生活情趣？</a:t>
            </a:r>
          </a:p>
        </p:txBody>
      </p:sp>
      <p:sp>
        <p:nvSpPr>
          <p:cNvPr id="9" name="MH_Entry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95213" y="3981481"/>
            <a:ext cx="4758659" cy="656221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fontAlgn="auto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noProof="1">
                <a:solidFill>
                  <a:schemeClr val="tx1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  <a:latin typeface="+mn-lt"/>
                <a:ea typeface="+mn-ea"/>
              </a:rPr>
              <a:t>两个比喻哪个更好？</a:t>
            </a:r>
          </a:p>
        </p:txBody>
      </p:sp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1833563" y="1217613"/>
            <a:ext cx="5237560" cy="3044190"/>
            <a:chOff x="850" y="2225"/>
            <a:chExt cx="10998" cy="4794"/>
          </a:xfrm>
        </p:grpSpPr>
        <p:sp>
          <p:nvSpPr>
            <p:cNvPr id="7171" name="Text Box 3"/>
            <p:cNvSpPr txBox="1">
              <a:spLocks noChangeArrowheads="1"/>
            </p:cNvSpPr>
            <p:nvPr/>
          </p:nvSpPr>
          <p:spPr bwMode="auto">
            <a:xfrm>
              <a:off x="850" y="4200"/>
              <a:ext cx="4670" cy="7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 i="1">
                  <a:solidFill>
                    <a:srgbClr val="FFC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华文楷体" pitchFamily="2" charset="-122"/>
                </a:rPr>
                <a:t>柳絮因风起</a:t>
              </a:r>
            </a:p>
          </p:txBody>
        </p:sp>
        <p:sp>
          <p:nvSpPr>
            <p:cNvPr id="7172" name="Text Box 4"/>
            <p:cNvSpPr txBox="1">
              <a:spLocks noChangeArrowheads="1"/>
            </p:cNvSpPr>
            <p:nvPr/>
          </p:nvSpPr>
          <p:spPr bwMode="auto">
            <a:xfrm>
              <a:off x="10603" y="2225"/>
              <a:ext cx="1190" cy="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华文行楷" pitchFamily="2" charset="-122"/>
                </a:rPr>
                <a:t>形</a:t>
              </a:r>
            </a:p>
          </p:txBody>
        </p:sp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10488" y="4265"/>
              <a:ext cx="1303" cy="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华文行楷" pitchFamily="2" charset="-122"/>
                </a:rPr>
                <a:t>神</a:t>
              </a:r>
            </a:p>
          </p:txBody>
        </p:sp>
        <p:sp>
          <p:nvSpPr>
            <p:cNvPr id="7174" name="Text Box 6"/>
            <p:cNvSpPr txBox="1">
              <a:spLocks noChangeArrowheads="1"/>
            </p:cNvSpPr>
            <p:nvPr/>
          </p:nvSpPr>
          <p:spPr bwMode="auto">
            <a:xfrm>
              <a:off x="6180" y="6195"/>
              <a:ext cx="4363" cy="7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ct val="50000"/>
                </a:spcBef>
                <a:defRPr/>
              </a:pPr>
              <a:r>
                <a:rPr kumimoji="1" lang="zh-CN" altLang="en-US" sz="2400" b="1" noProof="1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  <a:latin typeface="Times New Roman" panose="02020603050405020304" pitchFamily="18" charset="0"/>
                  <a:ea typeface="楷体_GB2312" pitchFamily="49" charset="-122"/>
                </a:rPr>
                <a:t>文化内蕴</a:t>
              </a:r>
            </a:p>
          </p:txBody>
        </p:sp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6293" y="2225"/>
              <a:ext cx="3600" cy="7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defRPr/>
              </a:pPr>
              <a:r>
                <a:rPr kumimoji="1" lang="zh-CN" altLang="en-US" sz="2400" b="1" noProof="1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  <a:latin typeface="Times New Roman" panose="02020603050405020304" pitchFamily="18" charset="0"/>
                  <a:ea typeface="楷体_GB2312" pitchFamily="49" charset="-122"/>
                </a:rPr>
                <a:t>飞扬之态</a:t>
              </a:r>
            </a:p>
          </p:txBody>
        </p:sp>
        <p:sp>
          <p:nvSpPr>
            <p:cNvPr id="7176" name="Text Box 8"/>
            <p:cNvSpPr txBox="1">
              <a:spLocks noChangeArrowheads="1"/>
            </p:cNvSpPr>
            <p:nvPr/>
          </p:nvSpPr>
          <p:spPr bwMode="auto">
            <a:xfrm>
              <a:off x="6240" y="4200"/>
              <a:ext cx="4135" cy="7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fontAlgn="auto">
                <a:spcBef>
                  <a:spcPct val="50000"/>
                </a:spcBef>
                <a:defRPr/>
              </a:pPr>
              <a:r>
                <a:rPr kumimoji="1" lang="zh-CN" altLang="en-US" sz="2400" b="1" noProof="1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  <a:latin typeface="Times New Roman" panose="02020603050405020304" pitchFamily="18" charset="0"/>
                  <a:ea typeface="楷体_GB2312" pitchFamily="49" charset="-122"/>
                </a:rPr>
                <a:t>轻盈之雅</a:t>
              </a:r>
            </a:p>
          </p:txBody>
        </p:sp>
        <p:sp>
          <p:nvSpPr>
            <p:cNvPr id="7177" name="AutoShape 9"/>
            <p:cNvSpPr/>
            <p:nvPr/>
          </p:nvSpPr>
          <p:spPr bwMode="auto">
            <a:xfrm>
              <a:off x="5520" y="2565"/>
              <a:ext cx="320" cy="4422"/>
            </a:xfrm>
            <a:prstGeom prst="leftBrace">
              <a:avLst>
                <a:gd name="adj1" fmla="val 115169"/>
                <a:gd name="adj2" fmla="val 50000"/>
              </a:avLst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algn="ctr" fontAlgn="auto">
                <a:defRPr/>
              </a:pPr>
              <a:endParaRPr lang="zh-CN" altLang="zh-CN" sz="1100" noProof="1">
                <a:solidFill>
                  <a:schemeClr val="accent2"/>
                </a:solidFill>
              </a:endParaRPr>
            </a:p>
          </p:txBody>
        </p:sp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10488" y="6195"/>
              <a:ext cx="1360" cy="8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华文行楷" pitchFamily="2" charset="-122"/>
                </a:rPr>
                <a:t>韵</a:t>
              </a:r>
            </a:p>
          </p:txBody>
        </p:sp>
      </p:grpSp>
      <p:sp>
        <p:nvSpPr>
          <p:cNvPr id="2" name="标题 1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628650" y="365126"/>
            <a:ext cx="7886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accent1"/>
                </a:solidFill>
              </a:rPr>
              <a:t>作业布置</a:t>
            </a:r>
          </a:p>
        </p:txBody>
      </p:sp>
      <p:sp>
        <p:nvSpPr>
          <p:cNvPr id="29" name="MH_Number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90713" y="5691189"/>
            <a:ext cx="678656" cy="695325"/>
          </a:xfrm>
          <a:custGeom>
            <a:avLst/>
            <a:gdLst>
              <a:gd name="T0" fmla="*/ 790204 w 825937"/>
              <a:gd name="T1" fmla="*/ 229178 h 612776"/>
              <a:gd name="T2" fmla="*/ 904875 w 825937"/>
              <a:gd name="T3" fmla="*/ 347945 h 612776"/>
              <a:gd name="T4" fmla="*/ 790749 w 825937"/>
              <a:gd name="T5" fmla="*/ 466148 h 612776"/>
              <a:gd name="T6" fmla="*/ 334801 w 825937"/>
              <a:gd name="T7" fmla="*/ 0 h 612776"/>
              <a:gd name="T8" fmla="*/ 669602 w 825937"/>
              <a:gd name="T9" fmla="*/ 347663 h 612776"/>
              <a:gd name="T10" fmla="*/ 334801 w 825937"/>
              <a:gd name="T11" fmla="*/ 695325 h 612776"/>
              <a:gd name="T12" fmla="*/ 0 w 825937"/>
              <a:gd name="T13" fmla="*/ 347663 h 612776"/>
              <a:gd name="T14" fmla="*/ 334801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8" name="MH_Entry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23022" y="5691188"/>
            <a:ext cx="464224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>
                <a:solidFill>
                  <a:srgbClr val="303030"/>
                </a:solidFill>
              </a:rPr>
              <a:t>积累文言词汇并背诵下来。</a:t>
            </a:r>
          </a:p>
        </p:txBody>
      </p:sp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143000" y="692150"/>
            <a:ext cx="70473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990000"/>
                </a:solidFill>
              </a:rPr>
              <a:t>     </a:t>
            </a:r>
            <a:r>
              <a:rPr lang="zh-CN" altLang="en-US" sz="3600" b="1">
                <a:solidFill>
                  <a:srgbClr val="990000"/>
                </a:solidFill>
              </a:rPr>
              <a:t>找出本文的</a:t>
            </a:r>
            <a:r>
              <a:rPr lang="zh-CN" altLang="en-US" sz="3600" b="1">
                <a:solidFill>
                  <a:srgbClr val="00B050"/>
                </a:solidFill>
              </a:rPr>
              <a:t>古今异义</a:t>
            </a:r>
            <a:r>
              <a:rPr lang="zh-CN" altLang="en-US" sz="3600" b="1">
                <a:solidFill>
                  <a:srgbClr val="990000"/>
                </a:solidFill>
              </a:rPr>
              <a:t>字</a:t>
            </a:r>
          </a:p>
        </p:txBody>
      </p:sp>
      <p:graphicFrame>
        <p:nvGraphicFramePr>
          <p:cNvPr id="10547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294073"/>
              </p:ext>
            </p:extLst>
          </p:nvPr>
        </p:nvGraphicFramePr>
        <p:xfrm>
          <a:off x="1534716" y="1606550"/>
          <a:ext cx="6263877" cy="4078289"/>
        </p:xfrm>
        <a:graphic>
          <a:graphicData uri="http://schemas.openxmlformats.org/drawingml/2006/table">
            <a:tbl>
              <a:tblPr/>
              <a:tblGrid>
                <a:gridCol w="1565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8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685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词语</a:t>
                      </a:r>
                    </a:p>
                  </a:txBody>
                  <a:tcPr marL="68582" marR="68582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51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古义</a:t>
                      </a:r>
                    </a:p>
                  </a:txBody>
                  <a:tcPr marL="68582" marR="68582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4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今义</a:t>
                      </a:r>
                    </a:p>
                  </a:txBody>
                  <a:tcPr marL="68582" marR="68582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9" grpId="0" bldLvl="0" animBg="1"/>
      <p:bldP spid="29" grpId="1" animBg="1"/>
      <p:bldP spid="28" grpId="0"/>
      <p:bldP spid="28" grpId="1"/>
      <p:bldP spid="24578" grpId="0"/>
      <p:bldP spid="2457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43000" y="692150"/>
            <a:ext cx="70473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990000"/>
                </a:solidFill>
              </a:rPr>
              <a:t>     </a:t>
            </a:r>
            <a:r>
              <a:rPr lang="zh-CN" altLang="en-US" sz="4000" b="1" dirty="0">
                <a:solidFill>
                  <a:srgbClr val="990000"/>
                </a:solidFill>
              </a:rPr>
              <a:t>找出本文的</a:t>
            </a:r>
            <a:r>
              <a:rPr lang="zh-CN" altLang="en-US" sz="4000" b="1" dirty="0">
                <a:solidFill>
                  <a:srgbClr val="00B050"/>
                </a:solidFill>
              </a:rPr>
              <a:t>古今异义</a:t>
            </a:r>
            <a:r>
              <a:rPr lang="zh-CN" altLang="en-US" sz="4000" b="1" dirty="0">
                <a:solidFill>
                  <a:srgbClr val="990000"/>
                </a:solidFill>
              </a:rPr>
              <a:t>字</a:t>
            </a:r>
          </a:p>
        </p:txBody>
      </p:sp>
      <p:graphicFrame>
        <p:nvGraphicFramePr>
          <p:cNvPr id="10547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856000"/>
              </p:ext>
            </p:extLst>
          </p:nvPr>
        </p:nvGraphicFramePr>
        <p:xfrm>
          <a:off x="1494235" y="1700214"/>
          <a:ext cx="6263877" cy="4078286"/>
        </p:xfrm>
        <a:graphic>
          <a:graphicData uri="http://schemas.openxmlformats.org/drawingml/2006/table">
            <a:tbl>
              <a:tblPr/>
              <a:tblGrid>
                <a:gridCol w="15654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5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54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68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4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词语</a:t>
                      </a:r>
                    </a:p>
                  </a:txBody>
                  <a:tcPr marL="68582" marR="68582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5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4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古义</a:t>
                      </a:r>
                    </a:p>
                  </a:txBody>
                  <a:tcPr marL="68582" marR="68582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4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4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今义</a:t>
                      </a:r>
                    </a:p>
                  </a:txBody>
                  <a:tcPr marL="68582" marR="68582"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2" marR="68582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3924300" y="476251"/>
            <a:ext cx="15120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200"/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3113485" y="1916114"/>
            <a:ext cx="14573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600" b="1">
                <a:solidFill>
                  <a:schemeClr val="tx2"/>
                </a:solidFill>
              </a:rPr>
              <a:t>儿女</a:t>
            </a:r>
          </a:p>
          <a:p>
            <a:pPr eaLnBrk="1" hangingPunct="1">
              <a:spcBef>
                <a:spcPct val="50000"/>
              </a:spcBef>
            </a:pPr>
            <a:endParaRPr lang="en-US" altLang="zh-CN" sz="1200"/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4625579" y="1916114"/>
            <a:ext cx="13501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</a:rPr>
              <a:t>文义</a:t>
            </a:r>
          </a:p>
        </p:txBody>
      </p:sp>
      <p:sp>
        <p:nvSpPr>
          <p:cNvPr id="105500" name="Text Box 28"/>
          <p:cNvSpPr txBox="1">
            <a:spLocks noChangeArrowheads="1"/>
          </p:cNvSpPr>
          <p:nvPr/>
        </p:nvSpPr>
        <p:spPr bwMode="auto">
          <a:xfrm>
            <a:off x="6354366" y="2060576"/>
            <a:ext cx="151209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因</a:t>
            </a:r>
            <a:r>
              <a:rPr lang="zh-CN" altLang="en-US" sz="2400" b="1" noProof="1">
                <a:latin typeface="+mn-lt"/>
                <a:ea typeface="+mn-ea"/>
              </a:rPr>
              <a:t>风起</a:t>
            </a:r>
            <a:endParaRPr lang="zh-CN" altLang="en-US" sz="2400" b="1" noProof="1"/>
          </a:p>
        </p:txBody>
      </p:sp>
      <p:sp>
        <p:nvSpPr>
          <p:cNvPr id="105501" name="Text Box 29"/>
          <p:cNvSpPr txBox="1">
            <a:spLocks noChangeArrowheads="1"/>
          </p:cNvSpPr>
          <p:nvPr/>
        </p:nvSpPr>
        <p:spPr bwMode="auto">
          <a:xfrm>
            <a:off x="3006329" y="3141664"/>
            <a:ext cx="162044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</a:rPr>
              <a:t>家中的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0000FF"/>
                </a:solidFill>
              </a:rPr>
              <a:t>子侄辈</a:t>
            </a:r>
          </a:p>
        </p:txBody>
      </p:sp>
      <p:sp>
        <p:nvSpPr>
          <p:cNvPr id="105502" name="Text Box 30"/>
          <p:cNvSpPr txBox="1">
            <a:spLocks noChangeArrowheads="1"/>
          </p:cNvSpPr>
          <p:nvPr/>
        </p:nvSpPr>
        <p:spPr bwMode="auto">
          <a:xfrm>
            <a:off x="3059906" y="4724401"/>
            <a:ext cx="12965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子女</a:t>
            </a:r>
          </a:p>
        </p:txBody>
      </p:sp>
      <p:sp>
        <p:nvSpPr>
          <p:cNvPr id="105503" name="Text Box 31"/>
          <p:cNvSpPr txBox="1">
            <a:spLocks noChangeArrowheads="1"/>
          </p:cNvSpPr>
          <p:nvPr/>
        </p:nvSpPr>
        <p:spPr bwMode="auto">
          <a:xfrm>
            <a:off x="4680348" y="3429000"/>
            <a:ext cx="17823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诗文</a:t>
            </a:r>
          </a:p>
        </p:txBody>
      </p:sp>
      <p:sp>
        <p:nvSpPr>
          <p:cNvPr id="105504" name="Text Box 32"/>
          <p:cNvSpPr txBox="1">
            <a:spLocks noChangeArrowheads="1"/>
          </p:cNvSpPr>
          <p:nvPr/>
        </p:nvSpPr>
        <p:spPr bwMode="auto">
          <a:xfrm>
            <a:off x="4680347" y="4437064"/>
            <a:ext cx="12430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文章意思</a:t>
            </a:r>
          </a:p>
        </p:txBody>
      </p:sp>
      <p:sp>
        <p:nvSpPr>
          <p:cNvPr id="105505" name="Text Box 33"/>
          <p:cNvSpPr txBox="1">
            <a:spLocks noChangeArrowheads="1"/>
          </p:cNvSpPr>
          <p:nvPr/>
        </p:nvSpPr>
        <p:spPr bwMode="auto">
          <a:xfrm>
            <a:off x="6084094" y="3429000"/>
            <a:ext cx="1241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凭借</a:t>
            </a:r>
          </a:p>
        </p:txBody>
      </p:sp>
      <p:sp>
        <p:nvSpPr>
          <p:cNvPr id="105506" name="Text Box 34"/>
          <p:cNvSpPr txBox="1">
            <a:spLocks noChangeArrowheads="1"/>
          </p:cNvSpPr>
          <p:nvPr/>
        </p:nvSpPr>
        <p:spPr bwMode="auto">
          <a:xfrm>
            <a:off x="6137673" y="4797425"/>
            <a:ext cx="11882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因为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01" grpId="0"/>
      <p:bldP spid="105502" grpId="0"/>
      <p:bldP spid="105503" grpId="0"/>
      <p:bldP spid="105504" grpId="0"/>
      <p:bldP spid="105505" grpId="0"/>
      <p:bldP spid="1055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1757363" y="1355726"/>
            <a:ext cx="689848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en-US" altLang="zh-CN" sz="2800" dirty="0"/>
              <a:t>      </a:t>
            </a:r>
            <a:r>
              <a:rPr lang="zh-CN" altLang="en-US" sz="2800" dirty="0"/>
              <a:t>曾子的夫人到集市上去，她的儿子哭着闹着要跟着去。他的母亲对他说：“你回去，等我回来杀猪给你吃。”她刚从集市上回来，曾子就马上要去杀猪。他的妻子说：“我不过是开玩笑罢了，你居然信以为真了。”曾子说：父母去教他，听从父母的教导。现在你欺骗孩子，就是在教他欺骗别人。母亲欺骗了孩子，孩子就不会相信他的母亲。</a:t>
            </a:r>
          </a:p>
        </p:txBody>
      </p:sp>
      <p:sp>
        <p:nvSpPr>
          <p:cNvPr id="20483" name="标题 1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628650" y="365126"/>
            <a:ext cx="7886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chemeClr val="accent1"/>
                </a:solidFill>
              </a:rPr>
              <a:t>品读故事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5681" y="1813560"/>
            <a:ext cx="800219" cy="301752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defRPr/>
            </a:pPr>
            <a:r>
              <a:rPr lang="zh-CN" altLang="en-US" sz="4000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n-lt"/>
                <a:ea typeface="+mn-ea"/>
              </a:rPr>
              <a:t>《曾子杀猪》</a:t>
            </a:r>
            <a:endParaRPr lang="zh-CN" altLang="en-US" sz="400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00300" y="566103"/>
            <a:ext cx="6172200" cy="537654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944166" y="883920"/>
            <a:ext cx="861774" cy="437388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defRPr/>
            </a:pPr>
            <a:r>
              <a:rPr lang="zh-CN" altLang="en-US" sz="4400" noProof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sym typeface="+mn-ea"/>
              </a:rPr>
              <a:t>陈太丘与友期行</a:t>
            </a:r>
            <a:endParaRPr lang="zh-CN" altLang="en-US" sz="4400" noProof="1">
              <a:ln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522" y="265114"/>
            <a:ext cx="6218634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>
                <a:solidFill>
                  <a:schemeClr val="accent1"/>
                </a:solidFill>
              </a:rPr>
              <a:t>读一读</a:t>
            </a:r>
          </a:p>
        </p:txBody>
      </p:sp>
      <p:sp>
        <p:nvSpPr>
          <p:cNvPr id="20" name="五边形 19"/>
          <p:cNvSpPr/>
          <p:nvPr>
            <p:custDataLst>
              <p:tags r:id="rId3"/>
            </p:custDataLst>
          </p:nvPr>
        </p:nvSpPr>
        <p:spPr>
          <a:xfrm>
            <a:off x="495300" y="1466851"/>
            <a:ext cx="1620441" cy="124777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chemeClr val="bg1"/>
                </a:solidFill>
              </a:rPr>
              <a:t>读准字音</a:t>
            </a:r>
          </a:p>
        </p:txBody>
      </p:sp>
      <p:sp>
        <p:nvSpPr>
          <p:cNvPr id="236562" name="Text Box 18"/>
          <p:cNvSpPr txBox="1">
            <a:spLocks noChangeArrowheads="1"/>
          </p:cNvSpPr>
          <p:nvPr/>
        </p:nvSpPr>
        <p:spPr bwMode="auto">
          <a:xfrm>
            <a:off x="5155406" y="1739901"/>
            <a:ext cx="1085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shě</a:t>
            </a:r>
            <a:r>
              <a:rPr lang="en-US" altLang="zh-CN" sz="2000" b="1">
                <a:solidFill>
                  <a:srgbClr val="FF00FF"/>
                </a:solidFill>
              </a:rPr>
              <a:t> </a:t>
            </a:r>
          </a:p>
        </p:txBody>
      </p:sp>
      <p:sp>
        <p:nvSpPr>
          <p:cNvPr id="22533" name="Text Box 19"/>
          <p:cNvSpPr txBox="1">
            <a:spLocks noChangeArrowheads="1"/>
          </p:cNvSpPr>
          <p:nvPr/>
        </p:nvSpPr>
        <p:spPr bwMode="auto">
          <a:xfrm>
            <a:off x="3212306" y="1739901"/>
            <a:ext cx="177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太丘</a:t>
            </a:r>
            <a:r>
              <a:rPr lang="zh-CN" altLang="en-US" sz="2800" b="1" dirty="0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舍</a:t>
            </a:r>
            <a:r>
              <a:rPr lang="zh-CN" altLang="en-US" sz="2800" b="1" dirty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去</a:t>
            </a:r>
          </a:p>
        </p:txBody>
      </p:sp>
      <p:sp>
        <p:nvSpPr>
          <p:cNvPr id="236551" name="Text Box 7"/>
          <p:cNvSpPr txBox="1">
            <a:spLocks noChangeArrowheads="1"/>
          </p:cNvSpPr>
          <p:nvPr/>
        </p:nvSpPr>
        <p:spPr bwMode="auto">
          <a:xfrm>
            <a:off x="5223272" y="2987675"/>
            <a:ext cx="800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fǒu</a:t>
            </a:r>
          </a:p>
        </p:txBody>
      </p:sp>
      <p:sp>
        <p:nvSpPr>
          <p:cNvPr id="22535" name="Text Box 11"/>
          <p:cNvSpPr txBox="1">
            <a:spLocks noChangeArrowheads="1"/>
          </p:cNvSpPr>
          <p:nvPr/>
        </p:nvSpPr>
        <p:spPr bwMode="auto">
          <a:xfrm>
            <a:off x="3314700" y="2987675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尊君在</a:t>
            </a:r>
            <a:r>
              <a:rPr lang="zh-CN" altLang="en-US" sz="2800" b="1" dirty="0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不         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503194" y="2987676"/>
            <a:ext cx="1452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通</a:t>
            </a:r>
            <a:r>
              <a:rPr lang="en-US" altLang="zh-CN" sz="2400" b="1">
                <a:solidFill>
                  <a:srgbClr val="FC3A88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>
                <a:solidFill>
                  <a:srgbClr val="FC3A88"/>
                </a:solidFill>
                <a:latin typeface="宋体" pitchFamily="2" charset="-122"/>
                <a:ea typeface="宋体" pitchFamily="2" charset="-122"/>
              </a:rPr>
              <a:t>否</a:t>
            </a:r>
            <a:r>
              <a:rPr lang="en-US" altLang="zh-CN" sz="2400" b="1">
                <a:solidFill>
                  <a:srgbClr val="FC3A88"/>
                </a:solidFill>
                <a:latin typeface="宋体" pitchFamily="2" charset="-122"/>
                <a:ea typeface="宋体" pitchFamily="2" charset="-122"/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62" grpId="0"/>
      <p:bldP spid="23655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Arial" pitchFamily="34" charset="0"/>
              </a:rPr>
              <a:t>作品简介</a:t>
            </a:r>
          </a:p>
        </p:txBody>
      </p:sp>
      <p:sp>
        <p:nvSpPr>
          <p:cNvPr id="4099" name="内容占位符 4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390525" y="1454150"/>
            <a:ext cx="8343900" cy="43497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US" altLang="zh-CN" sz="2200" b="1" dirty="0">
                <a:solidFill>
                  <a:srgbClr val="990000"/>
                </a:solidFill>
              </a:rPr>
              <a:t>《</a:t>
            </a:r>
            <a:r>
              <a:rPr lang="zh-CN" altLang="en-US" sz="2200" b="1" dirty="0">
                <a:solidFill>
                  <a:srgbClr val="990000"/>
                </a:solidFill>
              </a:rPr>
              <a:t>世说新语</a:t>
            </a:r>
            <a:r>
              <a:rPr lang="en-US" altLang="zh-CN" sz="2200" b="1" dirty="0">
                <a:solidFill>
                  <a:srgbClr val="990000"/>
                </a:solidFill>
              </a:rPr>
              <a:t>》</a:t>
            </a:r>
            <a:r>
              <a:rPr lang="zh-CN" altLang="en-US" sz="2200" b="1" dirty="0">
                <a:solidFill>
                  <a:srgbClr val="990000"/>
                </a:solidFill>
              </a:rPr>
              <a:t>是一部以汉末、魏、晋士人生活为题材的小说，是我国魏晋南北朝时期“</a:t>
            </a:r>
            <a:r>
              <a:rPr lang="zh-CN" altLang="en-US" sz="2200" b="1" dirty="0">
                <a:solidFill>
                  <a:srgbClr val="003399"/>
                </a:solidFill>
              </a:rPr>
              <a:t>志人小说</a:t>
            </a:r>
            <a:r>
              <a:rPr lang="zh-CN" altLang="en-US" sz="2200" b="1" dirty="0">
                <a:solidFill>
                  <a:srgbClr val="990000"/>
                </a:solidFill>
              </a:rPr>
              <a:t>”的代表作。编撰者是</a:t>
            </a:r>
            <a:r>
              <a:rPr lang="zh-CN" altLang="en-US" sz="2200" b="1" dirty="0">
                <a:solidFill>
                  <a:srgbClr val="003399"/>
                </a:solidFill>
              </a:rPr>
              <a:t>刘义庆。</a:t>
            </a:r>
            <a:endParaRPr lang="zh-CN" altLang="en-US" sz="2200" b="1" dirty="0">
              <a:solidFill>
                <a:schemeClr val="hlink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990000"/>
                </a:solidFill>
              </a:rPr>
              <a:t>  “志”是记的意思。“志人小说”主要是记述人物言行事迹。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全书共</a:t>
            </a:r>
            <a:r>
              <a:rPr lang="en-US" altLang="zh-CN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卷，分德行、言语、政事、文学、方正、夙慧等</a:t>
            </a:r>
            <a:r>
              <a:rPr lang="en-US" altLang="zh-CN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门。</a:t>
            </a:r>
            <a:r>
              <a:rPr lang="en-US" altLang="zh-CN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咏雪</a:t>
            </a:r>
            <a:r>
              <a:rPr lang="en-US" altLang="zh-CN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选自</a:t>
            </a:r>
            <a:r>
              <a:rPr lang="zh-CN" altLang="en-US" sz="2200" b="1" dirty="0">
                <a:solidFill>
                  <a:srgbClr val="00B050"/>
                </a:solidFill>
                <a:ea typeface="楷体_GB2312" pitchFamily="49" charset="-122"/>
              </a:rPr>
              <a:t>“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言语</a:t>
            </a:r>
            <a:r>
              <a:rPr lang="zh-CN" altLang="en-US" sz="2200" b="1" dirty="0">
                <a:solidFill>
                  <a:srgbClr val="00B050"/>
                </a:solidFill>
                <a:ea typeface="楷体_GB2312" pitchFamily="49" charset="-122"/>
              </a:rPr>
              <a:t>”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一门，</a:t>
            </a:r>
            <a:r>
              <a:rPr lang="en-US" altLang="zh-CN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陈太丘与友期</a:t>
            </a:r>
            <a:r>
              <a:rPr lang="en-US" altLang="zh-CN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选自</a:t>
            </a:r>
            <a:r>
              <a:rPr lang="zh-CN" altLang="en-US" sz="2200" b="1" dirty="0">
                <a:solidFill>
                  <a:srgbClr val="00B050"/>
                </a:solidFill>
                <a:ea typeface="楷体_GB2312" pitchFamily="49" charset="-122"/>
              </a:rPr>
              <a:t>“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方正</a:t>
            </a:r>
            <a:r>
              <a:rPr lang="zh-CN" altLang="en-US" sz="2200" b="1" dirty="0">
                <a:solidFill>
                  <a:srgbClr val="00B050"/>
                </a:solidFill>
                <a:ea typeface="楷体_GB2312" pitchFamily="49" charset="-122"/>
              </a:rPr>
              <a:t>”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一门。这部书不仅保留了许多珍贵的史料，也因为其</a:t>
            </a:r>
            <a:r>
              <a:rPr lang="zh-CN" altLang="en-US" sz="22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语言凝炼、人物形象鲜明</a:t>
            </a:r>
            <a:r>
              <a:rPr lang="zh-CN" altLang="en-US" sz="22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成为古典小说的源头之一。</a:t>
            </a:r>
          </a:p>
          <a:p>
            <a:pPr eaLnBrk="1" hangingPunct="1">
              <a:lnSpc>
                <a:spcPct val="120000"/>
              </a:lnSpc>
            </a:pPr>
            <a:endParaRPr lang="zh-CN" altLang="en-US" sz="22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389585" y="1220789"/>
            <a:ext cx="6240065" cy="4446587"/>
          </a:xfrm>
          <a:custGeom>
            <a:avLst/>
            <a:gdLst>
              <a:gd name="connsiteX0" fmla="*/ 1971696 w 2115712"/>
              <a:gd name="connsiteY0" fmla="*/ 1800200 h 1800200"/>
              <a:gd name="connsiteX1" fmla="*/ 2115712 w 2115712"/>
              <a:gd name="connsiteY1" fmla="*/ 0 h 1800200"/>
              <a:gd name="connsiteX2" fmla="*/ 2115712 w 2115712"/>
              <a:gd name="connsiteY2" fmla="*/ 1800200 h 1800200"/>
              <a:gd name="connsiteX3" fmla="*/ 1971696 w 2115712"/>
              <a:gd name="connsiteY3" fmla="*/ 1800200 h 1800200"/>
              <a:gd name="connsiteX4" fmla="*/ 0 w 2115712"/>
              <a:gd name="connsiteY4" fmla="*/ 0 h 1800200"/>
              <a:gd name="connsiteX5" fmla="*/ 144016 w 2115712"/>
              <a:gd name="connsiteY5" fmla="*/ 0 h 1800200"/>
              <a:gd name="connsiteX6" fmla="*/ 144016 w 2115712"/>
              <a:gd name="connsiteY6" fmla="*/ 1800200 h 1800200"/>
              <a:gd name="connsiteX7" fmla="*/ 0 w 2115712"/>
              <a:gd name="connsiteY7" fmla="*/ 1800200 h 1800200"/>
              <a:gd name="connsiteX8" fmla="*/ 0 w 2115712"/>
              <a:gd name="connsiteY8" fmla="*/ 0 h 1800200"/>
              <a:gd name="connsiteX0-1" fmla="*/ 2115712 w 2115712"/>
              <a:gd name="connsiteY0-2" fmla="*/ 1800200 h 1800200"/>
              <a:gd name="connsiteX1-3" fmla="*/ 2115712 w 2115712"/>
              <a:gd name="connsiteY1-4" fmla="*/ 0 h 1800200"/>
              <a:gd name="connsiteX2-5" fmla="*/ 2115712 w 2115712"/>
              <a:gd name="connsiteY2-6" fmla="*/ 1800200 h 1800200"/>
              <a:gd name="connsiteX3-7" fmla="*/ 0 w 2115712"/>
              <a:gd name="connsiteY3-8" fmla="*/ 0 h 1800200"/>
              <a:gd name="connsiteX4-9" fmla="*/ 144016 w 2115712"/>
              <a:gd name="connsiteY4-10" fmla="*/ 0 h 1800200"/>
              <a:gd name="connsiteX5-11" fmla="*/ 144016 w 2115712"/>
              <a:gd name="connsiteY5-12" fmla="*/ 1800200 h 1800200"/>
              <a:gd name="connsiteX6-13" fmla="*/ 0 w 2115712"/>
              <a:gd name="connsiteY6-14" fmla="*/ 1800200 h 1800200"/>
              <a:gd name="connsiteX7-15" fmla="*/ 0 w 2115712"/>
              <a:gd name="connsiteY7-16" fmla="*/ 0 h 1800200"/>
              <a:gd name="connsiteX0-17" fmla="*/ 2115712 w 2115712"/>
              <a:gd name="connsiteY0-18" fmla="*/ 1800200 h 1800200"/>
              <a:gd name="connsiteX1-19" fmla="*/ 2115712 w 2115712"/>
              <a:gd name="connsiteY1-20" fmla="*/ 0 h 1800200"/>
              <a:gd name="connsiteX2-21" fmla="*/ 2115712 w 2115712"/>
              <a:gd name="connsiteY2-22" fmla="*/ 1800200 h 1800200"/>
              <a:gd name="connsiteX3-23" fmla="*/ 0 w 2115712"/>
              <a:gd name="connsiteY3-24" fmla="*/ 0 h 1800200"/>
              <a:gd name="connsiteX4-25" fmla="*/ 144016 w 2115712"/>
              <a:gd name="connsiteY4-26" fmla="*/ 1800200 h 1800200"/>
              <a:gd name="connsiteX5-27" fmla="*/ 0 w 2115712"/>
              <a:gd name="connsiteY5-28" fmla="*/ 1800200 h 1800200"/>
              <a:gd name="connsiteX6-29" fmla="*/ 0 w 2115712"/>
              <a:gd name="connsiteY6-30" fmla="*/ 0 h 1800200"/>
              <a:gd name="connsiteX0-31" fmla="*/ 2115712 w 2115712"/>
              <a:gd name="connsiteY0-32" fmla="*/ 1800200 h 1800200"/>
              <a:gd name="connsiteX1-33" fmla="*/ 2115712 w 2115712"/>
              <a:gd name="connsiteY1-34" fmla="*/ 0 h 1800200"/>
              <a:gd name="connsiteX2-35" fmla="*/ 2115712 w 2115712"/>
              <a:gd name="connsiteY2-36" fmla="*/ 1800200 h 1800200"/>
              <a:gd name="connsiteX3-37" fmla="*/ 0 w 2115712"/>
              <a:gd name="connsiteY3-38" fmla="*/ 0 h 1800200"/>
              <a:gd name="connsiteX4-39" fmla="*/ 0 w 2115712"/>
              <a:gd name="connsiteY4-40" fmla="*/ 1800200 h 1800200"/>
              <a:gd name="connsiteX5-41" fmla="*/ 0 w 2115712"/>
              <a:gd name="connsiteY5-42" fmla="*/ 0 h 1800200"/>
              <a:gd name="connsiteX0-43" fmla="*/ 0 w 0"/>
              <a:gd name="connsiteY0-44" fmla="*/ 0 h 1800200"/>
              <a:gd name="connsiteX1-45" fmla="*/ 0 w 0"/>
              <a:gd name="connsiteY1-46" fmla="*/ 1800200 h 1800200"/>
              <a:gd name="connsiteX2-47" fmla="*/ 0 w 0"/>
              <a:gd name="connsiteY2-48" fmla="*/ 0 h 1800200"/>
            </a:gdLst>
            <a:ahLst/>
            <a:cxnLst>
              <a:cxn ang="0">
                <a:pos x="connsiteX0-43" y="connsiteY0-44"/>
              </a:cxn>
              <a:cxn ang="0">
                <a:pos x="connsiteX1-45" y="connsiteY1-46"/>
              </a:cxn>
              <a:cxn ang="0">
                <a:pos x="connsiteX2-47" y="connsiteY2-48"/>
              </a:cxn>
            </a:cxnLst>
            <a:rect l="l" t="t" r="r" b="b"/>
            <a:pathLst>
              <a:path h="1800200">
                <a:moveTo>
                  <a:pt x="0" y="0"/>
                </a:move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81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>
            <a:normAutofit fontScale="92500" lnSpcReduction="20000"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dirty="0">
                <a:solidFill>
                  <a:srgbClr val="00B050"/>
                </a:solidFill>
                <a:latin typeface="Times New Roman" pitchFamily="18" charset="0"/>
                <a:ea typeface="华文行楷" pitchFamily="2" charset="-122"/>
                <a:sym typeface="黑体" pitchFamily="49" charset="-122"/>
              </a:rPr>
              <a:t>       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陈太丘与友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期行，期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日中，过中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不至，太丘舍去，去后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乃至。 元方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时年七岁，门外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戏。客问元方：“尊君在不（fǒu）？”答曰：“待君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久不至，已去。”友人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便怒曰：“非人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哉！与人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期行，相委而去。”元方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曰：“君与家君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期日中，日中不至，则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是无信；对子骂父，则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是无礼。” 友人惭，下车引之。元方</a:t>
            </a:r>
            <a:r>
              <a:rPr lang="zh-CN" altLang="en-US" sz="29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/</a:t>
            </a:r>
            <a:r>
              <a:rPr lang="zh-CN" altLang="en-US" sz="2900" b="1" dirty="0">
                <a:solidFill>
                  <a:srgbClr val="00B050"/>
                </a:solidFill>
                <a:latin typeface="楷体" pitchFamily="49" charset="-122"/>
                <a:ea typeface="楷体" pitchFamily="49" charset="-122"/>
                <a:sym typeface="黑体" pitchFamily="49" charset="-122"/>
              </a:rPr>
              <a:t>入门不顾。</a:t>
            </a: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  <a:sym typeface="黑体" pitchFamily="49" charset="-122"/>
              </a:rPr>
              <a:t>　</a:t>
            </a:r>
            <a:r>
              <a:rPr lang="zh-CN" altLang="en-US" sz="1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  <a:sym typeface="黑体" pitchFamily="49" charset="-122"/>
              </a:rPr>
              <a:t>　　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3555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8144" y="249239"/>
            <a:ext cx="62198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accent1"/>
                </a:solidFill>
              </a:rPr>
              <a:t>读一读</a:t>
            </a:r>
          </a:p>
        </p:txBody>
      </p:sp>
      <p:sp>
        <p:nvSpPr>
          <p:cNvPr id="2" name="右弧形箭头 1">
            <a:hlinkClick r:id="rId9" action="ppaction://hlinksldjump"/>
          </p:cNvPr>
          <p:cNvSpPr/>
          <p:nvPr/>
        </p:nvSpPr>
        <p:spPr>
          <a:xfrm>
            <a:off x="7931944" y="5529264"/>
            <a:ext cx="606029" cy="7318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grpSp>
        <p:nvGrpSpPr>
          <p:cNvPr id="23557" name="组合 6"/>
          <p:cNvGrpSpPr>
            <a:grpSpLocks/>
          </p:cNvGrpSpPr>
          <p:nvPr/>
        </p:nvGrpSpPr>
        <p:grpSpPr bwMode="auto">
          <a:xfrm>
            <a:off x="388144" y="1220789"/>
            <a:ext cx="2000250" cy="1495425"/>
            <a:chOff x="816" y="1922"/>
            <a:chExt cx="4200" cy="2355"/>
          </a:xfrm>
        </p:grpSpPr>
        <p:sp>
          <p:nvSpPr>
            <p:cNvPr id="6" name="五边形 5"/>
            <p:cNvSpPr/>
            <p:nvPr>
              <p:custDataLst>
                <p:tags r:id="rId5"/>
              </p:custDataLst>
            </p:nvPr>
          </p:nvSpPr>
          <p:spPr>
            <a:xfrm>
              <a:off x="2361" y="2709"/>
              <a:ext cx="2655" cy="156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noProof="1">
                  <a:solidFill>
                    <a:schemeClr val="bg1"/>
                  </a:solidFill>
                </a:rPr>
                <a:t>划分</a:t>
              </a:r>
            </a:p>
          </p:txBody>
        </p:sp>
        <p:sp>
          <p:nvSpPr>
            <p:cNvPr id="3" name="五边形 2"/>
            <p:cNvSpPr/>
            <p:nvPr>
              <p:custDataLst>
                <p:tags r:id="rId6"/>
              </p:custDataLst>
            </p:nvPr>
          </p:nvSpPr>
          <p:spPr>
            <a:xfrm>
              <a:off x="816" y="1922"/>
              <a:ext cx="2655" cy="157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noProof="1">
                  <a:solidFill>
                    <a:schemeClr val="bg1"/>
                  </a:solidFill>
                </a:rPr>
                <a:t>节奏</a:t>
              </a:r>
            </a:p>
          </p:txBody>
        </p:sp>
      </p:grpSp>
      <p:pic>
        <p:nvPicPr>
          <p:cNvPr id="4" name="《陈太丘与友期》初中音频朗读（女）_自定义转码_纯音频输出.MP3">
            <a:hlinkClick r:id="" action="ppaction://media"/>
          </p:cNvPr>
          <p:cNvPicPr>
            <a:picLocks noRot="1" noChangeArrowheads="1"/>
          </p:cNvPicPr>
          <p:nvPr>
            <a:audioFile r:link="rId4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3119438"/>
            <a:ext cx="887016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indefinite">
                      <p:tgtEl>
                        <p:sldTgt/>
                      </p:tgtEl>
                    </p:cond>
                    <p:cond evt="onPrev" delay="indefinite">
                      <p:tgtEl>
                        <p:sldTgt/>
                      </p:tgtEl>
                    </p:cond>
                    <p:cond evt="onStopAudio" delay="indefinite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714375" y="428626"/>
            <a:ext cx="2062163" cy="544513"/>
            <a:chOff x="1438698" y="982657"/>
            <a:chExt cx="2498303" cy="616461"/>
          </a:xfrm>
        </p:grpSpPr>
        <p:pic>
          <p:nvPicPr>
            <p:cNvPr id="24581" name="图片 1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2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59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</a:rPr>
                <a:t>整体感知</a:t>
              </a:r>
            </a:p>
          </p:txBody>
        </p:sp>
      </p:grpSp>
      <p:sp>
        <p:nvSpPr>
          <p:cNvPr id="24579" name="文本框 5"/>
          <p:cNvSpPr txBox="1">
            <a:spLocks noChangeArrowheads="1"/>
          </p:cNvSpPr>
          <p:nvPr/>
        </p:nvSpPr>
        <p:spPr bwMode="auto">
          <a:xfrm>
            <a:off x="857250" y="1285875"/>
            <a:ext cx="745807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让我们回顾下课文内容</a:t>
            </a:r>
          </a:p>
        </p:txBody>
      </p:sp>
      <p:pic>
        <p:nvPicPr>
          <p:cNvPr id="2" name="《陈太丘与友期》朗诵">
            <a:hlinkClick r:id="" action="ppaction://media"/>
            <a:extLst>
              <a:ext uri="{FF2B5EF4-FFF2-40B4-BE49-F238E27FC236}">
                <a16:creationId xmlns:a16="http://schemas.microsoft.com/office/drawing/2014/main" id="{1CC09CCB-EC8E-4311-8367-AF9D126309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"/>
          <p:cNvGrpSpPr>
            <a:grpSpLocks/>
          </p:cNvGrpSpPr>
          <p:nvPr/>
        </p:nvGrpSpPr>
        <p:grpSpPr bwMode="auto">
          <a:xfrm>
            <a:off x="828675" y="441325"/>
            <a:ext cx="1190625" cy="1631950"/>
            <a:chOff x="1245" y="623"/>
            <a:chExt cx="1964" cy="2094"/>
          </a:xfrm>
        </p:grpSpPr>
        <p:sp>
          <p:nvSpPr>
            <p:cNvPr id="26634" name="MH_Others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PART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635" name="MH_Number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298" y="1815"/>
              <a:ext cx="911" cy="9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700" b="1">
                  <a:solidFill>
                    <a:schemeClr val="accent2"/>
                  </a:solidFill>
                </a:rPr>
                <a:t>1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71725" y="798514"/>
            <a:ext cx="5548313" cy="638175"/>
          </a:xfrm>
        </p:spPr>
        <p:txBody>
          <a:bodyPr>
            <a:noAutofit/>
          </a:bodyPr>
          <a:lstStyle/>
          <a:p>
            <a:pPr algn="l" eaLnBrk="1" fontAlgn="auto" hangingPunct="1">
              <a:defRPr/>
            </a:pPr>
            <a:r>
              <a:rPr lang="zh-CN" altLang="en-US" sz="4400" noProof="1">
                <a:latin typeface="+mj-lt"/>
                <a:ea typeface="+mj-ea"/>
              </a:rPr>
              <a:t>读一读     </a:t>
            </a:r>
            <a:r>
              <a:rPr lang="zh-CN" altLang="en-US" sz="2400" b="1" u="sng" noProof="1">
                <a:solidFill>
                  <a:schemeClr val="accent5">
                    <a:lumMod val="40000"/>
                    <a:lumOff val="60000"/>
                  </a:schemeClr>
                </a:solidFill>
                <a:sym typeface="+mn-ea"/>
              </a:rPr>
              <a:t>读准字音 正确停顿</a:t>
            </a:r>
            <a:endParaRPr lang="zh-CN" altLang="en-US" sz="2400" b="1" u="sng" noProof="1">
              <a:solidFill>
                <a:schemeClr val="accent5">
                  <a:lumMod val="40000"/>
                  <a:lumOff val="60000"/>
                </a:schemeClr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26628" name="MH_Number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26432" y="2667000"/>
            <a:ext cx="783431" cy="731838"/>
          </a:xfrm>
          <a:custGeom>
            <a:avLst/>
            <a:gdLst>
              <a:gd name="T0" fmla="*/ 1458180 w 825937"/>
              <a:gd name="T1" fmla="*/ 344500 h 612776"/>
              <a:gd name="T2" fmla="*/ 1669787 w 825937"/>
              <a:gd name="T3" fmla="*/ 523031 h 612776"/>
              <a:gd name="T4" fmla="*/ 1459187 w 825937"/>
              <a:gd name="T5" fmla="*/ 700715 h 612776"/>
              <a:gd name="T6" fmla="*/ 617815 w 825937"/>
              <a:gd name="T7" fmla="*/ 0 h 612776"/>
              <a:gd name="T8" fmla="*/ 1235630 w 825937"/>
              <a:gd name="T9" fmla="*/ 522607 h 612776"/>
              <a:gd name="T10" fmla="*/ 617815 w 825937"/>
              <a:gd name="T11" fmla="*/ 1045216 h 612776"/>
              <a:gd name="T12" fmla="*/ 0 w 825937"/>
              <a:gd name="T13" fmla="*/ 522607 h 612776"/>
              <a:gd name="T14" fmla="*/ 617815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629" name="MH_Entry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05175" y="2667000"/>
            <a:ext cx="2533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 dirty="0">
                <a:solidFill>
                  <a:srgbClr val="303030"/>
                </a:solidFill>
              </a:rPr>
              <a:t>听录音 划分节奏</a:t>
            </a:r>
          </a:p>
        </p:txBody>
      </p:sp>
      <p:sp>
        <p:nvSpPr>
          <p:cNvPr id="26630" name="MH_Number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26432" y="3967164"/>
            <a:ext cx="783431" cy="777875"/>
          </a:xfrm>
          <a:custGeom>
            <a:avLst/>
            <a:gdLst>
              <a:gd name="T0" fmla="*/ 1458180 w 825937"/>
              <a:gd name="T1" fmla="*/ 413153 h 612776"/>
              <a:gd name="T2" fmla="*/ 1669787 w 825937"/>
              <a:gd name="T3" fmla="*/ 627261 h 612776"/>
              <a:gd name="T4" fmla="*/ 1459187 w 825937"/>
              <a:gd name="T5" fmla="*/ 840352 h 612776"/>
              <a:gd name="T6" fmla="*/ 617815 w 825937"/>
              <a:gd name="T7" fmla="*/ 0 h 612776"/>
              <a:gd name="T8" fmla="*/ 1235630 w 825937"/>
              <a:gd name="T9" fmla="*/ 626751 h 612776"/>
              <a:gd name="T10" fmla="*/ 617815 w 825937"/>
              <a:gd name="T11" fmla="*/ 1253504 h 612776"/>
              <a:gd name="T12" fmla="*/ 0 w 825937"/>
              <a:gd name="T13" fmla="*/ 626751 h 612776"/>
              <a:gd name="T14" fmla="*/ 617815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631" name="MH_Entry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06366" y="3967163"/>
            <a:ext cx="2532459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 dirty="0">
                <a:solidFill>
                  <a:srgbClr val="303030"/>
                </a:solidFill>
              </a:rPr>
              <a:t>分角色 朗读课文 </a:t>
            </a:r>
          </a:p>
        </p:txBody>
      </p:sp>
      <p:sp>
        <p:nvSpPr>
          <p:cNvPr id="10" name="虚尾箭头 9">
            <a:hlinkClick r:id="rId13" action="ppaction://hlinksldjump"/>
          </p:cNvPr>
          <p:cNvSpPr/>
          <p:nvPr/>
        </p:nvSpPr>
        <p:spPr>
          <a:xfrm>
            <a:off x="6268641" y="4006851"/>
            <a:ext cx="675084" cy="48736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3" name="《陈太丘与友期》朗诵">
            <a:hlinkClick r:id="" action="ppaction://media"/>
            <a:extLst>
              <a:ext uri="{FF2B5EF4-FFF2-40B4-BE49-F238E27FC236}">
                <a16:creationId xmlns:a16="http://schemas.microsoft.com/office/drawing/2014/main" id="{B3954C83-EEF3-4A90-B40D-C7DFB257C93A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268641" y="2728119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"/>
          <p:cNvGrpSpPr>
            <a:grpSpLocks/>
          </p:cNvGrpSpPr>
          <p:nvPr/>
        </p:nvGrpSpPr>
        <p:grpSpPr bwMode="auto">
          <a:xfrm>
            <a:off x="816769" y="381000"/>
            <a:ext cx="1191816" cy="1631950"/>
            <a:chOff x="1245" y="623"/>
            <a:chExt cx="1964" cy="2094"/>
          </a:xfrm>
        </p:grpSpPr>
        <p:sp>
          <p:nvSpPr>
            <p:cNvPr id="27656" name="MH_Others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PART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657" name="MH_Number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98" y="1815"/>
              <a:ext cx="911" cy="9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700" b="1">
                  <a:solidFill>
                    <a:schemeClr val="accent2"/>
                  </a:solidFill>
                </a:rPr>
                <a:t>2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371725" y="798514"/>
            <a:ext cx="5548313" cy="638175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kern="120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pPr algn="l" fontAlgn="auto">
              <a:defRPr/>
            </a:pPr>
            <a:r>
              <a:rPr lang="zh-CN" altLang="en-US" sz="4400" noProof="1">
                <a:latin typeface="+mj-lt"/>
                <a:ea typeface="+mj-ea"/>
              </a:rPr>
              <a:t>译一译     </a:t>
            </a:r>
            <a:r>
              <a:rPr lang="zh-CN" altLang="en-US" sz="2400" b="1" u="sng" noProof="1">
                <a:solidFill>
                  <a:schemeClr val="accent5">
                    <a:lumMod val="40000"/>
                    <a:lumOff val="60000"/>
                  </a:schemeClr>
                </a:solidFill>
                <a:sym typeface="+mn-ea"/>
              </a:rPr>
              <a:t>借助注释 疏通大意</a:t>
            </a:r>
          </a:p>
        </p:txBody>
      </p:sp>
      <p:sp>
        <p:nvSpPr>
          <p:cNvPr id="27652" name="MH_Number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26432" y="2667000"/>
            <a:ext cx="703660" cy="731838"/>
          </a:xfrm>
          <a:custGeom>
            <a:avLst/>
            <a:gdLst>
              <a:gd name="T0" fmla="*/ 1056628 w 825937"/>
              <a:gd name="T1" fmla="*/ 344424 h 612776"/>
              <a:gd name="T2" fmla="*/ 1209961 w 825937"/>
              <a:gd name="T3" fmla="*/ 522916 h 612776"/>
              <a:gd name="T4" fmla="*/ 1057357 w 825937"/>
              <a:gd name="T5" fmla="*/ 700559 h 612776"/>
              <a:gd name="T6" fmla="*/ 447681 w 825937"/>
              <a:gd name="T7" fmla="*/ 0 h 612776"/>
              <a:gd name="T8" fmla="*/ 895363 w 825937"/>
              <a:gd name="T9" fmla="*/ 522490 h 612776"/>
              <a:gd name="T10" fmla="*/ 447681 w 825937"/>
              <a:gd name="T11" fmla="*/ 1044983 h 612776"/>
              <a:gd name="T12" fmla="*/ 0 w 825937"/>
              <a:gd name="T13" fmla="*/ 522490 h 612776"/>
              <a:gd name="T14" fmla="*/ 447681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7653" name="MH_Number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07394" y="3983039"/>
            <a:ext cx="703660" cy="777875"/>
          </a:xfrm>
          <a:custGeom>
            <a:avLst/>
            <a:gdLst>
              <a:gd name="T0" fmla="*/ 1056849 w 825937"/>
              <a:gd name="T1" fmla="*/ 413153 h 612776"/>
              <a:gd name="T2" fmla="*/ 1210217 w 825937"/>
              <a:gd name="T3" fmla="*/ 627261 h 612776"/>
              <a:gd name="T4" fmla="*/ 1057580 w 825937"/>
              <a:gd name="T5" fmla="*/ 840352 h 612776"/>
              <a:gd name="T6" fmla="*/ 447776 w 825937"/>
              <a:gd name="T7" fmla="*/ 0 h 612776"/>
              <a:gd name="T8" fmla="*/ 895553 w 825937"/>
              <a:gd name="T9" fmla="*/ 626751 h 612776"/>
              <a:gd name="T10" fmla="*/ 447776 w 825937"/>
              <a:gd name="T11" fmla="*/ 1253504 h 612776"/>
              <a:gd name="T12" fmla="*/ 0 w 825937"/>
              <a:gd name="T13" fmla="*/ 626751 h 612776"/>
              <a:gd name="T14" fmla="*/ 447776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654" name="MH_Entry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05175" y="2667000"/>
            <a:ext cx="44529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>
                <a:solidFill>
                  <a:srgbClr val="303030"/>
                </a:solidFill>
              </a:rPr>
              <a:t>借注释 疏通文意（标记疑难点）</a:t>
            </a:r>
          </a:p>
        </p:txBody>
      </p:sp>
      <p:sp>
        <p:nvSpPr>
          <p:cNvPr id="27655" name="MH_Entry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05175" y="3983038"/>
            <a:ext cx="44529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>
                <a:solidFill>
                  <a:srgbClr val="303030"/>
                </a:solidFill>
              </a:rPr>
              <a:t>互分享 复述故事（用自己的话）</a:t>
            </a:r>
            <a:endParaRPr lang="en-US" altLang="zh-CN" sz="2400">
              <a:solidFill>
                <a:srgbClr val="303030"/>
              </a:solidFill>
            </a:endParaRPr>
          </a:p>
        </p:txBody>
      </p:sp>
    </p:spTree>
  </p:cSld>
  <p:clrMapOvr>
    <a:masterClrMapping/>
  </p:clrMapOvr>
  <p:transition>
    <p:cover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314700" y="289560"/>
            <a:ext cx="33147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defRPr/>
            </a:pPr>
            <a:r>
              <a:rPr lang="zh-CN" altLang="en-US" sz="3200" noProof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n-ea"/>
                <a:sym typeface="+mn-ea"/>
              </a:rPr>
              <a:t>陈太丘与友期行</a:t>
            </a:r>
            <a:endParaRPr kumimoji="1" lang="zh-CN" altLang="en-US" sz="3200" b="1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20" name="五边形 19"/>
          <p:cNvSpPr/>
          <p:nvPr>
            <p:custDataLst>
              <p:tags r:id="rId1"/>
            </p:custDataLst>
          </p:nvPr>
        </p:nvSpPr>
        <p:spPr>
          <a:xfrm>
            <a:off x="196454" y="809625"/>
            <a:ext cx="1564481" cy="89535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noProof="1">
                <a:solidFill>
                  <a:schemeClr val="bg1"/>
                </a:solidFill>
              </a:rPr>
              <a:t>疏通文意</a:t>
            </a:r>
          </a:p>
        </p:txBody>
      </p:sp>
      <p:sp>
        <p:nvSpPr>
          <p:cNvPr id="28676" name="MH_Number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4356" y="1412876"/>
            <a:ext cx="552450" cy="703263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b="1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28677" name="Text Box 2"/>
          <p:cNvSpPr txBox="1">
            <a:spLocks noChangeArrowheads="1"/>
          </p:cNvSpPr>
          <p:nvPr/>
        </p:nvSpPr>
        <p:spPr bwMode="auto">
          <a:xfrm>
            <a:off x="1760935" y="1981200"/>
            <a:ext cx="7100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陈太丘与友</a:t>
            </a:r>
            <a:r>
              <a:rPr lang="zh-CN" altLang="en-US" sz="2400" b="1" dirty="0">
                <a:solidFill>
                  <a:srgbClr val="00B050"/>
                </a:solidFill>
                <a:latin typeface="Times New Roman" pitchFamily="18" charset="0"/>
              </a:rPr>
              <a:t>期行</a:t>
            </a:r>
            <a:r>
              <a:rPr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，期日中，过中不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至</a:t>
            </a:r>
            <a:r>
              <a:rPr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，太丘舍去</a:t>
            </a:r>
            <a:r>
              <a:rPr lang="zh-CN" altLang="en-US" sz="2400" dirty="0">
                <a:latin typeface="Times New Roman" pitchFamily="18" charset="0"/>
              </a:rPr>
              <a:t>，</a:t>
            </a:r>
          </a:p>
        </p:txBody>
      </p:sp>
      <p:sp>
        <p:nvSpPr>
          <p:cNvPr id="37905" name="Text Box 6"/>
          <p:cNvSpPr txBox="1">
            <a:spLocks noChangeArrowheads="1"/>
          </p:cNvSpPr>
          <p:nvPr/>
        </p:nvSpPr>
        <p:spPr bwMode="auto">
          <a:xfrm>
            <a:off x="1760935" y="2743201"/>
            <a:ext cx="6572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Times New Roman" pitchFamily="18" charset="0"/>
              </a:rPr>
              <a:t>陈太丘跟一位朋友约好同行，约好正午（见面），正午过了那个朋友还没有到，陈太丘就不再等候离开了，</a:t>
            </a:r>
          </a:p>
        </p:txBody>
      </p:sp>
      <p:sp>
        <p:nvSpPr>
          <p:cNvPr id="37906" name="Text Box 7"/>
          <p:cNvSpPr txBox="1">
            <a:spLocks noChangeArrowheads="1"/>
          </p:cNvSpPr>
          <p:nvPr/>
        </p:nvSpPr>
        <p:spPr bwMode="auto">
          <a:xfrm>
            <a:off x="1922860" y="5121276"/>
            <a:ext cx="65067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latin typeface="Times New Roman" pitchFamily="18" charset="0"/>
              </a:rPr>
              <a:t>陈太丘走后那人才到。元方当时才七岁，在门外嬉戏，友人问元方：</a:t>
            </a:r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2275285" y="1295400"/>
            <a:ext cx="2308622" cy="762000"/>
            <a:chOff x="4778" y="2040"/>
            <a:chExt cx="4848" cy="1200"/>
          </a:xfrm>
        </p:grpSpPr>
        <p:sp>
          <p:nvSpPr>
            <p:cNvPr id="28691" name="Line 11"/>
            <p:cNvSpPr>
              <a:spLocks noChangeShapeType="1"/>
            </p:cNvSpPr>
            <p:nvPr/>
          </p:nvSpPr>
          <p:spPr bwMode="auto">
            <a:xfrm>
              <a:off x="7778" y="276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8692" name="Rectangle 12"/>
            <p:cNvSpPr>
              <a:spLocks noChangeArrowheads="1"/>
            </p:cNvSpPr>
            <p:nvPr/>
          </p:nvSpPr>
          <p:spPr bwMode="auto">
            <a:xfrm>
              <a:off x="4778" y="2040"/>
              <a:ext cx="4848" cy="72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B050"/>
                  </a:solidFill>
                  <a:latin typeface="Times New Roman" pitchFamily="18" charset="0"/>
                </a:rPr>
                <a:t>相约而行。期，约定</a:t>
              </a:r>
            </a:p>
          </p:txBody>
        </p:sp>
      </p:grpSp>
      <p:grpSp>
        <p:nvGrpSpPr>
          <p:cNvPr id="3" name="组合 18"/>
          <p:cNvGrpSpPr>
            <a:grpSpLocks/>
          </p:cNvGrpSpPr>
          <p:nvPr/>
        </p:nvGrpSpPr>
        <p:grpSpPr bwMode="auto">
          <a:xfrm>
            <a:off x="6275785" y="990600"/>
            <a:ext cx="628650" cy="914400"/>
            <a:chOff x="13178" y="1560"/>
            <a:chExt cx="1320" cy="1440"/>
          </a:xfrm>
        </p:grpSpPr>
        <p:sp>
          <p:nvSpPr>
            <p:cNvPr id="28689" name="Line 14"/>
            <p:cNvSpPr>
              <a:spLocks noChangeShapeType="1"/>
            </p:cNvSpPr>
            <p:nvPr/>
          </p:nvSpPr>
          <p:spPr bwMode="auto">
            <a:xfrm>
              <a:off x="13778" y="252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8690" name="Oval 15"/>
            <p:cNvSpPr>
              <a:spLocks noChangeArrowheads="1"/>
            </p:cNvSpPr>
            <p:nvPr/>
          </p:nvSpPr>
          <p:spPr bwMode="auto">
            <a:xfrm>
              <a:off x="13178" y="1560"/>
              <a:ext cx="1320" cy="84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accent2"/>
                  </a:solidFill>
                  <a:latin typeface="Times New Roman" pitchFamily="18" charset="0"/>
                </a:rPr>
                <a:t>到达</a:t>
              </a:r>
            </a:p>
          </p:txBody>
        </p:sp>
      </p:grp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871663" y="4352925"/>
            <a:ext cx="6686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en-US" altLang="zh-CN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 </a:t>
            </a:r>
            <a:r>
              <a:rPr kumimoji="1" lang="zh-CN" altLang="en-US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去后</a:t>
            </a:r>
            <a:r>
              <a:rPr kumimoji="1" lang="zh-CN" altLang="en-US" sz="2400" b="1" noProof="1">
                <a:solidFill>
                  <a:srgbClr val="0A06BA"/>
                </a:solidFill>
                <a:latin typeface="Times New Roman" panose="02020603050405020304" pitchFamily="18" charset="0"/>
                <a:ea typeface="+mn-ea"/>
              </a:rPr>
              <a:t>乃</a:t>
            </a:r>
            <a:r>
              <a:rPr kumimoji="1" lang="zh-CN" altLang="en-US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至。   元方时年七岁，门外</a:t>
            </a:r>
            <a:r>
              <a:rPr kumimoji="1" lang="zh-CN" altLang="en-US" sz="2400" b="1" noProof="1">
                <a:solidFill>
                  <a:schemeClr val="accent5"/>
                </a:solidFill>
                <a:latin typeface="Times New Roman" panose="02020603050405020304" pitchFamily="18" charset="0"/>
                <a:ea typeface="+mn-ea"/>
              </a:rPr>
              <a:t>戏</a:t>
            </a:r>
            <a:r>
              <a:rPr kumimoji="1" lang="zh-CN" altLang="en-US" sz="24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。客问元方：</a:t>
            </a:r>
            <a:endParaRPr kumimoji="1" lang="zh-CN" altLang="en-US" sz="2400" b="1" noProof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2389585" y="3667125"/>
            <a:ext cx="685800" cy="838200"/>
            <a:chOff x="435" y="2448"/>
            <a:chExt cx="576" cy="528"/>
          </a:xfrm>
        </p:grpSpPr>
        <p:sp>
          <p:nvSpPr>
            <p:cNvPr id="28687" name="Line 18"/>
            <p:cNvSpPr>
              <a:spLocks noChangeShapeType="1"/>
            </p:cNvSpPr>
            <p:nvPr/>
          </p:nvSpPr>
          <p:spPr bwMode="auto">
            <a:xfrm>
              <a:off x="768" y="273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28688" name="Oval 19"/>
            <p:cNvSpPr>
              <a:spLocks noChangeArrowheads="1"/>
            </p:cNvSpPr>
            <p:nvPr/>
          </p:nvSpPr>
          <p:spPr bwMode="auto">
            <a:xfrm>
              <a:off x="435" y="2448"/>
              <a:ext cx="576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0A06BA"/>
                  </a:solidFill>
                  <a:latin typeface="Times New Roman" pitchFamily="18" charset="0"/>
                </a:rPr>
                <a:t>才</a:t>
              </a:r>
            </a:p>
          </p:txBody>
        </p:sp>
      </p:grpSp>
      <p:grpSp>
        <p:nvGrpSpPr>
          <p:cNvPr id="5" name="组合 20"/>
          <p:cNvGrpSpPr>
            <a:grpSpLocks/>
          </p:cNvGrpSpPr>
          <p:nvPr/>
        </p:nvGrpSpPr>
        <p:grpSpPr bwMode="auto">
          <a:xfrm>
            <a:off x="6329363" y="3590925"/>
            <a:ext cx="742950" cy="990600"/>
            <a:chOff x="13290" y="5655"/>
            <a:chExt cx="1560" cy="1560"/>
          </a:xfrm>
        </p:grpSpPr>
        <p:sp>
          <p:nvSpPr>
            <p:cNvPr id="230421" name="Oval 21"/>
            <p:cNvSpPr>
              <a:spLocks noChangeArrowheads="1"/>
            </p:cNvSpPr>
            <p:nvPr/>
          </p:nvSpPr>
          <p:spPr bwMode="auto">
            <a:xfrm>
              <a:off x="13290" y="5655"/>
              <a:ext cx="1560" cy="96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b="1" noProof="1">
                  <a:solidFill>
                    <a:schemeClr val="accent5"/>
                  </a:solidFill>
                  <a:latin typeface="Times New Roman" panose="02020603050405020304" pitchFamily="18" charset="0"/>
                  <a:ea typeface="+mn-ea"/>
                </a:rPr>
                <a:t>嬉戏</a:t>
              </a:r>
              <a:endParaRPr kumimoji="1" lang="zh-CN" altLang="en-US" b="1" noProof="1">
                <a:solidFill>
                  <a:schemeClr val="accent5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686" name="Line 18"/>
            <p:cNvSpPr>
              <a:spLocks noChangeShapeType="1"/>
            </p:cNvSpPr>
            <p:nvPr/>
          </p:nvSpPr>
          <p:spPr bwMode="auto">
            <a:xfrm>
              <a:off x="14070" y="6615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400"/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/>
      <p:bldP spid="379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1838325" y="4054475"/>
            <a:ext cx="6858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Times New Roman" pitchFamily="18" charset="0"/>
              </a:rPr>
              <a:t>友人便怒：“</a:t>
            </a:r>
            <a:r>
              <a:rPr lang="zh-CN" altLang="en-US" sz="2000" b="1">
                <a:solidFill>
                  <a:srgbClr val="00B050"/>
                </a:solidFill>
                <a:latin typeface="Times New Roman" pitchFamily="18" charset="0"/>
              </a:rPr>
              <a:t>非</a:t>
            </a:r>
            <a:r>
              <a:rPr lang="zh-CN" altLang="en-US" sz="2000" b="1">
                <a:solidFill>
                  <a:srgbClr val="FF3300"/>
                </a:solidFill>
                <a:latin typeface="Times New Roman" pitchFamily="18" charset="0"/>
              </a:rPr>
              <a:t>人哉！与人期行，相</a:t>
            </a:r>
            <a:r>
              <a:rPr lang="zh-CN" altLang="en-US" sz="2000" b="1">
                <a:solidFill>
                  <a:schemeClr val="accent2"/>
                </a:solidFill>
                <a:latin typeface="Times New Roman" pitchFamily="18" charset="0"/>
              </a:rPr>
              <a:t>委</a:t>
            </a:r>
            <a:r>
              <a:rPr lang="zh-CN" altLang="en-US" sz="2000" b="1">
                <a:solidFill>
                  <a:srgbClr val="FF3300"/>
                </a:solidFill>
                <a:latin typeface="Times New Roman" pitchFamily="18" charset="0"/>
              </a:rPr>
              <a:t>而去。”</a:t>
            </a: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702594" y="1735138"/>
            <a:ext cx="6858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en-US" altLang="zh-CN" sz="20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“</a:t>
            </a:r>
            <a:r>
              <a:rPr kumimoji="1" lang="zh-CN" altLang="en-US" sz="2000" b="1" noProof="1">
                <a:solidFill>
                  <a:srgbClr val="00B050"/>
                </a:solidFill>
                <a:latin typeface="Times New Roman" panose="02020603050405020304" pitchFamily="18" charset="0"/>
                <a:ea typeface="+mn-ea"/>
              </a:rPr>
              <a:t>尊 君</a:t>
            </a:r>
            <a:r>
              <a:rPr kumimoji="1" lang="zh-CN" altLang="en-US" sz="20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在    </a:t>
            </a:r>
            <a:r>
              <a:rPr kumimoji="1" lang="zh-CN" altLang="en-US" sz="2000" b="1" noProof="1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</a:rPr>
              <a:t>不</a:t>
            </a:r>
            <a:r>
              <a:rPr kumimoji="1" lang="zh-CN" altLang="en-US" sz="20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？”答曰：“</a:t>
            </a:r>
            <a:r>
              <a:rPr kumimoji="1" lang="zh-CN" altLang="en-US" sz="2000" b="1" noProof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</a:rPr>
              <a:t>待</a:t>
            </a:r>
            <a:r>
              <a:rPr kumimoji="1" lang="zh-CN" altLang="en-US" sz="2000" b="1" noProof="1">
                <a:solidFill>
                  <a:srgbClr val="FF3300"/>
                </a:solidFill>
                <a:latin typeface="Times New Roman" panose="02020603050405020304" pitchFamily="18" charset="0"/>
                <a:ea typeface="+mn-ea"/>
              </a:rPr>
              <a:t>君久不至，已去。”</a:t>
            </a:r>
            <a:endParaRPr kumimoji="1" lang="zh-CN" altLang="en-US" sz="2000" b="1" noProof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31" name="Text Box 5"/>
          <p:cNvSpPr txBox="1">
            <a:spLocks noChangeArrowheads="1"/>
          </p:cNvSpPr>
          <p:nvPr/>
        </p:nvSpPr>
        <p:spPr bwMode="auto">
          <a:xfrm>
            <a:off x="1838325" y="2420939"/>
            <a:ext cx="6858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Times New Roman" pitchFamily="18" charset="0"/>
              </a:rPr>
              <a:t>“</a:t>
            </a:r>
            <a:r>
              <a:rPr lang="zh-CN" altLang="en-US" sz="1600" b="1">
                <a:latin typeface="Times New Roman" pitchFamily="18" charset="0"/>
              </a:rPr>
              <a:t>你父亲在吗？”元方答道：“等了你好久你不来，他已经离开了。”</a:t>
            </a:r>
          </a:p>
        </p:txBody>
      </p:sp>
      <p:sp>
        <p:nvSpPr>
          <p:cNvPr id="38932" name="Text Box 6"/>
          <p:cNvSpPr txBox="1">
            <a:spLocks noChangeArrowheads="1"/>
          </p:cNvSpPr>
          <p:nvPr/>
        </p:nvSpPr>
        <p:spPr bwMode="auto">
          <a:xfrm>
            <a:off x="1843088" y="4967289"/>
            <a:ext cx="6629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Times New Roman" pitchFamily="18" charset="0"/>
              </a:rPr>
              <a:t>那人便生气的说：“（你父亲）真不是人，和别人约好一起走，却把人丢下自己走了。”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838325" y="857250"/>
            <a:ext cx="1943100" cy="990600"/>
            <a:chOff x="92" y="144"/>
            <a:chExt cx="1632" cy="624"/>
          </a:xfrm>
        </p:grpSpPr>
        <p:sp>
          <p:nvSpPr>
            <p:cNvPr id="29720" name="Line 10"/>
            <p:cNvSpPr>
              <a:spLocks noChangeShapeType="1"/>
            </p:cNvSpPr>
            <p:nvPr/>
          </p:nvSpPr>
          <p:spPr bwMode="auto">
            <a:xfrm>
              <a:off x="480" y="52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29721" name="Rectangle 11"/>
            <p:cNvSpPr>
              <a:spLocks noChangeArrowheads="1"/>
            </p:cNvSpPr>
            <p:nvPr/>
          </p:nvSpPr>
          <p:spPr bwMode="auto">
            <a:xfrm>
              <a:off x="92" y="144"/>
              <a:ext cx="1632" cy="38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rgbClr val="00B050"/>
                  </a:solidFill>
                  <a:latin typeface="Times New Roman" pitchFamily="18" charset="0"/>
                </a:rPr>
                <a:t>对别人父亲的尊称</a:t>
              </a:r>
            </a:p>
          </p:txBody>
        </p:sp>
        <p:sp>
          <p:nvSpPr>
            <p:cNvPr id="29722" name="Rectangle 11"/>
            <p:cNvSpPr>
              <a:spLocks noChangeArrowheads="1"/>
            </p:cNvSpPr>
            <p:nvPr/>
          </p:nvSpPr>
          <p:spPr bwMode="auto">
            <a:xfrm>
              <a:off x="92" y="150"/>
              <a:ext cx="1632" cy="38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rgbClr val="00B050"/>
                  </a:solidFill>
                  <a:latin typeface="Times New Roman" pitchFamily="18" charset="0"/>
                </a:rPr>
                <a:t>对别人父亲的尊称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531394" y="973138"/>
            <a:ext cx="1257300" cy="838200"/>
            <a:chOff x="1536" y="192"/>
            <a:chExt cx="1056" cy="528"/>
          </a:xfrm>
        </p:grpSpPr>
        <p:sp>
          <p:nvSpPr>
            <p:cNvPr id="29717" name="Line 13"/>
            <p:cNvSpPr>
              <a:spLocks noChangeShapeType="1"/>
            </p:cNvSpPr>
            <p:nvPr/>
          </p:nvSpPr>
          <p:spPr bwMode="auto">
            <a:xfrm flipH="1">
              <a:off x="1536" y="480"/>
              <a:ext cx="38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29718" name="Oval 14"/>
            <p:cNvSpPr>
              <a:spLocks noChangeArrowheads="1"/>
            </p:cNvSpPr>
            <p:nvPr/>
          </p:nvSpPr>
          <p:spPr bwMode="auto">
            <a:xfrm>
              <a:off x="1776" y="192"/>
              <a:ext cx="816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Times New Roman" pitchFamily="18" charset="0"/>
                </a:rPr>
                <a:t>通“否”</a:t>
              </a:r>
            </a:p>
          </p:txBody>
        </p:sp>
        <p:sp>
          <p:nvSpPr>
            <p:cNvPr id="29719" name="Oval 14"/>
            <p:cNvSpPr>
              <a:spLocks noChangeArrowheads="1"/>
            </p:cNvSpPr>
            <p:nvPr/>
          </p:nvSpPr>
          <p:spPr bwMode="auto">
            <a:xfrm>
              <a:off x="1776" y="198"/>
              <a:ext cx="816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Times New Roman" pitchFamily="18" charset="0"/>
                </a:rPr>
                <a:t>通“否”</a:t>
              </a: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348288" y="1001713"/>
            <a:ext cx="1028700" cy="762000"/>
            <a:chOff x="3024" y="192"/>
            <a:chExt cx="864" cy="480"/>
          </a:xfrm>
        </p:grpSpPr>
        <p:sp>
          <p:nvSpPr>
            <p:cNvPr id="29714" name="Line 16"/>
            <p:cNvSpPr>
              <a:spLocks noChangeShapeType="1"/>
            </p:cNvSpPr>
            <p:nvPr/>
          </p:nvSpPr>
          <p:spPr bwMode="auto">
            <a:xfrm flipH="1">
              <a:off x="3024" y="480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38926" name="Oval 17"/>
            <p:cNvSpPr>
              <a:spLocks noChangeArrowheads="1"/>
            </p:cNvSpPr>
            <p:nvPr/>
          </p:nvSpPr>
          <p:spPr bwMode="auto">
            <a:xfrm>
              <a:off x="3024" y="192"/>
              <a:ext cx="86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1600" b="1" noProof="1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等待</a:t>
              </a:r>
              <a:endParaRPr kumimoji="1" lang="zh-CN" altLang="en-US" sz="1600" b="1" noProof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auto">
            <a:xfrm>
              <a:off x="3024" y="198"/>
              <a:ext cx="86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auto">
                <a:defRPr/>
              </a:pPr>
              <a:r>
                <a:rPr kumimoji="1" lang="zh-CN" altLang="en-US" sz="1600" b="1" noProof="1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+mn-ea"/>
                </a:rPr>
                <a:t>等待</a:t>
              </a:r>
              <a:endParaRPr kumimoji="1" lang="zh-CN" altLang="en-US" sz="1600" b="1" noProof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组合 15"/>
          <p:cNvGrpSpPr>
            <a:grpSpLocks/>
          </p:cNvGrpSpPr>
          <p:nvPr/>
        </p:nvGrpSpPr>
        <p:grpSpPr bwMode="auto">
          <a:xfrm>
            <a:off x="3531394" y="3381375"/>
            <a:ext cx="971550" cy="762000"/>
            <a:chOff x="7416" y="5326"/>
            <a:chExt cx="2040" cy="1200"/>
          </a:xfrm>
        </p:grpSpPr>
        <p:sp>
          <p:nvSpPr>
            <p:cNvPr id="29712" name="Line 20"/>
            <p:cNvSpPr>
              <a:spLocks noChangeShapeType="1"/>
            </p:cNvSpPr>
            <p:nvPr/>
          </p:nvSpPr>
          <p:spPr bwMode="auto">
            <a:xfrm>
              <a:off x="8181" y="6166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29713" name="Oval 21"/>
            <p:cNvSpPr>
              <a:spLocks noChangeArrowheads="1"/>
            </p:cNvSpPr>
            <p:nvPr/>
          </p:nvSpPr>
          <p:spPr bwMode="auto">
            <a:xfrm>
              <a:off x="7416" y="5326"/>
              <a:ext cx="2040" cy="84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rgbClr val="00B050"/>
                  </a:solidFill>
                  <a:latin typeface="Times New Roman" pitchFamily="18" charset="0"/>
                </a:rPr>
                <a:t>不是</a:t>
              </a:r>
            </a:p>
          </p:txBody>
        </p:sp>
      </p:grpSp>
      <p:grpSp>
        <p:nvGrpSpPr>
          <p:cNvPr id="6" name="组合 16"/>
          <p:cNvGrpSpPr>
            <a:grpSpLocks/>
          </p:cNvGrpSpPr>
          <p:nvPr/>
        </p:nvGrpSpPr>
        <p:grpSpPr bwMode="auto">
          <a:xfrm>
            <a:off x="6376987" y="3243263"/>
            <a:ext cx="1514475" cy="914400"/>
            <a:chOff x="13389" y="5108"/>
            <a:chExt cx="3182" cy="1440"/>
          </a:xfrm>
        </p:grpSpPr>
        <p:sp>
          <p:nvSpPr>
            <p:cNvPr id="29710" name="Line 22"/>
            <p:cNvSpPr>
              <a:spLocks noChangeShapeType="1"/>
            </p:cNvSpPr>
            <p:nvPr/>
          </p:nvSpPr>
          <p:spPr bwMode="auto">
            <a:xfrm>
              <a:off x="14703" y="5948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29711" name="Oval 23"/>
            <p:cNvSpPr>
              <a:spLocks noChangeArrowheads="1"/>
            </p:cNvSpPr>
            <p:nvPr/>
          </p:nvSpPr>
          <p:spPr bwMode="auto">
            <a:xfrm>
              <a:off x="13389" y="5108"/>
              <a:ext cx="3182" cy="84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Times New Roman" pitchFamily="18" charset="0"/>
                </a:rPr>
                <a:t>丢下，舍弃</a:t>
              </a:r>
            </a:p>
          </p:txBody>
        </p:sp>
      </p:grpSp>
      <p:grpSp>
        <p:nvGrpSpPr>
          <p:cNvPr id="29707" name="组合 7"/>
          <p:cNvGrpSpPr>
            <a:grpSpLocks/>
          </p:cNvGrpSpPr>
          <p:nvPr/>
        </p:nvGrpSpPr>
        <p:grpSpPr bwMode="auto">
          <a:xfrm>
            <a:off x="223838" y="830263"/>
            <a:ext cx="1563291" cy="1454150"/>
            <a:chOff x="413" y="1155"/>
            <a:chExt cx="3284" cy="2290"/>
          </a:xfrm>
        </p:grpSpPr>
        <p:sp>
          <p:nvSpPr>
            <p:cNvPr id="11" name="五边形 10"/>
            <p:cNvSpPr/>
            <p:nvPr>
              <p:custDataLst>
                <p:tags r:id="rId1"/>
              </p:custDataLst>
            </p:nvPr>
          </p:nvSpPr>
          <p:spPr>
            <a:xfrm>
              <a:off x="413" y="1155"/>
              <a:ext cx="3284" cy="141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noProof="1">
                  <a:solidFill>
                    <a:schemeClr val="bg1"/>
                  </a:solidFill>
                </a:rPr>
                <a:t>疏通文意</a:t>
              </a:r>
            </a:p>
          </p:txBody>
        </p:sp>
        <p:sp>
          <p:nvSpPr>
            <p:cNvPr id="29709" name="MH_Number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40" y="2339"/>
              <a:ext cx="1160" cy="1107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b="1">
                  <a:solidFill>
                    <a:schemeClr val="accent2"/>
                  </a:solidFill>
                </a:rPr>
                <a:t>2</a:t>
              </a:r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1" grpId="0"/>
      <p:bldP spid="389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2031206" y="3305175"/>
            <a:ext cx="6858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imes New Roman" pitchFamily="18" charset="0"/>
              </a:rPr>
              <a:t>对子骂父，则是无礼。”         友人</a:t>
            </a:r>
            <a:r>
              <a:rPr lang="zh-CN" altLang="en-US" sz="2000" b="1">
                <a:solidFill>
                  <a:srgbClr val="00B050"/>
                </a:solidFill>
                <a:latin typeface="Times New Roman" pitchFamily="18" charset="0"/>
              </a:rPr>
              <a:t>惭</a:t>
            </a:r>
            <a:r>
              <a:rPr lang="zh-CN" altLang="en-US" sz="2000" b="1">
                <a:latin typeface="Times New Roman" pitchFamily="18" charset="0"/>
              </a:rPr>
              <a:t>，下车</a:t>
            </a:r>
            <a:r>
              <a:rPr lang="zh-CN" altLang="en-US" sz="2000" b="1">
                <a:solidFill>
                  <a:schemeClr val="accent2"/>
                </a:solidFill>
                <a:latin typeface="Times New Roman" pitchFamily="18" charset="0"/>
              </a:rPr>
              <a:t>引</a:t>
            </a:r>
            <a:r>
              <a:rPr lang="zh-CN" altLang="en-US" sz="2000" b="1">
                <a:latin typeface="Times New Roman" pitchFamily="18" charset="0"/>
              </a:rPr>
              <a:t>之，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2120504" y="5133975"/>
            <a:ext cx="6572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Times New Roman" pitchFamily="18" charset="0"/>
              </a:rPr>
              <a:t>元方入门不</a:t>
            </a:r>
            <a:r>
              <a:rPr lang="zh-CN" altLang="en-US" sz="2000" b="1">
                <a:solidFill>
                  <a:srgbClr val="00B050"/>
                </a:solidFill>
                <a:latin typeface="Times New Roman" pitchFamily="18" charset="0"/>
              </a:rPr>
              <a:t>顾</a:t>
            </a:r>
            <a:r>
              <a:rPr lang="zh-CN" altLang="en-US" sz="2000" b="1">
                <a:solidFill>
                  <a:schemeClr val="accent2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031207" y="687388"/>
            <a:ext cx="656153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defRPr/>
            </a:pPr>
            <a:r>
              <a:rPr kumimoji="1" lang="zh-CN" altLang="en-US" sz="2000" b="1" noProof="1">
                <a:latin typeface="Times New Roman" panose="02020603050405020304" pitchFamily="18" charset="0"/>
                <a:ea typeface="+mn-ea"/>
              </a:rPr>
              <a:t>元方曰：“君与</a:t>
            </a:r>
            <a:r>
              <a:rPr kumimoji="1" lang="zh-CN" altLang="en-US" sz="2000" b="1" noProof="1">
                <a:solidFill>
                  <a:schemeClr val="accent2"/>
                </a:solidFill>
                <a:latin typeface="Times New Roman" panose="02020603050405020304" pitchFamily="18" charset="0"/>
                <a:ea typeface="+mn-ea"/>
              </a:rPr>
              <a:t>家君</a:t>
            </a:r>
            <a:r>
              <a:rPr kumimoji="1" lang="zh-CN" altLang="en-US" sz="2000" b="1" noProof="1">
                <a:latin typeface="Times New Roman" panose="02020603050405020304" pitchFamily="18" charset="0"/>
                <a:ea typeface="+mn-ea"/>
              </a:rPr>
              <a:t>期日中。日中不至，</a:t>
            </a:r>
            <a:r>
              <a:rPr kumimoji="1" lang="zh-CN" altLang="en-US" sz="2000" b="1" noProof="1">
                <a:solidFill>
                  <a:schemeClr val="accent5"/>
                </a:solidFill>
                <a:latin typeface="Times New Roman" panose="02020603050405020304" pitchFamily="18" charset="0"/>
                <a:ea typeface="+mn-ea"/>
              </a:rPr>
              <a:t>则</a:t>
            </a:r>
            <a:r>
              <a:rPr kumimoji="1" lang="zh-CN" altLang="en-US" sz="2000" b="1" noProof="1">
                <a:latin typeface="Times New Roman" panose="02020603050405020304" pitchFamily="18" charset="0"/>
                <a:ea typeface="+mn-ea"/>
              </a:rPr>
              <a:t>是无信；</a:t>
            </a:r>
            <a:endParaRPr kumimoji="1" lang="zh-CN" altLang="en-US" sz="2000" b="1" noProof="1"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977629" y="1903413"/>
            <a:ext cx="6858000" cy="4148138"/>
            <a:chOff x="0" y="1248"/>
            <a:chExt cx="5760" cy="2613"/>
          </a:xfrm>
        </p:grpSpPr>
        <p:sp>
          <p:nvSpPr>
            <p:cNvPr id="39946" name="Text Box 6"/>
            <p:cNvSpPr txBox="1">
              <a:spLocks noChangeArrowheads="1"/>
            </p:cNvSpPr>
            <p:nvPr/>
          </p:nvSpPr>
          <p:spPr bwMode="auto">
            <a:xfrm>
              <a:off x="0" y="1248"/>
              <a:ext cx="5760" cy="2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ct val="50000"/>
                </a:spcBef>
                <a:defRPr/>
              </a:pPr>
              <a:r>
                <a:rPr kumimoji="1" lang="zh-CN" altLang="en-US" sz="1600" b="1" noProof="1">
                  <a:solidFill>
                    <a:srgbClr val="FF3300"/>
                  </a:solidFill>
                  <a:latin typeface="Times New Roman" panose="02020603050405020304" pitchFamily="18" charset="0"/>
                  <a:ea typeface="+mn-ea"/>
                </a:rPr>
                <a:t>元方说；     “你跟</a:t>
              </a:r>
              <a:r>
                <a:rPr kumimoji="1" lang="zh-CN" altLang="en-US" sz="1600" b="1" noProof="1">
                  <a:solidFill>
                    <a:schemeClr val="accent2"/>
                  </a:solidFill>
                  <a:latin typeface="Times New Roman" panose="02020603050405020304" pitchFamily="18" charset="0"/>
                  <a:ea typeface="+mn-ea"/>
                </a:rPr>
                <a:t>我爸爸</a:t>
              </a:r>
              <a:r>
                <a:rPr kumimoji="1" lang="zh-CN" altLang="en-US" sz="1600" b="1" noProof="1">
                  <a:solidFill>
                    <a:srgbClr val="FF3300"/>
                  </a:solidFill>
                  <a:latin typeface="Times New Roman" panose="02020603050405020304" pitchFamily="18" charset="0"/>
                  <a:ea typeface="+mn-ea"/>
                </a:rPr>
                <a:t>约好正午。你正午不到， </a:t>
              </a:r>
              <a:r>
                <a:rPr kumimoji="1" lang="zh-CN" altLang="en-US" sz="1600" b="1" noProof="1">
                  <a:solidFill>
                    <a:schemeClr val="accent5"/>
                  </a:solidFill>
                  <a:latin typeface="Times New Roman" panose="02020603050405020304" pitchFamily="18" charset="0"/>
                  <a:ea typeface="+mn-ea"/>
                </a:rPr>
                <a:t>就是</a:t>
              </a:r>
              <a:r>
                <a:rPr kumimoji="1" lang="zh-CN" altLang="en-US" sz="1600" b="1" noProof="1">
                  <a:solidFill>
                    <a:srgbClr val="FF3300"/>
                  </a:solidFill>
                  <a:latin typeface="Times New Roman" panose="02020603050405020304" pitchFamily="18" charset="0"/>
                  <a:ea typeface="+mn-ea"/>
                </a:rPr>
                <a:t>不讲信用。”</a:t>
              </a:r>
              <a:endParaRPr kumimoji="1" lang="zh-CN" altLang="en-US" sz="1600" b="1" noProof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735" name="Text Box 7"/>
            <p:cNvSpPr txBox="1">
              <a:spLocks noChangeArrowheads="1"/>
            </p:cNvSpPr>
            <p:nvPr/>
          </p:nvSpPr>
          <p:spPr bwMode="auto">
            <a:xfrm>
              <a:off x="45" y="2496"/>
              <a:ext cx="546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b="1">
                  <a:solidFill>
                    <a:srgbClr val="FF3300"/>
                  </a:solidFill>
                  <a:latin typeface="Times New Roman" pitchFamily="18" charset="0"/>
                </a:rPr>
                <a:t>对着人家的儿子骂他，就是没有礼貌。”那人感到</a:t>
              </a:r>
              <a:r>
                <a:rPr lang="zh-CN" altLang="en-US" sz="1600" b="1">
                  <a:solidFill>
                    <a:srgbClr val="00B050"/>
                  </a:solidFill>
                  <a:latin typeface="Times New Roman" pitchFamily="18" charset="0"/>
                </a:rPr>
                <a:t>惭愧</a:t>
              </a:r>
              <a:r>
                <a:rPr lang="zh-CN" altLang="en-US" sz="1600" b="1">
                  <a:solidFill>
                    <a:srgbClr val="FF3300"/>
                  </a:solidFill>
                  <a:latin typeface="Times New Roman" pitchFamily="18" charset="0"/>
                </a:rPr>
                <a:t>，便下车想拉元方，</a:t>
              </a:r>
            </a:p>
          </p:txBody>
        </p:sp>
        <p:sp>
          <p:nvSpPr>
            <p:cNvPr id="30736" name="Text Box 8"/>
            <p:cNvSpPr txBox="1">
              <a:spLocks noChangeArrowheads="1"/>
            </p:cNvSpPr>
            <p:nvPr/>
          </p:nvSpPr>
          <p:spPr bwMode="auto">
            <a:xfrm>
              <a:off x="0" y="3648"/>
              <a:ext cx="456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600" b="1">
                  <a:solidFill>
                    <a:srgbClr val="FF3300"/>
                  </a:solidFill>
                  <a:latin typeface="Times New Roman" pitchFamily="18" charset="0"/>
                </a:rPr>
                <a:t>元方头也不回地走进自己家的大门。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7675960" y="2657475"/>
            <a:ext cx="1015603" cy="838200"/>
            <a:chOff x="16117" y="4185"/>
            <a:chExt cx="2134" cy="1320"/>
          </a:xfrm>
        </p:grpSpPr>
        <p:sp>
          <p:nvSpPr>
            <p:cNvPr id="30732" name="Line 10"/>
            <p:cNvSpPr>
              <a:spLocks noChangeShapeType="1"/>
            </p:cNvSpPr>
            <p:nvPr/>
          </p:nvSpPr>
          <p:spPr bwMode="auto">
            <a:xfrm>
              <a:off x="17184" y="4905"/>
              <a:ext cx="0" cy="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30733" name="Oval 11"/>
            <p:cNvSpPr>
              <a:spLocks noChangeArrowheads="1"/>
            </p:cNvSpPr>
            <p:nvPr/>
          </p:nvSpPr>
          <p:spPr bwMode="auto">
            <a:xfrm>
              <a:off x="16117" y="4185"/>
              <a:ext cx="2135" cy="72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1600" b="1">
                  <a:solidFill>
                    <a:schemeClr val="accent2"/>
                  </a:solidFill>
                  <a:latin typeface="Times New Roman" pitchFamily="18" charset="0"/>
                </a:rPr>
                <a:t>拉</a:t>
              </a: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3726656" y="4648200"/>
            <a:ext cx="971550" cy="762000"/>
            <a:chOff x="7824" y="7320"/>
            <a:chExt cx="2040" cy="1200"/>
          </a:xfrm>
        </p:grpSpPr>
        <p:sp>
          <p:nvSpPr>
            <p:cNvPr id="30730" name="Line 12"/>
            <p:cNvSpPr>
              <a:spLocks noChangeShapeType="1"/>
            </p:cNvSpPr>
            <p:nvPr/>
          </p:nvSpPr>
          <p:spPr bwMode="auto">
            <a:xfrm>
              <a:off x="8616" y="804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30731" name="Rectangle 13"/>
            <p:cNvSpPr>
              <a:spLocks noChangeArrowheads="1"/>
            </p:cNvSpPr>
            <p:nvPr/>
          </p:nvSpPr>
          <p:spPr bwMode="auto">
            <a:xfrm>
              <a:off x="7824" y="7320"/>
              <a:ext cx="2040" cy="72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rgbClr val="00B050"/>
                  </a:solidFill>
                  <a:latin typeface="Times New Roman" pitchFamily="18" charset="0"/>
                </a:rPr>
                <a:t>回头看</a:t>
              </a:r>
            </a:p>
          </p:txBody>
        </p:sp>
      </p:grpSp>
      <p:sp>
        <p:nvSpPr>
          <p:cNvPr id="11" name="五边形 10"/>
          <p:cNvSpPr/>
          <p:nvPr>
            <p:custDataLst>
              <p:tags r:id="rId1"/>
            </p:custDataLst>
          </p:nvPr>
        </p:nvSpPr>
        <p:spPr>
          <a:xfrm>
            <a:off x="223838" y="830263"/>
            <a:ext cx="1564481" cy="89535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noProof="1">
                <a:solidFill>
                  <a:schemeClr val="bg1"/>
                </a:solidFill>
              </a:rPr>
              <a:t>疏通文意</a:t>
            </a:r>
          </a:p>
        </p:txBody>
      </p:sp>
      <p:sp>
        <p:nvSpPr>
          <p:cNvPr id="30729" name="MH_Number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6744" y="1581151"/>
            <a:ext cx="552450" cy="703263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altLang="zh-CN" b="1">
                <a:solidFill>
                  <a:schemeClr val="accent2"/>
                </a:solidFill>
              </a:rPr>
              <a:t>3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占位符 7" descr="C:\Users\12\Desktop\vNbV5nG5jJUFhWU3inQzeDfYXs12jxte-2iT-I9QT43oAwAA6AMAAEpQ.jpgvNbV5nG5jJUFhWU3inQzeDfYXs12jxte-2iT-I9QT43oAwAA6AMAAEpQ"/>
          <p:cNvPicPr preferRelativeResize="0">
            <a:picLocks noGrp="1" noChangeArrowheads="1"/>
          </p:cNvPicPr>
          <p:nvPr>
            <p:ph type="pic" idx="4294967295"/>
            <p:custDataLst>
              <p:tags r:id="rId2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4747" y="1530350"/>
            <a:ext cx="5619750" cy="4537075"/>
          </a:xfrm>
        </p:spPr>
      </p:pic>
      <p:sp>
        <p:nvSpPr>
          <p:cNvPr id="31747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84748" y="328613"/>
            <a:ext cx="681156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tx2"/>
                </a:solidFill>
              </a:rPr>
              <a:t>想一想</a:t>
            </a:r>
          </a:p>
        </p:txBody>
      </p:sp>
      <p:grpSp>
        <p:nvGrpSpPr>
          <p:cNvPr id="31748" name="组合 3"/>
          <p:cNvGrpSpPr>
            <a:grpSpLocks/>
          </p:cNvGrpSpPr>
          <p:nvPr/>
        </p:nvGrpSpPr>
        <p:grpSpPr bwMode="auto">
          <a:xfrm>
            <a:off x="816769" y="381000"/>
            <a:ext cx="1191816" cy="1631950"/>
            <a:chOff x="1245" y="623"/>
            <a:chExt cx="1964" cy="2094"/>
          </a:xfrm>
        </p:grpSpPr>
        <p:sp>
          <p:nvSpPr>
            <p:cNvPr id="31753" name="MH_Others_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PART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754" name="MH_Number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98" y="1815"/>
              <a:ext cx="911" cy="9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700" b="1">
                  <a:solidFill>
                    <a:schemeClr val="accent2"/>
                  </a:solidFill>
                </a:rPr>
                <a:t>3</a:t>
              </a:r>
            </a:p>
          </p:txBody>
        </p:sp>
      </p:grpSp>
      <p:sp>
        <p:nvSpPr>
          <p:cNvPr id="31749" name="MH_Number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0429" y="2332038"/>
            <a:ext cx="987028" cy="971550"/>
          </a:xfrm>
          <a:custGeom>
            <a:avLst/>
            <a:gdLst>
              <a:gd name="T0" fmla="*/ 2918541 w 825937"/>
              <a:gd name="T1" fmla="*/ 804964 h 612776"/>
              <a:gd name="T2" fmla="*/ 3342069 w 825937"/>
              <a:gd name="T3" fmla="*/ 1222121 h 612776"/>
              <a:gd name="T4" fmla="*/ 2920553 w 825937"/>
              <a:gd name="T5" fmla="*/ 1637298 h 612776"/>
              <a:gd name="T6" fmla="*/ 1236554 w 825937"/>
              <a:gd name="T7" fmla="*/ 0 h 612776"/>
              <a:gd name="T8" fmla="*/ 2473108 w 825937"/>
              <a:gd name="T9" fmla="*/ 1221130 h 612776"/>
              <a:gd name="T10" fmla="*/ 1236554 w 825937"/>
              <a:gd name="T11" fmla="*/ 2442259 h 612776"/>
              <a:gd name="T12" fmla="*/ 0 w 825937"/>
              <a:gd name="T13" fmla="*/ 1221130 h 612776"/>
              <a:gd name="T14" fmla="*/ 1236554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750" name="MH_Number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07344" y="3857625"/>
            <a:ext cx="900113" cy="903288"/>
          </a:xfrm>
          <a:custGeom>
            <a:avLst/>
            <a:gdLst>
              <a:gd name="T0" fmla="*/ 2212905 w 825937"/>
              <a:gd name="T1" fmla="*/ 646252 h 612776"/>
              <a:gd name="T2" fmla="*/ 2534035 w 825937"/>
              <a:gd name="T3" fmla="*/ 981158 h 612776"/>
              <a:gd name="T4" fmla="*/ 2214433 w 825937"/>
              <a:gd name="T5" fmla="*/ 1314475 h 612776"/>
              <a:gd name="T6" fmla="*/ 937583 w 825937"/>
              <a:gd name="T7" fmla="*/ 0 h 612776"/>
              <a:gd name="T8" fmla="*/ 1875170 w 825937"/>
              <a:gd name="T9" fmla="*/ 980361 h 612776"/>
              <a:gd name="T10" fmla="*/ 937583 w 825937"/>
              <a:gd name="T11" fmla="*/ 1960725 h 612776"/>
              <a:gd name="T12" fmla="*/ 0 w 825937"/>
              <a:gd name="T13" fmla="*/ 980361 h 612776"/>
              <a:gd name="T14" fmla="*/ 937583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MH_Entry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93436" y="2331721"/>
            <a:ext cx="4758658" cy="656221"/>
          </a:xfrm>
          <a:prstGeom prst="rect">
            <a:avLst/>
          </a:prstGeom>
          <a:noFill/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fontAlgn="auto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元方的</a:t>
            </a:r>
            <a:r>
              <a:rPr lang="en-US" altLang="zh-CN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“</a:t>
            </a:r>
            <a:r>
              <a:rPr lang="zh-CN" altLang="en-US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方正</a:t>
            </a:r>
            <a:r>
              <a:rPr lang="en-US" altLang="zh-CN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”</a:t>
            </a:r>
            <a:r>
              <a:rPr lang="zh-CN" altLang="en-US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体现在哪里？</a:t>
            </a:r>
          </a:p>
        </p:txBody>
      </p:sp>
      <p:sp>
        <p:nvSpPr>
          <p:cNvPr id="9" name="MH_Entry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95214" y="3981481"/>
            <a:ext cx="4758658" cy="656221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itchFamily="49" charset="-122"/>
              <a:buChar char=" "/>
              <a:defRPr sz="1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algn="l" fontAlgn="auto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元方的</a:t>
            </a:r>
            <a:r>
              <a:rPr lang="en-US" altLang="zh-CN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“</a:t>
            </a:r>
            <a:r>
              <a:rPr lang="zh-CN" altLang="en-US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入门不顾</a:t>
            </a:r>
            <a:r>
              <a:rPr lang="en-US" altLang="zh-CN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”</a:t>
            </a:r>
            <a:r>
              <a:rPr lang="zh-CN" altLang="en-US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是否失礼？</a:t>
            </a:r>
          </a:p>
        </p:txBody>
      </p:sp>
    </p:spTree>
    <p:custDataLst>
      <p:tags r:id="rId1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784747" y="2089418"/>
            <a:ext cx="648057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ea typeface="华文行楷" pitchFamily="2" charset="-122"/>
              </a:rPr>
              <a:t>　　陈太丘与友期行，期日中，过中（　）</a:t>
            </a:r>
          </a:p>
          <a:p>
            <a:r>
              <a:rPr lang="zh-CN" altLang="en-US" sz="2400" b="1" dirty="0">
                <a:ea typeface="华文行楷" pitchFamily="2" charset="-122"/>
              </a:rPr>
              <a:t>不至，太丘舍去，去后（　）乃至。元方时</a:t>
            </a:r>
          </a:p>
          <a:p>
            <a:r>
              <a:rPr lang="zh-CN" altLang="en-US" sz="2400" b="1" dirty="0">
                <a:ea typeface="华文行楷" pitchFamily="2" charset="-122"/>
              </a:rPr>
              <a:t>年七岁，（　）门外戏。客问元方：“尊君在不？”（　　）答曰：“（　　）待君久（　）不至，（　　）已去。”友人便怒：“非人哉！与人期行，相委而去。”元方曰：“君与家君期日中。（　）日中不至，则是无信；（　）对子骂父，则是无礼。”友人惭，下车</a:t>
            </a:r>
          </a:p>
          <a:p>
            <a:r>
              <a:rPr lang="zh-CN" altLang="en-US" sz="2400" b="1" dirty="0">
                <a:ea typeface="华文行楷" pitchFamily="2" charset="-122"/>
              </a:rPr>
              <a:t>引之，元方入门不顾。</a:t>
            </a:r>
          </a:p>
          <a:p>
            <a:pPr eaLnBrk="0" hangingPunct="0"/>
            <a:r>
              <a:rPr lang="zh-CN" altLang="en-US" sz="2400" dirty="0"/>
              <a:t>  　　　　　　　　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6950869" y="1859797"/>
            <a:ext cx="48577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400" b="1" dirty="0">
                <a:solidFill>
                  <a:srgbClr val="FF3300"/>
                </a:solidFill>
              </a:rPr>
              <a:t>　</a:t>
            </a:r>
            <a:r>
              <a:rPr lang="zh-CN" altLang="en-US" sz="2400" b="1" dirty="0">
                <a:solidFill>
                  <a:srgbClr val="FF3300"/>
                </a:solidFill>
                <a:ea typeface="华文行楷" pitchFamily="2" charset="-122"/>
              </a:rPr>
              <a:t>友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5099447" y="2422228"/>
            <a:ext cx="756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友</a:t>
            </a: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2951560" y="2452689"/>
            <a:ext cx="810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　于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2951560" y="2955926"/>
            <a:ext cx="1079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元方</a:t>
            </a: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364956" y="2955926"/>
            <a:ext cx="1296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家君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7558087" y="2955926"/>
            <a:ext cx="919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君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2978944" y="3444876"/>
            <a:ext cx="1025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家君</a:t>
            </a: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3238500" y="4408488"/>
            <a:ext cx="11882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君</a:t>
            </a: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7347347" y="4408488"/>
            <a:ext cx="9179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行楷" pitchFamily="2" charset="-122"/>
              </a:rPr>
              <a:t>君</a:t>
            </a: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784509" y="328931"/>
            <a:ext cx="6812280" cy="894715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>
              <a:defRPr sz="36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defRPr/>
            </a:pPr>
            <a:r>
              <a:rPr lang="zh-CN" altLang="en-US" sz="4400" noProof="1">
                <a:solidFill>
                  <a:schemeClr val="tx2"/>
                </a:solidFill>
              </a:rPr>
              <a:t>考一考   </a:t>
            </a:r>
            <a:r>
              <a:rPr lang="zh-CN" altLang="en-US" sz="240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宋体" panose="02010600030101010101" pitchFamily="2" charset="-122"/>
                <a:ea typeface="宋体" panose="02010600030101010101" pitchFamily="2" charset="-122"/>
              </a:rPr>
              <a:t>补出文中省略部分</a:t>
            </a:r>
          </a:p>
        </p:txBody>
      </p:sp>
      <p:grpSp>
        <p:nvGrpSpPr>
          <p:cNvPr id="32781" name="组合 3"/>
          <p:cNvGrpSpPr>
            <a:grpSpLocks/>
          </p:cNvGrpSpPr>
          <p:nvPr/>
        </p:nvGrpSpPr>
        <p:grpSpPr bwMode="auto">
          <a:xfrm>
            <a:off x="714375" y="328614"/>
            <a:ext cx="1190625" cy="1633537"/>
            <a:chOff x="1245" y="623"/>
            <a:chExt cx="1964" cy="2094"/>
          </a:xfrm>
        </p:grpSpPr>
        <p:sp>
          <p:nvSpPr>
            <p:cNvPr id="32783" name="MH_Others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PART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84" name="MH_Number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98" y="1815"/>
              <a:ext cx="911" cy="9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700" b="1">
                  <a:solidFill>
                    <a:schemeClr val="accent2"/>
                  </a:solidFill>
                </a:rPr>
                <a:t>4</a:t>
              </a: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84747" y="6080126"/>
            <a:ext cx="6629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</a:rPr>
              <a:t>文中“</a:t>
            </a:r>
            <a:r>
              <a:rPr lang="zh-CN" altLang="en-US" sz="2000" b="1" dirty="0">
                <a:solidFill>
                  <a:srgbClr val="0000FF"/>
                </a:solidFill>
              </a:rPr>
              <a:t>君</a:t>
            </a:r>
            <a:r>
              <a:rPr lang="zh-CN" altLang="en-US" sz="2000" b="1" dirty="0">
                <a:solidFill>
                  <a:srgbClr val="000000"/>
                </a:solidFill>
              </a:rPr>
              <a:t>”“</a:t>
            </a:r>
            <a:r>
              <a:rPr lang="zh-CN" altLang="en-US" sz="2000" b="1" dirty="0">
                <a:solidFill>
                  <a:srgbClr val="0000FF"/>
                </a:solidFill>
              </a:rPr>
              <a:t>家君</a:t>
            </a:r>
            <a:r>
              <a:rPr lang="zh-CN" altLang="en-US" sz="2000" b="1" dirty="0">
                <a:solidFill>
                  <a:srgbClr val="000000"/>
                </a:solidFill>
              </a:rPr>
              <a:t>”“</a:t>
            </a:r>
            <a:r>
              <a:rPr lang="zh-CN" altLang="en-US" sz="2000" b="1" dirty="0">
                <a:solidFill>
                  <a:srgbClr val="0000FF"/>
                </a:solidFill>
              </a:rPr>
              <a:t>尊君</a:t>
            </a:r>
            <a:r>
              <a:rPr lang="zh-CN" altLang="en-US" sz="2000" b="1" dirty="0">
                <a:solidFill>
                  <a:srgbClr val="000000"/>
                </a:solidFill>
              </a:rPr>
              <a:t>”的称谓有什么不同？</a:t>
            </a:r>
            <a:r>
              <a:rPr lang="en-US" altLang="zh-CN" sz="2000" b="1" dirty="0">
                <a:solidFill>
                  <a:srgbClr val="000000"/>
                </a:solidFill>
              </a:rPr>
              <a:t>P</a:t>
            </a:r>
            <a:r>
              <a:rPr lang="en-US" altLang="zh-CN" sz="2000" b="1" baseline="-25000" dirty="0">
                <a:solidFill>
                  <a:srgbClr val="000000"/>
                </a:solidFill>
              </a:rPr>
              <a:t>31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  <p:bldP spid="125956" grpId="0"/>
      <p:bldP spid="125957" grpId="0"/>
      <p:bldP spid="125958" grpId="0"/>
      <p:bldP spid="125959" grpId="0"/>
      <p:bldP spid="125960" grpId="0"/>
      <p:bldP spid="125961" grpId="0"/>
      <p:bldP spid="125963" grpId="0"/>
      <p:bldP spid="125964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94" name="Straight Connector 30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1699022" y="2911475"/>
            <a:ext cx="2403872" cy="1588"/>
          </a:xfrm>
          <a:prstGeom prst="line">
            <a:avLst/>
          </a:prstGeom>
          <a:noFill/>
          <a:ln w="9525">
            <a:solidFill>
              <a:srgbClr val="B8CA95"/>
            </a:solidFill>
            <a:round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Freeform 13"/>
          <p:cNvSpPr/>
          <p:nvPr>
            <p:custDataLst>
              <p:tags r:id="rId3"/>
            </p:custDataLst>
          </p:nvPr>
        </p:nvSpPr>
        <p:spPr bwMode="auto">
          <a:xfrm>
            <a:off x="4643137" y="3607610"/>
            <a:ext cx="1370467" cy="2438966"/>
          </a:xfrm>
          <a:custGeom>
            <a:avLst/>
            <a:gdLst>
              <a:gd name="connsiteX0" fmla="*/ 396 w 396"/>
              <a:gd name="connsiteY0" fmla="*/ 108 h 428"/>
              <a:gd name="connsiteX1" fmla="*/ 396 w 396"/>
              <a:gd name="connsiteY1" fmla="*/ 108 h 428"/>
              <a:gd name="connsiteX2" fmla="*/ 396 w 396"/>
              <a:gd name="connsiteY2" fmla="*/ 108 h 428"/>
              <a:gd name="connsiteX3" fmla="*/ 274 w 396"/>
              <a:gd name="connsiteY3" fmla="*/ 108 h 428"/>
              <a:gd name="connsiteX4" fmla="*/ 255 w 396"/>
              <a:gd name="connsiteY4" fmla="*/ 82 h 428"/>
              <a:gd name="connsiteX5" fmla="*/ 258 w 396"/>
              <a:gd name="connsiteY5" fmla="*/ 68 h 428"/>
              <a:gd name="connsiteX6" fmla="*/ 275 w 396"/>
              <a:gd name="connsiteY6" fmla="*/ 37 h 428"/>
              <a:gd name="connsiteX7" fmla="*/ 236 w 396"/>
              <a:gd name="connsiteY7" fmla="*/ 0 h 428"/>
              <a:gd name="connsiteX8" fmla="*/ 198 w 396"/>
              <a:gd name="connsiteY8" fmla="*/ 37 h 428"/>
              <a:gd name="connsiteX9" fmla="*/ 216 w 396"/>
              <a:gd name="connsiteY9" fmla="*/ 69 h 428"/>
              <a:gd name="connsiteX10" fmla="*/ 218 w 396"/>
              <a:gd name="connsiteY10" fmla="*/ 82 h 428"/>
              <a:gd name="connsiteX11" fmla="*/ 199 w 396"/>
              <a:gd name="connsiteY11" fmla="*/ 108 h 428"/>
              <a:gd name="connsiteX12" fmla="*/ 76 w 396"/>
              <a:gd name="connsiteY12" fmla="*/ 108 h 428"/>
              <a:gd name="connsiteX13" fmla="*/ 76 w 396"/>
              <a:gd name="connsiteY13" fmla="*/ 230 h 428"/>
              <a:gd name="connsiteX14" fmla="*/ 50 w 396"/>
              <a:gd name="connsiteY14" fmla="*/ 249 h 428"/>
              <a:gd name="connsiteX15" fmla="*/ 36 w 396"/>
              <a:gd name="connsiteY15" fmla="*/ 246 h 428"/>
              <a:gd name="connsiteX16" fmla="*/ 5 w 396"/>
              <a:gd name="connsiteY16" fmla="*/ 229 h 428"/>
              <a:gd name="connsiteX17" fmla="*/ 5 w 396"/>
              <a:gd name="connsiteY17" fmla="*/ 306 h 428"/>
              <a:gd name="connsiteX18" fmla="*/ 37 w 396"/>
              <a:gd name="connsiteY18" fmla="*/ 288 h 428"/>
              <a:gd name="connsiteX19" fmla="*/ 50 w 396"/>
              <a:gd name="connsiteY19" fmla="*/ 286 h 428"/>
              <a:gd name="connsiteX20" fmla="*/ 76 w 396"/>
              <a:gd name="connsiteY20" fmla="*/ 305 h 428"/>
              <a:gd name="connsiteX21" fmla="*/ 76 w 396"/>
              <a:gd name="connsiteY21" fmla="*/ 428 h 428"/>
              <a:gd name="connsiteX22" fmla="*/ 186 w 396"/>
              <a:gd name="connsiteY22" fmla="*/ 428 h 428"/>
              <a:gd name="connsiteX23" fmla="*/ 207 w 396"/>
              <a:gd name="connsiteY23" fmla="*/ 417 h 428"/>
              <a:gd name="connsiteX24" fmla="*/ 202 w 396"/>
              <a:gd name="connsiteY24" fmla="*/ 403 h 428"/>
              <a:gd name="connsiteX25" fmla="*/ 202 w 396"/>
              <a:gd name="connsiteY25" fmla="*/ 403 h 428"/>
              <a:gd name="connsiteX26" fmla="*/ 187 w 396"/>
              <a:gd name="connsiteY26" fmla="*/ 369 h 428"/>
              <a:gd name="connsiteX27" fmla="*/ 236 w 396"/>
              <a:gd name="connsiteY27" fmla="*/ 321 h 428"/>
              <a:gd name="connsiteX28" fmla="*/ 284 w 396"/>
              <a:gd name="connsiteY28" fmla="*/ 369 h 428"/>
              <a:gd name="connsiteX29" fmla="*/ 270 w 396"/>
              <a:gd name="connsiteY29" fmla="*/ 403 h 428"/>
              <a:gd name="connsiteX30" fmla="*/ 270 w 396"/>
              <a:gd name="connsiteY30" fmla="*/ 403 h 428"/>
              <a:gd name="connsiteX31" fmla="*/ 265 w 396"/>
              <a:gd name="connsiteY31" fmla="*/ 417 h 428"/>
              <a:gd name="connsiteX32" fmla="*/ 286 w 396"/>
              <a:gd name="connsiteY32" fmla="*/ 428 h 428"/>
              <a:gd name="connsiteX33" fmla="*/ 396 w 396"/>
              <a:gd name="connsiteY33" fmla="*/ 428 h 428"/>
              <a:gd name="connsiteX34" fmla="*/ 396 w 396"/>
              <a:gd name="connsiteY34" fmla="*/ 317 h 428"/>
              <a:gd name="connsiteX35" fmla="*/ 385 w 396"/>
              <a:gd name="connsiteY35" fmla="*/ 297 h 428"/>
              <a:gd name="connsiteX36" fmla="*/ 371 w 396"/>
              <a:gd name="connsiteY36" fmla="*/ 302 h 428"/>
              <a:gd name="connsiteX37" fmla="*/ 371 w 396"/>
              <a:gd name="connsiteY37" fmla="*/ 302 h 428"/>
              <a:gd name="connsiteX38" fmla="*/ 337 w 396"/>
              <a:gd name="connsiteY38" fmla="*/ 316 h 428"/>
              <a:gd name="connsiteX39" fmla="*/ 289 w 396"/>
              <a:gd name="connsiteY39" fmla="*/ 268 h 428"/>
              <a:gd name="connsiteX40" fmla="*/ 337 w 396"/>
              <a:gd name="connsiteY40" fmla="*/ 219 h 428"/>
              <a:gd name="connsiteX41" fmla="*/ 371 w 396"/>
              <a:gd name="connsiteY41" fmla="*/ 234 h 428"/>
              <a:gd name="connsiteX42" fmla="*/ 371 w 396"/>
              <a:gd name="connsiteY42" fmla="*/ 234 h 428"/>
              <a:gd name="connsiteX43" fmla="*/ 385 w 396"/>
              <a:gd name="connsiteY43" fmla="*/ 239 h 428"/>
              <a:gd name="connsiteX44" fmla="*/ 396 w 396"/>
              <a:gd name="connsiteY44" fmla="*/ 219 h 428"/>
              <a:gd name="connsiteX45" fmla="*/ 396 w 396"/>
              <a:gd name="connsiteY45" fmla="*/ 140 h 428"/>
              <a:gd name="connsiteX46" fmla="*/ 396 w 396"/>
              <a:gd name="connsiteY46" fmla="*/ 140 h 428"/>
              <a:gd name="connsiteX47" fmla="*/ 396 w 396"/>
              <a:gd name="connsiteY47" fmla="*/ 108 h 428"/>
              <a:gd name="connsiteX0-1" fmla="*/ 391 w 391"/>
              <a:gd name="connsiteY0-2" fmla="*/ 108 h 428"/>
              <a:gd name="connsiteX1-3" fmla="*/ 391 w 391"/>
              <a:gd name="connsiteY1-4" fmla="*/ 108 h 428"/>
              <a:gd name="connsiteX2-5" fmla="*/ 391 w 391"/>
              <a:gd name="connsiteY2-6" fmla="*/ 108 h 428"/>
              <a:gd name="connsiteX3-7" fmla="*/ 269 w 391"/>
              <a:gd name="connsiteY3-8" fmla="*/ 108 h 428"/>
              <a:gd name="connsiteX4-9" fmla="*/ 250 w 391"/>
              <a:gd name="connsiteY4-10" fmla="*/ 82 h 428"/>
              <a:gd name="connsiteX5-11" fmla="*/ 253 w 391"/>
              <a:gd name="connsiteY5-12" fmla="*/ 68 h 428"/>
              <a:gd name="connsiteX6-13" fmla="*/ 270 w 391"/>
              <a:gd name="connsiteY6-14" fmla="*/ 37 h 428"/>
              <a:gd name="connsiteX7-15" fmla="*/ 231 w 391"/>
              <a:gd name="connsiteY7-16" fmla="*/ 0 h 428"/>
              <a:gd name="connsiteX8-17" fmla="*/ 193 w 391"/>
              <a:gd name="connsiteY8-18" fmla="*/ 37 h 428"/>
              <a:gd name="connsiteX9-19" fmla="*/ 211 w 391"/>
              <a:gd name="connsiteY9-20" fmla="*/ 69 h 428"/>
              <a:gd name="connsiteX10-21" fmla="*/ 213 w 391"/>
              <a:gd name="connsiteY10-22" fmla="*/ 82 h 428"/>
              <a:gd name="connsiteX11-23" fmla="*/ 194 w 391"/>
              <a:gd name="connsiteY11-24" fmla="*/ 108 h 428"/>
              <a:gd name="connsiteX12-25" fmla="*/ 71 w 391"/>
              <a:gd name="connsiteY12-26" fmla="*/ 108 h 428"/>
              <a:gd name="connsiteX13-27" fmla="*/ 71 w 391"/>
              <a:gd name="connsiteY13-28" fmla="*/ 230 h 428"/>
              <a:gd name="connsiteX14-29" fmla="*/ 45 w 391"/>
              <a:gd name="connsiteY14-30" fmla="*/ 249 h 428"/>
              <a:gd name="connsiteX15-31" fmla="*/ 31 w 391"/>
              <a:gd name="connsiteY15-32" fmla="*/ 246 h 428"/>
              <a:gd name="connsiteX16-33" fmla="*/ 0 w 391"/>
              <a:gd name="connsiteY16-34" fmla="*/ 306 h 428"/>
              <a:gd name="connsiteX17-35" fmla="*/ 32 w 391"/>
              <a:gd name="connsiteY17-36" fmla="*/ 288 h 428"/>
              <a:gd name="connsiteX18-37" fmla="*/ 45 w 391"/>
              <a:gd name="connsiteY18-38" fmla="*/ 286 h 428"/>
              <a:gd name="connsiteX19-39" fmla="*/ 71 w 391"/>
              <a:gd name="connsiteY19-40" fmla="*/ 305 h 428"/>
              <a:gd name="connsiteX20-41" fmla="*/ 71 w 391"/>
              <a:gd name="connsiteY20-42" fmla="*/ 428 h 428"/>
              <a:gd name="connsiteX21-43" fmla="*/ 181 w 391"/>
              <a:gd name="connsiteY21-44" fmla="*/ 428 h 428"/>
              <a:gd name="connsiteX22-45" fmla="*/ 202 w 391"/>
              <a:gd name="connsiteY22-46" fmla="*/ 417 h 428"/>
              <a:gd name="connsiteX23-47" fmla="*/ 197 w 391"/>
              <a:gd name="connsiteY23-48" fmla="*/ 403 h 428"/>
              <a:gd name="connsiteX24-49" fmla="*/ 197 w 391"/>
              <a:gd name="connsiteY24-50" fmla="*/ 403 h 428"/>
              <a:gd name="connsiteX25-51" fmla="*/ 182 w 391"/>
              <a:gd name="connsiteY25-52" fmla="*/ 369 h 428"/>
              <a:gd name="connsiteX26-53" fmla="*/ 231 w 391"/>
              <a:gd name="connsiteY26-54" fmla="*/ 321 h 428"/>
              <a:gd name="connsiteX27-55" fmla="*/ 279 w 391"/>
              <a:gd name="connsiteY27-56" fmla="*/ 369 h 428"/>
              <a:gd name="connsiteX28-57" fmla="*/ 265 w 391"/>
              <a:gd name="connsiteY28-58" fmla="*/ 403 h 428"/>
              <a:gd name="connsiteX29-59" fmla="*/ 265 w 391"/>
              <a:gd name="connsiteY29-60" fmla="*/ 403 h 428"/>
              <a:gd name="connsiteX30-61" fmla="*/ 260 w 391"/>
              <a:gd name="connsiteY30-62" fmla="*/ 417 h 428"/>
              <a:gd name="connsiteX31-63" fmla="*/ 281 w 391"/>
              <a:gd name="connsiteY31-64" fmla="*/ 428 h 428"/>
              <a:gd name="connsiteX32-65" fmla="*/ 391 w 391"/>
              <a:gd name="connsiteY32-66" fmla="*/ 428 h 428"/>
              <a:gd name="connsiteX33-67" fmla="*/ 391 w 391"/>
              <a:gd name="connsiteY33-68" fmla="*/ 317 h 428"/>
              <a:gd name="connsiteX34-69" fmla="*/ 380 w 391"/>
              <a:gd name="connsiteY34-70" fmla="*/ 297 h 428"/>
              <a:gd name="connsiteX35-71" fmla="*/ 366 w 391"/>
              <a:gd name="connsiteY35-72" fmla="*/ 302 h 428"/>
              <a:gd name="connsiteX36-73" fmla="*/ 366 w 391"/>
              <a:gd name="connsiteY36-74" fmla="*/ 302 h 428"/>
              <a:gd name="connsiteX37-75" fmla="*/ 332 w 391"/>
              <a:gd name="connsiteY37-76" fmla="*/ 316 h 428"/>
              <a:gd name="connsiteX38-77" fmla="*/ 284 w 391"/>
              <a:gd name="connsiteY38-78" fmla="*/ 268 h 428"/>
              <a:gd name="connsiteX39-79" fmla="*/ 332 w 391"/>
              <a:gd name="connsiteY39-80" fmla="*/ 219 h 428"/>
              <a:gd name="connsiteX40-81" fmla="*/ 366 w 391"/>
              <a:gd name="connsiteY40-82" fmla="*/ 234 h 428"/>
              <a:gd name="connsiteX41-83" fmla="*/ 366 w 391"/>
              <a:gd name="connsiteY41-84" fmla="*/ 234 h 428"/>
              <a:gd name="connsiteX42-85" fmla="*/ 380 w 391"/>
              <a:gd name="connsiteY42-86" fmla="*/ 239 h 428"/>
              <a:gd name="connsiteX43-87" fmla="*/ 391 w 391"/>
              <a:gd name="connsiteY43-88" fmla="*/ 219 h 428"/>
              <a:gd name="connsiteX44-89" fmla="*/ 391 w 391"/>
              <a:gd name="connsiteY44-90" fmla="*/ 140 h 428"/>
              <a:gd name="connsiteX45-91" fmla="*/ 391 w 391"/>
              <a:gd name="connsiteY45-92" fmla="*/ 140 h 428"/>
              <a:gd name="connsiteX46-93" fmla="*/ 391 w 391"/>
              <a:gd name="connsiteY46-94" fmla="*/ 108 h 428"/>
              <a:gd name="connsiteX0-95" fmla="*/ 362 w 362"/>
              <a:gd name="connsiteY0-96" fmla="*/ 108 h 428"/>
              <a:gd name="connsiteX1-97" fmla="*/ 362 w 362"/>
              <a:gd name="connsiteY1-98" fmla="*/ 108 h 428"/>
              <a:gd name="connsiteX2-99" fmla="*/ 362 w 362"/>
              <a:gd name="connsiteY2-100" fmla="*/ 108 h 428"/>
              <a:gd name="connsiteX3-101" fmla="*/ 240 w 362"/>
              <a:gd name="connsiteY3-102" fmla="*/ 108 h 428"/>
              <a:gd name="connsiteX4-103" fmla="*/ 221 w 362"/>
              <a:gd name="connsiteY4-104" fmla="*/ 82 h 428"/>
              <a:gd name="connsiteX5-105" fmla="*/ 224 w 362"/>
              <a:gd name="connsiteY5-106" fmla="*/ 68 h 428"/>
              <a:gd name="connsiteX6-107" fmla="*/ 241 w 362"/>
              <a:gd name="connsiteY6-108" fmla="*/ 37 h 428"/>
              <a:gd name="connsiteX7-109" fmla="*/ 202 w 362"/>
              <a:gd name="connsiteY7-110" fmla="*/ 0 h 428"/>
              <a:gd name="connsiteX8-111" fmla="*/ 164 w 362"/>
              <a:gd name="connsiteY8-112" fmla="*/ 37 h 428"/>
              <a:gd name="connsiteX9-113" fmla="*/ 182 w 362"/>
              <a:gd name="connsiteY9-114" fmla="*/ 69 h 428"/>
              <a:gd name="connsiteX10-115" fmla="*/ 184 w 362"/>
              <a:gd name="connsiteY10-116" fmla="*/ 82 h 428"/>
              <a:gd name="connsiteX11-117" fmla="*/ 165 w 362"/>
              <a:gd name="connsiteY11-118" fmla="*/ 108 h 428"/>
              <a:gd name="connsiteX12-119" fmla="*/ 42 w 362"/>
              <a:gd name="connsiteY12-120" fmla="*/ 108 h 428"/>
              <a:gd name="connsiteX13-121" fmla="*/ 42 w 362"/>
              <a:gd name="connsiteY13-122" fmla="*/ 230 h 428"/>
              <a:gd name="connsiteX14-123" fmla="*/ 16 w 362"/>
              <a:gd name="connsiteY14-124" fmla="*/ 249 h 428"/>
              <a:gd name="connsiteX15-125" fmla="*/ 2 w 362"/>
              <a:gd name="connsiteY15-126" fmla="*/ 246 h 428"/>
              <a:gd name="connsiteX16-127" fmla="*/ 3 w 362"/>
              <a:gd name="connsiteY16-128" fmla="*/ 288 h 428"/>
              <a:gd name="connsiteX17-129" fmla="*/ 16 w 362"/>
              <a:gd name="connsiteY17-130" fmla="*/ 286 h 428"/>
              <a:gd name="connsiteX18-131" fmla="*/ 42 w 362"/>
              <a:gd name="connsiteY18-132" fmla="*/ 305 h 428"/>
              <a:gd name="connsiteX19-133" fmla="*/ 42 w 362"/>
              <a:gd name="connsiteY19-134" fmla="*/ 428 h 428"/>
              <a:gd name="connsiteX20-135" fmla="*/ 152 w 362"/>
              <a:gd name="connsiteY20-136" fmla="*/ 428 h 428"/>
              <a:gd name="connsiteX21-137" fmla="*/ 173 w 362"/>
              <a:gd name="connsiteY21-138" fmla="*/ 417 h 428"/>
              <a:gd name="connsiteX22-139" fmla="*/ 168 w 362"/>
              <a:gd name="connsiteY22-140" fmla="*/ 403 h 428"/>
              <a:gd name="connsiteX23-141" fmla="*/ 168 w 362"/>
              <a:gd name="connsiteY23-142" fmla="*/ 403 h 428"/>
              <a:gd name="connsiteX24-143" fmla="*/ 153 w 362"/>
              <a:gd name="connsiteY24-144" fmla="*/ 369 h 428"/>
              <a:gd name="connsiteX25-145" fmla="*/ 202 w 362"/>
              <a:gd name="connsiteY25-146" fmla="*/ 321 h 428"/>
              <a:gd name="connsiteX26-147" fmla="*/ 250 w 362"/>
              <a:gd name="connsiteY26-148" fmla="*/ 369 h 428"/>
              <a:gd name="connsiteX27-149" fmla="*/ 236 w 362"/>
              <a:gd name="connsiteY27-150" fmla="*/ 403 h 428"/>
              <a:gd name="connsiteX28-151" fmla="*/ 236 w 362"/>
              <a:gd name="connsiteY28-152" fmla="*/ 403 h 428"/>
              <a:gd name="connsiteX29-153" fmla="*/ 231 w 362"/>
              <a:gd name="connsiteY29-154" fmla="*/ 417 h 428"/>
              <a:gd name="connsiteX30-155" fmla="*/ 252 w 362"/>
              <a:gd name="connsiteY30-156" fmla="*/ 428 h 428"/>
              <a:gd name="connsiteX31-157" fmla="*/ 362 w 362"/>
              <a:gd name="connsiteY31-158" fmla="*/ 428 h 428"/>
              <a:gd name="connsiteX32-159" fmla="*/ 362 w 362"/>
              <a:gd name="connsiteY32-160" fmla="*/ 317 h 428"/>
              <a:gd name="connsiteX33-161" fmla="*/ 351 w 362"/>
              <a:gd name="connsiteY33-162" fmla="*/ 297 h 428"/>
              <a:gd name="connsiteX34-163" fmla="*/ 337 w 362"/>
              <a:gd name="connsiteY34-164" fmla="*/ 302 h 428"/>
              <a:gd name="connsiteX35-165" fmla="*/ 337 w 362"/>
              <a:gd name="connsiteY35-166" fmla="*/ 302 h 428"/>
              <a:gd name="connsiteX36-167" fmla="*/ 303 w 362"/>
              <a:gd name="connsiteY36-168" fmla="*/ 316 h 428"/>
              <a:gd name="connsiteX37-169" fmla="*/ 255 w 362"/>
              <a:gd name="connsiteY37-170" fmla="*/ 268 h 428"/>
              <a:gd name="connsiteX38-171" fmla="*/ 303 w 362"/>
              <a:gd name="connsiteY38-172" fmla="*/ 219 h 428"/>
              <a:gd name="connsiteX39-173" fmla="*/ 337 w 362"/>
              <a:gd name="connsiteY39-174" fmla="*/ 234 h 428"/>
              <a:gd name="connsiteX40-175" fmla="*/ 337 w 362"/>
              <a:gd name="connsiteY40-176" fmla="*/ 234 h 428"/>
              <a:gd name="connsiteX41-177" fmla="*/ 351 w 362"/>
              <a:gd name="connsiteY41-178" fmla="*/ 239 h 428"/>
              <a:gd name="connsiteX42-179" fmla="*/ 362 w 362"/>
              <a:gd name="connsiteY42-180" fmla="*/ 219 h 428"/>
              <a:gd name="connsiteX43-181" fmla="*/ 362 w 362"/>
              <a:gd name="connsiteY43-182" fmla="*/ 140 h 428"/>
              <a:gd name="connsiteX44-183" fmla="*/ 362 w 362"/>
              <a:gd name="connsiteY44-184" fmla="*/ 140 h 428"/>
              <a:gd name="connsiteX45-185" fmla="*/ 362 w 362"/>
              <a:gd name="connsiteY45-186" fmla="*/ 108 h 428"/>
              <a:gd name="connsiteX0-187" fmla="*/ 360 w 360"/>
              <a:gd name="connsiteY0-188" fmla="*/ 108 h 428"/>
              <a:gd name="connsiteX1-189" fmla="*/ 360 w 360"/>
              <a:gd name="connsiteY1-190" fmla="*/ 108 h 428"/>
              <a:gd name="connsiteX2-191" fmla="*/ 360 w 360"/>
              <a:gd name="connsiteY2-192" fmla="*/ 108 h 428"/>
              <a:gd name="connsiteX3-193" fmla="*/ 238 w 360"/>
              <a:gd name="connsiteY3-194" fmla="*/ 108 h 428"/>
              <a:gd name="connsiteX4-195" fmla="*/ 219 w 360"/>
              <a:gd name="connsiteY4-196" fmla="*/ 82 h 428"/>
              <a:gd name="connsiteX5-197" fmla="*/ 222 w 360"/>
              <a:gd name="connsiteY5-198" fmla="*/ 68 h 428"/>
              <a:gd name="connsiteX6-199" fmla="*/ 239 w 360"/>
              <a:gd name="connsiteY6-200" fmla="*/ 37 h 428"/>
              <a:gd name="connsiteX7-201" fmla="*/ 200 w 360"/>
              <a:gd name="connsiteY7-202" fmla="*/ 0 h 428"/>
              <a:gd name="connsiteX8-203" fmla="*/ 162 w 360"/>
              <a:gd name="connsiteY8-204" fmla="*/ 37 h 428"/>
              <a:gd name="connsiteX9-205" fmla="*/ 180 w 360"/>
              <a:gd name="connsiteY9-206" fmla="*/ 69 h 428"/>
              <a:gd name="connsiteX10-207" fmla="*/ 182 w 360"/>
              <a:gd name="connsiteY10-208" fmla="*/ 82 h 428"/>
              <a:gd name="connsiteX11-209" fmla="*/ 163 w 360"/>
              <a:gd name="connsiteY11-210" fmla="*/ 108 h 428"/>
              <a:gd name="connsiteX12-211" fmla="*/ 40 w 360"/>
              <a:gd name="connsiteY12-212" fmla="*/ 108 h 428"/>
              <a:gd name="connsiteX13-213" fmla="*/ 40 w 360"/>
              <a:gd name="connsiteY13-214" fmla="*/ 230 h 428"/>
              <a:gd name="connsiteX14-215" fmla="*/ 14 w 360"/>
              <a:gd name="connsiteY14-216" fmla="*/ 249 h 428"/>
              <a:gd name="connsiteX15-217" fmla="*/ 0 w 360"/>
              <a:gd name="connsiteY15-218" fmla="*/ 246 h 428"/>
              <a:gd name="connsiteX16-219" fmla="*/ 14 w 360"/>
              <a:gd name="connsiteY16-220" fmla="*/ 286 h 428"/>
              <a:gd name="connsiteX17-221" fmla="*/ 40 w 360"/>
              <a:gd name="connsiteY17-222" fmla="*/ 305 h 428"/>
              <a:gd name="connsiteX18-223" fmla="*/ 40 w 360"/>
              <a:gd name="connsiteY18-224" fmla="*/ 428 h 428"/>
              <a:gd name="connsiteX19-225" fmla="*/ 150 w 360"/>
              <a:gd name="connsiteY19-226" fmla="*/ 428 h 428"/>
              <a:gd name="connsiteX20-227" fmla="*/ 171 w 360"/>
              <a:gd name="connsiteY20-228" fmla="*/ 417 h 428"/>
              <a:gd name="connsiteX21-229" fmla="*/ 166 w 360"/>
              <a:gd name="connsiteY21-230" fmla="*/ 403 h 428"/>
              <a:gd name="connsiteX22-231" fmla="*/ 166 w 360"/>
              <a:gd name="connsiteY22-232" fmla="*/ 403 h 428"/>
              <a:gd name="connsiteX23-233" fmla="*/ 151 w 360"/>
              <a:gd name="connsiteY23-234" fmla="*/ 369 h 428"/>
              <a:gd name="connsiteX24-235" fmla="*/ 200 w 360"/>
              <a:gd name="connsiteY24-236" fmla="*/ 321 h 428"/>
              <a:gd name="connsiteX25-237" fmla="*/ 248 w 360"/>
              <a:gd name="connsiteY25-238" fmla="*/ 369 h 428"/>
              <a:gd name="connsiteX26-239" fmla="*/ 234 w 360"/>
              <a:gd name="connsiteY26-240" fmla="*/ 403 h 428"/>
              <a:gd name="connsiteX27-241" fmla="*/ 234 w 360"/>
              <a:gd name="connsiteY27-242" fmla="*/ 403 h 428"/>
              <a:gd name="connsiteX28-243" fmla="*/ 229 w 360"/>
              <a:gd name="connsiteY28-244" fmla="*/ 417 h 428"/>
              <a:gd name="connsiteX29-245" fmla="*/ 250 w 360"/>
              <a:gd name="connsiteY29-246" fmla="*/ 428 h 428"/>
              <a:gd name="connsiteX30-247" fmla="*/ 360 w 360"/>
              <a:gd name="connsiteY30-248" fmla="*/ 428 h 428"/>
              <a:gd name="connsiteX31-249" fmla="*/ 360 w 360"/>
              <a:gd name="connsiteY31-250" fmla="*/ 317 h 428"/>
              <a:gd name="connsiteX32-251" fmla="*/ 349 w 360"/>
              <a:gd name="connsiteY32-252" fmla="*/ 297 h 428"/>
              <a:gd name="connsiteX33-253" fmla="*/ 335 w 360"/>
              <a:gd name="connsiteY33-254" fmla="*/ 302 h 428"/>
              <a:gd name="connsiteX34-255" fmla="*/ 335 w 360"/>
              <a:gd name="connsiteY34-256" fmla="*/ 302 h 428"/>
              <a:gd name="connsiteX35-257" fmla="*/ 301 w 360"/>
              <a:gd name="connsiteY35-258" fmla="*/ 316 h 428"/>
              <a:gd name="connsiteX36-259" fmla="*/ 253 w 360"/>
              <a:gd name="connsiteY36-260" fmla="*/ 268 h 428"/>
              <a:gd name="connsiteX37-261" fmla="*/ 301 w 360"/>
              <a:gd name="connsiteY37-262" fmla="*/ 219 h 428"/>
              <a:gd name="connsiteX38-263" fmla="*/ 335 w 360"/>
              <a:gd name="connsiteY38-264" fmla="*/ 234 h 428"/>
              <a:gd name="connsiteX39-265" fmla="*/ 335 w 360"/>
              <a:gd name="connsiteY39-266" fmla="*/ 234 h 428"/>
              <a:gd name="connsiteX40-267" fmla="*/ 349 w 360"/>
              <a:gd name="connsiteY40-268" fmla="*/ 239 h 428"/>
              <a:gd name="connsiteX41-269" fmla="*/ 360 w 360"/>
              <a:gd name="connsiteY41-270" fmla="*/ 219 h 428"/>
              <a:gd name="connsiteX42-271" fmla="*/ 360 w 360"/>
              <a:gd name="connsiteY42-272" fmla="*/ 140 h 428"/>
              <a:gd name="connsiteX43-273" fmla="*/ 360 w 360"/>
              <a:gd name="connsiteY43-274" fmla="*/ 140 h 428"/>
              <a:gd name="connsiteX44-275" fmla="*/ 360 w 360"/>
              <a:gd name="connsiteY44-276" fmla="*/ 108 h 428"/>
              <a:gd name="connsiteX0-277" fmla="*/ 350 w 350"/>
              <a:gd name="connsiteY0-278" fmla="*/ 108 h 428"/>
              <a:gd name="connsiteX1-279" fmla="*/ 350 w 350"/>
              <a:gd name="connsiteY1-280" fmla="*/ 108 h 428"/>
              <a:gd name="connsiteX2-281" fmla="*/ 350 w 350"/>
              <a:gd name="connsiteY2-282" fmla="*/ 108 h 428"/>
              <a:gd name="connsiteX3-283" fmla="*/ 228 w 350"/>
              <a:gd name="connsiteY3-284" fmla="*/ 108 h 428"/>
              <a:gd name="connsiteX4-285" fmla="*/ 209 w 350"/>
              <a:gd name="connsiteY4-286" fmla="*/ 82 h 428"/>
              <a:gd name="connsiteX5-287" fmla="*/ 212 w 350"/>
              <a:gd name="connsiteY5-288" fmla="*/ 68 h 428"/>
              <a:gd name="connsiteX6-289" fmla="*/ 229 w 350"/>
              <a:gd name="connsiteY6-290" fmla="*/ 37 h 428"/>
              <a:gd name="connsiteX7-291" fmla="*/ 190 w 350"/>
              <a:gd name="connsiteY7-292" fmla="*/ 0 h 428"/>
              <a:gd name="connsiteX8-293" fmla="*/ 152 w 350"/>
              <a:gd name="connsiteY8-294" fmla="*/ 37 h 428"/>
              <a:gd name="connsiteX9-295" fmla="*/ 170 w 350"/>
              <a:gd name="connsiteY9-296" fmla="*/ 69 h 428"/>
              <a:gd name="connsiteX10-297" fmla="*/ 172 w 350"/>
              <a:gd name="connsiteY10-298" fmla="*/ 82 h 428"/>
              <a:gd name="connsiteX11-299" fmla="*/ 153 w 350"/>
              <a:gd name="connsiteY11-300" fmla="*/ 108 h 428"/>
              <a:gd name="connsiteX12-301" fmla="*/ 30 w 350"/>
              <a:gd name="connsiteY12-302" fmla="*/ 108 h 428"/>
              <a:gd name="connsiteX13-303" fmla="*/ 30 w 350"/>
              <a:gd name="connsiteY13-304" fmla="*/ 230 h 428"/>
              <a:gd name="connsiteX14-305" fmla="*/ 4 w 350"/>
              <a:gd name="connsiteY14-306" fmla="*/ 249 h 428"/>
              <a:gd name="connsiteX15-307" fmla="*/ 4 w 350"/>
              <a:gd name="connsiteY15-308" fmla="*/ 286 h 428"/>
              <a:gd name="connsiteX16-309" fmla="*/ 30 w 350"/>
              <a:gd name="connsiteY16-310" fmla="*/ 305 h 428"/>
              <a:gd name="connsiteX17-311" fmla="*/ 30 w 350"/>
              <a:gd name="connsiteY17-312" fmla="*/ 428 h 428"/>
              <a:gd name="connsiteX18-313" fmla="*/ 140 w 350"/>
              <a:gd name="connsiteY18-314" fmla="*/ 428 h 428"/>
              <a:gd name="connsiteX19-315" fmla="*/ 161 w 350"/>
              <a:gd name="connsiteY19-316" fmla="*/ 417 h 428"/>
              <a:gd name="connsiteX20-317" fmla="*/ 156 w 350"/>
              <a:gd name="connsiteY20-318" fmla="*/ 403 h 428"/>
              <a:gd name="connsiteX21-319" fmla="*/ 156 w 350"/>
              <a:gd name="connsiteY21-320" fmla="*/ 403 h 428"/>
              <a:gd name="connsiteX22-321" fmla="*/ 141 w 350"/>
              <a:gd name="connsiteY22-322" fmla="*/ 369 h 428"/>
              <a:gd name="connsiteX23-323" fmla="*/ 190 w 350"/>
              <a:gd name="connsiteY23-324" fmla="*/ 321 h 428"/>
              <a:gd name="connsiteX24-325" fmla="*/ 238 w 350"/>
              <a:gd name="connsiteY24-326" fmla="*/ 369 h 428"/>
              <a:gd name="connsiteX25-327" fmla="*/ 224 w 350"/>
              <a:gd name="connsiteY25-328" fmla="*/ 403 h 428"/>
              <a:gd name="connsiteX26-329" fmla="*/ 224 w 350"/>
              <a:gd name="connsiteY26-330" fmla="*/ 403 h 428"/>
              <a:gd name="connsiteX27-331" fmla="*/ 219 w 350"/>
              <a:gd name="connsiteY27-332" fmla="*/ 417 h 428"/>
              <a:gd name="connsiteX28-333" fmla="*/ 240 w 350"/>
              <a:gd name="connsiteY28-334" fmla="*/ 428 h 428"/>
              <a:gd name="connsiteX29-335" fmla="*/ 350 w 350"/>
              <a:gd name="connsiteY29-336" fmla="*/ 428 h 428"/>
              <a:gd name="connsiteX30-337" fmla="*/ 350 w 350"/>
              <a:gd name="connsiteY30-338" fmla="*/ 317 h 428"/>
              <a:gd name="connsiteX31-339" fmla="*/ 339 w 350"/>
              <a:gd name="connsiteY31-340" fmla="*/ 297 h 428"/>
              <a:gd name="connsiteX32-341" fmla="*/ 325 w 350"/>
              <a:gd name="connsiteY32-342" fmla="*/ 302 h 428"/>
              <a:gd name="connsiteX33-343" fmla="*/ 325 w 350"/>
              <a:gd name="connsiteY33-344" fmla="*/ 302 h 428"/>
              <a:gd name="connsiteX34-345" fmla="*/ 291 w 350"/>
              <a:gd name="connsiteY34-346" fmla="*/ 316 h 428"/>
              <a:gd name="connsiteX35-347" fmla="*/ 243 w 350"/>
              <a:gd name="connsiteY35-348" fmla="*/ 268 h 428"/>
              <a:gd name="connsiteX36-349" fmla="*/ 291 w 350"/>
              <a:gd name="connsiteY36-350" fmla="*/ 219 h 428"/>
              <a:gd name="connsiteX37-351" fmla="*/ 325 w 350"/>
              <a:gd name="connsiteY37-352" fmla="*/ 234 h 428"/>
              <a:gd name="connsiteX38-353" fmla="*/ 325 w 350"/>
              <a:gd name="connsiteY38-354" fmla="*/ 234 h 428"/>
              <a:gd name="connsiteX39-355" fmla="*/ 339 w 350"/>
              <a:gd name="connsiteY39-356" fmla="*/ 239 h 428"/>
              <a:gd name="connsiteX40-357" fmla="*/ 350 w 350"/>
              <a:gd name="connsiteY40-358" fmla="*/ 219 h 428"/>
              <a:gd name="connsiteX41-359" fmla="*/ 350 w 350"/>
              <a:gd name="connsiteY41-360" fmla="*/ 140 h 428"/>
              <a:gd name="connsiteX42-361" fmla="*/ 350 w 350"/>
              <a:gd name="connsiteY42-362" fmla="*/ 140 h 428"/>
              <a:gd name="connsiteX43-363" fmla="*/ 350 w 350"/>
              <a:gd name="connsiteY43-364" fmla="*/ 108 h 428"/>
              <a:gd name="connsiteX0-365" fmla="*/ 346 w 346"/>
              <a:gd name="connsiteY0-366" fmla="*/ 108 h 428"/>
              <a:gd name="connsiteX1-367" fmla="*/ 346 w 346"/>
              <a:gd name="connsiteY1-368" fmla="*/ 108 h 428"/>
              <a:gd name="connsiteX2-369" fmla="*/ 346 w 346"/>
              <a:gd name="connsiteY2-370" fmla="*/ 108 h 428"/>
              <a:gd name="connsiteX3-371" fmla="*/ 224 w 346"/>
              <a:gd name="connsiteY3-372" fmla="*/ 108 h 428"/>
              <a:gd name="connsiteX4-373" fmla="*/ 205 w 346"/>
              <a:gd name="connsiteY4-374" fmla="*/ 82 h 428"/>
              <a:gd name="connsiteX5-375" fmla="*/ 208 w 346"/>
              <a:gd name="connsiteY5-376" fmla="*/ 68 h 428"/>
              <a:gd name="connsiteX6-377" fmla="*/ 225 w 346"/>
              <a:gd name="connsiteY6-378" fmla="*/ 37 h 428"/>
              <a:gd name="connsiteX7-379" fmla="*/ 186 w 346"/>
              <a:gd name="connsiteY7-380" fmla="*/ 0 h 428"/>
              <a:gd name="connsiteX8-381" fmla="*/ 148 w 346"/>
              <a:gd name="connsiteY8-382" fmla="*/ 37 h 428"/>
              <a:gd name="connsiteX9-383" fmla="*/ 166 w 346"/>
              <a:gd name="connsiteY9-384" fmla="*/ 69 h 428"/>
              <a:gd name="connsiteX10-385" fmla="*/ 168 w 346"/>
              <a:gd name="connsiteY10-386" fmla="*/ 82 h 428"/>
              <a:gd name="connsiteX11-387" fmla="*/ 149 w 346"/>
              <a:gd name="connsiteY11-388" fmla="*/ 108 h 428"/>
              <a:gd name="connsiteX12-389" fmla="*/ 26 w 346"/>
              <a:gd name="connsiteY12-390" fmla="*/ 108 h 428"/>
              <a:gd name="connsiteX13-391" fmla="*/ 26 w 346"/>
              <a:gd name="connsiteY13-392" fmla="*/ 230 h 428"/>
              <a:gd name="connsiteX14-393" fmla="*/ 0 w 346"/>
              <a:gd name="connsiteY14-394" fmla="*/ 286 h 428"/>
              <a:gd name="connsiteX15-395" fmla="*/ 26 w 346"/>
              <a:gd name="connsiteY15-396" fmla="*/ 305 h 428"/>
              <a:gd name="connsiteX16-397" fmla="*/ 26 w 346"/>
              <a:gd name="connsiteY16-398" fmla="*/ 428 h 428"/>
              <a:gd name="connsiteX17-399" fmla="*/ 136 w 346"/>
              <a:gd name="connsiteY17-400" fmla="*/ 428 h 428"/>
              <a:gd name="connsiteX18-401" fmla="*/ 157 w 346"/>
              <a:gd name="connsiteY18-402" fmla="*/ 417 h 428"/>
              <a:gd name="connsiteX19-403" fmla="*/ 152 w 346"/>
              <a:gd name="connsiteY19-404" fmla="*/ 403 h 428"/>
              <a:gd name="connsiteX20-405" fmla="*/ 152 w 346"/>
              <a:gd name="connsiteY20-406" fmla="*/ 403 h 428"/>
              <a:gd name="connsiteX21-407" fmla="*/ 137 w 346"/>
              <a:gd name="connsiteY21-408" fmla="*/ 369 h 428"/>
              <a:gd name="connsiteX22-409" fmla="*/ 186 w 346"/>
              <a:gd name="connsiteY22-410" fmla="*/ 321 h 428"/>
              <a:gd name="connsiteX23-411" fmla="*/ 234 w 346"/>
              <a:gd name="connsiteY23-412" fmla="*/ 369 h 428"/>
              <a:gd name="connsiteX24-413" fmla="*/ 220 w 346"/>
              <a:gd name="connsiteY24-414" fmla="*/ 403 h 428"/>
              <a:gd name="connsiteX25-415" fmla="*/ 220 w 346"/>
              <a:gd name="connsiteY25-416" fmla="*/ 403 h 428"/>
              <a:gd name="connsiteX26-417" fmla="*/ 215 w 346"/>
              <a:gd name="connsiteY26-418" fmla="*/ 417 h 428"/>
              <a:gd name="connsiteX27-419" fmla="*/ 236 w 346"/>
              <a:gd name="connsiteY27-420" fmla="*/ 428 h 428"/>
              <a:gd name="connsiteX28-421" fmla="*/ 346 w 346"/>
              <a:gd name="connsiteY28-422" fmla="*/ 428 h 428"/>
              <a:gd name="connsiteX29-423" fmla="*/ 346 w 346"/>
              <a:gd name="connsiteY29-424" fmla="*/ 317 h 428"/>
              <a:gd name="connsiteX30-425" fmla="*/ 335 w 346"/>
              <a:gd name="connsiteY30-426" fmla="*/ 297 h 428"/>
              <a:gd name="connsiteX31-427" fmla="*/ 321 w 346"/>
              <a:gd name="connsiteY31-428" fmla="*/ 302 h 428"/>
              <a:gd name="connsiteX32-429" fmla="*/ 321 w 346"/>
              <a:gd name="connsiteY32-430" fmla="*/ 302 h 428"/>
              <a:gd name="connsiteX33-431" fmla="*/ 287 w 346"/>
              <a:gd name="connsiteY33-432" fmla="*/ 316 h 428"/>
              <a:gd name="connsiteX34-433" fmla="*/ 239 w 346"/>
              <a:gd name="connsiteY34-434" fmla="*/ 268 h 428"/>
              <a:gd name="connsiteX35-435" fmla="*/ 287 w 346"/>
              <a:gd name="connsiteY35-436" fmla="*/ 219 h 428"/>
              <a:gd name="connsiteX36-437" fmla="*/ 321 w 346"/>
              <a:gd name="connsiteY36-438" fmla="*/ 234 h 428"/>
              <a:gd name="connsiteX37-439" fmla="*/ 321 w 346"/>
              <a:gd name="connsiteY37-440" fmla="*/ 234 h 428"/>
              <a:gd name="connsiteX38-441" fmla="*/ 335 w 346"/>
              <a:gd name="connsiteY38-442" fmla="*/ 239 h 428"/>
              <a:gd name="connsiteX39-443" fmla="*/ 346 w 346"/>
              <a:gd name="connsiteY39-444" fmla="*/ 219 h 428"/>
              <a:gd name="connsiteX40-445" fmla="*/ 346 w 346"/>
              <a:gd name="connsiteY40-446" fmla="*/ 140 h 428"/>
              <a:gd name="connsiteX41-447" fmla="*/ 346 w 346"/>
              <a:gd name="connsiteY41-448" fmla="*/ 140 h 428"/>
              <a:gd name="connsiteX42-449" fmla="*/ 346 w 346"/>
              <a:gd name="connsiteY42-450" fmla="*/ 108 h 428"/>
              <a:gd name="connsiteX0-451" fmla="*/ 320 w 320"/>
              <a:gd name="connsiteY0-452" fmla="*/ 108 h 428"/>
              <a:gd name="connsiteX1-453" fmla="*/ 320 w 320"/>
              <a:gd name="connsiteY1-454" fmla="*/ 108 h 428"/>
              <a:gd name="connsiteX2-455" fmla="*/ 320 w 320"/>
              <a:gd name="connsiteY2-456" fmla="*/ 108 h 428"/>
              <a:gd name="connsiteX3-457" fmla="*/ 198 w 320"/>
              <a:gd name="connsiteY3-458" fmla="*/ 108 h 428"/>
              <a:gd name="connsiteX4-459" fmla="*/ 179 w 320"/>
              <a:gd name="connsiteY4-460" fmla="*/ 82 h 428"/>
              <a:gd name="connsiteX5-461" fmla="*/ 182 w 320"/>
              <a:gd name="connsiteY5-462" fmla="*/ 68 h 428"/>
              <a:gd name="connsiteX6-463" fmla="*/ 199 w 320"/>
              <a:gd name="connsiteY6-464" fmla="*/ 37 h 428"/>
              <a:gd name="connsiteX7-465" fmla="*/ 160 w 320"/>
              <a:gd name="connsiteY7-466" fmla="*/ 0 h 428"/>
              <a:gd name="connsiteX8-467" fmla="*/ 122 w 320"/>
              <a:gd name="connsiteY8-468" fmla="*/ 37 h 428"/>
              <a:gd name="connsiteX9-469" fmla="*/ 140 w 320"/>
              <a:gd name="connsiteY9-470" fmla="*/ 69 h 428"/>
              <a:gd name="connsiteX10-471" fmla="*/ 142 w 320"/>
              <a:gd name="connsiteY10-472" fmla="*/ 82 h 428"/>
              <a:gd name="connsiteX11-473" fmla="*/ 123 w 320"/>
              <a:gd name="connsiteY11-474" fmla="*/ 108 h 428"/>
              <a:gd name="connsiteX12-475" fmla="*/ 0 w 320"/>
              <a:gd name="connsiteY12-476" fmla="*/ 108 h 428"/>
              <a:gd name="connsiteX13-477" fmla="*/ 0 w 320"/>
              <a:gd name="connsiteY13-478" fmla="*/ 230 h 428"/>
              <a:gd name="connsiteX14-479" fmla="*/ 0 w 320"/>
              <a:gd name="connsiteY14-480" fmla="*/ 305 h 428"/>
              <a:gd name="connsiteX15-481" fmla="*/ 0 w 320"/>
              <a:gd name="connsiteY15-482" fmla="*/ 428 h 428"/>
              <a:gd name="connsiteX16-483" fmla="*/ 110 w 320"/>
              <a:gd name="connsiteY16-484" fmla="*/ 428 h 428"/>
              <a:gd name="connsiteX17-485" fmla="*/ 131 w 320"/>
              <a:gd name="connsiteY17-486" fmla="*/ 417 h 428"/>
              <a:gd name="connsiteX18-487" fmla="*/ 126 w 320"/>
              <a:gd name="connsiteY18-488" fmla="*/ 403 h 428"/>
              <a:gd name="connsiteX19-489" fmla="*/ 126 w 320"/>
              <a:gd name="connsiteY19-490" fmla="*/ 403 h 428"/>
              <a:gd name="connsiteX20-491" fmla="*/ 111 w 320"/>
              <a:gd name="connsiteY20-492" fmla="*/ 369 h 428"/>
              <a:gd name="connsiteX21-493" fmla="*/ 160 w 320"/>
              <a:gd name="connsiteY21-494" fmla="*/ 321 h 428"/>
              <a:gd name="connsiteX22-495" fmla="*/ 208 w 320"/>
              <a:gd name="connsiteY22-496" fmla="*/ 369 h 428"/>
              <a:gd name="connsiteX23-497" fmla="*/ 194 w 320"/>
              <a:gd name="connsiteY23-498" fmla="*/ 403 h 428"/>
              <a:gd name="connsiteX24-499" fmla="*/ 194 w 320"/>
              <a:gd name="connsiteY24-500" fmla="*/ 403 h 428"/>
              <a:gd name="connsiteX25-501" fmla="*/ 189 w 320"/>
              <a:gd name="connsiteY25-502" fmla="*/ 417 h 428"/>
              <a:gd name="connsiteX26-503" fmla="*/ 210 w 320"/>
              <a:gd name="connsiteY26-504" fmla="*/ 428 h 428"/>
              <a:gd name="connsiteX27-505" fmla="*/ 320 w 320"/>
              <a:gd name="connsiteY27-506" fmla="*/ 428 h 428"/>
              <a:gd name="connsiteX28-507" fmla="*/ 320 w 320"/>
              <a:gd name="connsiteY28-508" fmla="*/ 317 h 428"/>
              <a:gd name="connsiteX29-509" fmla="*/ 309 w 320"/>
              <a:gd name="connsiteY29-510" fmla="*/ 297 h 428"/>
              <a:gd name="connsiteX30-511" fmla="*/ 295 w 320"/>
              <a:gd name="connsiteY30-512" fmla="*/ 302 h 428"/>
              <a:gd name="connsiteX31-513" fmla="*/ 295 w 320"/>
              <a:gd name="connsiteY31-514" fmla="*/ 302 h 428"/>
              <a:gd name="connsiteX32-515" fmla="*/ 261 w 320"/>
              <a:gd name="connsiteY32-516" fmla="*/ 316 h 428"/>
              <a:gd name="connsiteX33-517" fmla="*/ 213 w 320"/>
              <a:gd name="connsiteY33-518" fmla="*/ 268 h 428"/>
              <a:gd name="connsiteX34-519" fmla="*/ 261 w 320"/>
              <a:gd name="connsiteY34-520" fmla="*/ 219 h 428"/>
              <a:gd name="connsiteX35-521" fmla="*/ 295 w 320"/>
              <a:gd name="connsiteY35-522" fmla="*/ 234 h 428"/>
              <a:gd name="connsiteX36-523" fmla="*/ 295 w 320"/>
              <a:gd name="connsiteY36-524" fmla="*/ 234 h 428"/>
              <a:gd name="connsiteX37-525" fmla="*/ 309 w 320"/>
              <a:gd name="connsiteY37-526" fmla="*/ 239 h 428"/>
              <a:gd name="connsiteX38-527" fmla="*/ 320 w 320"/>
              <a:gd name="connsiteY38-528" fmla="*/ 219 h 428"/>
              <a:gd name="connsiteX39-529" fmla="*/ 320 w 320"/>
              <a:gd name="connsiteY39-530" fmla="*/ 140 h 428"/>
              <a:gd name="connsiteX40-531" fmla="*/ 320 w 320"/>
              <a:gd name="connsiteY40-532" fmla="*/ 140 h 428"/>
              <a:gd name="connsiteX41-533" fmla="*/ 320 w 320"/>
              <a:gd name="connsiteY41-534" fmla="*/ 108 h 428"/>
              <a:gd name="connsiteX0-535" fmla="*/ 320 w 320"/>
              <a:gd name="connsiteY0-536" fmla="*/ 108 h 428"/>
              <a:gd name="connsiteX1-537" fmla="*/ 320 w 320"/>
              <a:gd name="connsiteY1-538" fmla="*/ 108 h 428"/>
              <a:gd name="connsiteX2-539" fmla="*/ 320 w 320"/>
              <a:gd name="connsiteY2-540" fmla="*/ 108 h 428"/>
              <a:gd name="connsiteX3-541" fmla="*/ 198 w 320"/>
              <a:gd name="connsiteY3-542" fmla="*/ 108 h 428"/>
              <a:gd name="connsiteX4-543" fmla="*/ 179 w 320"/>
              <a:gd name="connsiteY4-544" fmla="*/ 82 h 428"/>
              <a:gd name="connsiteX5-545" fmla="*/ 182 w 320"/>
              <a:gd name="connsiteY5-546" fmla="*/ 68 h 428"/>
              <a:gd name="connsiteX6-547" fmla="*/ 199 w 320"/>
              <a:gd name="connsiteY6-548" fmla="*/ 37 h 428"/>
              <a:gd name="connsiteX7-549" fmla="*/ 160 w 320"/>
              <a:gd name="connsiteY7-550" fmla="*/ 0 h 428"/>
              <a:gd name="connsiteX8-551" fmla="*/ 122 w 320"/>
              <a:gd name="connsiteY8-552" fmla="*/ 37 h 428"/>
              <a:gd name="connsiteX9-553" fmla="*/ 140 w 320"/>
              <a:gd name="connsiteY9-554" fmla="*/ 69 h 428"/>
              <a:gd name="connsiteX10-555" fmla="*/ 142 w 320"/>
              <a:gd name="connsiteY10-556" fmla="*/ 82 h 428"/>
              <a:gd name="connsiteX11-557" fmla="*/ 123 w 320"/>
              <a:gd name="connsiteY11-558" fmla="*/ 108 h 428"/>
              <a:gd name="connsiteX12-559" fmla="*/ 0 w 320"/>
              <a:gd name="connsiteY12-560" fmla="*/ 108 h 428"/>
              <a:gd name="connsiteX13-561" fmla="*/ 0 w 320"/>
              <a:gd name="connsiteY13-562" fmla="*/ 305 h 428"/>
              <a:gd name="connsiteX14-563" fmla="*/ 0 w 320"/>
              <a:gd name="connsiteY14-564" fmla="*/ 428 h 428"/>
              <a:gd name="connsiteX15-565" fmla="*/ 110 w 320"/>
              <a:gd name="connsiteY15-566" fmla="*/ 428 h 428"/>
              <a:gd name="connsiteX16-567" fmla="*/ 131 w 320"/>
              <a:gd name="connsiteY16-568" fmla="*/ 417 h 428"/>
              <a:gd name="connsiteX17-569" fmla="*/ 126 w 320"/>
              <a:gd name="connsiteY17-570" fmla="*/ 403 h 428"/>
              <a:gd name="connsiteX18-571" fmla="*/ 126 w 320"/>
              <a:gd name="connsiteY18-572" fmla="*/ 403 h 428"/>
              <a:gd name="connsiteX19-573" fmla="*/ 111 w 320"/>
              <a:gd name="connsiteY19-574" fmla="*/ 369 h 428"/>
              <a:gd name="connsiteX20-575" fmla="*/ 160 w 320"/>
              <a:gd name="connsiteY20-576" fmla="*/ 321 h 428"/>
              <a:gd name="connsiteX21-577" fmla="*/ 208 w 320"/>
              <a:gd name="connsiteY21-578" fmla="*/ 369 h 428"/>
              <a:gd name="connsiteX22-579" fmla="*/ 194 w 320"/>
              <a:gd name="connsiteY22-580" fmla="*/ 403 h 428"/>
              <a:gd name="connsiteX23-581" fmla="*/ 194 w 320"/>
              <a:gd name="connsiteY23-582" fmla="*/ 403 h 428"/>
              <a:gd name="connsiteX24-583" fmla="*/ 189 w 320"/>
              <a:gd name="connsiteY24-584" fmla="*/ 417 h 428"/>
              <a:gd name="connsiteX25-585" fmla="*/ 210 w 320"/>
              <a:gd name="connsiteY25-586" fmla="*/ 428 h 428"/>
              <a:gd name="connsiteX26-587" fmla="*/ 320 w 320"/>
              <a:gd name="connsiteY26-588" fmla="*/ 428 h 428"/>
              <a:gd name="connsiteX27-589" fmla="*/ 320 w 320"/>
              <a:gd name="connsiteY27-590" fmla="*/ 317 h 428"/>
              <a:gd name="connsiteX28-591" fmla="*/ 309 w 320"/>
              <a:gd name="connsiteY28-592" fmla="*/ 297 h 428"/>
              <a:gd name="connsiteX29-593" fmla="*/ 295 w 320"/>
              <a:gd name="connsiteY29-594" fmla="*/ 302 h 428"/>
              <a:gd name="connsiteX30-595" fmla="*/ 295 w 320"/>
              <a:gd name="connsiteY30-596" fmla="*/ 302 h 428"/>
              <a:gd name="connsiteX31-597" fmla="*/ 261 w 320"/>
              <a:gd name="connsiteY31-598" fmla="*/ 316 h 428"/>
              <a:gd name="connsiteX32-599" fmla="*/ 213 w 320"/>
              <a:gd name="connsiteY32-600" fmla="*/ 268 h 428"/>
              <a:gd name="connsiteX33-601" fmla="*/ 261 w 320"/>
              <a:gd name="connsiteY33-602" fmla="*/ 219 h 428"/>
              <a:gd name="connsiteX34-603" fmla="*/ 295 w 320"/>
              <a:gd name="connsiteY34-604" fmla="*/ 234 h 428"/>
              <a:gd name="connsiteX35-605" fmla="*/ 295 w 320"/>
              <a:gd name="connsiteY35-606" fmla="*/ 234 h 428"/>
              <a:gd name="connsiteX36-607" fmla="*/ 309 w 320"/>
              <a:gd name="connsiteY36-608" fmla="*/ 239 h 428"/>
              <a:gd name="connsiteX37-609" fmla="*/ 320 w 320"/>
              <a:gd name="connsiteY37-610" fmla="*/ 219 h 428"/>
              <a:gd name="connsiteX38-611" fmla="*/ 320 w 320"/>
              <a:gd name="connsiteY38-612" fmla="*/ 140 h 428"/>
              <a:gd name="connsiteX39-613" fmla="*/ 320 w 320"/>
              <a:gd name="connsiteY39-614" fmla="*/ 140 h 428"/>
              <a:gd name="connsiteX40-615" fmla="*/ 320 w 320"/>
              <a:gd name="connsiteY40-616" fmla="*/ 108 h 428"/>
              <a:gd name="connsiteX0-617" fmla="*/ 320 w 320"/>
              <a:gd name="connsiteY0-618" fmla="*/ 108 h 428"/>
              <a:gd name="connsiteX1-619" fmla="*/ 320 w 320"/>
              <a:gd name="connsiteY1-620" fmla="*/ 108 h 428"/>
              <a:gd name="connsiteX2-621" fmla="*/ 320 w 320"/>
              <a:gd name="connsiteY2-622" fmla="*/ 108 h 428"/>
              <a:gd name="connsiteX3-623" fmla="*/ 198 w 320"/>
              <a:gd name="connsiteY3-624" fmla="*/ 108 h 428"/>
              <a:gd name="connsiteX4-625" fmla="*/ 179 w 320"/>
              <a:gd name="connsiteY4-626" fmla="*/ 82 h 428"/>
              <a:gd name="connsiteX5-627" fmla="*/ 182 w 320"/>
              <a:gd name="connsiteY5-628" fmla="*/ 68 h 428"/>
              <a:gd name="connsiteX6-629" fmla="*/ 199 w 320"/>
              <a:gd name="connsiteY6-630" fmla="*/ 37 h 428"/>
              <a:gd name="connsiteX7-631" fmla="*/ 160 w 320"/>
              <a:gd name="connsiteY7-632" fmla="*/ 0 h 428"/>
              <a:gd name="connsiteX8-633" fmla="*/ 122 w 320"/>
              <a:gd name="connsiteY8-634" fmla="*/ 37 h 428"/>
              <a:gd name="connsiteX9-635" fmla="*/ 140 w 320"/>
              <a:gd name="connsiteY9-636" fmla="*/ 69 h 428"/>
              <a:gd name="connsiteX10-637" fmla="*/ 142 w 320"/>
              <a:gd name="connsiteY10-638" fmla="*/ 82 h 428"/>
              <a:gd name="connsiteX11-639" fmla="*/ 123 w 320"/>
              <a:gd name="connsiteY11-640" fmla="*/ 108 h 428"/>
              <a:gd name="connsiteX12-641" fmla="*/ 0 w 320"/>
              <a:gd name="connsiteY12-642" fmla="*/ 108 h 428"/>
              <a:gd name="connsiteX13-643" fmla="*/ 0 w 320"/>
              <a:gd name="connsiteY13-644" fmla="*/ 428 h 428"/>
              <a:gd name="connsiteX14-645" fmla="*/ 110 w 320"/>
              <a:gd name="connsiteY14-646" fmla="*/ 428 h 428"/>
              <a:gd name="connsiteX15-647" fmla="*/ 131 w 320"/>
              <a:gd name="connsiteY15-648" fmla="*/ 417 h 428"/>
              <a:gd name="connsiteX16-649" fmla="*/ 126 w 320"/>
              <a:gd name="connsiteY16-650" fmla="*/ 403 h 428"/>
              <a:gd name="connsiteX17-651" fmla="*/ 126 w 320"/>
              <a:gd name="connsiteY17-652" fmla="*/ 403 h 428"/>
              <a:gd name="connsiteX18-653" fmla="*/ 111 w 320"/>
              <a:gd name="connsiteY18-654" fmla="*/ 369 h 428"/>
              <a:gd name="connsiteX19-655" fmla="*/ 160 w 320"/>
              <a:gd name="connsiteY19-656" fmla="*/ 321 h 428"/>
              <a:gd name="connsiteX20-657" fmla="*/ 208 w 320"/>
              <a:gd name="connsiteY20-658" fmla="*/ 369 h 428"/>
              <a:gd name="connsiteX21-659" fmla="*/ 194 w 320"/>
              <a:gd name="connsiteY21-660" fmla="*/ 403 h 428"/>
              <a:gd name="connsiteX22-661" fmla="*/ 194 w 320"/>
              <a:gd name="connsiteY22-662" fmla="*/ 403 h 428"/>
              <a:gd name="connsiteX23-663" fmla="*/ 189 w 320"/>
              <a:gd name="connsiteY23-664" fmla="*/ 417 h 428"/>
              <a:gd name="connsiteX24-665" fmla="*/ 210 w 320"/>
              <a:gd name="connsiteY24-666" fmla="*/ 428 h 428"/>
              <a:gd name="connsiteX25-667" fmla="*/ 320 w 320"/>
              <a:gd name="connsiteY25-668" fmla="*/ 428 h 428"/>
              <a:gd name="connsiteX26-669" fmla="*/ 320 w 320"/>
              <a:gd name="connsiteY26-670" fmla="*/ 317 h 428"/>
              <a:gd name="connsiteX27-671" fmla="*/ 309 w 320"/>
              <a:gd name="connsiteY27-672" fmla="*/ 297 h 428"/>
              <a:gd name="connsiteX28-673" fmla="*/ 295 w 320"/>
              <a:gd name="connsiteY28-674" fmla="*/ 302 h 428"/>
              <a:gd name="connsiteX29-675" fmla="*/ 295 w 320"/>
              <a:gd name="connsiteY29-676" fmla="*/ 302 h 428"/>
              <a:gd name="connsiteX30-677" fmla="*/ 261 w 320"/>
              <a:gd name="connsiteY30-678" fmla="*/ 316 h 428"/>
              <a:gd name="connsiteX31-679" fmla="*/ 213 w 320"/>
              <a:gd name="connsiteY31-680" fmla="*/ 268 h 428"/>
              <a:gd name="connsiteX32-681" fmla="*/ 261 w 320"/>
              <a:gd name="connsiteY32-682" fmla="*/ 219 h 428"/>
              <a:gd name="connsiteX33-683" fmla="*/ 295 w 320"/>
              <a:gd name="connsiteY33-684" fmla="*/ 234 h 428"/>
              <a:gd name="connsiteX34-685" fmla="*/ 295 w 320"/>
              <a:gd name="connsiteY34-686" fmla="*/ 234 h 428"/>
              <a:gd name="connsiteX35-687" fmla="*/ 309 w 320"/>
              <a:gd name="connsiteY35-688" fmla="*/ 239 h 428"/>
              <a:gd name="connsiteX36-689" fmla="*/ 320 w 320"/>
              <a:gd name="connsiteY36-690" fmla="*/ 219 h 428"/>
              <a:gd name="connsiteX37-691" fmla="*/ 320 w 320"/>
              <a:gd name="connsiteY37-692" fmla="*/ 140 h 428"/>
              <a:gd name="connsiteX38-693" fmla="*/ 320 w 320"/>
              <a:gd name="connsiteY38-694" fmla="*/ 140 h 428"/>
              <a:gd name="connsiteX39-695" fmla="*/ 320 w 320"/>
              <a:gd name="connsiteY39-696" fmla="*/ 108 h 428"/>
              <a:gd name="connsiteX0-697" fmla="*/ 320 w 320"/>
              <a:gd name="connsiteY0-698" fmla="*/ 108 h 428"/>
              <a:gd name="connsiteX1-699" fmla="*/ 320 w 320"/>
              <a:gd name="connsiteY1-700" fmla="*/ 108 h 428"/>
              <a:gd name="connsiteX2-701" fmla="*/ 320 w 320"/>
              <a:gd name="connsiteY2-702" fmla="*/ 108 h 428"/>
              <a:gd name="connsiteX3-703" fmla="*/ 198 w 320"/>
              <a:gd name="connsiteY3-704" fmla="*/ 108 h 428"/>
              <a:gd name="connsiteX4-705" fmla="*/ 179 w 320"/>
              <a:gd name="connsiteY4-706" fmla="*/ 82 h 428"/>
              <a:gd name="connsiteX5-707" fmla="*/ 182 w 320"/>
              <a:gd name="connsiteY5-708" fmla="*/ 68 h 428"/>
              <a:gd name="connsiteX6-709" fmla="*/ 199 w 320"/>
              <a:gd name="connsiteY6-710" fmla="*/ 37 h 428"/>
              <a:gd name="connsiteX7-711" fmla="*/ 160 w 320"/>
              <a:gd name="connsiteY7-712" fmla="*/ 0 h 428"/>
              <a:gd name="connsiteX8-713" fmla="*/ 122 w 320"/>
              <a:gd name="connsiteY8-714" fmla="*/ 37 h 428"/>
              <a:gd name="connsiteX9-715" fmla="*/ 140 w 320"/>
              <a:gd name="connsiteY9-716" fmla="*/ 69 h 428"/>
              <a:gd name="connsiteX10-717" fmla="*/ 142 w 320"/>
              <a:gd name="connsiteY10-718" fmla="*/ 82 h 428"/>
              <a:gd name="connsiteX11-719" fmla="*/ 123 w 320"/>
              <a:gd name="connsiteY11-720" fmla="*/ 108 h 428"/>
              <a:gd name="connsiteX12-721" fmla="*/ 0 w 320"/>
              <a:gd name="connsiteY12-722" fmla="*/ 108 h 428"/>
              <a:gd name="connsiteX13-723" fmla="*/ 0 w 320"/>
              <a:gd name="connsiteY13-724" fmla="*/ 428 h 428"/>
              <a:gd name="connsiteX14-725" fmla="*/ 110 w 320"/>
              <a:gd name="connsiteY14-726" fmla="*/ 428 h 428"/>
              <a:gd name="connsiteX15-727" fmla="*/ 131 w 320"/>
              <a:gd name="connsiteY15-728" fmla="*/ 417 h 428"/>
              <a:gd name="connsiteX16-729" fmla="*/ 126 w 320"/>
              <a:gd name="connsiteY16-730" fmla="*/ 403 h 428"/>
              <a:gd name="connsiteX17-731" fmla="*/ 126 w 320"/>
              <a:gd name="connsiteY17-732" fmla="*/ 403 h 428"/>
              <a:gd name="connsiteX18-733" fmla="*/ 111 w 320"/>
              <a:gd name="connsiteY18-734" fmla="*/ 369 h 428"/>
              <a:gd name="connsiteX19-735" fmla="*/ 208 w 320"/>
              <a:gd name="connsiteY19-736" fmla="*/ 369 h 428"/>
              <a:gd name="connsiteX20-737" fmla="*/ 194 w 320"/>
              <a:gd name="connsiteY20-738" fmla="*/ 403 h 428"/>
              <a:gd name="connsiteX21-739" fmla="*/ 194 w 320"/>
              <a:gd name="connsiteY21-740" fmla="*/ 403 h 428"/>
              <a:gd name="connsiteX22-741" fmla="*/ 189 w 320"/>
              <a:gd name="connsiteY22-742" fmla="*/ 417 h 428"/>
              <a:gd name="connsiteX23-743" fmla="*/ 210 w 320"/>
              <a:gd name="connsiteY23-744" fmla="*/ 428 h 428"/>
              <a:gd name="connsiteX24-745" fmla="*/ 320 w 320"/>
              <a:gd name="connsiteY24-746" fmla="*/ 428 h 428"/>
              <a:gd name="connsiteX25-747" fmla="*/ 320 w 320"/>
              <a:gd name="connsiteY25-748" fmla="*/ 317 h 428"/>
              <a:gd name="connsiteX26-749" fmla="*/ 309 w 320"/>
              <a:gd name="connsiteY26-750" fmla="*/ 297 h 428"/>
              <a:gd name="connsiteX27-751" fmla="*/ 295 w 320"/>
              <a:gd name="connsiteY27-752" fmla="*/ 302 h 428"/>
              <a:gd name="connsiteX28-753" fmla="*/ 295 w 320"/>
              <a:gd name="connsiteY28-754" fmla="*/ 302 h 428"/>
              <a:gd name="connsiteX29-755" fmla="*/ 261 w 320"/>
              <a:gd name="connsiteY29-756" fmla="*/ 316 h 428"/>
              <a:gd name="connsiteX30-757" fmla="*/ 213 w 320"/>
              <a:gd name="connsiteY30-758" fmla="*/ 268 h 428"/>
              <a:gd name="connsiteX31-759" fmla="*/ 261 w 320"/>
              <a:gd name="connsiteY31-760" fmla="*/ 219 h 428"/>
              <a:gd name="connsiteX32-761" fmla="*/ 295 w 320"/>
              <a:gd name="connsiteY32-762" fmla="*/ 234 h 428"/>
              <a:gd name="connsiteX33-763" fmla="*/ 295 w 320"/>
              <a:gd name="connsiteY33-764" fmla="*/ 234 h 428"/>
              <a:gd name="connsiteX34-765" fmla="*/ 309 w 320"/>
              <a:gd name="connsiteY34-766" fmla="*/ 239 h 428"/>
              <a:gd name="connsiteX35-767" fmla="*/ 320 w 320"/>
              <a:gd name="connsiteY35-768" fmla="*/ 219 h 428"/>
              <a:gd name="connsiteX36-769" fmla="*/ 320 w 320"/>
              <a:gd name="connsiteY36-770" fmla="*/ 140 h 428"/>
              <a:gd name="connsiteX37-771" fmla="*/ 320 w 320"/>
              <a:gd name="connsiteY37-772" fmla="*/ 140 h 428"/>
              <a:gd name="connsiteX38-773" fmla="*/ 320 w 320"/>
              <a:gd name="connsiteY38-774" fmla="*/ 108 h 428"/>
              <a:gd name="connsiteX0-775" fmla="*/ 320 w 320"/>
              <a:gd name="connsiteY0-776" fmla="*/ 108 h 428"/>
              <a:gd name="connsiteX1-777" fmla="*/ 320 w 320"/>
              <a:gd name="connsiteY1-778" fmla="*/ 108 h 428"/>
              <a:gd name="connsiteX2-779" fmla="*/ 320 w 320"/>
              <a:gd name="connsiteY2-780" fmla="*/ 108 h 428"/>
              <a:gd name="connsiteX3-781" fmla="*/ 198 w 320"/>
              <a:gd name="connsiteY3-782" fmla="*/ 108 h 428"/>
              <a:gd name="connsiteX4-783" fmla="*/ 179 w 320"/>
              <a:gd name="connsiteY4-784" fmla="*/ 82 h 428"/>
              <a:gd name="connsiteX5-785" fmla="*/ 182 w 320"/>
              <a:gd name="connsiteY5-786" fmla="*/ 68 h 428"/>
              <a:gd name="connsiteX6-787" fmla="*/ 199 w 320"/>
              <a:gd name="connsiteY6-788" fmla="*/ 37 h 428"/>
              <a:gd name="connsiteX7-789" fmla="*/ 160 w 320"/>
              <a:gd name="connsiteY7-790" fmla="*/ 0 h 428"/>
              <a:gd name="connsiteX8-791" fmla="*/ 122 w 320"/>
              <a:gd name="connsiteY8-792" fmla="*/ 37 h 428"/>
              <a:gd name="connsiteX9-793" fmla="*/ 140 w 320"/>
              <a:gd name="connsiteY9-794" fmla="*/ 69 h 428"/>
              <a:gd name="connsiteX10-795" fmla="*/ 142 w 320"/>
              <a:gd name="connsiteY10-796" fmla="*/ 82 h 428"/>
              <a:gd name="connsiteX11-797" fmla="*/ 123 w 320"/>
              <a:gd name="connsiteY11-798" fmla="*/ 108 h 428"/>
              <a:gd name="connsiteX12-799" fmla="*/ 0 w 320"/>
              <a:gd name="connsiteY12-800" fmla="*/ 108 h 428"/>
              <a:gd name="connsiteX13-801" fmla="*/ 0 w 320"/>
              <a:gd name="connsiteY13-802" fmla="*/ 428 h 428"/>
              <a:gd name="connsiteX14-803" fmla="*/ 110 w 320"/>
              <a:gd name="connsiteY14-804" fmla="*/ 428 h 428"/>
              <a:gd name="connsiteX15-805" fmla="*/ 131 w 320"/>
              <a:gd name="connsiteY15-806" fmla="*/ 417 h 428"/>
              <a:gd name="connsiteX16-807" fmla="*/ 126 w 320"/>
              <a:gd name="connsiteY16-808" fmla="*/ 403 h 428"/>
              <a:gd name="connsiteX17-809" fmla="*/ 126 w 320"/>
              <a:gd name="connsiteY17-810" fmla="*/ 403 h 428"/>
              <a:gd name="connsiteX18-811" fmla="*/ 208 w 320"/>
              <a:gd name="connsiteY18-812" fmla="*/ 369 h 428"/>
              <a:gd name="connsiteX19-813" fmla="*/ 194 w 320"/>
              <a:gd name="connsiteY19-814" fmla="*/ 403 h 428"/>
              <a:gd name="connsiteX20-815" fmla="*/ 194 w 320"/>
              <a:gd name="connsiteY20-816" fmla="*/ 403 h 428"/>
              <a:gd name="connsiteX21-817" fmla="*/ 189 w 320"/>
              <a:gd name="connsiteY21-818" fmla="*/ 417 h 428"/>
              <a:gd name="connsiteX22-819" fmla="*/ 210 w 320"/>
              <a:gd name="connsiteY22-820" fmla="*/ 428 h 428"/>
              <a:gd name="connsiteX23-821" fmla="*/ 320 w 320"/>
              <a:gd name="connsiteY23-822" fmla="*/ 428 h 428"/>
              <a:gd name="connsiteX24-823" fmla="*/ 320 w 320"/>
              <a:gd name="connsiteY24-824" fmla="*/ 317 h 428"/>
              <a:gd name="connsiteX25-825" fmla="*/ 309 w 320"/>
              <a:gd name="connsiteY25-826" fmla="*/ 297 h 428"/>
              <a:gd name="connsiteX26-827" fmla="*/ 295 w 320"/>
              <a:gd name="connsiteY26-828" fmla="*/ 302 h 428"/>
              <a:gd name="connsiteX27-829" fmla="*/ 295 w 320"/>
              <a:gd name="connsiteY27-830" fmla="*/ 302 h 428"/>
              <a:gd name="connsiteX28-831" fmla="*/ 261 w 320"/>
              <a:gd name="connsiteY28-832" fmla="*/ 316 h 428"/>
              <a:gd name="connsiteX29-833" fmla="*/ 213 w 320"/>
              <a:gd name="connsiteY29-834" fmla="*/ 268 h 428"/>
              <a:gd name="connsiteX30-835" fmla="*/ 261 w 320"/>
              <a:gd name="connsiteY30-836" fmla="*/ 219 h 428"/>
              <a:gd name="connsiteX31-837" fmla="*/ 295 w 320"/>
              <a:gd name="connsiteY31-838" fmla="*/ 234 h 428"/>
              <a:gd name="connsiteX32-839" fmla="*/ 295 w 320"/>
              <a:gd name="connsiteY32-840" fmla="*/ 234 h 428"/>
              <a:gd name="connsiteX33-841" fmla="*/ 309 w 320"/>
              <a:gd name="connsiteY33-842" fmla="*/ 239 h 428"/>
              <a:gd name="connsiteX34-843" fmla="*/ 320 w 320"/>
              <a:gd name="connsiteY34-844" fmla="*/ 219 h 428"/>
              <a:gd name="connsiteX35-845" fmla="*/ 320 w 320"/>
              <a:gd name="connsiteY35-846" fmla="*/ 140 h 428"/>
              <a:gd name="connsiteX36-847" fmla="*/ 320 w 320"/>
              <a:gd name="connsiteY36-848" fmla="*/ 140 h 428"/>
              <a:gd name="connsiteX37-849" fmla="*/ 320 w 320"/>
              <a:gd name="connsiteY37-850" fmla="*/ 108 h 428"/>
              <a:gd name="connsiteX0-851" fmla="*/ 320 w 320"/>
              <a:gd name="connsiteY0-852" fmla="*/ 108 h 428"/>
              <a:gd name="connsiteX1-853" fmla="*/ 320 w 320"/>
              <a:gd name="connsiteY1-854" fmla="*/ 108 h 428"/>
              <a:gd name="connsiteX2-855" fmla="*/ 320 w 320"/>
              <a:gd name="connsiteY2-856" fmla="*/ 108 h 428"/>
              <a:gd name="connsiteX3-857" fmla="*/ 198 w 320"/>
              <a:gd name="connsiteY3-858" fmla="*/ 108 h 428"/>
              <a:gd name="connsiteX4-859" fmla="*/ 179 w 320"/>
              <a:gd name="connsiteY4-860" fmla="*/ 82 h 428"/>
              <a:gd name="connsiteX5-861" fmla="*/ 182 w 320"/>
              <a:gd name="connsiteY5-862" fmla="*/ 68 h 428"/>
              <a:gd name="connsiteX6-863" fmla="*/ 199 w 320"/>
              <a:gd name="connsiteY6-864" fmla="*/ 37 h 428"/>
              <a:gd name="connsiteX7-865" fmla="*/ 160 w 320"/>
              <a:gd name="connsiteY7-866" fmla="*/ 0 h 428"/>
              <a:gd name="connsiteX8-867" fmla="*/ 122 w 320"/>
              <a:gd name="connsiteY8-868" fmla="*/ 37 h 428"/>
              <a:gd name="connsiteX9-869" fmla="*/ 140 w 320"/>
              <a:gd name="connsiteY9-870" fmla="*/ 69 h 428"/>
              <a:gd name="connsiteX10-871" fmla="*/ 142 w 320"/>
              <a:gd name="connsiteY10-872" fmla="*/ 82 h 428"/>
              <a:gd name="connsiteX11-873" fmla="*/ 123 w 320"/>
              <a:gd name="connsiteY11-874" fmla="*/ 108 h 428"/>
              <a:gd name="connsiteX12-875" fmla="*/ 0 w 320"/>
              <a:gd name="connsiteY12-876" fmla="*/ 108 h 428"/>
              <a:gd name="connsiteX13-877" fmla="*/ 0 w 320"/>
              <a:gd name="connsiteY13-878" fmla="*/ 428 h 428"/>
              <a:gd name="connsiteX14-879" fmla="*/ 110 w 320"/>
              <a:gd name="connsiteY14-880" fmla="*/ 428 h 428"/>
              <a:gd name="connsiteX15-881" fmla="*/ 131 w 320"/>
              <a:gd name="connsiteY15-882" fmla="*/ 417 h 428"/>
              <a:gd name="connsiteX16-883" fmla="*/ 126 w 320"/>
              <a:gd name="connsiteY16-884" fmla="*/ 403 h 428"/>
              <a:gd name="connsiteX17-885" fmla="*/ 126 w 320"/>
              <a:gd name="connsiteY17-886" fmla="*/ 403 h 428"/>
              <a:gd name="connsiteX18-887" fmla="*/ 194 w 320"/>
              <a:gd name="connsiteY18-888" fmla="*/ 403 h 428"/>
              <a:gd name="connsiteX19-889" fmla="*/ 194 w 320"/>
              <a:gd name="connsiteY19-890" fmla="*/ 403 h 428"/>
              <a:gd name="connsiteX20-891" fmla="*/ 189 w 320"/>
              <a:gd name="connsiteY20-892" fmla="*/ 417 h 428"/>
              <a:gd name="connsiteX21-893" fmla="*/ 210 w 320"/>
              <a:gd name="connsiteY21-894" fmla="*/ 428 h 428"/>
              <a:gd name="connsiteX22-895" fmla="*/ 320 w 320"/>
              <a:gd name="connsiteY22-896" fmla="*/ 428 h 428"/>
              <a:gd name="connsiteX23-897" fmla="*/ 320 w 320"/>
              <a:gd name="connsiteY23-898" fmla="*/ 317 h 428"/>
              <a:gd name="connsiteX24-899" fmla="*/ 309 w 320"/>
              <a:gd name="connsiteY24-900" fmla="*/ 297 h 428"/>
              <a:gd name="connsiteX25-901" fmla="*/ 295 w 320"/>
              <a:gd name="connsiteY25-902" fmla="*/ 302 h 428"/>
              <a:gd name="connsiteX26-903" fmla="*/ 295 w 320"/>
              <a:gd name="connsiteY26-904" fmla="*/ 302 h 428"/>
              <a:gd name="connsiteX27-905" fmla="*/ 261 w 320"/>
              <a:gd name="connsiteY27-906" fmla="*/ 316 h 428"/>
              <a:gd name="connsiteX28-907" fmla="*/ 213 w 320"/>
              <a:gd name="connsiteY28-908" fmla="*/ 268 h 428"/>
              <a:gd name="connsiteX29-909" fmla="*/ 261 w 320"/>
              <a:gd name="connsiteY29-910" fmla="*/ 219 h 428"/>
              <a:gd name="connsiteX30-911" fmla="*/ 295 w 320"/>
              <a:gd name="connsiteY30-912" fmla="*/ 234 h 428"/>
              <a:gd name="connsiteX31-913" fmla="*/ 295 w 320"/>
              <a:gd name="connsiteY31-914" fmla="*/ 234 h 428"/>
              <a:gd name="connsiteX32-915" fmla="*/ 309 w 320"/>
              <a:gd name="connsiteY32-916" fmla="*/ 239 h 428"/>
              <a:gd name="connsiteX33-917" fmla="*/ 320 w 320"/>
              <a:gd name="connsiteY33-918" fmla="*/ 219 h 428"/>
              <a:gd name="connsiteX34-919" fmla="*/ 320 w 320"/>
              <a:gd name="connsiteY34-920" fmla="*/ 140 h 428"/>
              <a:gd name="connsiteX35-921" fmla="*/ 320 w 320"/>
              <a:gd name="connsiteY35-922" fmla="*/ 140 h 428"/>
              <a:gd name="connsiteX36-923" fmla="*/ 320 w 320"/>
              <a:gd name="connsiteY36-924" fmla="*/ 108 h 428"/>
              <a:gd name="connsiteX0-925" fmla="*/ 320 w 320"/>
              <a:gd name="connsiteY0-926" fmla="*/ 108 h 428"/>
              <a:gd name="connsiteX1-927" fmla="*/ 320 w 320"/>
              <a:gd name="connsiteY1-928" fmla="*/ 108 h 428"/>
              <a:gd name="connsiteX2-929" fmla="*/ 320 w 320"/>
              <a:gd name="connsiteY2-930" fmla="*/ 108 h 428"/>
              <a:gd name="connsiteX3-931" fmla="*/ 198 w 320"/>
              <a:gd name="connsiteY3-932" fmla="*/ 108 h 428"/>
              <a:gd name="connsiteX4-933" fmla="*/ 179 w 320"/>
              <a:gd name="connsiteY4-934" fmla="*/ 82 h 428"/>
              <a:gd name="connsiteX5-935" fmla="*/ 182 w 320"/>
              <a:gd name="connsiteY5-936" fmla="*/ 68 h 428"/>
              <a:gd name="connsiteX6-937" fmla="*/ 199 w 320"/>
              <a:gd name="connsiteY6-938" fmla="*/ 37 h 428"/>
              <a:gd name="connsiteX7-939" fmla="*/ 160 w 320"/>
              <a:gd name="connsiteY7-940" fmla="*/ 0 h 428"/>
              <a:gd name="connsiteX8-941" fmla="*/ 122 w 320"/>
              <a:gd name="connsiteY8-942" fmla="*/ 37 h 428"/>
              <a:gd name="connsiteX9-943" fmla="*/ 140 w 320"/>
              <a:gd name="connsiteY9-944" fmla="*/ 69 h 428"/>
              <a:gd name="connsiteX10-945" fmla="*/ 142 w 320"/>
              <a:gd name="connsiteY10-946" fmla="*/ 82 h 428"/>
              <a:gd name="connsiteX11-947" fmla="*/ 123 w 320"/>
              <a:gd name="connsiteY11-948" fmla="*/ 108 h 428"/>
              <a:gd name="connsiteX12-949" fmla="*/ 0 w 320"/>
              <a:gd name="connsiteY12-950" fmla="*/ 108 h 428"/>
              <a:gd name="connsiteX13-951" fmla="*/ 0 w 320"/>
              <a:gd name="connsiteY13-952" fmla="*/ 428 h 428"/>
              <a:gd name="connsiteX14-953" fmla="*/ 110 w 320"/>
              <a:gd name="connsiteY14-954" fmla="*/ 428 h 428"/>
              <a:gd name="connsiteX15-955" fmla="*/ 131 w 320"/>
              <a:gd name="connsiteY15-956" fmla="*/ 417 h 428"/>
              <a:gd name="connsiteX16-957" fmla="*/ 126 w 320"/>
              <a:gd name="connsiteY16-958" fmla="*/ 403 h 428"/>
              <a:gd name="connsiteX17-959" fmla="*/ 126 w 320"/>
              <a:gd name="connsiteY17-960" fmla="*/ 403 h 428"/>
              <a:gd name="connsiteX18-961" fmla="*/ 194 w 320"/>
              <a:gd name="connsiteY18-962" fmla="*/ 403 h 428"/>
              <a:gd name="connsiteX19-963" fmla="*/ 189 w 320"/>
              <a:gd name="connsiteY19-964" fmla="*/ 417 h 428"/>
              <a:gd name="connsiteX20-965" fmla="*/ 210 w 320"/>
              <a:gd name="connsiteY20-966" fmla="*/ 428 h 428"/>
              <a:gd name="connsiteX21-967" fmla="*/ 320 w 320"/>
              <a:gd name="connsiteY21-968" fmla="*/ 428 h 428"/>
              <a:gd name="connsiteX22-969" fmla="*/ 320 w 320"/>
              <a:gd name="connsiteY22-970" fmla="*/ 317 h 428"/>
              <a:gd name="connsiteX23-971" fmla="*/ 309 w 320"/>
              <a:gd name="connsiteY23-972" fmla="*/ 297 h 428"/>
              <a:gd name="connsiteX24-973" fmla="*/ 295 w 320"/>
              <a:gd name="connsiteY24-974" fmla="*/ 302 h 428"/>
              <a:gd name="connsiteX25-975" fmla="*/ 295 w 320"/>
              <a:gd name="connsiteY25-976" fmla="*/ 302 h 428"/>
              <a:gd name="connsiteX26-977" fmla="*/ 261 w 320"/>
              <a:gd name="connsiteY26-978" fmla="*/ 316 h 428"/>
              <a:gd name="connsiteX27-979" fmla="*/ 213 w 320"/>
              <a:gd name="connsiteY27-980" fmla="*/ 268 h 428"/>
              <a:gd name="connsiteX28-981" fmla="*/ 261 w 320"/>
              <a:gd name="connsiteY28-982" fmla="*/ 219 h 428"/>
              <a:gd name="connsiteX29-983" fmla="*/ 295 w 320"/>
              <a:gd name="connsiteY29-984" fmla="*/ 234 h 428"/>
              <a:gd name="connsiteX30-985" fmla="*/ 295 w 320"/>
              <a:gd name="connsiteY30-986" fmla="*/ 234 h 428"/>
              <a:gd name="connsiteX31-987" fmla="*/ 309 w 320"/>
              <a:gd name="connsiteY31-988" fmla="*/ 239 h 428"/>
              <a:gd name="connsiteX32-989" fmla="*/ 320 w 320"/>
              <a:gd name="connsiteY32-990" fmla="*/ 219 h 428"/>
              <a:gd name="connsiteX33-991" fmla="*/ 320 w 320"/>
              <a:gd name="connsiteY33-992" fmla="*/ 140 h 428"/>
              <a:gd name="connsiteX34-993" fmla="*/ 320 w 320"/>
              <a:gd name="connsiteY34-994" fmla="*/ 140 h 428"/>
              <a:gd name="connsiteX35-995" fmla="*/ 320 w 320"/>
              <a:gd name="connsiteY35-996" fmla="*/ 108 h 428"/>
              <a:gd name="connsiteX0-997" fmla="*/ 320 w 320"/>
              <a:gd name="connsiteY0-998" fmla="*/ 108 h 428"/>
              <a:gd name="connsiteX1-999" fmla="*/ 320 w 320"/>
              <a:gd name="connsiteY1-1000" fmla="*/ 108 h 428"/>
              <a:gd name="connsiteX2-1001" fmla="*/ 320 w 320"/>
              <a:gd name="connsiteY2-1002" fmla="*/ 108 h 428"/>
              <a:gd name="connsiteX3-1003" fmla="*/ 198 w 320"/>
              <a:gd name="connsiteY3-1004" fmla="*/ 108 h 428"/>
              <a:gd name="connsiteX4-1005" fmla="*/ 179 w 320"/>
              <a:gd name="connsiteY4-1006" fmla="*/ 82 h 428"/>
              <a:gd name="connsiteX5-1007" fmla="*/ 182 w 320"/>
              <a:gd name="connsiteY5-1008" fmla="*/ 68 h 428"/>
              <a:gd name="connsiteX6-1009" fmla="*/ 199 w 320"/>
              <a:gd name="connsiteY6-1010" fmla="*/ 37 h 428"/>
              <a:gd name="connsiteX7-1011" fmla="*/ 160 w 320"/>
              <a:gd name="connsiteY7-1012" fmla="*/ 0 h 428"/>
              <a:gd name="connsiteX8-1013" fmla="*/ 122 w 320"/>
              <a:gd name="connsiteY8-1014" fmla="*/ 37 h 428"/>
              <a:gd name="connsiteX9-1015" fmla="*/ 140 w 320"/>
              <a:gd name="connsiteY9-1016" fmla="*/ 69 h 428"/>
              <a:gd name="connsiteX10-1017" fmla="*/ 142 w 320"/>
              <a:gd name="connsiteY10-1018" fmla="*/ 82 h 428"/>
              <a:gd name="connsiteX11-1019" fmla="*/ 123 w 320"/>
              <a:gd name="connsiteY11-1020" fmla="*/ 108 h 428"/>
              <a:gd name="connsiteX12-1021" fmla="*/ 0 w 320"/>
              <a:gd name="connsiteY12-1022" fmla="*/ 108 h 428"/>
              <a:gd name="connsiteX13-1023" fmla="*/ 0 w 320"/>
              <a:gd name="connsiteY13-1024" fmla="*/ 428 h 428"/>
              <a:gd name="connsiteX14-1025" fmla="*/ 110 w 320"/>
              <a:gd name="connsiteY14-1026" fmla="*/ 428 h 428"/>
              <a:gd name="connsiteX15-1027" fmla="*/ 131 w 320"/>
              <a:gd name="connsiteY15-1028" fmla="*/ 417 h 428"/>
              <a:gd name="connsiteX16-1029" fmla="*/ 126 w 320"/>
              <a:gd name="connsiteY16-1030" fmla="*/ 403 h 428"/>
              <a:gd name="connsiteX17-1031" fmla="*/ 126 w 320"/>
              <a:gd name="connsiteY17-1032" fmla="*/ 403 h 428"/>
              <a:gd name="connsiteX18-1033" fmla="*/ 189 w 320"/>
              <a:gd name="connsiteY18-1034" fmla="*/ 417 h 428"/>
              <a:gd name="connsiteX19-1035" fmla="*/ 210 w 320"/>
              <a:gd name="connsiteY19-1036" fmla="*/ 428 h 428"/>
              <a:gd name="connsiteX20-1037" fmla="*/ 320 w 320"/>
              <a:gd name="connsiteY20-1038" fmla="*/ 428 h 428"/>
              <a:gd name="connsiteX21-1039" fmla="*/ 320 w 320"/>
              <a:gd name="connsiteY21-1040" fmla="*/ 317 h 428"/>
              <a:gd name="connsiteX22-1041" fmla="*/ 309 w 320"/>
              <a:gd name="connsiteY22-1042" fmla="*/ 297 h 428"/>
              <a:gd name="connsiteX23-1043" fmla="*/ 295 w 320"/>
              <a:gd name="connsiteY23-1044" fmla="*/ 302 h 428"/>
              <a:gd name="connsiteX24-1045" fmla="*/ 295 w 320"/>
              <a:gd name="connsiteY24-1046" fmla="*/ 302 h 428"/>
              <a:gd name="connsiteX25-1047" fmla="*/ 261 w 320"/>
              <a:gd name="connsiteY25-1048" fmla="*/ 316 h 428"/>
              <a:gd name="connsiteX26-1049" fmla="*/ 213 w 320"/>
              <a:gd name="connsiteY26-1050" fmla="*/ 268 h 428"/>
              <a:gd name="connsiteX27-1051" fmla="*/ 261 w 320"/>
              <a:gd name="connsiteY27-1052" fmla="*/ 219 h 428"/>
              <a:gd name="connsiteX28-1053" fmla="*/ 295 w 320"/>
              <a:gd name="connsiteY28-1054" fmla="*/ 234 h 428"/>
              <a:gd name="connsiteX29-1055" fmla="*/ 295 w 320"/>
              <a:gd name="connsiteY29-1056" fmla="*/ 234 h 428"/>
              <a:gd name="connsiteX30-1057" fmla="*/ 309 w 320"/>
              <a:gd name="connsiteY30-1058" fmla="*/ 239 h 428"/>
              <a:gd name="connsiteX31-1059" fmla="*/ 320 w 320"/>
              <a:gd name="connsiteY31-1060" fmla="*/ 219 h 428"/>
              <a:gd name="connsiteX32-1061" fmla="*/ 320 w 320"/>
              <a:gd name="connsiteY32-1062" fmla="*/ 140 h 428"/>
              <a:gd name="connsiteX33-1063" fmla="*/ 320 w 320"/>
              <a:gd name="connsiteY33-1064" fmla="*/ 140 h 428"/>
              <a:gd name="connsiteX34-1065" fmla="*/ 320 w 320"/>
              <a:gd name="connsiteY34-1066" fmla="*/ 108 h 428"/>
              <a:gd name="connsiteX0-1067" fmla="*/ 320 w 320"/>
              <a:gd name="connsiteY0-1068" fmla="*/ 108 h 428"/>
              <a:gd name="connsiteX1-1069" fmla="*/ 320 w 320"/>
              <a:gd name="connsiteY1-1070" fmla="*/ 108 h 428"/>
              <a:gd name="connsiteX2-1071" fmla="*/ 320 w 320"/>
              <a:gd name="connsiteY2-1072" fmla="*/ 108 h 428"/>
              <a:gd name="connsiteX3-1073" fmla="*/ 198 w 320"/>
              <a:gd name="connsiteY3-1074" fmla="*/ 108 h 428"/>
              <a:gd name="connsiteX4-1075" fmla="*/ 179 w 320"/>
              <a:gd name="connsiteY4-1076" fmla="*/ 82 h 428"/>
              <a:gd name="connsiteX5-1077" fmla="*/ 182 w 320"/>
              <a:gd name="connsiteY5-1078" fmla="*/ 68 h 428"/>
              <a:gd name="connsiteX6-1079" fmla="*/ 199 w 320"/>
              <a:gd name="connsiteY6-1080" fmla="*/ 37 h 428"/>
              <a:gd name="connsiteX7-1081" fmla="*/ 160 w 320"/>
              <a:gd name="connsiteY7-1082" fmla="*/ 0 h 428"/>
              <a:gd name="connsiteX8-1083" fmla="*/ 122 w 320"/>
              <a:gd name="connsiteY8-1084" fmla="*/ 37 h 428"/>
              <a:gd name="connsiteX9-1085" fmla="*/ 140 w 320"/>
              <a:gd name="connsiteY9-1086" fmla="*/ 69 h 428"/>
              <a:gd name="connsiteX10-1087" fmla="*/ 142 w 320"/>
              <a:gd name="connsiteY10-1088" fmla="*/ 82 h 428"/>
              <a:gd name="connsiteX11-1089" fmla="*/ 123 w 320"/>
              <a:gd name="connsiteY11-1090" fmla="*/ 108 h 428"/>
              <a:gd name="connsiteX12-1091" fmla="*/ 0 w 320"/>
              <a:gd name="connsiteY12-1092" fmla="*/ 108 h 428"/>
              <a:gd name="connsiteX13-1093" fmla="*/ 0 w 320"/>
              <a:gd name="connsiteY13-1094" fmla="*/ 428 h 428"/>
              <a:gd name="connsiteX14-1095" fmla="*/ 110 w 320"/>
              <a:gd name="connsiteY14-1096" fmla="*/ 428 h 428"/>
              <a:gd name="connsiteX15-1097" fmla="*/ 131 w 320"/>
              <a:gd name="connsiteY15-1098" fmla="*/ 417 h 428"/>
              <a:gd name="connsiteX16-1099" fmla="*/ 126 w 320"/>
              <a:gd name="connsiteY16-1100" fmla="*/ 403 h 428"/>
              <a:gd name="connsiteX17-1101" fmla="*/ 189 w 320"/>
              <a:gd name="connsiteY17-1102" fmla="*/ 417 h 428"/>
              <a:gd name="connsiteX18-1103" fmla="*/ 210 w 320"/>
              <a:gd name="connsiteY18-1104" fmla="*/ 428 h 428"/>
              <a:gd name="connsiteX19-1105" fmla="*/ 320 w 320"/>
              <a:gd name="connsiteY19-1106" fmla="*/ 428 h 428"/>
              <a:gd name="connsiteX20-1107" fmla="*/ 320 w 320"/>
              <a:gd name="connsiteY20-1108" fmla="*/ 317 h 428"/>
              <a:gd name="connsiteX21-1109" fmla="*/ 309 w 320"/>
              <a:gd name="connsiteY21-1110" fmla="*/ 297 h 428"/>
              <a:gd name="connsiteX22-1111" fmla="*/ 295 w 320"/>
              <a:gd name="connsiteY22-1112" fmla="*/ 302 h 428"/>
              <a:gd name="connsiteX23-1113" fmla="*/ 295 w 320"/>
              <a:gd name="connsiteY23-1114" fmla="*/ 302 h 428"/>
              <a:gd name="connsiteX24-1115" fmla="*/ 261 w 320"/>
              <a:gd name="connsiteY24-1116" fmla="*/ 316 h 428"/>
              <a:gd name="connsiteX25-1117" fmla="*/ 213 w 320"/>
              <a:gd name="connsiteY25-1118" fmla="*/ 268 h 428"/>
              <a:gd name="connsiteX26-1119" fmla="*/ 261 w 320"/>
              <a:gd name="connsiteY26-1120" fmla="*/ 219 h 428"/>
              <a:gd name="connsiteX27-1121" fmla="*/ 295 w 320"/>
              <a:gd name="connsiteY27-1122" fmla="*/ 234 h 428"/>
              <a:gd name="connsiteX28-1123" fmla="*/ 295 w 320"/>
              <a:gd name="connsiteY28-1124" fmla="*/ 234 h 428"/>
              <a:gd name="connsiteX29-1125" fmla="*/ 309 w 320"/>
              <a:gd name="connsiteY29-1126" fmla="*/ 239 h 428"/>
              <a:gd name="connsiteX30-1127" fmla="*/ 320 w 320"/>
              <a:gd name="connsiteY30-1128" fmla="*/ 219 h 428"/>
              <a:gd name="connsiteX31-1129" fmla="*/ 320 w 320"/>
              <a:gd name="connsiteY31-1130" fmla="*/ 140 h 428"/>
              <a:gd name="connsiteX32-1131" fmla="*/ 320 w 320"/>
              <a:gd name="connsiteY32-1132" fmla="*/ 140 h 428"/>
              <a:gd name="connsiteX33-1133" fmla="*/ 320 w 320"/>
              <a:gd name="connsiteY33-1134" fmla="*/ 108 h 428"/>
              <a:gd name="connsiteX0-1135" fmla="*/ 320 w 320"/>
              <a:gd name="connsiteY0-1136" fmla="*/ 108 h 428"/>
              <a:gd name="connsiteX1-1137" fmla="*/ 320 w 320"/>
              <a:gd name="connsiteY1-1138" fmla="*/ 108 h 428"/>
              <a:gd name="connsiteX2-1139" fmla="*/ 320 w 320"/>
              <a:gd name="connsiteY2-1140" fmla="*/ 108 h 428"/>
              <a:gd name="connsiteX3-1141" fmla="*/ 198 w 320"/>
              <a:gd name="connsiteY3-1142" fmla="*/ 108 h 428"/>
              <a:gd name="connsiteX4-1143" fmla="*/ 179 w 320"/>
              <a:gd name="connsiteY4-1144" fmla="*/ 82 h 428"/>
              <a:gd name="connsiteX5-1145" fmla="*/ 182 w 320"/>
              <a:gd name="connsiteY5-1146" fmla="*/ 68 h 428"/>
              <a:gd name="connsiteX6-1147" fmla="*/ 199 w 320"/>
              <a:gd name="connsiteY6-1148" fmla="*/ 37 h 428"/>
              <a:gd name="connsiteX7-1149" fmla="*/ 160 w 320"/>
              <a:gd name="connsiteY7-1150" fmla="*/ 0 h 428"/>
              <a:gd name="connsiteX8-1151" fmla="*/ 122 w 320"/>
              <a:gd name="connsiteY8-1152" fmla="*/ 37 h 428"/>
              <a:gd name="connsiteX9-1153" fmla="*/ 140 w 320"/>
              <a:gd name="connsiteY9-1154" fmla="*/ 69 h 428"/>
              <a:gd name="connsiteX10-1155" fmla="*/ 142 w 320"/>
              <a:gd name="connsiteY10-1156" fmla="*/ 82 h 428"/>
              <a:gd name="connsiteX11-1157" fmla="*/ 123 w 320"/>
              <a:gd name="connsiteY11-1158" fmla="*/ 108 h 428"/>
              <a:gd name="connsiteX12-1159" fmla="*/ 0 w 320"/>
              <a:gd name="connsiteY12-1160" fmla="*/ 108 h 428"/>
              <a:gd name="connsiteX13-1161" fmla="*/ 0 w 320"/>
              <a:gd name="connsiteY13-1162" fmla="*/ 428 h 428"/>
              <a:gd name="connsiteX14-1163" fmla="*/ 110 w 320"/>
              <a:gd name="connsiteY14-1164" fmla="*/ 428 h 428"/>
              <a:gd name="connsiteX15-1165" fmla="*/ 131 w 320"/>
              <a:gd name="connsiteY15-1166" fmla="*/ 417 h 428"/>
              <a:gd name="connsiteX16-1167" fmla="*/ 189 w 320"/>
              <a:gd name="connsiteY16-1168" fmla="*/ 417 h 428"/>
              <a:gd name="connsiteX17-1169" fmla="*/ 210 w 320"/>
              <a:gd name="connsiteY17-1170" fmla="*/ 428 h 428"/>
              <a:gd name="connsiteX18-1171" fmla="*/ 320 w 320"/>
              <a:gd name="connsiteY18-1172" fmla="*/ 428 h 428"/>
              <a:gd name="connsiteX19-1173" fmla="*/ 320 w 320"/>
              <a:gd name="connsiteY19-1174" fmla="*/ 317 h 428"/>
              <a:gd name="connsiteX20-1175" fmla="*/ 309 w 320"/>
              <a:gd name="connsiteY20-1176" fmla="*/ 297 h 428"/>
              <a:gd name="connsiteX21-1177" fmla="*/ 295 w 320"/>
              <a:gd name="connsiteY21-1178" fmla="*/ 302 h 428"/>
              <a:gd name="connsiteX22-1179" fmla="*/ 295 w 320"/>
              <a:gd name="connsiteY22-1180" fmla="*/ 302 h 428"/>
              <a:gd name="connsiteX23-1181" fmla="*/ 261 w 320"/>
              <a:gd name="connsiteY23-1182" fmla="*/ 316 h 428"/>
              <a:gd name="connsiteX24-1183" fmla="*/ 213 w 320"/>
              <a:gd name="connsiteY24-1184" fmla="*/ 268 h 428"/>
              <a:gd name="connsiteX25-1185" fmla="*/ 261 w 320"/>
              <a:gd name="connsiteY25-1186" fmla="*/ 219 h 428"/>
              <a:gd name="connsiteX26-1187" fmla="*/ 295 w 320"/>
              <a:gd name="connsiteY26-1188" fmla="*/ 234 h 428"/>
              <a:gd name="connsiteX27-1189" fmla="*/ 295 w 320"/>
              <a:gd name="connsiteY27-1190" fmla="*/ 234 h 428"/>
              <a:gd name="connsiteX28-1191" fmla="*/ 309 w 320"/>
              <a:gd name="connsiteY28-1192" fmla="*/ 239 h 428"/>
              <a:gd name="connsiteX29-1193" fmla="*/ 320 w 320"/>
              <a:gd name="connsiteY29-1194" fmla="*/ 219 h 428"/>
              <a:gd name="connsiteX30-1195" fmla="*/ 320 w 320"/>
              <a:gd name="connsiteY30-1196" fmla="*/ 140 h 428"/>
              <a:gd name="connsiteX31-1197" fmla="*/ 320 w 320"/>
              <a:gd name="connsiteY31-1198" fmla="*/ 140 h 428"/>
              <a:gd name="connsiteX32-1199" fmla="*/ 320 w 320"/>
              <a:gd name="connsiteY32-1200" fmla="*/ 108 h 428"/>
              <a:gd name="connsiteX0-1201" fmla="*/ 320 w 320"/>
              <a:gd name="connsiteY0-1202" fmla="*/ 108 h 428"/>
              <a:gd name="connsiteX1-1203" fmla="*/ 320 w 320"/>
              <a:gd name="connsiteY1-1204" fmla="*/ 108 h 428"/>
              <a:gd name="connsiteX2-1205" fmla="*/ 320 w 320"/>
              <a:gd name="connsiteY2-1206" fmla="*/ 108 h 428"/>
              <a:gd name="connsiteX3-1207" fmla="*/ 198 w 320"/>
              <a:gd name="connsiteY3-1208" fmla="*/ 108 h 428"/>
              <a:gd name="connsiteX4-1209" fmla="*/ 179 w 320"/>
              <a:gd name="connsiteY4-1210" fmla="*/ 82 h 428"/>
              <a:gd name="connsiteX5-1211" fmla="*/ 182 w 320"/>
              <a:gd name="connsiteY5-1212" fmla="*/ 68 h 428"/>
              <a:gd name="connsiteX6-1213" fmla="*/ 199 w 320"/>
              <a:gd name="connsiteY6-1214" fmla="*/ 37 h 428"/>
              <a:gd name="connsiteX7-1215" fmla="*/ 160 w 320"/>
              <a:gd name="connsiteY7-1216" fmla="*/ 0 h 428"/>
              <a:gd name="connsiteX8-1217" fmla="*/ 122 w 320"/>
              <a:gd name="connsiteY8-1218" fmla="*/ 37 h 428"/>
              <a:gd name="connsiteX9-1219" fmla="*/ 140 w 320"/>
              <a:gd name="connsiteY9-1220" fmla="*/ 69 h 428"/>
              <a:gd name="connsiteX10-1221" fmla="*/ 142 w 320"/>
              <a:gd name="connsiteY10-1222" fmla="*/ 82 h 428"/>
              <a:gd name="connsiteX11-1223" fmla="*/ 123 w 320"/>
              <a:gd name="connsiteY11-1224" fmla="*/ 108 h 428"/>
              <a:gd name="connsiteX12-1225" fmla="*/ 0 w 320"/>
              <a:gd name="connsiteY12-1226" fmla="*/ 108 h 428"/>
              <a:gd name="connsiteX13-1227" fmla="*/ 0 w 320"/>
              <a:gd name="connsiteY13-1228" fmla="*/ 428 h 428"/>
              <a:gd name="connsiteX14-1229" fmla="*/ 110 w 320"/>
              <a:gd name="connsiteY14-1230" fmla="*/ 428 h 428"/>
              <a:gd name="connsiteX15-1231" fmla="*/ 189 w 320"/>
              <a:gd name="connsiteY15-1232" fmla="*/ 417 h 428"/>
              <a:gd name="connsiteX16-1233" fmla="*/ 210 w 320"/>
              <a:gd name="connsiteY16-1234" fmla="*/ 428 h 428"/>
              <a:gd name="connsiteX17-1235" fmla="*/ 320 w 320"/>
              <a:gd name="connsiteY17-1236" fmla="*/ 428 h 428"/>
              <a:gd name="connsiteX18-1237" fmla="*/ 320 w 320"/>
              <a:gd name="connsiteY18-1238" fmla="*/ 317 h 428"/>
              <a:gd name="connsiteX19-1239" fmla="*/ 309 w 320"/>
              <a:gd name="connsiteY19-1240" fmla="*/ 297 h 428"/>
              <a:gd name="connsiteX20-1241" fmla="*/ 295 w 320"/>
              <a:gd name="connsiteY20-1242" fmla="*/ 302 h 428"/>
              <a:gd name="connsiteX21-1243" fmla="*/ 295 w 320"/>
              <a:gd name="connsiteY21-1244" fmla="*/ 302 h 428"/>
              <a:gd name="connsiteX22-1245" fmla="*/ 261 w 320"/>
              <a:gd name="connsiteY22-1246" fmla="*/ 316 h 428"/>
              <a:gd name="connsiteX23-1247" fmla="*/ 213 w 320"/>
              <a:gd name="connsiteY23-1248" fmla="*/ 268 h 428"/>
              <a:gd name="connsiteX24-1249" fmla="*/ 261 w 320"/>
              <a:gd name="connsiteY24-1250" fmla="*/ 219 h 428"/>
              <a:gd name="connsiteX25-1251" fmla="*/ 295 w 320"/>
              <a:gd name="connsiteY25-1252" fmla="*/ 234 h 428"/>
              <a:gd name="connsiteX26-1253" fmla="*/ 295 w 320"/>
              <a:gd name="connsiteY26-1254" fmla="*/ 234 h 428"/>
              <a:gd name="connsiteX27-1255" fmla="*/ 309 w 320"/>
              <a:gd name="connsiteY27-1256" fmla="*/ 239 h 428"/>
              <a:gd name="connsiteX28-1257" fmla="*/ 320 w 320"/>
              <a:gd name="connsiteY28-1258" fmla="*/ 219 h 428"/>
              <a:gd name="connsiteX29-1259" fmla="*/ 320 w 320"/>
              <a:gd name="connsiteY29-1260" fmla="*/ 140 h 428"/>
              <a:gd name="connsiteX30-1261" fmla="*/ 320 w 320"/>
              <a:gd name="connsiteY30-1262" fmla="*/ 140 h 428"/>
              <a:gd name="connsiteX31-1263" fmla="*/ 320 w 320"/>
              <a:gd name="connsiteY31-1264" fmla="*/ 108 h 428"/>
              <a:gd name="connsiteX0-1265" fmla="*/ 320 w 320"/>
              <a:gd name="connsiteY0-1266" fmla="*/ 108 h 428"/>
              <a:gd name="connsiteX1-1267" fmla="*/ 320 w 320"/>
              <a:gd name="connsiteY1-1268" fmla="*/ 108 h 428"/>
              <a:gd name="connsiteX2-1269" fmla="*/ 320 w 320"/>
              <a:gd name="connsiteY2-1270" fmla="*/ 108 h 428"/>
              <a:gd name="connsiteX3-1271" fmla="*/ 198 w 320"/>
              <a:gd name="connsiteY3-1272" fmla="*/ 108 h 428"/>
              <a:gd name="connsiteX4-1273" fmla="*/ 179 w 320"/>
              <a:gd name="connsiteY4-1274" fmla="*/ 82 h 428"/>
              <a:gd name="connsiteX5-1275" fmla="*/ 182 w 320"/>
              <a:gd name="connsiteY5-1276" fmla="*/ 68 h 428"/>
              <a:gd name="connsiteX6-1277" fmla="*/ 199 w 320"/>
              <a:gd name="connsiteY6-1278" fmla="*/ 37 h 428"/>
              <a:gd name="connsiteX7-1279" fmla="*/ 160 w 320"/>
              <a:gd name="connsiteY7-1280" fmla="*/ 0 h 428"/>
              <a:gd name="connsiteX8-1281" fmla="*/ 122 w 320"/>
              <a:gd name="connsiteY8-1282" fmla="*/ 37 h 428"/>
              <a:gd name="connsiteX9-1283" fmla="*/ 140 w 320"/>
              <a:gd name="connsiteY9-1284" fmla="*/ 69 h 428"/>
              <a:gd name="connsiteX10-1285" fmla="*/ 142 w 320"/>
              <a:gd name="connsiteY10-1286" fmla="*/ 82 h 428"/>
              <a:gd name="connsiteX11-1287" fmla="*/ 123 w 320"/>
              <a:gd name="connsiteY11-1288" fmla="*/ 108 h 428"/>
              <a:gd name="connsiteX12-1289" fmla="*/ 0 w 320"/>
              <a:gd name="connsiteY12-1290" fmla="*/ 108 h 428"/>
              <a:gd name="connsiteX13-1291" fmla="*/ 0 w 320"/>
              <a:gd name="connsiteY13-1292" fmla="*/ 428 h 428"/>
              <a:gd name="connsiteX14-1293" fmla="*/ 110 w 320"/>
              <a:gd name="connsiteY14-1294" fmla="*/ 428 h 428"/>
              <a:gd name="connsiteX15-1295" fmla="*/ 210 w 320"/>
              <a:gd name="connsiteY15-1296" fmla="*/ 428 h 428"/>
              <a:gd name="connsiteX16-1297" fmla="*/ 320 w 320"/>
              <a:gd name="connsiteY16-1298" fmla="*/ 428 h 428"/>
              <a:gd name="connsiteX17-1299" fmla="*/ 320 w 320"/>
              <a:gd name="connsiteY17-1300" fmla="*/ 317 h 428"/>
              <a:gd name="connsiteX18-1301" fmla="*/ 309 w 320"/>
              <a:gd name="connsiteY18-1302" fmla="*/ 297 h 428"/>
              <a:gd name="connsiteX19-1303" fmla="*/ 295 w 320"/>
              <a:gd name="connsiteY19-1304" fmla="*/ 302 h 428"/>
              <a:gd name="connsiteX20-1305" fmla="*/ 295 w 320"/>
              <a:gd name="connsiteY20-1306" fmla="*/ 302 h 428"/>
              <a:gd name="connsiteX21-1307" fmla="*/ 261 w 320"/>
              <a:gd name="connsiteY21-1308" fmla="*/ 316 h 428"/>
              <a:gd name="connsiteX22-1309" fmla="*/ 213 w 320"/>
              <a:gd name="connsiteY22-1310" fmla="*/ 268 h 428"/>
              <a:gd name="connsiteX23-1311" fmla="*/ 261 w 320"/>
              <a:gd name="connsiteY23-1312" fmla="*/ 219 h 428"/>
              <a:gd name="connsiteX24-1313" fmla="*/ 295 w 320"/>
              <a:gd name="connsiteY24-1314" fmla="*/ 234 h 428"/>
              <a:gd name="connsiteX25-1315" fmla="*/ 295 w 320"/>
              <a:gd name="connsiteY25-1316" fmla="*/ 234 h 428"/>
              <a:gd name="connsiteX26-1317" fmla="*/ 309 w 320"/>
              <a:gd name="connsiteY26-1318" fmla="*/ 239 h 428"/>
              <a:gd name="connsiteX27-1319" fmla="*/ 320 w 320"/>
              <a:gd name="connsiteY27-1320" fmla="*/ 219 h 428"/>
              <a:gd name="connsiteX28-1321" fmla="*/ 320 w 320"/>
              <a:gd name="connsiteY28-1322" fmla="*/ 140 h 428"/>
              <a:gd name="connsiteX29-1323" fmla="*/ 320 w 320"/>
              <a:gd name="connsiteY29-1324" fmla="*/ 140 h 428"/>
              <a:gd name="connsiteX30-1325" fmla="*/ 320 w 320"/>
              <a:gd name="connsiteY30-1326" fmla="*/ 108 h 428"/>
              <a:gd name="connsiteX0-1327" fmla="*/ 320 w 320"/>
              <a:gd name="connsiteY0-1328" fmla="*/ 108 h 428"/>
              <a:gd name="connsiteX1-1329" fmla="*/ 320 w 320"/>
              <a:gd name="connsiteY1-1330" fmla="*/ 108 h 428"/>
              <a:gd name="connsiteX2-1331" fmla="*/ 320 w 320"/>
              <a:gd name="connsiteY2-1332" fmla="*/ 108 h 428"/>
              <a:gd name="connsiteX3-1333" fmla="*/ 198 w 320"/>
              <a:gd name="connsiteY3-1334" fmla="*/ 108 h 428"/>
              <a:gd name="connsiteX4-1335" fmla="*/ 179 w 320"/>
              <a:gd name="connsiteY4-1336" fmla="*/ 82 h 428"/>
              <a:gd name="connsiteX5-1337" fmla="*/ 182 w 320"/>
              <a:gd name="connsiteY5-1338" fmla="*/ 68 h 428"/>
              <a:gd name="connsiteX6-1339" fmla="*/ 199 w 320"/>
              <a:gd name="connsiteY6-1340" fmla="*/ 37 h 428"/>
              <a:gd name="connsiteX7-1341" fmla="*/ 160 w 320"/>
              <a:gd name="connsiteY7-1342" fmla="*/ 0 h 428"/>
              <a:gd name="connsiteX8-1343" fmla="*/ 122 w 320"/>
              <a:gd name="connsiteY8-1344" fmla="*/ 37 h 428"/>
              <a:gd name="connsiteX9-1345" fmla="*/ 140 w 320"/>
              <a:gd name="connsiteY9-1346" fmla="*/ 69 h 428"/>
              <a:gd name="connsiteX10-1347" fmla="*/ 142 w 320"/>
              <a:gd name="connsiteY10-1348" fmla="*/ 82 h 428"/>
              <a:gd name="connsiteX11-1349" fmla="*/ 123 w 320"/>
              <a:gd name="connsiteY11-1350" fmla="*/ 108 h 428"/>
              <a:gd name="connsiteX12-1351" fmla="*/ 0 w 320"/>
              <a:gd name="connsiteY12-1352" fmla="*/ 108 h 428"/>
              <a:gd name="connsiteX13-1353" fmla="*/ 0 w 320"/>
              <a:gd name="connsiteY13-1354" fmla="*/ 428 h 428"/>
              <a:gd name="connsiteX14-1355" fmla="*/ 110 w 320"/>
              <a:gd name="connsiteY14-1356" fmla="*/ 428 h 428"/>
              <a:gd name="connsiteX15-1357" fmla="*/ 320 w 320"/>
              <a:gd name="connsiteY15-1358" fmla="*/ 428 h 428"/>
              <a:gd name="connsiteX16-1359" fmla="*/ 320 w 320"/>
              <a:gd name="connsiteY16-1360" fmla="*/ 317 h 428"/>
              <a:gd name="connsiteX17-1361" fmla="*/ 309 w 320"/>
              <a:gd name="connsiteY17-1362" fmla="*/ 297 h 428"/>
              <a:gd name="connsiteX18-1363" fmla="*/ 295 w 320"/>
              <a:gd name="connsiteY18-1364" fmla="*/ 302 h 428"/>
              <a:gd name="connsiteX19-1365" fmla="*/ 295 w 320"/>
              <a:gd name="connsiteY19-1366" fmla="*/ 302 h 428"/>
              <a:gd name="connsiteX20-1367" fmla="*/ 261 w 320"/>
              <a:gd name="connsiteY20-1368" fmla="*/ 316 h 428"/>
              <a:gd name="connsiteX21-1369" fmla="*/ 213 w 320"/>
              <a:gd name="connsiteY21-1370" fmla="*/ 268 h 428"/>
              <a:gd name="connsiteX22-1371" fmla="*/ 261 w 320"/>
              <a:gd name="connsiteY22-1372" fmla="*/ 219 h 428"/>
              <a:gd name="connsiteX23-1373" fmla="*/ 295 w 320"/>
              <a:gd name="connsiteY23-1374" fmla="*/ 234 h 428"/>
              <a:gd name="connsiteX24-1375" fmla="*/ 295 w 320"/>
              <a:gd name="connsiteY24-1376" fmla="*/ 234 h 428"/>
              <a:gd name="connsiteX25-1377" fmla="*/ 309 w 320"/>
              <a:gd name="connsiteY25-1378" fmla="*/ 239 h 428"/>
              <a:gd name="connsiteX26-1379" fmla="*/ 320 w 320"/>
              <a:gd name="connsiteY26-1380" fmla="*/ 219 h 428"/>
              <a:gd name="connsiteX27-1381" fmla="*/ 320 w 320"/>
              <a:gd name="connsiteY27-1382" fmla="*/ 140 h 428"/>
              <a:gd name="connsiteX28-1383" fmla="*/ 320 w 320"/>
              <a:gd name="connsiteY28-1384" fmla="*/ 140 h 428"/>
              <a:gd name="connsiteX29-1385" fmla="*/ 320 w 320"/>
              <a:gd name="connsiteY29-1386" fmla="*/ 108 h 428"/>
              <a:gd name="connsiteX0-1387" fmla="*/ 320 w 320"/>
              <a:gd name="connsiteY0-1388" fmla="*/ 108 h 428"/>
              <a:gd name="connsiteX1-1389" fmla="*/ 320 w 320"/>
              <a:gd name="connsiteY1-1390" fmla="*/ 108 h 428"/>
              <a:gd name="connsiteX2-1391" fmla="*/ 320 w 320"/>
              <a:gd name="connsiteY2-1392" fmla="*/ 108 h 428"/>
              <a:gd name="connsiteX3-1393" fmla="*/ 198 w 320"/>
              <a:gd name="connsiteY3-1394" fmla="*/ 108 h 428"/>
              <a:gd name="connsiteX4-1395" fmla="*/ 179 w 320"/>
              <a:gd name="connsiteY4-1396" fmla="*/ 82 h 428"/>
              <a:gd name="connsiteX5-1397" fmla="*/ 182 w 320"/>
              <a:gd name="connsiteY5-1398" fmla="*/ 68 h 428"/>
              <a:gd name="connsiteX6-1399" fmla="*/ 199 w 320"/>
              <a:gd name="connsiteY6-1400" fmla="*/ 37 h 428"/>
              <a:gd name="connsiteX7-1401" fmla="*/ 160 w 320"/>
              <a:gd name="connsiteY7-1402" fmla="*/ 0 h 428"/>
              <a:gd name="connsiteX8-1403" fmla="*/ 122 w 320"/>
              <a:gd name="connsiteY8-1404" fmla="*/ 37 h 428"/>
              <a:gd name="connsiteX9-1405" fmla="*/ 140 w 320"/>
              <a:gd name="connsiteY9-1406" fmla="*/ 69 h 428"/>
              <a:gd name="connsiteX10-1407" fmla="*/ 142 w 320"/>
              <a:gd name="connsiteY10-1408" fmla="*/ 82 h 428"/>
              <a:gd name="connsiteX11-1409" fmla="*/ 123 w 320"/>
              <a:gd name="connsiteY11-1410" fmla="*/ 108 h 428"/>
              <a:gd name="connsiteX12-1411" fmla="*/ 0 w 320"/>
              <a:gd name="connsiteY12-1412" fmla="*/ 108 h 428"/>
              <a:gd name="connsiteX13-1413" fmla="*/ 0 w 320"/>
              <a:gd name="connsiteY13-1414" fmla="*/ 428 h 428"/>
              <a:gd name="connsiteX14-1415" fmla="*/ 320 w 320"/>
              <a:gd name="connsiteY14-1416" fmla="*/ 428 h 428"/>
              <a:gd name="connsiteX15-1417" fmla="*/ 320 w 320"/>
              <a:gd name="connsiteY15-1418" fmla="*/ 317 h 428"/>
              <a:gd name="connsiteX16-1419" fmla="*/ 309 w 320"/>
              <a:gd name="connsiteY16-1420" fmla="*/ 297 h 428"/>
              <a:gd name="connsiteX17-1421" fmla="*/ 295 w 320"/>
              <a:gd name="connsiteY17-1422" fmla="*/ 302 h 428"/>
              <a:gd name="connsiteX18-1423" fmla="*/ 295 w 320"/>
              <a:gd name="connsiteY18-1424" fmla="*/ 302 h 428"/>
              <a:gd name="connsiteX19-1425" fmla="*/ 261 w 320"/>
              <a:gd name="connsiteY19-1426" fmla="*/ 316 h 428"/>
              <a:gd name="connsiteX20-1427" fmla="*/ 213 w 320"/>
              <a:gd name="connsiteY20-1428" fmla="*/ 268 h 428"/>
              <a:gd name="connsiteX21-1429" fmla="*/ 261 w 320"/>
              <a:gd name="connsiteY21-1430" fmla="*/ 219 h 428"/>
              <a:gd name="connsiteX22-1431" fmla="*/ 295 w 320"/>
              <a:gd name="connsiteY22-1432" fmla="*/ 234 h 428"/>
              <a:gd name="connsiteX23-1433" fmla="*/ 295 w 320"/>
              <a:gd name="connsiteY23-1434" fmla="*/ 234 h 428"/>
              <a:gd name="connsiteX24-1435" fmla="*/ 309 w 320"/>
              <a:gd name="connsiteY24-1436" fmla="*/ 239 h 428"/>
              <a:gd name="connsiteX25-1437" fmla="*/ 320 w 320"/>
              <a:gd name="connsiteY25-1438" fmla="*/ 219 h 428"/>
              <a:gd name="connsiteX26-1439" fmla="*/ 320 w 320"/>
              <a:gd name="connsiteY26-1440" fmla="*/ 140 h 428"/>
              <a:gd name="connsiteX27-1441" fmla="*/ 320 w 320"/>
              <a:gd name="connsiteY27-1442" fmla="*/ 140 h 428"/>
              <a:gd name="connsiteX28-1443" fmla="*/ 320 w 320"/>
              <a:gd name="connsiteY28-1444" fmla="*/ 108 h 428"/>
            </a:gdLst>
            <a:ahLst/>
            <a:cxnLst>
              <a:cxn ang="0">
                <a:pos x="connsiteX0-1387" y="connsiteY0-1388"/>
              </a:cxn>
              <a:cxn ang="0">
                <a:pos x="connsiteX1-1389" y="connsiteY1-1390"/>
              </a:cxn>
              <a:cxn ang="0">
                <a:pos x="connsiteX2-1391" y="connsiteY2-1392"/>
              </a:cxn>
              <a:cxn ang="0">
                <a:pos x="connsiteX3-1393" y="connsiteY3-1394"/>
              </a:cxn>
              <a:cxn ang="0">
                <a:pos x="connsiteX4-1395" y="connsiteY4-1396"/>
              </a:cxn>
              <a:cxn ang="0">
                <a:pos x="connsiteX5-1397" y="connsiteY5-1398"/>
              </a:cxn>
              <a:cxn ang="0">
                <a:pos x="connsiteX6-1399" y="connsiteY6-1400"/>
              </a:cxn>
              <a:cxn ang="0">
                <a:pos x="connsiteX7-1401" y="connsiteY7-1402"/>
              </a:cxn>
              <a:cxn ang="0">
                <a:pos x="connsiteX8-1403" y="connsiteY8-1404"/>
              </a:cxn>
              <a:cxn ang="0">
                <a:pos x="connsiteX9-1405" y="connsiteY9-1406"/>
              </a:cxn>
              <a:cxn ang="0">
                <a:pos x="connsiteX10-1407" y="connsiteY10-1408"/>
              </a:cxn>
              <a:cxn ang="0">
                <a:pos x="connsiteX11-1409" y="connsiteY11-1410"/>
              </a:cxn>
              <a:cxn ang="0">
                <a:pos x="connsiteX12-1411" y="connsiteY12-1412"/>
              </a:cxn>
              <a:cxn ang="0">
                <a:pos x="connsiteX13-1413" y="connsiteY13-1414"/>
              </a:cxn>
              <a:cxn ang="0">
                <a:pos x="connsiteX14-1415" y="connsiteY14-1416"/>
              </a:cxn>
              <a:cxn ang="0">
                <a:pos x="connsiteX15-1417" y="connsiteY15-1418"/>
              </a:cxn>
              <a:cxn ang="0">
                <a:pos x="connsiteX16-1419" y="connsiteY16-1420"/>
              </a:cxn>
              <a:cxn ang="0">
                <a:pos x="connsiteX17-1421" y="connsiteY17-1422"/>
              </a:cxn>
              <a:cxn ang="0">
                <a:pos x="connsiteX18-1423" y="connsiteY18-1424"/>
              </a:cxn>
              <a:cxn ang="0">
                <a:pos x="connsiteX19-1425" y="connsiteY19-1426"/>
              </a:cxn>
              <a:cxn ang="0">
                <a:pos x="connsiteX20-1427" y="connsiteY20-1428"/>
              </a:cxn>
              <a:cxn ang="0">
                <a:pos x="connsiteX21-1429" y="connsiteY21-1430"/>
              </a:cxn>
              <a:cxn ang="0">
                <a:pos x="connsiteX22-1431" y="connsiteY22-1432"/>
              </a:cxn>
              <a:cxn ang="0">
                <a:pos x="connsiteX23-1433" y="connsiteY23-1434"/>
              </a:cxn>
              <a:cxn ang="0">
                <a:pos x="connsiteX24-1435" y="connsiteY24-1436"/>
              </a:cxn>
              <a:cxn ang="0">
                <a:pos x="connsiteX25-1437" y="connsiteY25-1438"/>
              </a:cxn>
              <a:cxn ang="0">
                <a:pos x="connsiteX26-1439" y="connsiteY26-1440"/>
              </a:cxn>
              <a:cxn ang="0">
                <a:pos x="connsiteX27-1441" y="connsiteY27-1442"/>
              </a:cxn>
              <a:cxn ang="0">
                <a:pos x="connsiteX28-1443" y="connsiteY28-1444"/>
              </a:cxn>
            </a:cxnLst>
            <a:rect l="l" t="t" r="r" b="b"/>
            <a:pathLst>
              <a:path w="320" h="428">
                <a:moveTo>
                  <a:pt x="320" y="108"/>
                </a:moveTo>
                <a:lnTo>
                  <a:pt x="320" y="108"/>
                </a:lnTo>
                <a:lnTo>
                  <a:pt x="320" y="108"/>
                </a:lnTo>
                <a:lnTo>
                  <a:pt x="198" y="108"/>
                </a:lnTo>
                <a:cubicBezTo>
                  <a:pt x="186" y="103"/>
                  <a:pt x="179" y="95"/>
                  <a:pt x="179" y="82"/>
                </a:cubicBezTo>
                <a:cubicBezTo>
                  <a:pt x="179" y="77"/>
                  <a:pt x="180" y="73"/>
                  <a:pt x="182" y="68"/>
                </a:cubicBezTo>
                <a:cubicBezTo>
                  <a:pt x="192" y="62"/>
                  <a:pt x="199" y="50"/>
                  <a:pt x="199" y="37"/>
                </a:cubicBezTo>
                <a:cubicBezTo>
                  <a:pt x="199" y="16"/>
                  <a:pt x="181" y="0"/>
                  <a:pt x="160" y="0"/>
                </a:cubicBezTo>
                <a:cubicBezTo>
                  <a:pt x="139" y="0"/>
                  <a:pt x="122" y="16"/>
                  <a:pt x="122" y="37"/>
                </a:cubicBezTo>
                <a:cubicBezTo>
                  <a:pt x="122" y="50"/>
                  <a:pt x="129" y="62"/>
                  <a:pt x="140" y="69"/>
                </a:cubicBezTo>
                <a:cubicBezTo>
                  <a:pt x="141" y="73"/>
                  <a:pt x="142" y="77"/>
                  <a:pt x="142" y="82"/>
                </a:cubicBezTo>
                <a:cubicBezTo>
                  <a:pt x="142" y="95"/>
                  <a:pt x="135" y="103"/>
                  <a:pt x="123" y="108"/>
                </a:cubicBezTo>
                <a:lnTo>
                  <a:pt x="0" y="108"/>
                </a:lnTo>
                <a:lnTo>
                  <a:pt x="0" y="428"/>
                </a:lnTo>
                <a:lnTo>
                  <a:pt x="320" y="428"/>
                </a:lnTo>
                <a:lnTo>
                  <a:pt x="320" y="317"/>
                </a:lnTo>
                <a:cubicBezTo>
                  <a:pt x="319" y="307"/>
                  <a:pt x="315" y="299"/>
                  <a:pt x="309" y="297"/>
                </a:cubicBezTo>
                <a:cubicBezTo>
                  <a:pt x="304" y="296"/>
                  <a:pt x="300" y="298"/>
                  <a:pt x="295" y="302"/>
                </a:cubicBezTo>
                <a:lnTo>
                  <a:pt x="295" y="302"/>
                </a:lnTo>
                <a:cubicBezTo>
                  <a:pt x="286" y="311"/>
                  <a:pt x="274" y="316"/>
                  <a:pt x="261" y="316"/>
                </a:cubicBezTo>
                <a:cubicBezTo>
                  <a:pt x="235" y="316"/>
                  <a:pt x="213" y="295"/>
                  <a:pt x="213" y="268"/>
                </a:cubicBezTo>
                <a:cubicBezTo>
                  <a:pt x="213" y="241"/>
                  <a:pt x="235" y="219"/>
                  <a:pt x="261" y="219"/>
                </a:cubicBezTo>
                <a:cubicBezTo>
                  <a:pt x="274" y="219"/>
                  <a:pt x="286" y="225"/>
                  <a:pt x="295" y="234"/>
                </a:cubicBezTo>
                <a:lnTo>
                  <a:pt x="295" y="234"/>
                </a:lnTo>
                <a:cubicBezTo>
                  <a:pt x="300" y="238"/>
                  <a:pt x="304" y="240"/>
                  <a:pt x="309" y="239"/>
                </a:cubicBezTo>
                <a:cubicBezTo>
                  <a:pt x="315" y="237"/>
                  <a:pt x="319" y="229"/>
                  <a:pt x="320" y="219"/>
                </a:cubicBezTo>
                <a:lnTo>
                  <a:pt x="320" y="140"/>
                </a:lnTo>
                <a:lnTo>
                  <a:pt x="320" y="140"/>
                </a:lnTo>
                <a:lnTo>
                  <a:pt x="320" y="108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noFill/>
            <a:round/>
          </a:ln>
          <a:effectLst>
            <a:outerShdw blurRad="50800" dist="38100" sx="98000" sy="98000" algn="l" rotWithShape="0">
              <a:prstClr val="black">
                <a:alpha val="7000"/>
              </a:prstClr>
            </a:outerShdw>
          </a:effectLst>
        </p:spPr>
        <p:txBody>
          <a:bodyPr lIns="0" tIns="576000" rIns="432000" bIns="0" anchor="ctr" anchorCtr="1">
            <a:normAutofit/>
            <a:scene3d>
              <a:camera prst="orthographicFron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“</a:t>
            </a:r>
            <a:r>
              <a:rPr lang="zh-CN" altLang="en-US" sz="4000" b="1" kern="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否</a:t>
            </a:r>
            <a:r>
              <a:rPr lang="en-US" altLang="zh-CN" sz="4000" b="1" kern="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”</a:t>
            </a:r>
          </a:p>
        </p:txBody>
      </p:sp>
      <p:sp>
        <p:nvSpPr>
          <p:cNvPr id="39" name="Text Box 39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99023" y="3082925"/>
            <a:ext cx="2212181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303030"/>
                </a:solidFill>
              </a:rPr>
              <a:t>积累文言词汇并背诵下来。</a:t>
            </a:r>
          </a:p>
        </p:txBody>
      </p:sp>
      <p:sp>
        <p:nvSpPr>
          <p:cNvPr id="34" name="任意多边形 33"/>
          <p:cNvSpPr/>
          <p:nvPr>
            <p:custDataLst>
              <p:tags r:id="rId5"/>
            </p:custDataLst>
          </p:nvPr>
        </p:nvSpPr>
        <p:spPr>
          <a:xfrm>
            <a:off x="5615820" y="4219288"/>
            <a:ext cx="1829225" cy="1827289"/>
          </a:xfrm>
          <a:custGeom>
            <a:avLst/>
            <a:gdLst>
              <a:gd name="connsiteX0" fmla="*/ 504794 w 2000478"/>
              <a:gd name="connsiteY0" fmla="*/ 0 h 1498108"/>
              <a:gd name="connsiteX1" fmla="*/ 654362 w 2000478"/>
              <a:gd name="connsiteY1" fmla="*/ 0 h 1498108"/>
              <a:gd name="connsiteX2" fmla="*/ 1023609 w 2000478"/>
              <a:gd name="connsiteY2" fmla="*/ 0 h 1498108"/>
              <a:gd name="connsiteX3" fmla="*/ 1117089 w 2000478"/>
              <a:gd name="connsiteY3" fmla="*/ 51498 h 1498108"/>
              <a:gd name="connsiteX4" fmla="*/ 1093719 w 2000478"/>
              <a:gd name="connsiteY4" fmla="*/ 117040 h 1498108"/>
              <a:gd name="connsiteX5" fmla="*/ 1023609 w 2000478"/>
              <a:gd name="connsiteY5" fmla="*/ 276214 h 1498108"/>
              <a:gd name="connsiteX6" fmla="*/ 1252636 w 2000478"/>
              <a:gd name="connsiteY6" fmla="*/ 500930 h 1498108"/>
              <a:gd name="connsiteX7" fmla="*/ 1476988 w 2000478"/>
              <a:gd name="connsiteY7" fmla="*/ 276214 h 1498108"/>
              <a:gd name="connsiteX8" fmla="*/ 1411552 w 2000478"/>
              <a:gd name="connsiteY8" fmla="*/ 117040 h 1498108"/>
              <a:gd name="connsiteX9" fmla="*/ 1388182 w 2000478"/>
              <a:gd name="connsiteY9" fmla="*/ 51498 h 1498108"/>
              <a:gd name="connsiteX10" fmla="*/ 1481662 w 2000478"/>
              <a:gd name="connsiteY10" fmla="*/ 0 h 1498108"/>
              <a:gd name="connsiteX11" fmla="*/ 2000478 w 2000478"/>
              <a:gd name="connsiteY11" fmla="*/ 0 h 1498108"/>
              <a:gd name="connsiteX12" fmla="*/ 2000478 w 2000478"/>
              <a:gd name="connsiteY12" fmla="*/ 1498108 h 1498108"/>
              <a:gd name="connsiteX13" fmla="*/ 504794 w 2000478"/>
              <a:gd name="connsiteY13" fmla="*/ 1498108 h 1498108"/>
              <a:gd name="connsiteX14" fmla="*/ 504794 w 2000478"/>
              <a:gd name="connsiteY14" fmla="*/ 922273 h 1498108"/>
              <a:gd name="connsiteX15" fmla="*/ 383269 w 2000478"/>
              <a:gd name="connsiteY15" fmla="*/ 833323 h 1498108"/>
              <a:gd name="connsiteX16" fmla="*/ 322507 w 2000478"/>
              <a:gd name="connsiteY16" fmla="*/ 842686 h 1498108"/>
              <a:gd name="connsiteX17" fmla="*/ 172939 w 2000478"/>
              <a:gd name="connsiteY17" fmla="*/ 926955 h 1498108"/>
              <a:gd name="connsiteX18" fmla="*/ 0 w 2000478"/>
              <a:gd name="connsiteY18" fmla="*/ 749054 h 1498108"/>
              <a:gd name="connsiteX19" fmla="*/ 172939 w 2000478"/>
              <a:gd name="connsiteY19" fmla="*/ 566472 h 1498108"/>
              <a:gd name="connsiteX20" fmla="*/ 317833 w 2000478"/>
              <a:gd name="connsiteY20" fmla="*/ 646059 h 1498108"/>
              <a:gd name="connsiteX21" fmla="*/ 383269 w 2000478"/>
              <a:gd name="connsiteY21" fmla="*/ 660104 h 1498108"/>
              <a:gd name="connsiteX22" fmla="*/ 504794 w 2000478"/>
              <a:gd name="connsiteY22" fmla="*/ 571154 h 1498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00478" h="1498108">
                <a:moveTo>
                  <a:pt x="504794" y="0"/>
                </a:moveTo>
                <a:lnTo>
                  <a:pt x="654362" y="0"/>
                </a:lnTo>
                <a:lnTo>
                  <a:pt x="1023609" y="0"/>
                </a:lnTo>
                <a:cubicBezTo>
                  <a:pt x="1070349" y="4682"/>
                  <a:pt x="1107741" y="23408"/>
                  <a:pt x="1117089" y="51498"/>
                </a:cubicBezTo>
                <a:cubicBezTo>
                  <a:pt x="1121763" y="74906"/>
                  <a:pt x="1112415" y="93632"/>
                  <a:pt x="1093719" y="117040"/>
                </a:cubicBezTo>
                <a:cubicBezTo>
                  <a:pt x="1051653" y="159174"/>
                  <a:pt x="1023609" y="215353"/>
                  <a:pt x="1023609" y="276214"/>
                </a:cubicBezTo>
                <a:cubicBezTo>
                  <a:pt x="1023609" y="397935"/>
                  <a:pt x="1126438" y="500930"/>
                  <a:pt x="1252636" y="500930"/>
                </a:cubicBezTo>
                <a:cubicBezTo>
                  <a:pt x="1378834" y="500930"/>
                  <a:pt x="1476988" y="397935"/>
                  <a:pt x="1476988" y="276214"/>
                </a:cubicBezTo>
                <a:cubicBezTo>
                  <a:pt x="1476988" y="215353"/>
                  <a:pt x="1453618" y="159174"/>
                  <a:pt x="1411552" y="117040"/>
                </a:cubicBezTo>
                <a:cubicBezTo>
                  <a:pt x="1392856" y="93632"/>
                  <a:pt x="1383508" y="74906"/>
                  <a:pt x="1388182" y="51498"/>
                </a:cubicBezTo>
                <a:cubicBezTo>
                  <a:pt x="1397530" y="23408"/>
                  <a:pt x="1434922" y="4682"/>
                  <a:pt x="1481662" y="0"/>
                </a:cubicBezTo>
                <a:lnTo>
                  <a:pt x="2000478" y="0"/>
                </a:lnTo>
                <a:lnTo>
                  <a:pt x="2000478" y="1498108"/>
                </a:lnTo>
                <a:lnTo>
                  <a:pt x="504794" y="1498108"/>
                </a:lnTo>
                <a:lnTo>
                  <a:pt x="504794" y="922273"/>
                </a:lnTo>
                <a:cubicBezTo>
                  <a:pt x="481423" y="866094"/>
                  <a:pt x="444031" y="833323"/>
                  <a:pt x="383269" y="833323"/>
                </a:cubicBezTo>
                <a:cubicBezTo>
                  <a:pt x="359899" y="833323"/>
                  <a:pt x="341203" y="838004"/>
                  <a:pt x="322507" y="842686"/>
                </a:cubicBezTo>
                <a:cubicBezTo>
                  <a:pt x="289789" y="894183"/>
                  <a:pt x="233701" y="926955"/>
                  <a:pt x="172939" y="926955"/>
                </a:cubicBezTo>
                <a:cubicBezTo>
                  <a:pt x="74784" y="926955"/>
                  <a:pt x="0" y="847368"/>
                  <a:pt x="0" y="749054"/>
                </a:cubicBezTo>
                <a:cubicBezTo>
                  <a:pt x="0" y="650741"/>
                  <a:pt x="74784" y="566472"/>
                  <a:pt x="172939" y="566472"/>
                </a:cubicBezTo>
                <a:cubicBezTo>
                  <a:pt x="233701" y="566472"/>
                  <a:pt x="289789" y="599243"/>
                  <a:pt x="317833" y="646059"/>
                </a:cubicBezTo>
                <a:cubicBezTo>
                  <a:pt x="341203" y="655423"/>
                  <a:pt x="359899" y="660104"/>
                  <a:pt x="383269" y="660104"/>
                </a:cubicBezTo>
                <a:cubicBezTo>
                  <a:pt x="444031" y="660104"/>
                  <a:pt x="481423" y="627333"/>
                  <a:pt x="504794" y="571154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noFill/>
            <a:round/>
          </a:ln>
          <a:effectLst>
            <a:outerShdw blurRad="50800" dist="38100" sx="98000" sy="98000" algn="l" rotWithShape="0">
              <a:prstClr val="black">
                <a:alpha val="7000"/>
              </a:prstClr>
            </a:outerShdw>
          </a:effectLst>
        </p:spPr>
        <p:txBody>
          <a:bodyPr lIns="576000" tIns="432000" rIns="0" bIns="0" anchor="ctr" anchorCtr="1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n-lt"/>
                <a:ea typeface="+mn-ea"/>
              </a:rPr>
              <a:t>通</a:t>
            </a:r>
          </a:p>
        </p:txBody>
      </p:sp>
      <p:sp>
        <p:nvSpPr>
          <p:cNvPr id="31" name="任意多边形 30"/>
          <p:cNvSpPr/>
          <p:nvPr>
            <p:custDataLst>
              <p:tags r:id="rId6"/>
            </p:custDataLst>
          </p:nvPr>
        </p:nvSpPr>
        <p:spPr>
          <a:xfrm>
            <a:off x="6074578" y="2339735"/>
            <a:ext cx="1370467" cy="2438966"/>
          </a:xfrm>
          <a:custGeom>
            <a:avLst/>
            <a:gdLst>
              <a:gd name="connsiteX0" fmla="*/ 0 w 1498108"/>
              <a:gd name="connsiteY0" fmla="*/ 0 h 2000477"/>
              <a:gd name="connsiteX1" fmla="*/ 1498108 w 1498108"/>
              <a:gd name="connsiteY1" fmla="*/ 0 h 2000477"/>
              <a:gd name="connsiteX2" fmla="*/ 1498108 w 1498108"/>
              <a:gd name="connsiteY2" fmla="*/ 1495684 h 2000477"/>
              <a:gd name="connsiteX3" fmla="*/ 922273 w 1498108"/>
              <a:gd name="connsiteY3" fmla="*/ 1495684 h 2000477"/>
              <a:gd name="connsiteX4" fmla="*/ 833323 w 1498108"/>
              <a:gd name="connsiteY4" fmla="*/ 1617208 h 2000477"/>
              <a:gd name="connsiteX5" fmla="*/ 842686 w 1498108"/>
              <a:gd name="connsiteY5" fmla="*/ 1677970 h 2000477"/>
              <a:gd name="connsiteX6" fmla="*/ 926955 w 1498108"/>
              <a:gd name="connsiteY6" fmla="*/ 1827539 h 2000477"/>
              <a:gd name="connsiteX7" fmla="*/ 749054 w 1498108"/>
              <a:gd name="connsiteY7" fmla="*/ 2000477 h 2000477"/>
              <a:gd name="connsiteX8" fmla="*/ 566472 w 1498108"/>
              <a:gd name="connsiteY8" fmla="*/ 1827539 h 2000477"/>
              <a:gd name="connsiteX9" fmla="*/ 646059 w 1498108"/>
              <a:gd name="connsiteY9" fmla="*/ 1682644 h 2000477"/>
              <a:gd name="connsiteX10" fmla="*/ 660104 w 1498108"/>
              <a:gd name="connsiteY10" fmla="*/ 1617208 h 2000477"/>
              <a:gd name="connsiteX11" fmla="*/ 571154 w 1498108"/>
              <a:gd name="connsiteY11" fmla="*/ 1495684 h 2000477"/>
              <a:gd name="connsiteX12" fmla="*/ 0 w 1498108"/>
              <a:gd name="connsiteY12" fmla="*/ 1495684 h 2000477"/>
              <a:gd name="connsiteX13" fmla="*/ 0 w 1498108"/>
              <a:gd name="connsiteY13" fmla="*/ 1346116 h 2000477"/>
              <a:gd name="connsiteX14" fmla="*/ 0 w 1498108"/>
              <a:gd name="connsiteY14" fmla="*/ 976869 h 2000477"/>
              <a:gd name="connsiteX15" fmla="*/ 51497 w 1498108"/>
              <a:gd name="connsiteY15" fmla="*/ 883388 h 2000477"/>
              <a:gd name="connsiteX16" fmla="*/ 117040 w 1498108"/>
              <a:gd name="connsiteY16" fmla="*/ 906758 h 2000477"/>
              <a:gd name="connsiteX17" fmla="*/ 276213 w 1498108"/>
              <a:gd name="connsiteY17" fmla="*/ 976869 h 2000477"/>
              <a:gd name="connsiteX18" fmla="*/ 500930 w 1498108"/>
              <a:gd name="connsiteY18" fmla="*/ 747842 h 2000477"/>
              <a:gd name="connsiteX19" fmla="*/ 276213 w 1498108"/>
              <a:gd name="connsiteY19" fmla="*/ 523489 h 2000477"/>
              <a:gd name="connsiteX20" fmla="*/ 117040 w 1498108"/>
              <a:gd name="connsiteY20" fmla="*/ 588926 h 2000477"/>
              <a:gd name="connsiteX21" fmla="*/ 51497 w 1498108"/>
              <a:gd name="connsiteY21" fmla="*/ 612296 h 2000477"/>
              <a:gd name="connsiteX22" fmla="*/ 0 w 1498108"/>
              <a:gd name="connsiteY22" fmla="*/ 518815 h 200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498108" h="2000477">
                <a:moveTo>
                  <a:pt x="0" y="0"/>
                </a:moveTo>
                <a:lnTo>
                  <a:pt x="1498108" y="0"/>
                </a:lnTo>
                <a:lnTo>
                  <a:pt x="1498108" y="1495684"/>
                </a:lnTo>
                <a:lnTo>
                  <a:pt x="922273" y="1495684"/>
                </a:lnTo>
                <a:cubicBezTo>
                  <a:pt x="866094" y="1519054"/>
                  <a:pt x="833323" y="1556446"/>
                  <a:pt x="833323" y="1617208"/>
                </a:cubicBezTo>
                <a:cubicBezTo>
                  <a:pt x="833323" y="1640578"/>
                  <a:pt x="838004" y="1659274"/>
                  <a:pt x="842686" y="1677970"/>
                </a:cubicBezTo>
                <a:cubicBezTo>
                  <a:pt x="894183" y="1710689"/>
                  <a:pt x="926955" y="1766777"/>
                  <a:pt x="926955" y="1827539"/>
                </a:cubicBezTo>
                <a:cubicBezTo>
                  <a:pt x="926955" y="1925693"/>
                  <a:pt x="847368" y="2000477"/>
                  <a:pt x="749054" y="2000477"/>
                </a:cubicBezTo>
                <a:cubicBezTo>
                  <a:pt x="650741" y="2000477"/>
                  <a:pt x="566472" y="1925693"/>
                  <a:pt x="566472" y="1827539"/>
                </a:cubicBezTo>
                <a:cubicBezTo>
                  <a:pt x="566472" y="1766777"/>
                  <a:pt x="599243" y="1710689"/>
                  <a:pt x="646059" y="1682644"/>
                </a:cubicBezTo>
                <a:cubicBezTo>
                  <a:pt x="655422" y="1659274"/>
                  <a:pt x="660104" y="1640578"/>
                  <a:pt x="660104" y="1617208"/>
                </a:cubicBezTo>
                <a:cubicBezTo>
                  <a:pt x="660104" y="1556446"/>
                  <a:pt x="627333" y="1519054"/>
                  <a:pt x="571154" y="1495684"/>
                </a:cubicBezTo>
                <a:lnTo>
                  <a:pt x="0" y="1495684"/>
                </a:lnTo>
                <a:lnTo>
                  <a:pt x="0" y="1346116"/>
                </a:lnTo>
                <a:lnTo>
                  <a:pt x="0" y="976869"/>
                </a:lnTo>
                <a:cubicBezTo>
                  <a:pt x="4681" y="930129"/>
                  <a:pt x="23408" y="892736"/>
                  <a:pt x="51497" y="883388"/>
                </a:cubicBezTo>
                <a:cubicBezTo>
                  <a:pt x="74905" y="878714"/>
                  <a:pt x="93632" y="888062"/>
                  <a:pt x="117040" y="906758"/>
                </a:cubicBezTo>
                <a:cubicBezTo>
                  <a:pt x="159174" y="948825"/>
                  <a:pt x="215353" y="976869"/>
                  <a:pt x="276213" y="976869"/>
                </a:cubicBezTo>
                <a:cubicBezTo>
                  <a:pt x="397935" y="976869"/>
                  <a:pt x="500930" y="874040"/>
                  <a:pt x="500930" y="747842"/>
                </a:cubicBezTo>
                <a:cubicBezTo>
                  <a:pt x="500930" y="621644"/>
                  <a:pt x="397935" y="523489"/>
                  <a:pt x="276213" y="523489"/>
                </a:cubicBezTo>
                <a:cubicBezTo>
                  <a:pt x="215353" y="523489"/>
                  <a:pt x="159174" y="546860"/>
                  <a:pt x="117040" y="588926"/>
                </a:cubicBezTo>
                <a:cubicBezTo>
                  <a:pt x="93632" y="607622"/>
                  <a:pt x="74905" y="616970"/>
                  <a:pt x="51497" y="612296"/>
                </a:cubicBezTo>
                <a:cubicBezTo>
                  <a:pt x="23408" y="602948"/>
                  <a:pt x="4681" y="565556"/>
                  <a:pt x="0" y="5188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noFill/>
            <a:round/>
          </a:ln>
          <a:effectLst>
            <a:outerShdw blurRad="50800" dist="38100" sx="98000" sy="98000" algn="l" rotWithShape="0">
              <a:prstClr val="black">
                <a:alpha val="7000"/>
              </a:prstClr>
            </a:outerShdw>
          </a:effectLst>
        </p:spPr>
        <p:txBody>
          <a:bodyPr lIns="432000" tIns="0" rIns="0" bIns="576000" anchor="ctr" anchorCtr="1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“</a:t>
            </a:r>
            <a:r>
              <a:rPr lang="zh-CN" altLang="en-US" sz="4000" b="1" kern="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不</a:t>
            </a:r>
            <a:r>
              <a:rPr lang="en-US" altLang="zh-CN" sz="4000" b="1" kern="0" noProof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  <a:ea typeface="+mn-ea"/>
              </a:rPr>
              <a:t>”</a:t>
            </a:r>
          </a:p>
        </p:txBody>
      </p:sp>
      <p:sp>
        <p:nvSpPr>
          <p:cNvPr id="38" name="任意多边形 37"/>
          <p:cNvSpPr/>
          <p:nvPr>
            <p:custDataLst>
              <p:tags r:id="rId7"/>
            </p:custDataLst>
          </p:nvPr>
        </p:nvSpPr>
        <p:spPr>
          <a:xfrm rot="19770825">
            <a:off x="3872250" y="1408671"/>
            <a:ext cx="1835032" cy="1840839"/>
          </a:xfrm>
          <a:custGeom>
            <a:avLst/>
            <a:gdLst>
              <a:gd name="connsiteX0" fmla="*/ 1507896 w 2006547"/>
              <a:gd name="connsiteY0" fmla="*/ 12242 h 1510300"/>
              <a:gd name="connsiteX1" fmla="*/ 1503183 w 2006547"/>
              <a:gd name="connsiteY1" fmla="*/ 588058 h 1510300"/>
              <a:gd name="connsiteX2" fmla="*/ 1623975 w 2006547"/>
              <a:gd name="connsiteY2" fmla="*/ 678000 h 1510300"/>
              <a:gd name="connsiteX3" fmla="*/ 1684811 w 2006547"/>
              <a:gd name="connsiteY3" fmla="*/ 669135 h 1510300"/>
              <a:gd name="connsiteX4" fmla="*/ 1835064 w 2006547"/>
              <a:gd name="connsiteY4" fmla="*/ 586093 h 1510300"/>
              <a:gd name="connsiteX5" fmla="*/ 2006541 w 2006547"/>
              <a:gd name="connsiteY5" fmla="*/ 765403 h 1510300"/>
              <a:gd name="connsiteX6" fmla="*/ 1832114 w 2006547"/>
              <a:gd name="connsiteY6" fmla="*/ 946564 h 1510300"/>
              <a:gd name="connsiteX7" fmla="*/ 1687876 w 2006547"/>
              <a:gd name="connsiteY7" fmla="*/ 865793 h 1510300"/>
              <a:gd name="connsiteX8" fmla="*/ 1622557 w 2006547"/>
              <a:gd name="connsiteY8" fmla="*/ 851213 h 1510300"/>
              <a:gd name="connsiteX9" fmla="*/ 1500308 w 2006547"/>
              <a:gd name="connsiteY9" fmla="*/ 939166 h 1510300"/>
              <a:gd name="connsiteX10" fmla="*/ 1495634 w 2006547"/>
              <a:gd name="connsiteY10" fmla="*/ 1510300 h 1510300"/>
              <a:gd name="connsiteX11" fmla="*/ 1346070 w 2006547"/>
              <a:gd name="connsiteY11" fmla="*/ 1509076 h 1510300"/>
              <a:gd name="connsiteX12" fmla="*/ 976836 w 2006547"/>
              <a:gd name="connsiteY12" fmla="*/ 1506054 h 1510300"/>
              <a:gd name="connsiteX13" fmla="*/ 883780 w 2006547"/>
              <a:gd name="connsiteY13" fmla="*/ 1453793 h 1510300"/>
              <a:gd name="connsiteX14" fmla="*/ 907686 w 2006547"/>
              <a:gd name="connsiteY14" fmla="*/ 1388444 h 1510300"/>
              <a:gd name="connsiteX15" fmla="*/ 979096 w 2006547"/>
              <a:gd name="connsiteY15" fmla="*/ 1229849 h 1510300"/>
              <a:gd name="connsiteX16" fmla="*/ 751917 w 2006547"/>
              <a:gd name="connsiteY16" fmla="*/ 1003266 h 1510300"/>
              <a:gd name="connsiteX17" fmla="*/ 525732 w 2006547"/>
              <a:gd name="connsiteY17" fmla="*/ 1226138 h 1510300"/>
              <a:gd name="connsiteX18" fmla="*/ 589864 w 2006547"/>
              <a:gd name="connsiteY18" fmla="*/ 1385842 h 1510300"/>
              <a:gd name="connsiteX19" fmla="*/ 612697 w 2006547"/>
              <a:gd name="connsiteY19" fmla="*/ 1451574 h 1510300"/>
              <a:gd name="connsiteX20" fmla="*/ 518798 w 2006547"/>
              <a:gd name="connsiteY20" fmla="*/ 1502305 h 1510300"/>
              <a:gd name="connsiteX21" fmla="*/ 0 w 2006547"/>
              <a:gd name="connsiteY21" fmla="*/ 1498058 h 1510300"/>
              <a:gd name="connsiteX22" fmla="*/ 12262 w 2006547"/>
              <a:gd name="connsiteY22" fmla="*/ 0 h 15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06547" h="1510300">
                <a:moveTo>
                  <a:pt x="1507896" y="12242"/>
                </a:moveTo>
                <a:lnTo>
                  <a:pt x="1503183" y="588058"/>
                </a:lnTo>
                <a:cubicBezTo>
                  <a:pt x="1526092" y="644427"/>
                  <a:pt x="1563214" y="677503"/>
                  <a:pt x="1623975" y="678000"/>
                </a:cubicBezTo>
                <a:cubicBezTo>
                  <a:pt x="1647344" y="678192"/>
                  <a:pt x="1666078" y="673663"/>
                  <a:pt x="1684811" y="669135"/>
                </a:cubicBezTo>
                <a:cubicBezTo>
                  <a:pt x="1717950" y="617907"/>
                  <a:pt x="1774304" y="585596"/>
                  <a:pt x="1835064" y="586093"/>
                </a:cubicBezTo>
                <a:cubicBezTo>
                  <a:pt x="1933216" y="586897"/>
                  <a:pt x="2007346" y="667093"/>
                  <a:pt x="2006541" y="765403"/>
                </a:cubicBezTo>
                <a:cubicBezTo>
                  <a:pt x="2005736" y="863713"/>
                  <a:pt x="1930265" y="947367"/>
                  <a:pt x="1832114" y="946564"/>
                </a:cubicBezTo>
                <a:cubicBezTo>
                  <a:pt x="1771354" y="946066"/>
                  <a:pt x="1715536" y="912837"/>
                  <a:pt x="1687876" y="865793"/>
                </a:cubicBezTo>
                <a:cubicBezTo>
                  <a:pt x="1664583" y="856239"/>
                  <a:pt x="1645926" y="851404"/>
                  <a:pt x="1622557" y="851213"/>
                </a:cubicBezTo>
                <a:cubicBezTo>
                  <a:pt x="1561796" y="850716"/>
                  <a:pt x="1524138" y="883180"/>
                  <a:pt x="1500308" y="939166"/>
                </a:cubicBezTo>
                <a:lnTo>
                  <a:pt x="1495634" y="1510300"/>
                </a:lnTo>
                <a:lnTo>
                  <a:pt x="1346070" y="1509076"/>
                </a:lnTo>
                <a:lnTo>
                  <a:pt x="976836" y="1506054"/>
                </a:lnTo>
                <a:cubicBezTo>
                  <a:pt x="930136" y="1500990"/>
                  <a:pt x="892898" y="1481958"/>
                  <a:pt x="883780" y="1453793"/>
                </a:cubicBezTo>
                <a:cubicBezTo>
                  <a:pt x="879298" y="1430347"/>
                  <a:pt x="888799" y="1411698"/>
                  <a:pt x="907686" y="1388444"/>
                </a:cubicBezTo>
                <a:cubicBezTo>
                  <a:pt x="950095" y="1346655"/>
                  <a:pt x="978598" y="1290708"/>
                  <a:pt x="979096" y="1229849"/>
                </a:cubicBezTo>
                <a:cubicBezTo>
                  <a:pt x="980093" y="1108132"/>
                  <a:pt x="878111" y="1004299"/>
                  <a:pt x="751917" y="1003266"/>
                </a:cubicBezTo>
                <a:cubicBezTo>
                  <a:pt x="625723" y="1002233"/>
                  <a:pt x="526729" y="1104421"/>
                  <a:pt x="525732" y="1226138"/>
                </a:cubicBezTo>
                <a:cubicBezTo>
                  <a:pt x="525234" y="1286997"/>
                  <a:pt x="548144" y="1343365"/>
                  <a:pt x="589864" y="1385842"/>
                </a:cubicBezTo>
                <a:cubicBezTo>
                  <a:pt x="608367" y="1409403"/>
                  <a:pt x="617562" y="1428205"/>
                  <a:pt x="612697" y="1451574"/>
                </a:cubicBezTo>
                <a:cubicBezTo>
                  <a:pt x="603119" y="1479586"/>
                  <a:pt x="565575" y="1498006"/>
                  <a:pt x="518798" y="1502305"/>
                </a:cubicBezTo>
                <a:lnTo>
                  <a:pt x="0" y="1498058"/>
                </a:lnTo>
                <a:lnTo>
                  <a:pt x="12262" y="0"/>
                </a:lnTo>
                <a:close/>
              </a:path>
            </a:pathLst>
          </a:custGeom>
          <a:solidFill>
            <a:schemeClr val="accent1"/>
          </a:solidFill>
          <a:ln w="38100">
            <a:noFill/>
            <a:round/>
          </a:ln>
          <a:effectLst>
            <a:outerShdw blurRad="50800" dist="38100" sx="99000" sy="99000" algn="l" rotWithShape="0">
              <a:prstClr val="black">
                <a:alpha val="15000"/>
              </a:prstClr>
            </a:outerShdw>
          </a:effectLst>
        </p:spPr>
        <p:txBody>
          <a:bodyPr lIns="0" tIns="0" rIns="576000" bIns="432000" anchor="ctr" anchorCtr="1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noProof="1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通假字</a:t>
            </a: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8144" y="249239"/>
            <a:ext cx="62198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accent1"/>
                </a:solidFill>
              </a:rPr>
              <a:t>作业布置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34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Arial" pitchFamily="34" charset="0"/>
              </a:rPr>
              <a:t>作者简介</a:t>
            </a:r>
          </a:p>
        </p:txBody>
      </p:sp>
      <p:pic>
        <p:nvPicPr>
          <p:cNvPr id="5123" name="内容占位符 2" descr="6767cd04x77bd91ff69b6&amp;6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2006" y="1458914"/>
            <a:ext cx="3211116" cy="3570287"/>
          </a:xfrm>
        </p:spPr>
      </p:pic>
      <p:sp>
        <p:nvSpPr>
          <p:cNvPr id="5124" name="内容占位符 6"/>
          <p:cNvSpPr>
            <a:spLocks noGrp="1" noChangeArrowheads="1"/>
          </p:cNvSpPr>
          <p:nvPr>
            <p:ph sz="half" idx="2"/>
            <p:custDataLst>
              <p:tags r:id="rId3"/>
            </p:custDataLst>
          </p:nvPr>
        </p:nvSpPr>
        <p:spPr>
          <a:xfrm>
            <a:off x="4257674" y="923925"/>
            <a:ext cx="4219575" cy="4514850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刘义庆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公元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403--444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，南朝刘宋王朝宗室，彭城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今江苏苏州市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人，袭封临川王，曾任南兖川刺史、加开府仪同三司。</a:t>
            </a:r>
          </a:p>
          <a:p>
            <a:pPr eaLnBrk="1" hangingPunct="1"/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他秉性简素，爱好文史，喜欢招聚文学之士，所著除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世说新语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以外，还有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幽明录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宣验记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等小说和文集，但已散佚。</a:t>
            </a:r>
          </a:p>
        </p:txBody>
      </p:sp>
    </p:spTree>
    <p:custDataLst>
      <p:tags r:id="rId1"/>
    </p:custDataLst>
  </p:cSld>
  <p:clrMapOvr>
    <a:masterClrMapping/>
  </p:clrMapOvr>
  <p:transition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766887" y="2532628"/>
            <a:ext cx="5940029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defTabSz="-635" fontAlgn="auto">
              <a:tabLst>
                <a:tab pos="266700" algn="l"/>
              </a:tabLst>
              <a:defRPr/>
            </a:pPr>
            <a:r>
              <a:rPr lang="en-US" altLang="zh-CN" sz="2000" b="1" noProof="1">
                <a:solidFill>
                  <a:srgbClr val="990000"/>
                </a:solidFill>
                <a:latin typeface="+mn-lt"/>
                <a:ea typeface="+mn-ea"/>
              </a:rPr>
              <a:t>    </a:t>
            </a:r>
            <a:r>
              <a:rPr lang="zh-CN" altLang="en-US" sz="2800" b="1" noProof="1">
                <a:solidFill>
                  <a:srgbClr val="00B050"/>
                </a:solidFill>
                <a:latin typeface="+mn-lt"/>
                <a:ea typeface="+mn-ea"/>
              </a:rPr>
              <a:t>全文以寥寥数笔，就将当时的环境和一个生动的人物形象展现在我们面前。作者能做到这一点，关键在于他使用一些</a:t>
            </a:r>
            <a:r>
              <a:rPr lang="zh-CN" altLang="en-US" sz="2800" b="1" noProof="1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</a:rPr>
              <a:t>凝练生动</a:t>
            </a:r>
            <a:r>
              <a:rPr lang="zh-CN" altLang="en-US" sz="2800" b="1" noProof="1">
                <a:solidFill>
                  <a:srgbClr val="00B050"/>
                </a:solidFill>
                <a:latin typeface="+mn-lt"/>
                <a:ea typeface="+mn-ea"/>
              </a:rPr>
              <a:t>的语言，点出了</a:t>
            </a:r>
            <a:r>
              <a:rPr lang="zh-CN" altLang="en-US" sz="2800" b="1" noProof="1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人物与环境</a:t>
            </a:r>
            <a:r>
              <a:rPr lang="zh-CN" altLang="en-US" sz="2800" b="1" noProof="1">
                <a:solidFill>
                  <a:srgbClr val="00B050"/>
                </a:solidFill>
                <a:latin typeface="+mn-lt"/>
                <a:ea typeface="+mn-ea"/>
              </a:rPr>
              <a:t>的特点，使之跃然纸上。 </a:t>
            </a:r>
            <a:endParaRPr lang="zh-CN" altLang="en-US" sz="2800" b="1" noProof="1">
              <a:solidFill>
                <a:srgbClr val="00B05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690" y="518160"/>
            <a:ext cx="2114550" cy="10058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defRPr/>
            </a:pPr>
            <a:r>
              <a:rPr lang="zh-CN" altLang="en-US" sz="600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</a:rPr>
              <a:t>小结</a:t>
            </a:r>
            <a:endParaRPr lang="zh-CN" altLang="en-US" sz="6000" noProof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24946EF-609F-4CF6-BEFB-34A91F54C8E1}"/>
              </a:ext>
            </a:extLst>
          </p:cNvPr>
          <p:cNvSpPr/>
          <p:nvPr/>
        </p:nvSpPr>
        <p:spPr>
          <a:xfrm>
            <a:off x="3787169" y="2967335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KSO_GT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57350" y="3338514"/>
            <a:ext cx="1852613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  <a:buSzPct val="80000"/>
            </a:pPr>
            <a:r>
              <a:rPr lang="zh-CN" altLang="en-US" sz="2400">
                <a:solidFill>
                  <a:srgbClr val="303030"/>
                </a:solidFill>
              </a:rPr>
              <a:t>一</a:t>
            </a:r>
          </a:p>
        </p:txBody>
      </p:sp>
      <p:sp>
        <p:nvSpPr>
          <p:cNvPr id="6147" name="任意多边形 3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88369" y="1722438"/>
            <a:ext cx="1859756" cy="1849437"/>
          </a:xfrm>
          <a:custGeom>
            <a:avLst/>
            <a:gdLst>
              <a:gd name="T0" fmla="*/ 2216125 w 1773141"/>
              <a:gd name="T1" fmla="*/ 4342 h 1814710"/>
              <a:gd name="T2" fmla="*/ 4337638 w 1773141"/>
              <a:gd name="T3" fmla="*/ 959754 h 1814710"/>
              <a:gd name="T4" fmla="*/ 3876192 w 1773141"/>
              <a:gd name="T5" fmla="*/ 4392441 h 1814710"/>
              <a:gd name="T6" fmla="*/ 2473839 w 1773141"/>
              <a:gd name="T7" fmla="*/ 4893391 h 1814710"/>
              <a:gd name="T8" fmla="*/ 0 w 1773141"/>
              <a:gd name="T9" fmla="*/ 1709174 h 1814710"/>
              <a:gd name="T10" fmla="*/ 855869 w 1773141"/>
              <a:gd name="T11" fmla="*/ 504814 h 1814710"/>
              <a:gd name="T12" fmla="*/ 2216125 w 1773141"/>
              <a:gd name="T13" fmla="*/ 4342 h 18147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73141"/>
              <a:gd name="T22" fmla="*/ 0 h 1814710"/>
              <a:gd name="T23" fmla="*/ 1773141 w 1773141"/>
              <a:gd name="T24" fmla="*/ 1814710 h 18147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73141" h="1814710">
                <a:moveTo>
                  <a:pt x="810262" y="1611"/>
                </a:moveTo>
                <a:cubicBezTo>
                  <a:pt x="1101237" y="-15717"/>
                  <a:pt x="1395343" y="107099"/>
                  <a:pt x="1585932" y="355924"/>
                </a:cubicBezTo>
                <a:cubicBezTo>
                  <a:pt x="1890875" y="754045"/>
                  <a:pt x="1815339" y="1323990"/>
                  <a:pt x="1417218" y="1628933"/>
                </a:cubicBezTo>
                <a:cubicBezTo>
                  <a:pt x="1263543" y="1746641"/>
                  <a:pt x="1084268" y="1807659"/>
                  <a:pt x="904488" y="1814710"/>
                </a:cubicBezTo>
                <a:lnTo>
                  <a:pt x="0" y="633846"/>
                </a:lnTo>
                <a:cubicBezTo>
                  <a:pt x="53638" y="462110"/>
                  <a:pt x="159249" y="304918"/>
                  <a:pt x="312924" y="187210"/>
                </a:cubicBezTo>
                <a:cubicBezTo>
                  <a:pt x="462219" y="72857"/>
                  <a:pt x="635677" y="12008"/>
                  <a:pt x="810262" y="16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tIns="0" rIns="81000" bIns="108000" anchor="ctr"/>
          <a:lstStyle/>
          <a:p>
            <a:pPr algn="ctr">
              <a:lnSpc>
                <a:spcPct val="110000"/>
              </a:lnSpc>
            </a:pPr>
            <a:r>
              <a:rPr lang="zh-CN" altLang="en-US" sz="3600">
                <a:solidFill>
                  <a:schemeClr val="bg1"/>
                </a:solidFill>
              </a:rPr>
              <a:t>咏雪</a:t>
            </a:r>
          </a:p>
        </p:txBody>
      </p:sp>
      <p:sp>
        <p:nvSpPr>
          <p:cNvPr id="6148" name="KSO_GT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44679" y="3338514"/>
            <a:ext cx="1872853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  <a:buSzPct val="80000"/>
            </a:pPr>
            <a:r>
              <a:rPr lang="zh-CN" altLang="en-US" sz="2400">
                <a:solidFill>
                  <a:srgbClr val="303030"/>
                </a:solidFill>
              </a:rPr>
              <a:t>二</a:t>
            </a:r>
          </a:p>
        </p:txBody>
      </p:sp>
      <p:sp>
        <p:nvSpPr>
          <p:cNvPr id="6149" name="任意多边形 27">
            <a:hlinkClick r:id="rId10" action="ppaction://hlinksldjump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28085" y="1722438"/>
            <a:ext cx="1859756" cy="1849438"/>
          </a:xfrm>
          <a:custGeom>
            <a:avLst/>
            <a:gdLst>
              <a:gd name="T0" fmla="*/ 2216127 w 1773141"/>
              <a:gd name="T1" fmla="*/ 4342 h 1814710"/>
              <a:gd name="T2" fmla="*/ 4337646 w 1773141"/>
              <a:gd name="T3" fmla="*/ 959754 h 1814710"/>
              <a:gd name="T4" fmla="*/ 3876197 w 1773141"/>
              <a:gd name="T5" fmla="*/ 4392443 h 1814710"/>
              <a:gd name="T6" fmla="*/ 2473842 w 1773141"/>
              <a:gd name="T7" fmla="*/ 4893394 h 1814710"/>
              <a:gd name="T8" fmla="*/ 0 w 1773141"/>
              <a:gd name="T9" fmla="*/ 1709176 h 1814710"/>
              <a:gd name="T10" fmla="*/ 855870 w 1773141"/>
              <a:gd name="T11" fmla="*/ 504814 h 1814710"/>
              <a:gd name="T12" fmla="*/ 2216127 w 1773141"/>
              <a:gd name="T13" fmla="*/ 4342 h 18147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73141"/>
              <a:gd name="T22" fmla="*/ 0 h 1814710"/>
              <a:gd name="T23" fmla="*/ 1773141 w 1773141"/>
              <a:gd name="T24" fmla="*/ 1814710 h 18147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73141" h="1814710">
                <a:moveTo>
                  <a:pt x="810262" y="1611"/>
                </a:moveTo>
                <a:cubicBezTo>
                  <a:pt x="1101237" y="-15717"/>
                  <a:pt x="1395343" y="107099"/>
                  <a:pt x="1585932" y="355924"/>
                </a:cubicBezTo>
                <a:cubicBezTo>
                  <a:pt x="1890875" y="754045"/>
                  <a:pt x="1815339" y="1323990"/>
                  <a:pt x="1417218" y="1628933"/>
                </a:cubicBezTo>
                <a:cubicBezTo>
                  <a:pt x="1263543" y="1746641"/>
                  <a:pt x="1084268" y="1807659"/>
                  <a:pt x="904488" y="1814710"/>
                </a:cubicBezTo>
                <a:lnTo>
                  <a:pt x="0" y="633846"/>
                </a:lnTo>
                <a:cubicBezTo>
                  <a:pt x="53638" y="462110"/>
                  <a:pt x="159249" y="304918"/>
                  <a:pt x="312924" y="187210"/>
                </a:cubicBezTo>
                <a:cubicBezTo>
                  <a:pt x="462219" y="72857"/>
                  <a:pt x="635677" y="12008"/>
                  <a:pt x="810262" y="16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tIns="0" rIns="81000" bIns="108000" anchor="ctr"/>
          <a:lstStyle/>
          <a:p>
            <a:pPr algn="ctr">
              <a:lnSpc>
                <a:spcPct val="11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陈太丘与友期行</a:t>
            </a:r>
          </a:p>
        </p:txBody>
      </p:sp>
      <p:sp>
        <p:nvSpPr>
          <p:cNvPr id="7" name="MH_Others_1"/>
          <p:cNvSpPr/>
          <p:nvPr>
            <p:custDataLst>
              <p:tags r:id="rId6"/>
            </p:custDataLst>
          </p:nvPr>
        </p:nvSpPr>
        <p:spPr>
          <a:xfrm>
            <a:off x="625079" y="581025"/>
            <a:ext cx="837009" cy="928689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50" kern="0" noProof="1">
                <a:solidFill>
                  <a:schemeClr val="bg1"/>
                </a:solidFill>
                <a:latin typeface="+mn-lt"/>
                <a:ea typeface="+mn-ea"/>
              </a:rPr>
              <a:t>目</a:t>
            </a:r>
          </a:p>
        </p:txBody>
      </p:sp>
      <p:sp>
        <p:nvSpPr>
          <p:cNvPr id="6151" name="MH_Others_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20379" y="1216026"/>
            <a:ext cx="550069" cy="735013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700" b="1">
                <a:solidFill>
                  <a:schemeClr val="accent2"/>
                </a:solidFill>
              </a:rPr>
              <a:t>录</a:t>
            </a:r>
          </a:p>
        </p:txBody>
      </p:sp>
    </p:spTree>
    <p:custDataLst>
      <p:tags r:id="rId1"/>
    </p:custData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1143000" y="1285875"/>
            <a:ext cx="68580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/>
              <a:t>            </a:t>
            </a:r>
            <a:r>
              <a:rPr lang="zh-CN" altLang="en-US" sz="3600" b="1" dirty="0"/>
              <a:t>白雪歌送武判官归京</a:t>
            </a:r>
            <a:endParaRPr lang="zh-CN" altLang="en-US" sz="16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1600" b="1" dirty="0"/>
              <a:t>                                              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唐</a:t>
            </a:r>
            <a:r>
              <a:rPr lang="en-US" altLang="zh-CN" sz="2400" b="1" dirty="0">
                <a:latin typeface="宋体" pitchFamily="2" charset="-122"/>
                <a:ea typeface="隶书" pitchFamily="49" charset="-122"/>
              </a:rPr>
              <a:t>·</a:t>
            </a:r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岑</a:t>
            </a:r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(</a:t>
            </a:r>
            <a:r>
              <a:rPr lang="en-US" altLang="zh-CN" sz="2400" b="1" dirty="0" err="1">
                <a:latin typeface="隶书" pitchFamily="49" charset="-122"/>
                <a:ea typeface="隶书" pitchFamily="49" charset="-122"/>
              </a:rPr>
              <a:t>c</a:t>
            </a:r>
            <a:r>
              <a:rPr lang="en-US" altLang="zh-CN" sz="2400" b="1" dirty="0" err="1">
                <a:latin typeface="宋体" pitchFamily="2" charset="-122"/>
                <a:ea typeface="隶书" pitchFamily="49" charset="-122"/>
              </a:rPr>
              <a:t>é</a:t>
            </a:r>
            <a:r>
              <a:rPr lang="en-US" altLang="zh-CN" sz="2400" b="1" dirty="0" err="1">
                <a:latin typeface="隶书" pitchFamily="49" charset="-122"/>
                <a:ea typeface="隶书" pitchFamily="49" charset="-122"/>
              </a:rPr>
              <a:t>n</a:t>
            </a:r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)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参</a:t>
            </a:r>
            <a:endParaRPr lang="zh-CN" altLang="en-US" sz="2800" b="1" dirty="0"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宋体" pitchFamily="2" charset="-122"/>
              </a:rPr>
              <a:t>   北风卷地白草折</a:t>
            </a:r>
            <a:r>
              <a:rPr lang="en-US" altLang="zh-CN" sz="2800" b="1" dirty="0">
                <a:latin typeface="宋体" pitchFamily="2" charset="-122"/>
              </a:rPr>
              <a:t>(</a:t>
            </a:r>
            <a:r>
              <a:rPr lang="en-US" altLang="zh-CN" sz="2800" b="1" dirty="0" err="1">
                <a:latin typeface="宋体" pitchFamily="2" charset="-122"/>
              </a:rPr>
              <a:t>shé</a:t>
            </a:r>
            <a:r>
              <a:rPr lang="en-US" altLang="zh-CN" sz="2800" b="1" dirty="0">
                <a:latin typeface="宋体" pitchFamily="2" charset="-122"/>
              </a:rPr>
              <a:t>),</a:t>
            </a:r>
            <a:r>
              <a:rPr lang="zh-CN" altLang="en-US" sz="2800" b="1" dirty="0">
                <a:latin typeface="宋体" pitchFamily="2" charset="-122"/>
              </a:rPr>
              <a:t>胡天八月即飞雪。</a:t>
            </a:r>
            <a:endParaRPr lang="zh-CN" altLang="en-US" sz="2800" b="1" dirty="0">
              <a:solidFill>
                <a:srgbClr val="FF3300"/>
              </a:solidFill>
              <a:latin typeface="宋体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宋体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忽如一夜春风来，千树万树梨花开。</a:t>
            </a: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1143000" y="4060034"/>
            <a:ext cx="6669881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dirty="0"/>
              <a:t>           </a:t>
            </a:r>
            <a:r>
              <a:rPr lang="zh-CN" altLang="en-US" sz="2800" b="1" dirty="0">
                <a:solidFill>
                  <a:srgbClr val="0000FF"/>
                </a:solidFill>
              </a:rPr>
              <a:t>提示：以“梨花”喻雪，妙哉，雅哉，不愧为千古写雪之名句。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7172" name="标题 1"/>
          <p:cNvSpPr>
            <a:spLocks noGrp="1" noChangeArrowheads="1"/>
          </p:cNvSpPr>
          <p:nvPr>
            <p:custDataLst>
              <p:tags r:id="rId1"/>
            </p:custDataLst>
          </p:nvPr>
        </p:nvSpPr>
        <p:spPr bwMode="auto">
          <a:xfrm>
            <a:off x="628650" y="365126"/>
            <a:ext cx="78867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chemeClr val="accent1"/>
                </a:solidFill>
              </a:rPr>
              <a:t>赏析诗句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640763" y="1359604"/>
            <a:ext cx="3123900" cy="16020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defRPr/>
            </a:pPr>
            <a:r>
              <a:rPr lang="zh-CN" altLang="en-US" sz="60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咏雪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6"/>
          <a:stretch>
            <a:fillRect/>
          </a:stretch>
        </p:blipFill>
        <p:spPr bwMode="auto">
          <a:xfrm>
            <a:off x="2400300" y="426720"/>
            <a:ext cx="6172200" cy="565531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5522" y="265114"/>
            <a:ext cx="6218634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accent1"/>
                </a:solidFill>
              </a:rPr>
              <a:t>读一读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2822972" y="1739901"/>
            <a:ext cx="91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宋体" pitchFamily="2" charset="-122"/>
                <a:ea typeface="楷体_GB2312" pitchFamily="49" charset="-122"/>
              </a:rPr>
              <a:t>柳</a:t>
            </a:r>
            <a:r>
              <a:rPr lang="zh-CN" altLang="en-US" sz="2800" b="1" dirty="0">
                <a:solidFill>
                  <a:srgbClr val="FF00FF"/>
                </a:solidFill>
                <a:latin typeface="宋体" pitchFamily="2" charset="-122"/>
                <a:ea typeface="楷体_GB2312" pitchFamily="49" charset="-122"/>
              </a:rPr>
              <a:t>絮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669506" y="1739901"/>
            <a:ext cx="628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xù</a:t>
            </a:r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4388644" y="1739901"/>
            <a:ext cx="1028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无</a:t>
            </a: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奕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212556" y="1739901"/>
            <a:ext cx="628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yì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098506" y="1739901"/>
            <a:ext cx="857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yùn</a:t>
            </a:r>
          </a:p>
        </p:txBody>
      </p:sp>
      <p:sp>
        <p:nvSpPr>
          <p:cNvPr id="9224" name="Text Box 9"/>
          <p:cNvSpPr txBox="1">
            <a:spLocks noChangeArrowheads="1"/>
          </p:cNvSpPr>
          <p:nvPr/>
        </p:nvSpPr>
        <p:spPr bwMode="auto">
          <a:xfrm>
            <a:off x="5841206" y="1739901"/>
            <a:ext cx="1485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谢道</a:t>
            </a: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韫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258050" y="2987676"/>
            <a:ext cx="857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fù</a:t>
            </a:r>
            <a:r>
              <a:rPr lang="en-US" altLang="zh-CN" sz="2000" b="1">
                <a:solidFill>
                  <a:srgbClr val="008000"/>
                </a:solidFill>
              </a:rPr>
              <a:t> </a:t>
            </a:r>
            <a:endParaRPr lang="en-US" altLang="zh-CN" sz="20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9226" name="Text Box 13"/>
          <p:cNvSpPr txBox="1">
            <a:spLocks noChangeArrowheads="1"/>
          </p:cNvSpPr>
          <p:nvPr/>
        </p:nvSpPr>
        <p:spPr bwMode="auto">
          <a:xfrm>
            <a:off x="5966222" y="2987676"/>
            <a:ext cx="16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谢太</a:t>
            </a: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傅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669506" y="2987676"/>
            <a:ext cx="1143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zhòu</a:t>
            </a:r>
            <a:r>
              <a:rPr lang="en-US" altLang="zh-CN" sz="2000" b="1">
                <a:solidFill>
                  <a:srgbClr val="008000"/>
                </a:solidFill>
              </a:rPr>
              <a:t> </a:t>
            </a:r>
            <a:endParaRPr lang="en-US" altLang="zh-CN" sz="20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9228" name="Text Box 15"/>
          <p:cNvSpPr txBox="1">
            <a:spLocks noChangeArrowheads="1"/>
          </p:cNvSpPr>
          <p:nvPr/>
        </p:nvSpPr>
        <p:spPr bwMode="auto">
          <a:xfrm>
            <a:off x="2822972" y="2987676"/>
            <a:ext cx="1085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雪</a:t>
            </a: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骤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4308872" y="4191001"/>
            <a:ext cx="1657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chā   nǐ</a:t>
            </a:r>
            <a:r>
              <a:rPr lang="en-US" altLang="zh-CN" sz="2000" b="1">
                <a:solidFill>
                  <a:srgbClr val="008000"/>
                </a:solidFill>
              </a:rPr>
              <a:t> </a:t>
            </a:r>
            <a:endParaRPr lang="en-US" altLang="zh-CN" sz="2000" b="1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9230" name="Text Box 17"/>
          <p:cNvSpPr txBox="1">
            <a:spLocks noChangeArrowheads="1"/>
          </p:cNvSpPr>
          <p:nvPr/>
        </p:nvSpPr>
        <p:spPr bwMode="auto">
          <a:xfrm>
            <a:off x="2822972" y="4191001"/>
            <a:ext cx="1314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差</a:t>
            </a:r>
            <a:r>
              <a:rPr lang="zh-CN" altLang="en-US" sz="28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可</a:t>
            </a:r>
            <a:r>
              <a:rPr lang="zh-CN" altLang="en-US" sz="2800" b="1">
                <a:solidFill>
                  <a:srgbClr val="FF00FF"/>
                </a:solidFill>
                <a:latin typeface="Times New Roman" pitchFamily="18" charset="0"/>
                <a:ea typeface="楷体_GB2312" pitchFamily="49" charset="-122"/>
              </a:rPr>
              <a:t>拟</a:t>
            </a:r>
          </a:p>
        </p:txBody>
      </p:sp>
      <p:sp>
        <p:nvSpPr>
          <p:cNvPr id="20" name="五边形 19"/>
          <p:cNvSpPr/>
          <p:nvPr>
            <p:custDataLst>
              <p:tags r:id="rId3"/>
            </p:custDataLst>
          </p:nvPr>
        </p:nvSpPr>
        <p:spPr>
          <a:xfrm>
            <a:off x="495300" y="1466851"/>
            <a:ext cx="1620441" cy="1247775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>
                <a:solidFill>
                  <a:schemeClr val="bg1"/>
                </a:solidFill>
              </a:rPr>
              <a:t>读准字音</a:t>
            </a:r>
          </a:p>
        </p:txBody>
      </p:sp>
      <p:sp>
        <p:nvSpPr>
          <p:cNvPr id="21" name="右弧形箭头 20">
            <a:hlinkClick r:id="rId6" action="ppaction://hlinksldjump"/>
          </p:cNvPr>
          <p:cNvSpPr/>
          <p:nvPr/>
        </p:nvSpPr>
        <p:spPr>
          <a:xfrm>
            <a:off x="7874794" y="5438775"/>
            <a:ext cx="606029" cy="7302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2484835" y="1082677"/>
            <a:ext cx="6240065" cy="4446587"/>
          </a:xfrm>
          <a:custGeom>
            <a:avLst/>
            <a:gdLst>
              <a:gd name="connsiteX0" fmla="*/ 1971696 w 2115712"/>
              <a:gd name="connsiteY0" fmla="*/ 1800200 h 1800200"/>
              <a:gd name="connsiteX1" fmla="*/ 2115712 w 2115712"/>
              <a:gd name="connsiteY1" fmla="*/ 0 h 1800200"/>
              <a:gd name="connsiteX2" fmla="*/ 2115712 w 2115712"/>
              <a:gd name="connsiteY2" fmla="*/ 1800200 h 1800200"/>
              <a:gd name="connsiteX3" fmla="*/ 1971696 w 2115712"/>
              <a:gd name="connsiteY3" fmla="*/ 1800200 h 1800200"/>
              <a:gd name="connsiteX4" fmla="*/ 0 w 2115712"/>
              <a:gd name="connsiteY4" fmla="*/ 0 h 1800200"/>
              <a:gd name="connsiteX5" fmla="*/ 144016 w 2115712"/>
              <a:gd name="connsiteY5" fmla="*/ 0 h 1800200"/>
              <a:gd name="connsiteX6" fmla="*/ 144016 w 2115712"/>
              <a:gd name="connsiteY6" fmla="*/ 1800200 h 1800200"/>
              <a:gd name="connsiteX7" fmla="*/ 0 w 2115712"/>
              <a:gd name="connsiteY7" fmla="*/ 1800200 h 1800200"/>
              <a:gd name="connsiteX8" fmla="*/ 0 w 2115712"/>
              <a:gd name="connsiteY8" fmla="*/ 0 h 1800200"/>
              <a:gd name="connsiteX0-1" fmla="*/ 2115712 w 2115712"/>
              <a:gd name="connsiteY0-2" fmla="*/ 1800200 h 1800200"/>
              <a:gd name="connsiteX1-3" fmla="*/ 2115712 w 2115712"/>
              <a:gd name="connsiteY1-4" fmla="*/ 0 h 1800200"/>
              <a:gd name="connsiteX2-5" fmla="*/ 2115712 w 2115712"/>
              <a:gd name="connsiteY2-6" fmla="*/ 1800200 h 1800200"/>
              <a:gd name="connsiteX3-7" fmla="*/ 0 w 2115712"/>
              <a:gd name="connsiteY3-8" fmla="*/ 0 h 1800200"/>
              <a:gd name="connsiteX4-9" fmla="*/ 144016 w 2115712"/>
              <a:gd name="connsiteY4-10" fmla="*/ 0 h 1800200"/>
              <a:gd name="connsiteX5-11" fmla="*/ 144016 w 2115712"/>
              <a:gd name="connsiteY5-12" fmla="*/ 1800200 h 1800200"/>
              <a:gd name="connsiteX6-13" fmla="*/ 0 w 2115712"/>
              <a:gd name="connsiteY6-14" fmla="*/ 1800200 h 1800200"/>
              <a:gd name="connsiteX7-15" fmla="*/ 0 w 2115712"/>
              <a:gd name="connsiteY7-16" fmla="*/ 0 h 1800200"/>
              <a:gd name="connsiteX0-17" fmla="*/ 2115712 w 2115712"/>
              <a:gd name="connsiteY0-18" fmla="*/ 1800200 h 1800200"/>
              <a:gd name="connsiteX1-19" fmla="*/ 2115712 w 2115712"/>
              <a:gd name="connsiteY1-20" fmla="*/ 0 h 1800200"/>
              <a:gd name="connsiteX2-21" fmla="*/ 2115712 w 2115712"/>
              <a:gd name="connsiteY2-22" fmla="*/ 1800200 h 1800200"/>
              <a:gd name="connsiteX3-23" fmla="*/ 0 w 2115712"/>
              <a:gd name="connsiteY3-24" fmla="*/ 0 h 1800200"/>
              <a:gd name="connsiteX4-25" fmla="*/ 144016 w 2115712"/>
              <a:gd name="connsiteY4-26" fmla="*/ 1800200 h 1800200"/>
              <a:gd name="connsiteX5-27" fmla="*/ 0 w 2115712"/>
              <a:gd name="connsiteY5-28" fmla="*/ 1800200 h 1800200"/>
              <a:gd name="connsiteX6-29" fmla="*/ 0 w 2115712"/>
              <a:gd name="connsiteY6-30" fmla="*/ 0 h 1800200"/>
              <a:gd name="connsiteX0-31" fmla="*/ 2115712 w 2115712"/>
              <a:gd name="connsiteY0-32" fmla="*/ 1800200 h 1800200"/>
              <a:gd name="connsiteX1-33" fmla="*/ 2115712 w 2115712"/>
              <a:gd name="connsiteY1-34" fmla="*/ 0 h 1800200"/>
              <a:gd name="connsiteX2-35" fmla="*/ 2115712 w 2115712"/>
              <a:gd name="connsiteY2-36" fmla="*/ 1800200 h 1800200"/>
              <a:gd name="connsiteX3-37" fmla="*/ 0 w 2115712"/>
              <a:gd name="connsiteY3-38" fmla="*/ 0 h 1800200"/>
              <a:gd name="connsiteX4-39" fmla="*/ 0 w 2115712"/>
              <a:gd name="connsiteY4-40" fmla="*/ 1800200 h 1800200"/>
              <a:gd name="connsiteX5-41" fmla="*/ 0 w 2115712"/>
              <a:gd name="connsiteY5-42" fmla="*/ 0 h 1800200"/>
              <a:gd name="connsiteX0-43" fmla="*/ 0 w 0"/>
              <a:gd name="connsiteY0-44" fmla="*/ 0 h 1800200"/>
              <a:gd name="connsiteX1-45" fmla="*/ 0 w 0"/>
              <a:gd name="connsiteY1-46" fmla="*/ 1800200 h 1800200"/>
              <a:gd name="connsiteX2-47" fmla="*/ 0 w 0"/>
              <a:gd name="connsiteY2-48" fmla="*/ 0 h 1800200"/>
            </a:gdLst>
            <a:ahLst/>
            <a:cxnLst>
              <a:cxn ang="0">
                <a:pos x="connsiteX0-43" y="connsiteY0-44"/>
              </a:cxn>
              <a:cxn ang="0">
                <a:pos x="connsiteX1-45" y="connsiteY1-46"/>
              </a:cxn>
              <a:cxn ang="0">
                <a:pos x="connsiteX2-47" y="connsiteY2-48"/>
              </a:cxn>
            </a:cxnLst>
            <a:rect l="l" t="t" r="r" b="b"/>
            <a:pathLst>
              <a:path h="1800200">
                <a:moveTo>
                  <a:pt x="0" y="0"/>
                </a:move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8100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rIns="54000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       </a:t>
            </a:r>
            <a:r>
              <a:rPr lang="en-US" altLang="zh-CN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谢太傅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寒雪日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内集，与儿女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讲论文义。俄而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雪骤，公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欣然曰：“白雪纷纷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何所似？”兄子胡儿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曰：“撒盐空中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差可拟。”兄女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曰：“未若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柳絮因风起。”公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大笑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乐。即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公大兄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无奕女，左将军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王凝之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\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妻也。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1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新魏" pitchFamily="2" charset="-122"/>
              </a:rPr>
              <a:t>　　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0243" name="文本框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8144" y="249239"/>
            <a:ext cx="62198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chemeClr val="accent1"/>
                </a:solidFill>
              </a:rPr>
              <a:t>读一读</a:t>
            </a:r>
          </a:p>
        </p:txBody>
      </p:sp>
      <p:pic>
        <p:nvPicPr>
          <p:cNvPr id="9" name="咏雪[《世说新语》朗诵.mp3">
            <a:hlinkClick r:id="" action="ppaction://media"/>
          </p:cNvPr>
          <p:cNvPicPr>
            <a:picLocks noRot="1" noChangeArrowheads="1"/>
          </p:cNvPicPr>
          <p:nvPr>
            <a:audioFile r:link="rId4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2927351"/>
            <a:ext cx="829866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弧形箭头 1">
            <a:hlinkClick r:id="rId10" action="ppaction://hlinksldjump"/>
          </p:cNvPr>
          <p:cNvSpPr/>
          <p:nvPr/>
        </p:nvSpPr>
        <p:spPr>
          <a:xfrm>
            <a:off x="7931944" y="5529264"/>
            <a:ext cx="606029" cy="7318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grpSp>
        <p:nvGrpSpPr>
          <p:cNvPr id="10246" name="组合 6"/>
          <p:cNvGrpSpPr>
            <a:grpSpLocks/>
          </p:cNvGrpSpPr>
          <p:nvPr/>
        </p:nvGrpSpPr>
        <p:grpSpPr bwMode="auto">
          <a:xfrm>
            <a:off x="388144" y="1220789"/>
            <a:ext cx="2000250" cy="1495425"/>
            <a:chOff x="816" y="1922"/>
            <a:chExt cx="4200" cy="2355"/>
          </a:xfrm>
        </p:grpSpPr>
        <p:sp>
          <p:nvSpPr>
            <p:cNvPr id="6" name="五边形 5"/>
            <p:cNvSpPr/>
            <p:nvPr>
              <p:custDataLst>
                <p:tags r:id="rId5"/>
              </p:custDataLst>
            </p:nvPr>
          </p:nvSpPr>
          <p:spPr>
            <a:xfrm>
              <a:off x="2361" y="2709"/>
              <a:ext cx="2655" cy="156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noProof="1">
                  <a:solidFill>
                    <a:schemeClr val="bg1"/>
                  </a:solidFill>
                </a:rPr>
                <a:t>划分</a:t>
              </a:r>
            </a:p>
          </p:txBody>
        </p:sp>
        <p:sp>
          <p:nvSpPr>
            <p:cNvPr id="3" name="五边形 2"/>
            <p:cNvSpPr/>
            <p:nvPr>
              <p:custDataLst>
                <p:tags r:id="rId6"/>
              </p:custDataLst>
            </p:nvPr>
          </p:nvSpPr>
          <p:spPr>
            <a:xfrm>
              <a:off x="816" y="1922"/>
              <a:ext cx="2655" cy="1567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noProof="1">
                  <a:solidFill>
                    <a:schemeClr val="bg1"/>
                  </a:solidFill>
                </a:rPr>
                <a:t>节奏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indefinite">
                      <p:tgtEl>
                        <p:sldTgt/>
                      </p:tgtEl>
                    </p:cond>
                    <p:cond evt="onPrev" delay="indefinite">
                      <p:tgtEl>
                        <p:sldTgt/>
                      </p:tgtEl>
                    </p:cond>
                    <p:cond evt="onStopAudio" delay="indefinite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828675" y="561975"/>
            <a:ext cx="1190625" cy="1314450"/>
            <a:chOff x="1245" y="623"/>
            <a:chExt cx="1964" cy="2094"/>
          </a:xfrm>
        </p:grpSpPr>
        <p:sp>
          <p:nvSpPr>
            <p:cNvPr id="11274" name="MH_Others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245" y="623"/>
              <a:ext cx="1595" cy="16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PART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275" name="MH_Number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298" y="1815"/>
              <a:ext cx="911" cy="901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US" altLang="zh-CN" sz="2700" b="1">
                  <a:solidFill>
                    <a:schemeClr val="accent2"/>
                  </a:solidFill>
                </a:rPr>
                <a:t>1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71725" y="798514"/>
            <a:ext cx="5548313" cy="638175"/>
          </a:xfrm>
        </p:spPr>
        <p:txBody>
          <a:bodyPr>
            <a:noAutofit/>
          </a:bodyPr>
          <a:lstStyle/>
          <a:p>
            <a:pPr algn="l" eaLnBrk="1" fontAlgn="auto" hangingPunct="1">
              <a:defRPr/>
            </a:pPr>
            <a:r>
              <a:rPr lang="zh-CN" altLang="en-US" sz="4000" noProof="1">
                <a:latin typeface="+mj-lt"/>
                <a:ea typeface="+mj-ea"/>
              </a:rPr>
              <a:t>读一读     </a:t>
            </a:r>
            <a:r>
              <a:rPr lang="zh-CN" altLang="en-US" sz="2000" b="1" u="sng" noProof="1">
                <a:solidFill>
                  <a:schemeClr val="accent5">
                    <a:lumMod val="40000"/>
                    <a:lumOff val="60000"/>
                  </a:schemeClr>
                </a:solidFill>
                <a:sym typeface="+mn-ea"/>
              </a:rPr>
              <a:t>读准字音 正确停顿</a:t>
            </a:r>
            <a:endParaRPr lang="zh-CN" altLang="en-US" sz="2000" b="1" u="sng" noProof="1">
              <a:solidFill>
                <a:schemeClr val="accent5">
                  <a:lumMod val="40000"/>
                  <a:lumOff val="60000"/>
                </a:schemeClr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11268" name="MH_Number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26432" y="2667000"/>
            <a:ext cx="703660" cy="731838"/>
          </a:xfrm>
          <a:custGeom>
            <a:avLst/>
            <a:gdLst>
              <a:gd name="T0" fmla="*/ 1056627 w 825937"/>
              <a:gd name="T1" fmla="*/ 344424 h 612776"/>
              <a:gd name="T2" fmla="*/ 1209960 w 825937"/>
              <a:gd name="T3" fmla="*/ 522916 h 612776"/>
              <a:gd name="T4" fmla="*/ 1057357 w 825937"/>
              <a:gd name="T5" fmla="*/ 700559 h 612776"/>
              <a:gd name="T6" fmla="*/ 447681 w 825937"/>
              <a:gd name="T7" fmla="*/ 0 h 612776"/>
              <a:gd name="T8" fmla="*/ 895363 w 825937"/>
              <a:gd name="T9" fmla="*/ 522490 h 612776"/>
              <a:gd name="T10" fmla="*/ 447681 w 825937"/>
              <a:gd name="T11" fmla="*/ 1044982 h 612776"/>
              <a:gd name="T12" fmla="*/ 0 w 825937"/>
              <a:gd name="T13" fmla="*/ 522490 h 612776"/>
              <a:gd name="T14" fmla="*/ 447681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269" name="MH_Entry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05175" y="2667000"/>
            <a:ext cx="2533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 dirty="0">
                <a:solidFill>
                  <a:srgbClr val="303030"/>
                </a:solidFill>
              </a:rPr>
              <a:t>听录音 划分节奏</a:t>
            </a:r>
          </a:p>
        </p:txBody>
      </p:sp>
      <p:sp>
        <p:nvSpPr>
          <p:cNvPr id="11270" name="MH_Number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26432" y="3967164"/>
            <a:ext cx="703660" cy="777875"/>
          </a:xfrm>
          <a:custGeom>
            <a:avLst/>
            <a:gdLst>
              <a:gd name="T0" fmla="*/ 1056849 w 825937"/>
              <a:gd name="T1" fmla="*/ 413153 h 612776"/>
              <a:gd name="T2" fmla="*/ 1210217 w 825937"/>
              <a:gd name="T3" fmla="*/ 627261 h 612776"/>
              <a:gd name="T4" fmla="*/ 1057580 w 825937"/>
              <a:gd name="T5" fmla="*/ 840352 h 612776"/>
              <a:gd name="T6" fmla="*/ 447776 w 825937"/>
              <a:gd name="T7" fmla="*/ 0 h 612776"/>
              <a:gd name="T8" fmla="*/ 895553 w 825937"/>
              <a:gd name="T9" fmla="*/ 626751 h 612776"/>
              <a:gd name="T10" fmla="*/ 447776 w 825937"/>
              <a:gd name="T11" fmla="*/ 1253504 h 612776"/>
              <a:gd name="T12" fmla="*/ 0 w 825937"/>
              <a:gd name="T13" fmla="*/ 626751 h 612776"/>
              <a:gd name="T14" fmla="*/ 447776 w 825937"/>
              <a:gd name="T15" fmla="*/ 0 h 6127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25937"/>
              <a:gd name="T25" fmla="*/ 0 h 612776"/>
              <a:gd name="T26" fmla="*/ 825937 w 825937"/>
              <a:gd name="T27" fmla="*/ 612776 h 61277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25937" h="612776">
                <a:moveTo>
                  <a:pt x="721269" y="201970"/>
                </a:moveTo>
                <a:lnTo>
                  <a:pt x="825937" y="306637"/>
                </a:lnTo>
                <a:lnTo>
                  <a:pt x="721767" y="410807"/>
                </a:lnTo>
                <a:close/>
                <a:moveTo>
                  <a:pt x="305594" y="0"/>
                </a:moveTo>
                <a:cubicBezTo>
                  <a:pt x="474369" y="0"/>
                  <a:pt x="611188" y="137175"/>
                  <a:pt x="611188" y="306388"/>
                </a:cubicBezTo>
                <a:cubicBezTo>
                  <a:pt x="611188" y="475601"/>
                  <a:pt x="474369" y="612776"/>
                  <a:pt x="305594" y="612776"/>
                </a:cubicBezTo>
                <a:cubicBezTo>
                  <a:pt x="136819" y="612776"/>
                  <a:pt x="0" y="475601"/>
                  <a:pt x="0" y="306388"/>
                </a:cubicBezTo>
                <a:cubicBezTo>
                  <a:pt x="0" y="137175"/>
                  <a:pt x="136819" y="0"/>
                  <a:pt x="3055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08000" bIns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71" name="MH_Entry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06366" y="3967163"/>
            <a:ext cx="2532459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buSzPct val="80000"/>
            </a:pPr>
            <a:r>
              <a:rPr lang="zh-CN" altLang="en-US" sz="2400" dirty="0">
                <a:solidFill>
                  <a:srgbClr val="303030"/>
                </a:solidFill>
              </a:rPr>
              <a:t>看注释 放声朗读 </a:t>
            </a:r>
          </a:p>
        </p:txBody>
      </p:sp>
      <p:sp>
        <p:nvSpPr>
          <p:cNvPr id="10" name="虚尾箭头 9">
            <a:hlinkClick r:id="rId13" action="ppaction://hlinksldjump"/>
          </p:cNvPr>
          <p:cNvSpPr/>
          <p:nvPr/>
        </p:nvSpPr>
        <p:spPr>
          <a:xfrm>
            <a:off x="6240066" y="4029076"/>
            <a:ext cx="479822" cy="44291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3" name="《咏雪》朗诵">
            <a:hlinkClick r:id="" action="ppaction://media"/>
            <a:extLst>
              <a:ext uri="{FF2B5EF4-FFF2-40B4-BE49-F238E27FC236}">
                <a16:creationId xmlns:a16="http://schemas.microsoft.com/office/drawing/2014/main" id="{B6C2568E-E1AA-4E94-A740-05B82E9050B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209108" y="2728119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3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8"/>
  <p:tag name="KSO_WM_SLIDE_INDEX" val="28"/>
  <p:tag name="KSO_WM_SLIDE_ITEM_CNT" val="5"/>
  <p:tag name="KSO_WM_SLIDE_LAYOUT" val="a_l_f"/>
  <p:tag name="KSO_WM_SLIDE_LAYOUT_CNT" val="1_1_1"/>
  <p:tag name="KSO_WM_SLIDE_TYPE" val="text"/>
  <p:tag name="KSO_WM_BEAUTIFY_FLAG" val="#wm#"/>
  <p:tag name="KSO_WM_SLIDE_POSITION" val="178*111"/>
  <p:tag name="KSO_WM_SLIDE_SIZE" val="604*365"/>
  <p:tag name="KSO_WM_DIAGRAM_GROUP_CODE" val="l1-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i"/>
  <p:tag name="KSO_WM_UNIT_INDEX" val="1_1"/>
  <p:tag name="KSO_WM_UNIT_ID" val="custom160428_28*l_i*1_1"/>
  <p:tag name="KSO_WM_UNIT_CLEAR" val="1"/>
  <p:tag name="KSO_WM_UNIT_LAYERLEVEL" val="1_1"/>
  <p:tag name="KSO_WM_DIAGRAM_GROUP_CODE" val="l1-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4_1"/>
  <p:tag name="KSO_WM_UNIT_ID" val="custom160428_28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3"/>
  <p:tag name="KSO_WM_UNIT_PRESET_TEXT_LEN" val="4"/>
  <p:tag name="KSO_WM_DIAGRAM_GROUP_CODE" val="l1-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1"/>
  <p:tag name="KSO_WM_UNIT_ID" val="custom160428_28*f*1"/>
  <p:tag name="KSO_WM_UNIT_CLEAR" val="1"/>
  <p:tag name="KSO_WM_UNIT_LAYERLEVEL" val="1"/>
  <p:tag name="KSO_WM_UNIT_VALUE" val="60"/>
  <p:tag name="KSO_WM_UNIT_HIGHLIGHT" val="0"/>
  <p:tag name="KSO_WM_UNIT_COMPATIBLE" val="0"/>
  <p:tag name="KSO_WM_UNIT_PRESET_TEXT_INDEX" val="4"/>
  <p:tag name="KSO_WM_UNIT_PRESET_TEXT_LEN" val="5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2"/>
  <p:tag name="KSO_WM_UNIT_ID" val="custom160428_3*f*2"/>
  <p:tag name="KSO_WM_UNIT_CLEAR" val="1"/>
  <p:tag name="KSO_WM_UNIT_LAYERLEVEL" val="1"/>
  <p:tag name="KSO_WM_UNIT_VALUE" val="126"/>
  <p:tag name="KSO_WM_UNIT_HIGHLIGHT" val="0"/>
  <p:tag name="KSO_WM_UNIT_COMPATIBLE" val="0"/>
  <p:tag name="KSO_WM_UNIT_PRESET_TEXT_INDEX" val="5"/>
  <p:tag name="KSO_WM_UNIT_PRESET_TEXT_LEN" val="23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3_1"/>
  <p:tag name="KSO_WM_UNIT_ID" val="custom160428_28*l_h_f*1_3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3"/>
  <p:tag name="KSO_WM_UNIT_PRESET_TEXT_LEN" val="4"/>
  <p:tag name="KSO_WM_DIAGRAM_GROUP_CODE" val="l1-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2_1"/>
  <p:tag name="KSO_WM_UNIT_ID" val="custom160428_28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3"/>
  <p:tag name="KSO_WM_UNIT_PRESET_TEXT_LEN" val="4"/>
  <p:tag name="KSO_WM_DIAGRAM_GROUP_CODE" val="l1-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8*l_h_f*1_1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4"/>
  <p:tag name="KSO_WM_DIAGRAM_GROUP_CODE" val="l1-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8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9"/>
  <p:tag name="KSO_WM_SLIDE_INDEX" val="29"/>
  <p:tag name="KSO_WM_SLIDE_ITEM_CNT" val="0"/>
  <p:tag name="KSO_WM_SLIDE_TYPE" val="endPag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14"/>
  <p:tag name="KSO_WM_SLIDE_INDEX" val="14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266*188"/>
  <p:tag name="KSO_WM_SLIDE_SIZE" val="399*126"/>
  <p:tag name="KSO_WM_DIAGRAM_GROUP_CODE" val="l1-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a"/>
  <p:tag name="KSO_WM_UNIT_INDEX" val="1_1_1"/>
  <p:tag name="KSO_WM_UNIT_ID" val="custom160428_14*l_h_a*1_1_1"/>
  <p:tag name="KSO_WM_UNIT_CLEAR" val="1"/>
  <p:tag name="KSO_WM_UNIT_LAYERLEVEL" val="1_1_1"/>
  <p:tag name="KSO_WM_UNIT_VALUE" val="5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14*l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a"/>
  <p:tag name="KSO_WM_UNIT_INDEX" val="1_2_1"/>
  <p:tag name="KSO_WM_UNIT_ID" val="custom160428_14*l_h_a*1_2_1"/>
  <p:tag name="KSO_WM_UNIT_CLEAR" val="1"/>
  <p:tag name="KSO_WM_UNIT_LAYERLEVEL" val="1_1_1"/>
  <p:tag name="KSO_WM_UNIT_VALUE" val="5"/>
  <p:tag name="KSO_WM_UNIT_HIGHLIGHT" val="0"/>
  <p:tag name="KSO_WM_UNIT_COMPATIBLE" val="0"/>
  <p:tag name="KSO_WM_UNIT_PRESET_TEXT_INDEX" val="3"/>
  <p:tag name="KSO_WM_UNIT_PRESET_TEXT_LEN" val="5"/>
  <p:tag name="KSO_WM_DIAGRAM_GROUP_CODE" val="l1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2_1"/>
  <p:tag name="KSO_WM_UNIT_ID" val="custom160428_14*l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l_i"/>
  <p:tag name="KSO_WM_UNIT_INDEX" val="1_1"/>
  <p:tag name="KSO_WM_UNIT_ID" val="custom160428_6*l_i*1_1"/>
  <p:tag name="KSO_WM_UNIT_CLEAR" val="1"/>
  <p:tag name="KSO_WM_UNIT_LAYERLEVEL" val="1_1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OTHERS"/>
  <p:tag name="KSO_WM_UNIT_TYPE" val="l_i"/>
  <p:tag name="KSO_WM_UNIT_INDEX" val="1_2"/>
  <p:tag name="KSO_WM_UNIT_ID" val="custom160428_6*l_i*1_2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2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91*60"/>
  <p:tag name="KSO_WM_SLIDE_SIZE" val="798*4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3"/>
  <p:tag name="KSO_WM_SLIDE_INDEX" val="23"/>
  <p:tag name="KSO_WM_SLIDE_ITEM_CNT" val="3"/>
  <p:tag name="KSO_WM_SLIDE_LAYOUT" val="a_f_l"/>
  <p:tag name="KSO_WM_SLIDE_LAYOUT_CNT" val="1_1_1"/>
  <p:tag name="KSO_WM_SLIDE_TYPE" val="text"/>
  <p:tag name="KSO_WM_BEAUTIFY_FLAG" val="#wm#"/>
  <p:tag name="KSO_WM_SLIDE_POSITION" val="256*161"/>
  <p:tag name="KSO_WM_SLIDE_SIZE" val="517*297"/>
  <p:tag name="KSO_WM_DIAGRAM_GROUP_CODE" val="l1-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2"/>
  <p:tag name="KSO_WM_SLIDE_INDEX" val="22"/>
  <p:tag name="KSO_WM_SLIDE_ITEM_CNT" val="2"/>
  <p:tag name="KSO_WM_SLIDE_LAYOUT" val="a_l_f"/>
  <p:tag name="KSO_WM_SLIDE_LAYOUT_CNT" val="1_1_1"/>
  <p:tag name="KSO_WM_SLIDE_TYPE" val="text"/>
  <p:tag name="KSO_WM_BEAUTIFY_FLAG" val="#wm#"/>
  <p:tag name="KSO_WM_SLIDE_POSITION" val="316*161"/>
  <p:tag name="KSO_WM_SLIDE_SIZE" val="457*262"/>
  <p:tag name="KSO_WM_DIAGRAM_GROUP_CODE" val="l1-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1"/>
  <p:tag name="KSO_WM_UNIT_ID" val="custom160428_22*f*1"/>
  <p:tag name="KSO_WM_UNIT_CLEAR" val="1"/>
  <p:tag name="KSO_WM_UNIT_LAYERLEVEL" val="1"/>
  <p:tag name="KSO_WM_UNIT_VALUE" val="126"/>
  <p:tag name="KSO_WM_UNIT_HIGHLIGHT" val="0"/>
  <p:tag name="KSO_WM_UNIT_COMPATIBLE" val="0"/>
  <p:tag name="KSO_WM_UNIT_PRESET_TEXT_INDEX" val="5"/>
  <p:tag name="KSO_WM_UNIT_PRESET_TEXT_LEN" val="23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2_1"/>
  <p:tag name="KSO_WM_UNIT_ID" val="custom160428_23*l_h_f*1_2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3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9、12、16、20、26、28、29"/>
  <p:tag name="KSO_WM_TEMPLATE_CATEGORY" val="custom"/>
  <p:tag name="KSO_WM_TEMPLATE_INDEX" val="160428"/>
  <p:tag name="KSO_WM_TAG_VERSION" val="1.0"/>
  <p:tag name="KSO_WM_SLIDE_ID" val="custom160428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AUTOCOLOR" val="TRUE"/>
  <p:tag name="MH_TYPE" val="SECTION"/>
  <p:tag name="KSO_WM_TEMPLATE_CATEGORY" val="custom"/>
  <p:tag name="KSO_WM_TEMPLATE_INDEX" val="160428"/>
  <p:tag name="KSO_WM_TAG_VERSION" val="1.0"/>
  <p:tag name="KSO_WM_SLIDE_ID" val="custom160428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2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2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b"/>
  <p:tag name="KSO_WM_UNIT_INDEX" val="1"/>
  <p:tag name="KSO_WM_UNIT_ID" val="custom160428_1*b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96"/>
  <p:tag name="KSO_WM_SLIDE_SIZE" val="715*4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d"/>
  <p:tag name="KSO_WM_UNIT_INDEX" val="1"/>
  <p:tag name="KSO_WM_UNIT_ID" val="custom160428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8"/>
  <p:tag name="KSO_WM_SLIDE_SIZE" val="828*27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3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91*60"/>
  <p:tag name="KSO_WM_SLIDE_SIZE" val="798*42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3"/>
  <p:tag name="KSO_WM_SLIDE_INDEX" val="23"/>
  <p:tag name="KSO_WM_SLIDE_ITEM_CNT" val="3"/>
  <p:tag name="KSO_WM_SLIDE_LAYOUT" val="a_f_l"/>
  <p:tag name="KSO_WM_SLIDE_LAYOUT_CNT" val="1_1_1"/>
  <p:tag name="KSO_WM_SLIDE_TYPE" val="text"/>
  <p:tag name="KSO_WM_BEAUTIFY_FLAG" val="#wm#"/>
  <p:tag name="KSO_WM_SLIDE_POSITION" val="256*161"/>
  <p:tag name="KSO_WM_SLIDE_SIZE" val="517*297"/>
  <p:tag name="KSO_WM_DIAGRAM_GROUP_CODE" val="l1-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3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22"/>
  <p:tag name="KSO_WM_SLIDE_INDEX" val="22"/>
  <p:tag name="KSO_WM_SLIDE_ITEM_CNT" val="2"/>
  <p:tag name="KSO_WM_SLIDE_LAYOUT" val="a_l_f"/>
  <p:tag name="KSO_WM_SLIDE_LAYOUT_CNT" val="1_1_1"/>
  <p:tag name="KSO_WM_SLIDE_TYPE" val="text"/>
  <p:tag name="KSO_WM_BEAUTIFY_FLAG" val="#wm#"/>
  <p:tag name="KSO_WM_SLIDE_POSITION" val="316*161"/>
  <p:tag name="KSO_WM_SLIDE_SIZE" val="457*262"/>
  <p:tag name="KSO_WM_DIAGRAM_GROUP_CODE" val="l1-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1"/>
  <p:tag name="KSO_WM_UNIT_ID" val="custom160428_22*f*1"/>
  <p:tag name="KSO_WM_UNIT_CLEAR" val="1"/>
  <p:tag name="KSO_WM_UNIT_LAYERLEVEL" val="1"/>
  <p:tag name="KSO_WM_UNIT_VALUE" val="126"/>
  <p:tag name="KSO_WM_UNIT_HIGHLIGHT" val="0"/>
  <p:tag name="KSO_WM_UNIT_COMPATIBLE" val="0"/>
  <p:tag name="KSO_WM_UNIT_PRESET_TEXT_INDEX" val="5"/>
  <p:tag name="KSO_WM_UNIT_PRESET_TEXT_LEN" val="23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*a*1"/>
  <p:tag name="KSO_WM_UNIT_CLEAR" val="1"/>
  <p:tag name="KSO_WM_UNIT_LAYERLEVEL" val="1"/>
  <p:tag name="KSO_WM_UNIT_VALUE" val="5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22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2_1"/>
  <p:tag name="KSO_WM_UNIT_ID" val="custom160428_23*l_h_f*1_2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3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AUTOCOLOR" val="TRUE"/>
  <p:tag name="MH_TYPE" val="SECTION"/>
  <p:tag name="KSO_WM_TEMPLATE_CATEGORY" val="custom"/>
  <p:tag name="KSO_WM_TEMPLATE_INDEX" val="160428"/>
  <p:tag name="KSO_WM_TAG_VERSION" val="1.0"/>
  <p:tag name="KSO_WM_SLIDE_ID" val="custom160428_12"/>
  <p:tag name="KSO_WM_SLIDE_INDEX" val="12"/>
  <p:tag name="KSO_WM_SLIDE_ITEM_CNT" val="1"/>
  <p:tag name="KSO_WM_SLIDE_LAYOUT" val="a_e"/>
  <p:tag name="KSO_WM_SLIDE_LAYOUT_CNT" val="1_1"/>
  <p:tag name="KSO_WM_SLIDE_TYPE" val="sectionTitle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2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f"/>
  <p:tag name="KSO_WM_UNIT_INDEX" val="1"/>
  <p:tag name="KSO_WM_UNIT_ID" val="custom160428_2*f*1"/>
  <p:tag name="KSO_WM_UNIT_CLEAR" val="1"/>
  <p:tag name="KSO_WM_UNIT_LAYERLEVEL" val="1"/>
  <p:tag name="KSO_WM_UNIT_VALUE" val="145"/>
  <p:tag name="KSO_WM_UNIT_HIGHLIGHT" val="0"/>
  <p:tag name="KSO_WM_UNIT_COMPATIBLE" val="0"/>
  <p:tag name="KSO_WM_UNIT_PRESET_TEXT_INDEX" val="5"/>
  <p:tag name="KSO_WM_UNIT_PRESET_TEXT_LEN" val="23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12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09143211"/>
  <p:tag name="MH_LIBRARY" val="CONTENTS"/>
  <p:tag name="MH_TYPE" val="OTHERS"/>
  <p:tag name="KSO_WM_TAG_VERSION" val="1.0"/>
  <p:tag name="KSO_WM_BEAUTIFY_FLAG" val="#wm#"/>
  <p:tag name="KSO_WM_UNIT_TYPE" val="i"/>
  <p:tag name="KSO_WM_UNIT_ID" val="custom160428_12*i*0"/>
  <p:tag name="KSO_WM_TEMPLATE_CATEGORY" val="custom"/>
  <p:tag name="KSO_WM_TEMPLATE_INDEX" val="160428"/>
  <p:tag name="KSO_WM_UNIT_INDEX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5"/>
  <p:tag name="KSO_WM_SLIDE_SIZE" val="828*27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l_h_f"/>
  <p:tag name="KSO_WM_UNIT_INDEX" val="1_1_1"/>
  <p:tag name="KSO_WM_UNIT_ID" val="custom160428_22*l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3"/>
  <p:tag name="KSO_WM_UNIT_PRESET_TEXT_LEN" val="5"/>
  <p:tag name="KSO_WM_DIAGRAM_GROUP_CODE" val="l1-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NUMBER"/>
  <p:tag name="KSO_WM_UNIT_TYPE" val="e"/>
  <p:tag name="KSO_WM_UNIT_INDEX" val="1"/>
  <p:tag name="KSO_WM_UNIT_ID" val="custom160428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28"/>
  <p:tag name="KSO_WM_TAG_VERSION" val="1.0"/>
  <p:tag name="KSO_WM_SLIDE_ID" val="custom160428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96"/>
  <p:tag name="KSO_WM_SLIDE_SIZE" val="715*4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d"/>
  <p:tag name="KSO_WM_UNIT_INDEX" val="1"/>
  <p:tag name="KSO_WM_UNIT_ID" val="custom160428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KSO_WM_UNIT_TYPE" val="a"/>
  <p:tag name="KSO_WM_UNIT_INDEX" val="1"/>
  <p:tag name="KSO_WM_UNIT_ID" val="custom160428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1"/>
  <p:tag name="KSO_WM_UNIT_TYPE" val="l_i"/>
  <p:tag name="KSO_WM_UNIT_INDEX" val="1_3"/>
  <p:tag name="KSO_WM_UNIT_ID" val="custom160428_9*l_i*1_3"/>
  <p:tag name="KSO_WM_UNIT_CLEAR" val="1"/>
  <p:tag name="KSO_WM_UNIT_LAYERLEVEL" val="1_1"/>
  <p:tag name="KSO_WM_DIAGRAM_GROUP_CODE" val="l1-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NUMBER"/>
  <p:tag name="MH_ORDER" val="2"/>
  <p:tag name="KSO_WM_UNIT_TYPE" val="l_i"/>
  <p:tag name="KSO_WM_UNIT_INDEX" val="1_4"/>
  <p:tag name="KSO_WM_UNIT_ID" val="custom160428_9*l_i*1_4"/>
  <p:tag name="KSO_WM_UNIT_CLEAR" val="1"/>
  <p:tag name="KSO_WM_UNIT_LAYERLEVEL" val="1_1"/>
  <p:tag name="KSO_WM_DIAGRAM_GROUP_CODE" val="l1-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28"/>
  <p:tag name="MH" val="20150409143211"/>
  <p:tag name="MH_LIBRARY" val="CONTENTS"/>
  <p:tag name="MH_TYPE" val="ENTRY"/>
  <p:tag name="MH_ORDER" val="1"/>
  <p:tag name="KSO_WM_UNIT_TYPE" val="l_h_f"/>
  <p:tag name="KSO_WM_UNIT_INDEX" val="1_1_1"/>
  <p:tag name="KSO_WM_UNIT_ID" val="custom160428_9*l_h_f*1_1_1"/>
  <p:tag name="KSO_WM_UNIT_CLEAR" val="1"/>
  <p:tag name="KSO_WM_UNIT_LAYERLEVEL" val="1_1_1"/>
  <p:tag name="KSO_WM_UNIT_VALUE" val="11"/>
  <p:tag name="KSO_WM_UNIT_HIGHLIGHT" val="0"/>
  <p:tag name="KSO_WM_UNIT_COMPATIBLE" val="0"/>
  <p:tag name="KSO_WM_UNIT_PRESET_TEXT_INDEX" val="3"/>
  <p:tag name="KSO_WM_UNIT_PRESET_TEXT_LEN" val="17"/>
  <p:tag name="KSO_WM_DIAGRAM_GROUP_CODE" val="l1-1"/>
</p:tagLst>
</file>

<file path=ppt/theme/theme1.xml><?xml version="1.0" encoding="utf-8"?>
<a:theme xmlns:a="http://schemas.openxmlformats.org/drawingml/2006/main" name="第一PPT模板网-WWW.1PPT.COM">
  <a:themeElements>
    <a:clrScheme name="141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Pages>0</Pages>
  <Words>1818</Words>
  <Characters>0</Characters>
  <Application>Microsoft Office PowerPoint</Application>
  <PresentationFormat>全屏显示(4:3)</PresentationFormat>
  <Lines>0</Lines>
  <Paragraphs>242</Paragraphs>
  <Slides>31</Slides>
  <Notes>16</Notes>
  <HiddenSlides>2</HiddenSlides>
  <MMClips>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黑体</vt:lpstr>
      <vt:lpstr>华文新魏</vt:lpstr>
      <vt:lpstr>楷体</vt:lpstr>
      <vt:lpstr>楷体_GB2312</vt:lpstr>
      <vt:lpstr>隶书</vt:lpstr>
      <vt:lpstr>宋体</vt:lpstr>
      <vt:lpstr>Arial</vt:lpstr>
      <vt:lpstr>Calibri</vt:lpstr>
      <vt:lpstr>Times New Roman</vt:lpstr>
      <vt:lpstr>Wingdings</vt:lpstr>
      <vt:lpstr>Wingdings 2</vt:lpstr>
      <vt:lpstr>第一PPT模板网-WWW.1PPT.COM</vt:lpstr>
      <vt:lpstr>《世说新语》二则</vt:lpstr>
      <vt:lpstr>作品简介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读一读     读准字音 正确停顿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读一读     读准字音 正确停顿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飞 雪</cp:lastModifiedBy>
  <cp:revision>3</cp:revision>
  <dcterms:created xsi:type="dcterms:W3CDTF">2016-10-06T07:15:12Z</dcterms:created>
  <dcterms:modified xsi:type="dcterms:W3CDTF">2022-09-25T10:45:22Z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