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424430" y="802005"/>
            <a:ext cx="4959350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我多想去看看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2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2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2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2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80" y="2254250"/>
            <a:ext cx="9057005" cy="25425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630" y="3141345"/>
            <a:ext cx="1056640" cy="4940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4430" y="3141345"/>
            <a:ext cx="1216025" cy="4940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4250" y="3181985"/>
            <a:ext cx="1056640" cy="4940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4700" y="3141345"/>
            <a:ext cx="1635760" cy="4940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630" y="4118610"/>
            <a:ext cx="1714500" cy="4940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424430" y="802005"/>
            <a:ext cx="4959350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我多想去看看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2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" y="2254250"/>
            <a:ext cx="9057005" cy="2542540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2016-12-29T05:52:23Z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