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3" r:id="rId2"/>
    <p:sldId id="459" r:id="rId3"/>
    <p:sldId id="461" r:id="rId4"/>
    <p:sldId id="470" r:id="rId5"/>
    <p:sldId id="472" r:id="rId6"/>
    <p:sldId id="458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8CDE8"/>
    <a:srgbClr val="0000FF"/>
    <a:srgbClr val="0066FF"/>
    <a:srgbClr val="0033CC"/>
    <a:srgbClr val="0066CC"/>
    <a:srgbClr val="3333FF"/>
    <a:srgbClr val="009900"/>
    <a:srgbClr val="99CC00"/>
    <a:srgbClr val="9E9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100" d="100"/>
          <a:sy n="100" d="100"/>
        </p:scale>
        <p:origin x="-1506" y="-828"/>
      </p:cViewPr>
      <p:guideLst>
        <p:guide orient="horz" pos="391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7/13/2018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7/13/2018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写日记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226" y="1454056"/>
            <a:ext cx="726240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你今天写日记了吗？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5295" y="2239010"/>
            <a:ext cx="5692775" cy="380238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3608" y="134411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写日记的好处</a:t>
            </a:r>
          </a:p>
        </p:txBody>
      </p:sp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395" y="2606675"/>
            <a:ext cx="660781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日记是我们每天生活、感受的记录，坚持写日记，是一项非常有意义的事情。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1285781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日记里可以写什么</a:t>
            </a:r>
          </a:p>
        </p:txBody>
      </p:sp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790" y="2720851"/>
            <a:ext cx="8496944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日记的内容，来源于我们对生活的观察，因此，可以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记事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写人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写物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写景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，也可以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记述活动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，凡是自己在一天中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过的，或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到的，或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听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到的，或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到的，都可以是日记的内容。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685" y="2222500"/>
            <a:ext cx="5076190" cy="43427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60" y="113401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日记的格式</a:t>
            </a:r>
          </a:p>
        </p:txBody>
      </p:sp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3(无边框) 3"/>
          <p:cNvSpPr/>
          <p:nvPr/>
        </p:nvSpPr>
        <p:spPr>
          <a:xfrm>
            <a:off x="6453505" y="2051050"/>
            <a:ext cx="2099310" cy="648335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0000"/>
              <a:gd name="adj8" fmla="val -77737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日期，天气</a:t>
            </a:r>
          </a:p>
        </p:txBody>
      </p:sp>
      <p:sp>
        <p:nvSpPr>
          <p:cNvPr id="17" name="线形标注 3(无边框) 16"/>
          <p:cNvSpPr/>
          <p:nvPr/>
        </p:nvSpPr>
        <p:spPr>
          <a:xfrm>
            <a:off x="6675348" y="4295785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1998"/>
              <a:gd name="adj8" fmla="val -94285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正文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6240" y="1285314"/>
            <a:ext cx="8496944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年7月8日 天气阴</a:t>
            </a:r>
          </a:p>
          <a:p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我以前是个诚实的孩子，可是今天我因为馋嘴而撒了谎。</a:t>
            </a: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放学后，我拿妈妈给我买校徽的钱买了一支冰棒。回到家，妈妈问我：“校徽呢？”我紧张地说：“丢了。”妈妈说：“你真粗心。”我没敢吭声。临睡前，我躺在床上，怎么也睡不着。一闭上眼睛就好像有许多小校徽在对我说：“撒谎！撒谎！不害羞！”思前想后，我又爬起来，对妈妈说：“对不起，妈妈，我把你给我买校徽的钱买冰棒吃了。”</a:t>
            </a: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妈妈说：“撒谎不对，但是知错就改还是好孩子。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这一夜，我睡得特别香！</a:t>
            </a:r>
          </a:p>
        </p:txBody>
      </p:sp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290</Words>
  <Application>Microsoft Office PowerPoint</Application>
  <PresentationFormat>全屏显示(4:3)</PresentationFormat>
  <Paragraphs>22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lbx777</cp:lastModifiedBy>
  <cp:revision>1196</cp:revision>
  <dcterms:created xsi:type="dcterms:W3CDTF">2017-05-17T10:13:00Z</dcterms:created>
  <dcterms:modified xsi:type="dcterms:W3CDTF">2018-07-12T19:35:30Z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