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6" r:id="rId2"/>
    <p:sldId id="340" r:id="rId3"/>
    <p:sldId id="457" r:id="rId4"/>
    <p:sldId id="453" r:id="rId5"/>
    <p:sldId id="301" r:id="rId6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CE0C6"/>
    <a:srgbClr val="FFFFFF"/>
    <a:srgbClr val="7CAE3B"/>
    <a:srgbClr val="C5E0B4"/>
    <a:srgbClr val="0000CC"/>
    <a:srgbClr val="339933"/>
    <a:srgbClr val="D1FD23"/>
    <a:srgbClr val="23FD28"/>
    <a:srgbClr val="CC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11910" y="1865630"/>
            <a:ext cx="14370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习作例文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b="6388"/>
          <a:stretch>
            <a:fillRect/>
          </a:stretch>
        </p:blipFill>
        <p:spPr>
          <a:xfrm>
            <a:off x="3229610" y="1664970"/>
            <a:ext cx="5016500" cy="437134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例文感知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37335" y="2540635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课文的主要内容是什么？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7940" y="3634740"/>
            <a:ext cx="6842125" cy="1729581"/>
          </a:xfrm>
          <a:prstGeom prst="doubleWave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</a:t>
            </a:r>
            <a:r>
              <a:rPr sz="28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以具体事例写出了一个擅长订计划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2800" dirty="0" err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执行计划的爸爸形象</a:t>
            </a:r>
            <a:r>
              <a:rPr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l="14582" b="15013"/>
          <a:stretch>
            <a:fillRect/>
          </a:stretch>
        </p:blipFill>
        <p:spPr>
          <a:xfrm>
            <a:off x="5429250" y="1118870"/>
            <a:ext cx="2953385" cy="2153285"/>
          </a:xfrm>
          <a:prstGeom prst="ellipse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47395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字词讲解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3750" y="2158365"/>
            <a:ext cx="5080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sz="2800" dirty="0">
                <a:latin typeface="微软雅黑" panose="020B0503020204020204" charset="-122"/>
                <a:ea typeface="微软雅黑" panose="020B0503020204020204" charset="-122"/>
              </a:rPr>
              <a:t>交流：文章主要讲了哪几方面的内容？画出相关的中心句。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3750" y="3590290"/>
            <a:ext cx="7448445" cy="537105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（1）我爸爸是一个工厂的计划科科长，擅长订计划。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3750" y="4519930"/>
            <a:ext cx="4400445" cy="537105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（2）爸爸执行计划一丝不苟。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3750" y="5449570"/>
            <a:ext cx="6838845" cy="537105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（3）在爸爸的计划之下，我能有自己的计划吗？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l="10156" b="25789"/>
          <a:stretch>
            <a:fillRect/>
          </a:stretch>
        </p:blipFill>
        <p:spPr>
          <a:xfrm>
            <a:off x="5873750" y="1369060"/>
            <a:ext cx="3106420" cy="1880235"/>
          </a:xfrm>
          <a:prstGeom prst="hexagon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0215" y="1019810"/>
            <a:ext cx="1748155" cy="582948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重点讲解</a:t>
            </a:r>
          </a:p>
        </p:txBody>
      </p:sp>
      <p:grpSp>
        <p:nvGrpSpPr>
          <p:cNvPr id="10" name="组合 9"/>
          <p:cNvGrpSpPr/>
          <p:nvPr/>
        </p:nvGrpSpPr>
        <p:grpSpPr>
          <a:xfrm flipH="1">
            <a:off x="971550" y="1480185"/>
            <a:ext cx="7607300" cy="1155700"/>
            <a:chOff x="871" y="6452"/>
            <a:chExt cx="11900" cy="2467"/>
          </a:xfrm>
        </p:grpSpPr>
        <p:pic>
          <p:nvPicPr>
            <p:cNvPr id="9" name="图片 8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71" y="6452"/>
              <a:ext cx="11900" cy="2467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066" y="7570"/>
              <a:ext cx="9705" cy="9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课文从哪些方面写出了爸爸爱订计划的特点？</a:t>
              </a:r>
              <a:endPara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6105" y="2910205"/>
            <a:ext cx="6036310" cy="983617"/>
          </a:xfrm>
          <a:prstGeom prst="snip2Diag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（1）爸爸给每个人都订了计划，并且给我制订了好多计划。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6105" y="4305300"/>
            <a:ext cx="7009765" cy="552505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（2）爸爸执行计划一丝不苟。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6105" y="5154295"/>
            <a:ext cx="7993380" cy="995929"/>
          </a:xfrm>
          <a:prstGeom prst="snip2DiagRect">
            <a:avLst/>
          </a:prstGeom>
          <a:solidFill>
            <a:srgbClr val="1CE0C6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（3）爸爸给我制订了非常全面的暑假计划</a:t>
            </a:r>
            <a:r>
              <a:rPr lang="zh-CN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，我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不可能</a:t>
            </a:r>
            <a:r>
              <a:rPr lang="zh-CN" sz="240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自己的计划。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e045cabb-5016-436e-bfc0-a3d97ddda8dc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17</TotalTime>
  <Words>203</Words>
  <Application>Microsoft Office PowerPoint</Application>
  <PresentationFormat>On-screen Show (4:3)</PresentationFormat>
  <Paragraphs>15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主题​​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405</cp:revision>
  <dcterms:created xsi:type="dcterms:W3CDTF">2013-11-14T01:26:00Z</dcterms:created>
  <dcterms:modified xsi:type="dcterms:W3CDTF">2019-08-10T12:01:28Z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