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26" r:id="rId3"/>
    <p:sldId id="320" r:id="rId4"/>
    <p:sldId id="350" r:id="rId5"/>
    <p:sldId id="349" r:id="rId6"/>
    <p:sldId id="330" r:id="rId7"/>
    <p:sldId id="328" r:id="rId8"/>
    <p:sldId id="340" r:id="rId9"/>
    <p:sldId id="331" r:id="rId10"/>
    <p:sldId id="342" r:id="rId11"/>
    <p:sldId id="327" r:id="rId12"/>
    <p:sldId id="332" r:id="rId13"/>
    <p:sldId id="344" r:id="rId14"/>
    <p:sldId id="343" r:id="rId15"/>
    <p:sldId id="335" r:id="rId16"/>
    <p:sldId id="306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95936" y="5877272"/>
            <a:ext cx="1483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课时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63888" y="692696"/>
            <a:ext cx="23583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紫藤萝瀑布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24128" y="134076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宗璞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481" name="Picture 1" descr="C:\Users\Administrator\Desktop\t0182dde0d7ebc262b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07704" y="2057400"/>
            <a:ext cx="6048672" cy="3099792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99592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精讲点拨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2" descr="D:\Teliss_Tong\Copy\定期备份\工作备份\！PPT图片及版面资源\06-PPT精选插图\12-标签\绿叶边框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640" y="1268760"/>
            <a:ext cx="8610360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043608" y="1460103"/>
            <a:ext cx="6444208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作者是怎样描写紫藤萝花的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描写顺序是什么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先写每一穗花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再写每一朵花。先写花的色彩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每一穗花都是上面的盛开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下面的待放。颜色便上浅下深”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然后写花的形状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像是一个小小的张满了的帆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帆下带着尖底的舱。船舱鼓鼓的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又像一个忍俊不禁的笑容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就要绽开似的”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最后写花的香味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淡淡的芳香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香气似乎也是浅紫色的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梦幻一般轻轻地笼罩着我”。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精讲点拨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683568" y="1052736"/>
            <a:ext cx="7920880" cy="4320480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290" name="Picture 2" descr="C:\Users\Administrator\课件图12\人物肖像\图片5214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487816" y="4221088"/>
            <a:ext cx="1656184" cy="1407889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899592" y="980728"/>
            <a:ext cx="7452320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我不由得停住了脚步”“我不觉加快了脚步”这是文章开头和结尾的两句话。阅读全文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分别说说作者“停住”和“加快”脚步的原因。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“停住了脚步”是被紫藤萝花的茂盛、生机勃勃所吸引。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“加快了脚步”是被紫藤萝花的生命活力所感染、所催促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她要振作起来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投身到社会主义现代化建设事业的洪流中去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抒写了作者积极乐观的人生态度。这是我们每个人都应该学习的。前者的作用是引起悬念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后者的作用是照应开头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使文章结构完整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并深化了主题。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探究赏析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 descr="C:\Users\Administrator\Desktop\课件图12\QQ截图20160911164712.pn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980728"/>
            <a:ext cx="8532440" cy="5472608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403648" y="1283568"/>
            <a:ext cx="6912768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观察</a:t>
            </a:r>
            <a:r>
              <a:rPr lang="zh-CN" altLang="en-US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面两幅图片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lang="en-US" altLang="zh-CN" sz="20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endParaRPr lang="en-US" altLang="zh-CN" sz="20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en-US" altLang="zh-CN" sz="20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从这两幅图片中你能探究出作者运用了哪种手法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有何作用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探究结果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这是一种对比手法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用十多年前紫藤萝花的不幸遭遇反衬眼前这片紫藤萝花的生逢其时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从中曲折地反映出时代的发展变化、人类文明进步的历史轨迹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这样写为引出作者的深入思考做了铺垫。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5121" name="Picture 1" descr="C:\Users\Administrator\AppData\Roaming\Tencent\Users\1037696216\QQ\WinTemp\RichOle\IXEX)IP9)BAAR4LD`(8ZA%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844824"/>
            <a:ext cx="2714625" cy="1762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探究赏析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 descr="C:\Users\Administrator\Desktop\课件图12\QQ截图20160911164629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1772816"/>
            <a:ext cx="8712968" cy="3672408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187624" y="2492896"/>
            <a:ext cx="7092280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学习文章托物言志的写法。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本文以“紫藤萝瀑布”为题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但文章内容不仅仅是写紫藤萝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作者面对紫藤萝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深受启示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感悟出深刻的人生哲理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这种写法叫做托物言志。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0242" name="Picture 2" descr="C:\Users\Administrator\Desktop\u=1002062013,3379016963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4509120"/>
            <a:ext cx="2790825" cy="13357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Picture 1" descr="C:\Users\Administrator\Desktop\课件图12\u=1059845693,2741082924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556792"/>
            <a:ext cx="8280920" cy="4104456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763688" y="2132856"/>
            <a:ext cx="6408712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评析下列语句的好处。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每一朵盛开的花就像是一个小小的张满了的帆。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花朵儿一串挨着一串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一朵接着一朵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彼此推着挤着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好不活泼热闹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每一朵盛开的花就像是一个小小的张满了的帆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帆下带着尖底的舱。船舱鼓鼓的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又像一个忍俊不禁的笑容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就要绽开似的。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Picture 2" descr="C:\Users\Administrator\课件图12\下载 (2)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3861048"/>
            <a:ext cx="2089541" cy="1728192"/>
          </a:xfrm>
          <a:prstGeom prst="rect">
            <a:avLst/>
          </a:prstGeom>
          <a:noFill/>
        </p:spPr>
      </p:pic>
      <p:pic>
        <p:nvPicPr>
          <p:cNvPr id="2049" name="Picture 1" descr="C:\Users\Administrator\AppData\Roaming\Tencent\Users\1037696216\QQ\WinTemp\RichOle\@~A}QG{_V%~S@13}CJ%D6G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84784"/>
            <a:ext cx="5179315" cy="31683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前情回顾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628800"/>
            <a:ext cx="8136904" cy="4320480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755576" y="1441114"/>
            <a:ext cx="7704856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请写出下面两句诗的表现手法。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提示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常用的表现手法有借景抒情、托物言志、直抒胸臆、对比、衬托、卒章显志、悬念、抑扬结合、以小见大、伏笔、照应等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举头望明月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低头思故乡。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李白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静夜思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借景抒情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千锤万凿出深山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烈火焚烧若等闲。粉骨碎身浑不怕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要留清白在人间。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石灰吟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托物言志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前情回顾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196752"/>
            <a:ext cx="8136904" cy="4464496"/>
          </a:xfrm>
          <a:prstGeom prst="roundRect">
            <a:avLst>
              <a:gd name="adj" fmla="val 10006"/>
            </a:avLst>
          </a:prstGeom>
          <a:solidFill>
            <a:srgbClr val="92D050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3568" y="1124744"/>
            <a:ext cx="7776864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请判断下列句子所用的修辞方法。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每一朵盛开的花就像是一个小小的张满了的帆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帆下带着尖底的舱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船舱鼓鼓的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又像一个忍俊不禁的笑容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就要绽开似的。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花朵儿一串挨着一串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一朵接着一朵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彼此推着挤着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好不活泼热闹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拟人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我在开花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它们在笑。“我在开花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它们嚷嚷。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拟人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026" name="Picture 2" descr="C:\Users\Administrator\Desktop\unt.bmp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436096" y="5013176"/>
            <a:ext cx="2790825" cy="1087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前情回顾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9552" y="1052736"/>
            <a:ext cx="8136904" cy="4608512"/>
          </a:xfrm>
          <a:prstGeom prst="roundRect">
            <a:avLst>
              <a:gd name="adj" fmla="val 10006"/>
            </a:avLst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83568" y="1003376"/>
            <a:ext cx="7776864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补充相关知识。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借景抒情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借景抒情”是指借助于描绘景物而抒发感情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感情寓于写景之中。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托物言志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托物言志”是指通过描写客观事物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寄托、传达作者的某种感情、抱负和志趣。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“借景抒情”是借助写景来抒情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或景中含情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时时流露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或情寓景中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蕴而不露。这里的“景”是指自然风景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而不是某种物品。“托物言志”是通过咏物来抒情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常常借助于某些具体植物、动物、物品等的一些特性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委婉曲折地将作者的感情表达出来。这些“物”不是“景”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咏物不是写景。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2050" name="Picture 2" descr="C:\Users\Administrator\Desktop\untitled.bmp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39952" y="5229200"/>
            <a:ext cx="3476625" cy="11917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精讲点拨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223384"/>
            <a:ext cx="9144000" cy="4680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39552" y="1541984"/>
            <a:ext cx="7776864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感受语言魅力。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示例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只见一片辉煌的淡紫色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像一条瀑布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从空中垂下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不见其发端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也不见其终极。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把花比作瀑布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生动、形象、具体地写出了紫藤萝生长的繁茂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①每一朵盛开的花就像是一个小小的张满了的帆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帆下带着尖底的舱。船舱鼓鼓的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又像一个忍俊不禁的笑容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就要绽开似的。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用帆与船舱的比喻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细致地描写了紫藤萝盛开的状态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显得生机勃勃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把花盛开比作笑容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写出花的美好可爱和作者喜悦的心情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精讲点拨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553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052736"/>
            <a:ext cx="8496944" cy="4680520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755576" y="1931640"/>
            <a:ext cx="7560840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②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紫色的大条幅上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泛着点点银光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就像迸溅的水花。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运用比喻的修辞方法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生动、形象、具体地写出了紫藤萝花色彩鲜艳的特点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③这里除了光彩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还有淡淡的芳香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香气似乎也是浅紫色的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梦幻一般轻轻地笼罩着我。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花香是嗅觉感受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作者把它说成“浅紫色的”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这是视觉感受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梦幻一般轻轻地笼罩着我”是幻觉感受。运用通感使语言更加清新、活泼、灵动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精讲点拨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4" descr="D:\Documents\Scrshot\2016-03-08_191947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052736"/>
            <a:ext cx="914400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39552" y="1196752"/>
            <a:ext cx="7380312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示例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仔细看时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才知道那是每一朵紫花中的最浅淡的部分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在和阳光互相挑逗。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挑逗”是逗引、招惹之意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在语境中是贬义词褒用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将花拟人化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细腻地写出了每一朵花不同部位的深浅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显得靓丽可爱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玲珑剔透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极富有动感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又富有情趣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方法点拨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具体分析某个词的作用及效果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它依傍一株枯槐爬得很高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但花朵从来都稀落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东一穗西一串伶仃地挂在树梢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好像在察言观色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试探什么。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是孤独、没有依靠之意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形象地写出了紫藤萝花开得稀落的特点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暗含作者对紫藤萝花命运的同情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72819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7624" y="1886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精讲点拨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337" name="Picture 1" descr="C:\Users\Administrator\课件图12\图2159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1032" y="404664"/>
            <a:ext cx="8712968" cy="576064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259632" y="1385590"/>
            <a:ext cx="7020272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示例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花和人都会遇到各种各样的不幸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但是生命的长河是无止境的。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这句话蕴含哲理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它告诉我们人亦如花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遭遇不幸的时候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不能被厄运压倒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要对生命的美好和长久保持坚定的信念。厄运过后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要面对新的生活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振奋精神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投身到伟大的事业中去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【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方法点拨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从句子蕴含的道理赏析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】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它是万花中的一朵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也正是一朵一朵花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组成了万花灿烂的流动的瀑布。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这句话告诉我们每一朵花都是流动瀑布中的一分子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正是一朵朵花的绚丽、灿烂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才组成瀑布的热烈、辉煌。其实我们在生活中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也是社会的一分子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只有我们个体生命奋发和进取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才能创造社会的勃勃生机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72819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176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精讲点拨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836712"/>
            <a:ext cx="8568952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827584" y="881533"/>
            <a:ext cx="7560840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作者为什么把花香说成“似乎也是浅紫色的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梦幻一般轻轻地笼罩着我”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这里运用了通感。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通感的修辞方法又叫“移觉”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就是在描述客观事物时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用形象的语言使感觉转移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将人的听觉、视觉、嗅觉、味觉、触觉等不同感觉互相沟通、交错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彼此挪移转换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将本来表示甲感觉的词语移用来表示乙感觉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使意象更为活泼、新奇的一种修辞方法。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通感就是把不同感官的感觉沟通起来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借联想引起感觉转移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以感觉写感觉”。即人的感觉相通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如花香是嗅觉感受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作者把它说成“浅紫色的”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这是视觉感受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梦幻一般轻轻地笼罩着我”是幻觉感受。运用通感使语言更加清新、活泼、灵动。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53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53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2503</Words>
  <Application>Kingsoft Office WPP</Application>
  <PresentationFormat>全屏显示(4:3)</PresentationFormat>
  <Paragraphs>95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138</cp:revision>
  <dcterms:created xsi:type="dcterms:W3CDTF">2015-11-21T07:20:00Z</dcterms:created>
  <dcterms:modified xsi:type="dcterms:W3CDTF">2017-02-07T02:45:24Z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