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77" r:id="rId2"/>
    <p:sldId id="377" r:id="rId3"/>
    <p:sldId id="278" r:id="rId4"/>
    <p:sldId id="305" r:id="rId5"/>
    <p:sldId id="279" r:id="rId6"/>
    <p:sldId id="306" r:id="rId7"/>
    <p:sldId id="307" r:id="rId8"/>
    <p:sldId id="308" r:id="rId9"/>
    <p:sldId id="309" r:id="rId10"/>
    <p:sldId id="310" r:id="rId11"/>
    <p:sldId id="313" r:id="rId12"/>
    <p:sldId id="314" r:id="rId13"/>
    <p:sldId id="315" r:id="rId14"/>
    <p:sldId id="316" r:id="rId15"/>
    <p:sldId id="317" r:id="rId16"/>
    <p:sldId id="318" r:id="rId17"/>
    <p:sldId id="311" r:id="rId18"/>
    <p:sldId id="312" r:id="rId19"/>
    <p:sldId id="319" r:id="rId20"/>
    <p:sldId id="320" r:id="rId21"/>
    <p:sldId id="321" r:id="rId22"/>
    <p:sldId id="322" r:id="rId23"/>
    <p:sldId id="323" r:id="rId24"/>
    <p:sldId id="324" r:id="rId25"/>
    <p:sldId id="325" r:id="rId26"/>
    <p:sldId id="326" r:id="rId27"/>
    <p:sldId id="327" r:id="rId28"/>
    <p:sldId id="328" r:id="rId29"/>
    <p:sldId id="329" r:id="rId30"/>
    <p:sldId id="266" r:id="rId31"/>
    <p:sldId id="336" r:id="rId32"/>
    <p:sldId id="337" r:id="rId33"/>
    <p:sldId id="338" r:id="rId34"/>
    <p:sldId id="339" r:id="rId35"/>
    <p:sldId id="340" r:id="rId36"/>
    <p:sldId id="341" r:id="rId37"/>
    <p:sldId id="342" r:id="rId38"/>
    <p:sldId id="343" r:id="rId39"/>
    <p:sldId id="330" r:id="rId40"/>
    <p:sldId id="331" r:id="rId41"/>
    <p:sldId id="332" r:id="rId42"/>
    <p:sldId id="333" r:id="rId43"/>
    <p:sldId id="334" r:id="rId44"/>
    <p:sldId id="335"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5" r:id="rId63"/>
    <p:sldId id="366" r:id="rId64"/>
    <p:sldId id="367" r:id="rId65"/>
    <p:sldId id="368" r:id="rId66"/>
    <p:sldId id="369" r:id="rId67"/>
    <p:sldId id="370" r:id="rId68"/>
    <p:sldId id="371" r:id="rId69"/>
    <p:sldId id="372" r:id="rId70"/>
    <p:sldId id="373" r:id="rId71"/>
    <p:sldId id="374" r:id="rId72"/>
    <p:sldId id="375" r:id="rId73"/>
    <p:sldId id="376" r:id="rId7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a:t>第四部分</a:t>
            </a:r>
            <a:r>
              <a:rPr lang="zh-CN" altLang="zh-CN"/>
              <a:t>　</a:t>
            </a:r>
            <a:r>
              <a:rPr lang="zh-CN" altLang="zh-CN" b="1"/>
              <a:t>写</a:t>
            </a:r>
            <a:r>
              <a:rPr lang="zh-CN" altLang="zh-CN"/>
              <a:t>　</a:t>
            </a:r>
            <a:r>
              <a:rPr lang="zh-CN" altLang="zh-CN" b="1"/>
              <a:t>作</a:t>
            </a:r>
            <a:endParaRPr lang="zh-CN" altLang="zh-CN"/>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比较性。如讨论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谁更具风采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那么就需要比较、辨析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而且是在多维度的比较中说理论证自己的观点。这是写作的关键。这样的题型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作文材料往往不会只有一则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而是多则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这就更需要比较说理论证。写作的重点是说明选择的原则、理由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在强烈的对比中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鲜明地阐述自己的论点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凸显自己的观点。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视角性。任务驱动型作文材料的角度有核心角度、重要角度、次要角度、沾边角度之分。考生写作时要抓住核心事件来确立核心角度、重要角度。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001261"/>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任务驱动型作文的思路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任务驱动型作文因更能贴近现实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与社会生活的衔接更为紧密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故颇受命题者青睐。任务驱动型作文写作分为两部分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阅读材料审题和任务写作部分。首先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读懂材料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只有在掌握材料的范围、含意后才能进行写作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所以第一步阅读非常重要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任务驱动型作文写作要求考生去发表议论的主题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往往就是材料要揭示的某种主题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故考生可以从命题者给出的论题里找到中心词、关键语句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往往这样的命题材料不止一个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所以要仔细分析材料间的异同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为写作做好准备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任务驱动型作文写作既然是先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是读后有感而发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读的内容和感的内容要有机地联系起来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开头要引述材料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后面要针对材料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联系写作任务而写作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就材料的范围、就写作任务而言是就事论事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就材料含意、就行文中说理论证而言是就事论理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说理就是思辨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就要比较辨析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就要具体问题具体分析。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0495492"/>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任务驱动型作文常见的写作思路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一是透析材料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剖析组成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提炼任务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二是追问根源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三是辨析是非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论述利弊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辩证分析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四是针对任务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提出对策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五是内引外联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落脚自我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六是绾结文章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提出呼告。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任务驱动型作文结构模式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一是引简洁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简引材料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褒贬分明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二是议充分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明析原因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直指危害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阐明意义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三是联紧扣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正反对比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假设因果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点面层进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四是结点题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寻找对策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倡议劝勉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呼吁号召。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647001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小朱向父母坦陈了自己酝酿很久的一个想法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辞职回家和父母一起养螃蟹。父亲觉得小朱好不容易读完大学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当了大公司的网络工程师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待遇又好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工作又体面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如果回家养螃蟹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这些不都白费了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母亲则建议小朱先跟着他们到蟹塘去体验一下。小朱抓了一天螃蟹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才真正体会到父母养蟹的辛苦。不过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他仍然觉得发挥自己的专长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卖螃蟹也很有前景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如果成为镇里第一个卖螃蟹的大学生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也是挺光彩的。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08267601"/>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题干分析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传达的信息有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要求结合材料内容及含意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写作要根据要求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什么要求呢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这篇文章不能够少于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这道作文题分值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3441420"/>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本题材料属故事类。故事简练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但蕴含了可思考与议论的诸多话题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给考生提供了多层次、多角度的写作空间。材料以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可以分为两个部分。第一部分讲了小朱、父母人物及关系角度、创业就业标准角度等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这些丰富的信息和内容引导考生将关注的目光指向职业规划与人生道路的选择、子女和父母的沟通和交流、知行合一等个人、社会更宽广的领域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启发学生对创新创业等发展理念在国家、社会和个人层面深入思考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从而引导考生正确认识自我、社会和人生。第二部分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讲了小朱的思考与对职业的认知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在充分听取了父母的意见后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有了自己的选择与结论。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6367992"/>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从第一部分入手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可以确认如下立意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职业规划与道路的选择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自我设计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自主创业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自我发展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沟通交流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知行合一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从第二部分入手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可以确立如下立意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更为成熟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或坚持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发挥专长并通过创造实现自我价值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在自主创业中让自己获得更大的满足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充分听取他人意见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让选择更加成熟而坚定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4362203"/>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在充分沟通、听取他人意见的基础上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确立自己的职业规划与职业选择。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审题误区提示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脱离材料内容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大谈创新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脱离材料内容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大谈选择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脱离材料内容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大谈分享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脱离材料内容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大谈沟通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790889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多元择业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勇敢</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创新</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的大学生小朱在思虑许久后决定辞职回乡养螃蟹。在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大众创新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万众创业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的春风下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做出像小朱的决定一样的年轻人不在少数。在我看来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我们确实需要打破择业单一、职业有优劣之分的社会藩篱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拾起青春的梦想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迈出一条属于自己的创业之路。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打破择业单一、职业有优劣之分的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迈出创业之路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已经奠定了文章的骨架。可见开篇定调定向的重要。</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5666236"/>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513447"/>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诚然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的让步更好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它与后面一句话中的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有冲撞。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公务员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万人求一职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的盛况或许仍然可见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铁饭碗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已不太受青年们的青睐。多元择业意识已深入人心。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核心词语出现。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小朱有高学历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高科技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若投身在自己打小就熟知的养蟹领域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势必将给养蟹业带来发展。由此可见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小朱选择之正确和小朱思想之开放。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思想之开放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指向时代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正好引出下一段的写作。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单一择业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职业有优劣之分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的思想早已过时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将知识技能应用于实践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专注于自己感兴趣的领域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难道不是明智之举吗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小朱选择做电商养蟹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正是将科技与传统结合为一体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既发挥了自身特长又能带领乡亲们脱贫致富。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析事言理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从小到大有层次。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而假如小朱始终囿于网络工程师的职业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虽然待遇好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但是始终无法接地气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贴近乡亲们的生活。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这个复句关系可学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如从发展的前景来看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养蟹电商业正是朝阳行业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而网络工程师因为人员过多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难以脱颖而出。正是如此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小朱选择电商卖螃蟹实为明智之举。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1952470"/>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十三</a:t>
            </a:r>
            <a:r>
              <a:rPr lang="en-US" altLang="zh-CN" b="1" dirty="0" smtClean="0"/>
              <a:t>  </a:t>
            </a:r>
            <a:r>
              <a:rPr lang="zh-CN" altLang="zh-CN" b="1" dirty="0" smtClean="0"/>
              <a:t>考场</a:t>
            </a:r>
            <a:r>
              <a:rPr lang="zh-CN" altLang="zh-CN" b="1" dirty="0"/>
              <a:t>作文临战备考方略</a:t>
            </a:r>
          </a:p>
        </p:txBody>
      </p:sp>
    </p:spTree>
    <p:extLst>
      <p:ext uri="{BB962C8B-B14F-4D97-AF65-F5344CB8AC3E}">
        <p14:creationId xmlns:p14="http://schemas.microsoft.com/office/powerpoint/2010/main" val="690053505"/>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摘掉择业时的有色眼镜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认清发展方向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勇于开拓创新的精神值得肯定。《肖申克的救赎》中有言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有些鸟儿是管不住的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因为它们心中有梦想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每一片羽毛上都洒满太阳的光芒。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炫才之句也增色。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文中小朱亲身实践了养蟹业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从其中的苦品出了快乐。小朱若认准了做电商卖螃蟹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沿着这条路开拓下去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必然能寻到宝藏。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一词过于绝对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不妨用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即便是失败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但这份开拓创新的精神会更显珍贵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使分析更辩证些。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创业者最需要的就是勇气与毅力。当特斯拉创始人埃隆马斯克打算投身航天领域时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所有人都认为他疯了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而埃隆却以人类第一次回收火箭的实际行动证明了自己。小朱需要像埃隆一样有恒定的目标与决心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开创出自己的养蟹、电商帝国。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事例横比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电商帝国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有些夸大。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8108431"/>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的大时代中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葆有一颗勇于开拓进取的恒心并且舍弃职业单一的陈旧思想确实重要。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段落核心句意识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上交大的李宏烨以材料学博士身份跨入相声界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北大建筑系高才生石悦也勇敢地进入了游戏领域都深刻体现着多元择业意识的深入人心。苏轼有云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古今之成大事业者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非惟有超世之才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亦必有坚韧不拔之志。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再次显才炫才。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笃定目标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勇敢地迈出人生的脚步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将每一步走得扎实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那么千千万万像小朱一般的创业者们即可计日而待成功之时了。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让我们选择自己热爱的事业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驾着人生之舟远航吧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呼告结束。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1828564"/>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名师点评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勇敢创新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本身就互有关联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二者有关系则是要在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的大背景下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勇敢创新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依靠于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勇敢创新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文章开头段的一句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我们确实需要打破择业单一、职业有优劣之分的社会藩篱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拾起青春的梦想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迈出一条属于自己的创业之路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既是文章观点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更是文章的二元内容的总起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与之相对应的是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在文章结尾句中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呼告对象变成了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从逻辑上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是文章的核心内容。除了第</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段是在集中论证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勇于开拓创新的精神值得肯定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其他段落都是在论证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多元择业观的时代意义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铁饭碗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之不再受青睐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多元择业意识已深入人心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从而看出小朱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选择之正确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小朱思想之开放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与时代之间有关联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段紧接上一段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先批一下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单一择业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职业有优劣之分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思想的过时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得出小朱的选择为明智之举的结论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段继续扣紧时代选择之必然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加以李宏烨的事例、苏轼的名言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使得论述充分有力。如此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文章思路清晰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逻辑缜密。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8813677"/>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材料作文</a:t>
            </a:r>
            <a:r>
              <a:rPr lang="zh-CN" altLang="zh-CN" sz="2200" dirty="0">
                <a:solidFill>
                  <a:srgbClr val="000000"/>
                </a:solidFill>
                <a:latin typeface="NEU-BZ-S92"/>
                <a:ea typeface="宋体" panose="02010600030101010101" pitchFamily="2" charset="-122"/>
                <a:cs typeface="宋体" panose="02010600030101010101" pitchFamily="2" charset="-122"/>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材料作文大致分为四类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故事寓言类。如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小羽的故事。历经几年试验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小羽在传统工艺的基础上推陈出新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研发出一种新式花茶并获得专利。可是批量生产不久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大量假冒伪劣产品就充斥市场。小羽意识到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与其眼看着刚兴起的产业这么快走向衰败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不如带领大家一起先把市场做规范。于是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她将工艺流程公之于众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还牵头拟定了地方标准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由当地政府部门发布推行。这些努力逐渐见效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新式花茶产业规模越来越大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小羽则集中精力率领团队不断创新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最终成为众望所归的致富带头人。命题者以故事或寓言为载体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或明示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或影射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或启发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或劝诫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或揭示真相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或阐释哲理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或警策反思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或点拨意旨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均能传达题意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展示思想。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27318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陈述现象类。如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年广东卷的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看天光云影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能测阴晴雨雪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但难逾目力所及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打开电视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可知全球天气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却少了静观云卷云舒的乐趣。漫步林间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常看草长莺飞、枝叶枯荣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但未必能细说花鸟之名、树木之性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轻点鼠标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可知生物的纲目属种、迁徙演化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却无法嗅到花果清香、丛林气息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通过自然界的常见事物来阐释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的辩证关系。此类试题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取材自现实生活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材料畅达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立意显豁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中心意旨蕴含于陈述解说中。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5853576"/>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言说类材料。如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年上海卷作文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随着现代社会的发展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人们的生活更容易进入大众视野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评价他人生活变得越来越常见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这些评价对个人和社会的影响也越来越大。人们对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这种现象的看法不尽相同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请写一篇文章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谈谈你对这种现象的思考。此类材料特点是言论的重点与材料的中心高度契合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故体察言论主旨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分析言论构成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挖掘言论内涵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参透言论弦外之音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即可锁定题意。作文的写作中心非常明确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这一种社会现象提出自己的看法。可以立意为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评价他人生活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应保留底线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评价之前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先了解真相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拒绝人云亦云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重温慎独。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022006"/>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漫画类作文。如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卷作文题。漫画常采用夸张、比喻、象征等手法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讽刺、批评某些人和事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具有较强的社会性。作文题中的漫画材料较有深度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能紧跟时代脉搏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显示了特有的穿透力和涵盖面。首先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审读漫画作文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理清漫画内容是第一关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其次在概括漫画内容的基础上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准确把握漫画寓意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要选择合适的角度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且抓住一点不及其余。否则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文章内容驳杂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头绪众多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令人不知所云。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2088583"/>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材料作文究竟考哪些内容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八大母题。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母题一　主流价值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时政热点。有人戏称任务驱动型作文是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法兰西作文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公务员申论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还有人戏称考生要做央视特约评论员。虽为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戏言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但契合社会现实、民生热点、大众关注、媒体聚焦标准的时政材料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无疑具有某种考量的价值。考生要养成对现实生活做出自己独立评判的习惯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价值判断、是非判断、审美判断均是考生所要关注的。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母题二　理性思辨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思维品质。高考作文大都关注精神价值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注重对考生的人生引领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充满了哲理思辨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重在启迪考生的理性思维能力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从而体现高考所承担的价值导向使命。要特别关注辩证思维、溯源思维、批判思维的在作文材料中的体现。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8908777"/>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母题三　承继传统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眷顾国学。传统文化一直是高考作文的资源库。承继传统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弘扬国学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也是高考试题的应有之义。考场上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要注意从批判与敬畏、继承与发扬、扬弃与光大等视角去体察材料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母题四　探究本原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感悟自然。从自然中寻求智慧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追寻人生的大道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用自然的灵光来净化自己的心灵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从而做一个志趣高尚、纯朴自然的人。侧重思考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人何处来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向何处去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探究自然与人文、自然与个体、自然与生命等关系。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母题五　贴近校园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抵近心灵。高考作文乃人生第一课业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灵动鲜活的现实永远是高考作文的母题。命题首先要考虑如何与中学生的视野相吻合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如何与校园生活衔接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如何贴近中学生的心灵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如何能接轨中学生思维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如何能触及中学生心灵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如何能激发中学生的表达欲望。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4110381"/>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523838"/>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母题六　意志品质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主流价值。具体内涵有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一是敢为人先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有所担当。二是守望底线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恪守原则。三是沉淀蓄积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砥砺意志。四是敬重规则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敬重法律。五是坚持正义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追求公平。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母题七　取材生活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探寻生命。高考作文一大特色是在生活中感悟哲理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用真切的生活实例让考生明确做人的道理。或直接引用生活实例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或提纯升华生活场景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或嫁接热点事件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或思考生活现象。不一而足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都立足现实生活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激励考生写出真情实感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写出真文、美文、雄文。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母题八　人文底蕴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家国情怀。包括下面三个层面内容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一是人文积淀。如知识的积累、才识的丰盈。二是人文情怀。如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具有以人为本的意识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尊重、维护人的尊严和价值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能关切人的生存、发展和幸福等。三是审美情趣。如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具有艺术知识、技能与方法的积累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能理解和尊重文化艺术的多样性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具有发现、感知、欣赏、评价美的意识和基本能力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具有健康的审美价值取向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具有艺术表达和创意表现的兴趣和意识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能在生活中拓展和升华美等。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1883935"/>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587797" y="641470"/>
            <a:ext cx="1968405" cy="2540740"/>
          </a:xfrm>
          <a:prstGeom prst="rect">
            <a:avLst/>
          </a:prstGeom>
        </p:spPr>
      </p:pic>
      <p:sp>
        <p:nvSpPr>
          <p:cNvPr id="3" name="矩形 2"/>
          <p:cNvSpPr>
            <a:spLocks noChangeAspect="1"/>
          </p:cNvSpPr>
          <p:nvPr/>
        </p:nvSpPr>
        <p:spPr>
          <a:xfrm>
            <a:off x="508000" y="3182210"/>
            <a:ext cx="8128000" cy="330898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得作文者得语文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得语文者得天下。一场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分钟的语文考试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大约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分钟是用来写作文的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再加上审题构思的时间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最终作文占用约一个小时的时间。高考作文不同于一般的文学创作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而被称为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应试文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。很多同学排斥应试文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认为应试文只是为了应付考试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毫无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营养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。可是同学们有没有发现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一些得分非常高的应试作文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依然有思想有论据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有细腻的笔触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有深厚的文化底蕴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博古通今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给人一种欣赏艺术品的感受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甚至令人叹为观止。所有能给人美的感受的东西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让人心灵受到触动的东西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都是艺术的。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考场作文临战备考方略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一、究竟什么样的作文是好作文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分析历年的高考作文评分细则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不难发现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作文评分细则主要包括三个层面的内容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一是从评分标准角度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二是从阅卷感受角度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三是从文本特质角度。简单地讲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有里子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评分标准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有真我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有文采。其次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阅卷感受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样子好看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内容耐看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让人回头看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鼻子一酸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眼前一亮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心头一热。再次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文本特质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凝练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按考场作文潜规则行文。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关键在于对考场作文的定位准确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你只需要具有比较优势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不需要具有绝对权威。超出别人就是胜利</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关键在于考生的考场心理颜值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舍我其谁。考生就是要有这样的心理状态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我想写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我能写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我会写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我乐写。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关键在于考生的内在禀赋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有点思想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有点想法。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关键在于考生的自然表达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说自己的话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能够围绕一个问题、话题、概念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流畅、自然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有层次、有思想地表达出来。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关键在于考生要有自己的独特表达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独特的一个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有个性的一个。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3773841"/>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第六条金律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高考阅卷有其限制条件。为什么有些文章一眼看去就是好文章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为什么我们的作文能够在很短的时间内就被打成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阅卷老师连续阅读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篇文章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就会形成若干个分数的模式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一看就能判断出这篇文章像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那篇像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分的。我们现在很多作文指导都是请君入瓮型的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三段论盛行后便成了令人生厌的模式化了的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。写作一定要拒绝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让阅卷老师于万千考生中对你回眸一笑。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一是以新悦人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二是以意惊人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三是以情动人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四是以理服人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五是以面爽人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六是以辞醉人。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204051"/>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二、面对高考作文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我们该怎么办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备料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即准备考场作文素材。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应将素材进行分类。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对人物素材进行分类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国学新学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胡适、陈独秀、陈寅恪、辜鸿铭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文化领军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季羡林、孔子、庄子、孟子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文学大师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巴金、郁达夫、徐志摩、莫言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诸葛亮、康熙皇帝、刘邦、项羽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商界精英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李开复、任正非、牛根生、马云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徐志摩、戴望舒、林庚、艾青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文艺明星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陈道明、陈佩斯、李雪健、陈建斌、李幼斌、李保田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7770624"/>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自我奋斗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白岩松、濮存昕、柴静、崔永元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地域文化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齐鲁文化、关中文化、胡同文化、海派文化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对事件素材进行分类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热点民生素材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民生服务、民生设施、民生文化建设等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热点校园素材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校园文化、校园事件等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热点文化素材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诗词大会、朗读者等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热点时事素材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雄安开发、特色小镇、创新产业、习普会等国际国内热点等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热点科技素材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宇宙探索、华为创新、苹果发布等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要有自己的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私家菜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。选择自己熟悉、喜欢、擅长的人物或领域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积累属于自己的素材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尤其要注意细节或数据等素材点滴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唯其如此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素材才更具有魅力。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2777693"/>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作文材料中往往有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材料内容及含意范围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究竟该如何理解呢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材料的含意既指文字表面的、浅层的意思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也指文字内部的、深层的意思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还指材料的言外之意、弦外之音。具体而言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有四层内涵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一是核心意义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即由材料的基本内容得出的含意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二是必有的但未必是核心的内容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三是基本恰当的内容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擦边球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边缘化含意。虽然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前三项均在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材料内容及含意范围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但只有核心内容及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有必要但未必是核心的内容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才属于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切合题意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才能列入一、二等级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而基本恰当的内容则属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基本符合题意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擦边球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偏离题意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4183180"/>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综合材料的内容和含意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即要求考生围绕材料中的核心事件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形成像样的、可以阐述的看法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体现自己的思考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表达自己的想法。其他非核心事件可以涉及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但是不能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喧宾夺主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叙述非核心事件只是为了更好地议论核心事件。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3314245"/>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六段结构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一线串珠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片言警策。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六段结构。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议论文的感染力在于思辨性。带有思辨色彩的文章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其论证的逻辑倾向是立体的而非平面的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是多维的而非单一的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其文脉中涌动着上下左右、古今中外、人生自然的包容之气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因而必然具有较高的思维能力和较强的说理能力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给人以深刻感、新颖感。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准确鲜明。或引述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或排比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或比兴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或衬托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或营造氛围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三两句话直奔主题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切忌故弄玄虚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拖泥带水。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8050425"/>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详例剖析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叙议结合。事实胜于雄辩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一个精当的事实论据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往往能够有力地证明论点。只是要写好详例剖析殊为不易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这里特别强调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议论文的重心在议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叙例的目的是议论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叙例的角度要围绕论点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叙例的语言应是议论文的风格。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略例排比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形成气势。如果说详例是点的铺展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那么略例就是面的勾勒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点面结合能够形成立体感。略例以三个为佳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若能形成古今中外的格局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则更有代表性了。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正反对比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凸现中心。即在上面详例剖析、略例排比的基础上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再从反面切入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正反结合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从而更加突出中心。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辩证分析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立论周全。任何理论都不过是一种假设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绝对的结论容易产生偏颇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因而一段辩证的分析能使立论更为严密周全。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1490100"/>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结尾升华。这一段是为了突出文章的现实针对性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让考生联系现实话题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列举、解剖、解决现实问题。这不仅可以纠正高中生议论文远离现实的不良现象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培养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文章合为时而著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歌诗合为事而作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的作文观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而且能让学生在针砭时弊之中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激扬文字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便于写出充满激情与富有文采的文章来。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1633664"/>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那些看起来文字粗劣、没有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营养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的作文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其实都是没有写好的应试文。有些同学排斥应试文只是因为自己写不好而产生的一种自我心理保护、自我安慰的心理反应。作文是高中语文的核心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是逻辑思维和语言表达能力的体现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也是认知世界的水平的体现。通过一次次的素材积累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一次次的语言美化提高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你会慢慢感受到语言里面真正美的东西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真正能够陶冶心灵的东西。总之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写好文章的能力是一种值得骄傲的能力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备战高考作文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必须像创作艺术品一样来对待。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武汉大学遥感技术专业　张　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8560624"/>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一线串珠。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妙用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一线串珠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通过标题句、中心句、特色句串联全文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扮靓文章结构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是考场议论文获得高分的技巧之一。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反复点题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亮人眼眸。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是文章的眼睛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在文章主体部分的每一段开头或末尾都用相同的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领起或归结各段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既点题又串联全文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将文章的内容清晰、直观、有层次和富有条理地展现出来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使文章一气贯通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一目了然。如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卷满分作文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731906"/>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腹有诗书气自</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华</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东坡居士曾在《和董传留别》中云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粗缯大布裹生涯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腹有诗书气自华。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而欲有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气自华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。课堂有效学习保证了阅读能力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社会实践则建立在广博阅读培养的独立人格之上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课堂有效学习是大量阅读的基础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大量阅读能有助于参与社会实践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博览群书正是提高语文素养的关键。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【亮点评说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借苏轼名言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引出文章中心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博览群书正是提高语文素养的关键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不仅切合题旨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更收先声夺人之效。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2517926"/>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腹有诗书气自华。古往今来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儒士孜孜求学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书中自有颜如玉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书中自有黄金屋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渴望以学为径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一朝腾达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终成富贵。而如此功利名誉驱使之下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被动受之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化为己用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浮躁于句读斟酌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自然无益于语文素养。《大学》中有八目之说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平天下。课外阅读是对新天地的开拓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格物致知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提高语文素养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就在此潜移默化之中。北宋文学家范仲淹幼年丧父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学府求学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嗜读若命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合衣而睡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废寝忘食。苦读中彻悟经学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启蒙思索现世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立志兼济天下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先天下之忧而忧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后天下之乐而乐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之志。由此观之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孜孜嗜读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提升素质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胸有大志。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【亮点评说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紧扣课外阅读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铺展事例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既贴近考生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又能论证观点。一例一引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收放自如。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864136"/>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腹有诗书气自华。广博阅读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绝非粗浅涉猎打发时间来求得内心自我认可。荀子《劝学》有言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吾尝终日而思矣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不如须臾之所学也。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课外阅读正是一种学习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随心所欲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信马由缰毫无效果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面对受启发的文字观点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勤于记录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勤于思索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将课外阅读大大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有用化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。老子《道德经》尝云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合抱之木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生于毫末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九层之台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起于累土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千里之行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始于足下。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课外阅读重在积累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大事作于细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利用好边角料时间广泛阅读。即使是片段时间的阅读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也要端正态度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虔诚谨慎。博览群书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无时不刻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重视思辨。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【亮点评说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运用两例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展开剖析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一正一反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论辩有力。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9004301"/>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教育家陶行知有言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社会即学校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。大量阅读为基础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有了广博的知识、独立的思想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方可指导行为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知行合一。而社会中的实践又可以引导你发现知识所缺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引领你开拓更广袤的知识世界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阅读研究未曾涉猎的领域。《中庸》有言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审问之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慎思之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笃行之。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民国时期教育学家陈寅恪博闻强记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留洋十三年勤勉学习饱览经纶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二十六岁便立志将一生奉献于教育事业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此后笃行其志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未曾废止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即使日后年事已高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双目失明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依旧挥汗三尺讲台数十载。故曰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笃行之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社会实践提升语文素养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必须有强大的知识体系作为后盾。沉迷盲目的社会体验只会忘却初心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迷失自我。由此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前路可期。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【亮点评说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例析结合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评议结合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尤其是陈寅恪之例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既与《中庸》相应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又与主旨相契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显豁恰切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395108"/>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孜孜嗜读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胸怀大志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博览群书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无时不刻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重视思辨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前路可期。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腹有诗书气自华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语文素养之提升终水到渠成。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【全篇总评】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文本紧扣中心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层层揭示论点。行文中作者适当引材料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分析材料也围绕论点展开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如第二段先通过《大学》揭示课外阅读的意义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在此基础上又用范仲淹的例子强化印证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最后得到第二段分论点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在事例分析中不断印证深化。其次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标题句引领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首尾呼应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结构圆融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深化中心。文章开头和结尾都引用苏轼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腹有诗书气自华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首尾呼应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起到强调作用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深化了文章中心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使全文得以升华。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020279"/>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思路清晰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主旨鲜明。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高考作文评卷往往是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一目十行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阅卷老师在特定的短时间内要抓中心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寻亮点。所以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考场作文要善于设置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这是考生展示主要观点、反映文章要点、显示作文亮点的最佳形式。一般在主体的每个段落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概括出本段的中心意思并用中心句开头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这样阅卷老师就能在瞬间对内容要点一目了然。如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年高考安徽卷优秀作文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2661946"/>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让你认清</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本质</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安徽一考生</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原本色彩斑斓的翅膀置于显微镜下</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变成了有凹凸不平结构的无色翅膀。原来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是因为光线的照射才使其呈现出缤纷的色彩。海上的蜃景</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沙漠中的城市</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竟只是一片虚像。原来</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是光线的折射让你眼花缭乱。由此可见</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生活中我们必须拥有一颗探索的心。探索</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让你认清本质。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6302114"/>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让你认清自然美的本质。佛说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一花一世界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一叶一菩提。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任何一个细节之处都有可能孕育着美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关键在于我们是否有探求精神。你可知道处于洪水或大火中的蚂蚁是如何逃生的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它们聚成一个球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越过水流与烈火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最外层的蚂蚁宁愿牺牲自己也要保全集体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这难道不是一种美吗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凶恶的鳄鱼也会有温柔的一面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安静地张大嘴巴让千禧鸟觅食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这难道不是一种和谐之美吗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你可知道苹果、梨里藏着五角星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海底深处也会有着顽强的海星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海豚会不顾一切地救人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又或者花朵里也许蕴藏着另一个世界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在自然中行走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你便会发现自然有其美得令人炫目的一面。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5166950"/>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让你认清社会美的本质。罗曼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美无处不在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关键在于你是否有发现美的眼睛。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你是否为当今社会富二代、官二代的所作所为而寒心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是否为柴静《穹顶之下》所展现的环境污染而对这个社会失去信心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看一看另一群人吧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坚守岗位的木拉提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心系祖国、潜心钻研的师昌绪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拾荒助学的高龄老人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跳水救人的方俊明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套用鲁迅先生的话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他们才是社会的脊梁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社会的美与否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需要我们去看一看他们的行为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听一听他们的故事。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让你认清心灵美的本质。浮华的世界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我该去何方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朝山谒水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叩经问史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有声音回答说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看一看你自己的心灵吧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静下心来探索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将相本无主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男儿当自强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的决心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我命由我不由天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的倔强与傲岸。这些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难道不是心灵的美吗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我明白自己该怎么做了。跟着自己的内心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用心灵去探索、去发现。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989150"/>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高考作文考什么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综观近五年全国课标卷高考作文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高考作文大体上分为材料作文和任务驱动型作文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指令型作文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两类。任务驱动型作文是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年高考语文新出现的题型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旨在考查考生临场的审读能力、写作能力、思维能力。要求考生在读懂材料的基础上按照任务指令作文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所以对审题时的阅读能力和领悟能力要求较高。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古语云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耳听为虚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眼见为实。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其意并非让我们不相信我们听见的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而是教导我们要学会探索。探索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让你不被眼前的表象所迷惑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让你认清本质。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作者巧妙地将眼前的材料进行分类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分别以主体部分各段的中心句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探索自然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让你认清自然美的本质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探索社会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让你认清社会美的本质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探索心灵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让你认清心灵美的本质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作为段首句领起各段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多侧面、多角度地揭示了文章的内容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从而集中鲜明地展示了文章的主题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生活中我们必须拥有一颗探索的心。探索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让你认清本质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。文章段落匀称整齐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分布恰当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思路清晰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给人很强的外在结构美感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更让阅卷老师对文章内容一目了然。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1446023"/>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串联全文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独出心裁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令人佩服。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一篇文章总要有几个特色词或特色句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用一系列的特色词或特色句来领起各部分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串联文章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显示你的匠心独运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也是加深阅卷老师印象的一个很好的方法。如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年高考广东卷满分作文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远近结合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感受自然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回溯古代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杜甫能体验到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会当凌绝顶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一览众山小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的气概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李白能感受到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黄鹤之飞尚不得过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猿猱欲度愁攀援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的蜀山之险要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苏轼有对长江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哀吾生之须臾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羡长江之无穷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的淋雨漫步之悠闲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古人对自然有着无比丰富的体验与感受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毕竟他们与天地伴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与日月行。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284156"/>
      </p:ext>
    </p:extLst>
  </p:cSld>
  <p:clrMapOvr>
    <a:masterClrMapping/>
  </p:clrMapOvr>
  <p:transition>
    <p:fade thruBlk="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再看现代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不少人仅仅满足于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缺少对大自然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身临其境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百度网上动物园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能体现鹰翔狼啸的气势吗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难道一张张图片能尽显花木之美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难道那一段段生硬的文字能描述出长江之如虹气势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珠峰之直入云霄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大自然离我们很近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但我们可以利用既有方法和手段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拉近与大自然的距离。人们创造科技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可以利用其了解、改造自然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但也不要忘了初始的方式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最原真的体验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将二者相结合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我们便能真正感知自然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享受自然之美。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1921615"/>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本文作者特别在构思方面独具匠心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回溯古代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再看现代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领起各部分并连缀全文。通过这些穿越古今、跨越时空的特色句子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迅速地将读者带进一个特定情景之中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经作者轻轻一点染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我们就有如临其境的感觉。而由这些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特色句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每次领起各部分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既有标示写作内容转换的作用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又具有吸人眼球的效果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使得全文呈现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一线串珠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的结构特色。这种独出心裁的特色句子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给阅卷者以强烈的视觉冲击力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更使这篇作文也变成了一串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闪闪的珍珠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9859970"/>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片言警策。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立片言而居要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乃一篇之警策。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可以是古诗词、名人名言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也可以是典故、谚语、俗语等。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立片言而居要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居于题目。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用名言警句做题目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可使题目更醒目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更吸引读者。</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直接引用。如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《虚实之间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理性相待》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年浙江卷课标卷</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《天涯处处有芳草》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《腹有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雅量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气自华》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年福建卷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《横看成岭侧成峰》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年山东卷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巧妙化用。如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《问世间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为何物》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年浙江卷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猛于虎》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年江苏卷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《水墨留白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刚柔相济》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年上海卷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5348301"/>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立片言而居要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居于题记。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好题记如黛眉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用名言警句作题记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定会博得个先声夺人的头彩。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以古诗文名句为题记。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年重庆卷优秀作文《善良去哪儿了》之题记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人恒爱之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敬人者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人恒敬之。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以歌词为题记。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年北京卷优秀作文《深入灵魂的热爱》之题记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春去秋来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你的爱已无声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你把世界给了我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从此不知你心中的苦与乐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多想靠近你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对你说一声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我一直都懂你。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以警句为题记。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年上海卷优秀作文《臧否人物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极简极易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》之题记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吹皱一池春水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干卿何事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6407305"/>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立片言而居要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居于开篇。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将名言警句立于开篇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往往能够统摄全篇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有要言不烦、一矢中的之作用。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以名言警句为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自然而机智地引出或生发出自己的观点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能使文章开篇就彰显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顿生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年浙江卷优秀作文《言为心声》之开篇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冯骥才曾道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将生命留在种子里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将生命留在作品里。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以名言警句为引子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作品以其穿越时空的永恒与广远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承载着作者的追求与修养。所以作品的格调趣味与作者的人品常有着高度的一致性。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6269325"/>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年广东卷优秀作文《觉知自然需躬行》之开篇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以名言警句为引子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然而人们只看到了前半句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却视后半句为无物。的确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各种拍摄工具的推陈出新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令普罗大众都能从荧屏中感知自然的美好。然而人们却不知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纸上得来终觉浅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觉知自然需躬行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5351189"/>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充当观点。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以名言警句为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既能做到观点明确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又能增加文采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营造耐人寻味的意境。如优秀作文《火中取栗》之开篇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我们很容易奢望别人闪光的人生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总以为别人是在走一条幸运的路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只有自己始终走在泥泞中。其实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不管选择什么样的事业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我们都要经历水深火热的艰苦一面之后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生活才会更多地展现出甜蜜幸福的一面。正如凡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是从火中取出来的。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用名言警句充当观点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5223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又如优秀作文《境由心生》之开篇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窗外一样的风景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不同的人去观看却可以看到不同的风景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当有人看到了哭的时候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有人却看到了笑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究其原因在于心境不同而已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正如著名作家林清玄所说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一切皆美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万象皆深。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用名言警句充当观点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3666639"/>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立片言而居要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居于主体。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议论文常常要议论说理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如能在议论文的主体论述部分巧引名言警句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往往能增强议论的说服力和感染力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在记叙文或散文的主体部分巧引名言警句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能使形象丰满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语言熠熠生辉。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充当观点。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以名言警句为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既能做到观点鲜明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又能使文章结构清晰。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如《梦想的力量》之主体部分片段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2704100"/>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任务驱动型作文</a:t>
            </a:r>
            <a:r>
              <a:rPr lang="zh-CN" altLang="zh-CN" sz="2200" dirty="0">
                <a:solidFill>
                  <a:srgbClr val="000000"/>
                </a:solidFill>
                <a:latin typeface="NEU-BZ-S92"/>
                <a:ea typeface="宋体" panose="02010600030101010101" pitchFamily="2" charset="-122"/>
                <a:cs typeface="宋体" panose="02010600030101010101" pitchFamily="2" charset="-122"/>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任务驱动型作文往往是给考生创设出一个情境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或提供多元选择问题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或揭示对立矛盾问题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或出现争议纠结问题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或提供判断情景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或侧重意见建议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或要求回应解答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或聚焦分享交流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或旨在叩问沟通。总之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是让考生通过写作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提出解决问题的想法和方案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着力发挥试题引导写作任务的功能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使考生在真实的情境中发现问题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锁定关键节点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就事论事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就事论理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在辨析中呈现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在比较中阐发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在论证中说理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在分析中解答。同时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任务驱动型作文具有一定的封闭性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写作目的、要求更加明确、单一。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6083342"/>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作家王蒙说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面包只能给肚皮充饥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而梦想却能给灵魂增高。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以名言警句为分论点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怀揣着创业的梦想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冯仑放弃了别人梦寐以求的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金饭碗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一下子没有了单位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没有了档案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没有了职称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没有了户口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与潘石屹等人成立了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海南万通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。经过数年打拼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让万通地产于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年连续两年获得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中国名企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称号。正当功成名就之时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他突然辞去万通总裁之职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专心司职于被誉为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乌托邦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立体城市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的建设。在这条追逐梦想的荆棘路上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俞敏洪也同样抛弃了在北大任教这块世人羡慕的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进入民办教育领域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让新东方从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星星之火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燎原之势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梦想比面包更重要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它让人在拥有面包的时刻更看到了灵魂的高贵。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2144806"/>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充当论据。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以名言警句为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既能和事实论据遥相呼应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又能增加文采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增强艺术感染力。如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卷满分作文《语文素养之花在阅读之美中绽放》片段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中国古代文学的浪漫主义源头即为《离骚》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全诗如大河之奔流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浩浩荡荡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不见端绪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极为生动地抒写了诗人无比忧愤和难以压抑的激情。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制芰荷以为衣兮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集芙蓉以为裳。不吾知其亦已兮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苟余情其信芳。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诗人运用比喻象征的手法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如以采摘香草喻加强自身修养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佩带香草喻保持修洁等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借用楚地的神话材料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用奇丽的幻想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使诗歌的境界大为扩展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显示恢宏瑰丽的特征。如此表达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不仅情感抒写引人共鸣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诗意转折更令人荡气回肠。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058188"/>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为了印证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文字与心灵的交流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思想与思维的碰撞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语文素养之花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便是在阅读之美中悄悄绽放的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这一实践性结论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作者浓缩了语文阅读体验的美感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我们或是通过对古文知识的构建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去感受离骚的荡气回肠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去品味兰亭的潇洒飘逸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去吟咏苏东坡的豪放和柳三变的婉约。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其令人荡气回肠的《离骚》、凸显潇洒飘逸的《兰亭集序》等古代经典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正是语文素养得以提升的一个极佳凭借。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5084145"/>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升华论据。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以名言警句为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扣题句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既能准确扣题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又能升华论据。如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卷满分作文《语文素养之花在阅读之美中绽放》片段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只恐夜深花睡去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故烧高烛照红妆。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这是北宋著名词人苏轼夜半醒来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面对寂然盛开的海棠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留下的千古佳句。无独有偶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日本作家川端康成的随笔散文《花未眠》写道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我太劳顿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早早就入睡了。凌晨四点醒来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发现海棠花未眠。发现花未眠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我大吃一惊。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凌晨四点凝视海棠花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更觉得它美极了。它盛放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含有一种哀伤的美。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川端康成满蕴诗意的审美文化锐角揭示了他发现世界的独特方式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未眠的海棠花在寂静的凌晨居然孤芳自赏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而盛放的海棠花具有一种忧伤的美。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8679390"/>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聚焦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素养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。使得名句成为点睛之笔。恰当地表达了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语文素养是一个人心底最柔软的诗意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的深切感悟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在读者眼前如有温度的清泉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自然流淌。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6525314"/>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45593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据近期一项对来华留学生的调查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他们较为关注的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一带一路、大熊猫、广场舞、中华美食、长城、共享单车、京剧、空气污染、美丽乡村、食品安全、高铁、移动支付。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请从中选择两三个关键词来呈现你所认识的中国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写一篇文章帮助外国青年读懂中国。要求选好关键词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使之形成有机的关联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1336866"/>
      </p:ext>
    </p:extLst>
  </p:cSld>
  <p:clrMapOvr>
    <a:masterClrMapping/>
  </p:clrMapOvr>
  <p:transition>
    <p:fade thruBlk="1"/>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今年的作文材料形式确实有点出人意料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但细究之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仍然属于叙述性的材料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可以看作是多则材料作文的变形。材料给出的是外国来华留学生所关注的十二个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可是审题立意的关键却在要求之中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一是内容上的要求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即选择有关联的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两三个关键词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来呈现你所认识的中国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二是中心上的要求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即写作的目的是要体现在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帮助外国青年读懂中国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上。也就是考生要明白关键词的选择是为了更好地阐释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你所认识的中国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而这最终指向是为了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帮助外国青年读懂中国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0172423"/>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是预设对象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可以是特指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也可以是泛指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可预设为某一个或某一类外国青年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与之真诚交流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也可想象为全体外国青年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与他们侃侃而谈。但要明白这里还内含一个预设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不太了解中国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或只是表层的理解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甚至还存在一定的偏见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所以你必须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正确而全面地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考生不能只停留在一味的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以理服人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以情动人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甚至要引导他们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地看待我们的祖国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如发展中的中国存在的进步中的阵痛、发展中的缺失等诸多不如人意之处。否则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就会落入肤浅、空洞的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颂歌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即从哪个侧面来写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这需要综合思考十二个关键词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并进行大略的分类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然后围绕这个大类从中提炼出要写作的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并选择出与该话题相关的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两个、三个均可。参考话题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与关键词举例如下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6766405"/>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中国的复兴之路与人类共存共荣。关键词可选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传统文化的继承与发展。关键词可选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中华美食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快节奏与慢生活。关键词可选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经济的高速发展与环境保护的困境。关键词可选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大熊猫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城市繁荣与乡村重建。关键词可选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美丽乡村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精英、国粹与大众娱乐。关键词可选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科技创新与社会的高速发展。关键词可选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为了更好地体现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帮助外国青年读懂中国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文体上论述类、叙述类乃至说明、抒情类的文体都可以自由选择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写作形式可采用书信体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第二人称的运用便于交流、以情动人和以理服人。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780965"/>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古老而现代的中国欢迎您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亲爱的外国友人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很荣幸能够有这次机会通过写作来让您进一步了解中国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但我绝不敢说一篇小文就能助您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因为幅员辽阔、历史悠久的中国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已经让你们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望洋兴叹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而近几十年的高速发展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莫名惊诧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了。为此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我只能选取其中的三个关键词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为您略微勾勒一下中国的今昔。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4443944"/>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任务驱动型作文的特点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指令性。指令性就是作文的写作任务必须是明确的、具体的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引导考生就一个具体明确的要求来写作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写作的针对性更强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作文导向十分清晰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比较上述三条途径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阐述你的看法和理由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就包含着四条指令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一是根据材料确定立意方向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二是必须是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自己语文学习的体会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即自己的体验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三是必须比较三条途径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四是比较之后必须有自己的选择。那么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任务驱动型作文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都应该指令什么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有如下几点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指令提示你写考场作文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时间有限、任务明晰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考场氛围高度紧张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体式指令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指令写成什么样的文体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指令写作内容是什么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指令问题的焦点、写作的着力点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对象指令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指令具体的问题。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5622231"/>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您也许正站在八达岭长城的烽燧上眺望和沉思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您可能被巨大的工程所震撼。长城就是在高山之上修建的延绵不断的城墙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它是历代劳动人民的血汗换来的铜墙铁壁。更重要的是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它是中华民族坚强不屈的精神象征。您是个汉语通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一定听说过这样一个成语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众志成城。尽管如此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年的鸦片战争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英国人用枪炮强行打开了我们的国门。但也唤醒了我们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再坚固的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也有被打破的时候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谨遵古制的原始军事防御方式已经被现代社会所淘汰。历经百年的痛定思痛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沉睡的巨龙终于觉醒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抖擞精神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腾跃而上。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3031979"/>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您也许正坐在那横贯南北、极速飞驰的蛟龙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高铁的车厢里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感受着中国的速度。中国的工程师们用自己的智慧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将世界的技术消化为自己的专利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解决了一个又一个技术难题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国际一流的焊接技术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让中国的铁路速度跃上世界之巅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它也成为新中国惊人发展速度的象征。在新时期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创新思维、高新技术、合众之力的发展之道才是中国高铁的真正内涵。腾飞的中国高铁将会成为中国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乃至世界的一道亮丽的风景线。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3867237"/>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您也许正在某个小镇的餐馆里大快朵颐吧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您不必为没有零钱而着急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扫扫二维码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马上就搞定。哦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您还没有支付宝或微信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下载一个软件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申请一个账号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绑定一个银行卡就可以了。阿里巴巴的创始人马云豪气冲天地说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他要在五年之内消灭现金。我们不知道他的壮志是否能实现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但移动支付带给我们的变化却是实实在在的。不必说前不久杭州公交车全面接入移动支付之事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就连菜农卖菜都可以扫码支付了。移动支付只是中国发展的一个缩影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它代表着闭关锁国、固步自封的中国一去不复返了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我们不仅正向着未来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更要引领世界。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您也许已经从古老的北京到达了时尚的杭州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您也许也学着中国的年轻人在公交车上扫码呢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祝您旅途愉快。请您查看微信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可不要忘了给我这篇小文点个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您的中国朋友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艾中华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2610383"/>
      </p:ext>
    </p:extLst>
  </p:cSld>
  <p:clrMapOvr>
    <a:masterClrMapping/>
  </p:clrMapOvr>
  <p:transition>
    <p:fade thruBlk="1"/>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48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本文选取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移动支付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古老的中国已经腾飞为世界强国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的中心来展开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运用的是由古及今的顺序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选取三个片段来表达自己对中国的认识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有理有据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见解较为深刻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古老的中国向现代的中国转化。难得的是充分体现了题目的要求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帮助外国青年来读懂中国。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值得称道的是本文采用书信的形式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与朋友侃侃而谈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语气亲切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情感真挚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语言流畅而生动。实为考场一篇佳作。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841660"/>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矛盾性。就是作文材料要给出一个情境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出现对立性或矛盾性的问题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然后要求考生提出解决问题的想法和方案。由于出现了一个对立性、矛盾性的情境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那么就需要考生进行探究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就是对作文内容进行深入探讨、认真研究。作文的探究性是要围绕作文材料中有争议、有分歧的问题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进行讨论、研究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解决矛盾。这就加强了对理性思维和理性表达的引导。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权衡性。由于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矛盾性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更由于作文材料本身没有做价值判断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材料意义的包容性与开放性强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所以考生必须权衡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只有衡量、考虑、斟酌之后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才能做出恰当、准确的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才能有自己真切的认识与思考、冷静的分析、逻辑性的表达。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是审题的关键。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748421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辨析性。如果说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权衡性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还是在审题阶段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其中当然也会有辨析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则主要体现在行文中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辨析关键概念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辨析是非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辨析因果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辨析性是非常重要的思维能力特征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考查学生独立思考问题的能力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也是高考作文未来发展中研究的重要内容。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年的很多作文题都在注重思辨上下了很大功夫。如上海作文题以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心中坚硬的东西和柔软的东西之间的关系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引导学生对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和谐自我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考查学生在人生观、价值观方面有见地、有创新的思考。另外还有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年广东作文题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感知自然的远和近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0568050"/>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95</TotalTime>
  <Words>10666</Words>
  <Application>Microsoft Office PowerPoint</Application>
  <PresentationFormat>全屏显示(4:3)</PresentationFormat>
  <Paragraphs>272</Paragraphs>
  <Slides>73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73</vt:i4>
      </vt:variant>
    </vt:vector>
  </HeadingPairs>
  <TitlesOfParts>
    <vt:vector size="85"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第四部分　写　作</vt:lpstr>
      <vt:lpstr>专题十三  考场作文临战备考方略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2017-06-17T05:48:08Z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