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26" r:id="rId2"/>
    <p:sldId id="340" r:id="rId3"/>
    <p:sldId id="381" r:id="rId4"/>
    <p:sldId id="376" r:id="rId5"/>
    <p:sldId id="377" r:id="rId6"/>
    <p:sldId id="387" r:id="rId7"/>
    <p:sldId id="382" r:id="rId8"/>
    <p:sldId id="391" r:id="rId9"/>
    <p:sldId id="395" r:id="rId10"/>
    <p:sldId id="425" r:id="rId11"/>
    <p:sldId id="426" r:id="rId12"/>
    <p:sldId id="427" r:id="rId13"/>
    <p:sldId id="301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6F"/>
    <a:srgbClr val="FFC000"/>
    <a:srgbClr val="0000CC"/>
    <a:srgbClr val="FF0000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icimingju.com/chaxun/zuozhe/6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8208912" cy="2857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343282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 </a:t>
            </a: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古诗词三首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05" y="1625600"/>
            <a:ext cx="8356600" cy="4754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1335" y="994410"/>
            <a:ext cx="2114550" cy="6467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43965" y="1941195"/>
            <a:ext cx="7012940" cy="3928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天边的明月升上了树梢，惊飞了栖息在枝头的喜鹊。清凉的晚风仿佛吹来了远处的蝉叫声。在稻谷的香气里，人们谈论着丰收的年景，耳边传来一阵阵青蛙的叫声，好像在说着丰收年。天空中轻云漂浮，闪烁的星星时隐时现，山前下起了淅淅沥沥的小雨，诗人急急从小桥过溪想要躲雨，往日，土地庙附近树林旁的茅屋小店哪里去了？拐了弯，茅店忽然出现在他的眼前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994410"/>
            <a:ext cx="2114550" cy="6467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深读感悟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0920" y="2004695"/>
            <a:ext cx="6543040" cy="968271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1.你从词中听到了什么？看到了什么？闻到了什么？想到了什么？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0920" y="3199130"/>
            <a:ext cx="4778905" cy="537105"/>
          </a:xfrm>
          <a:prstGeom prst="snip2Diag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92D050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2.词中描写的是什么季节的景象？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0920" y="4074160"/>
            <a:ext cx="5388505" cy="537105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3.词中流露出作者什么样的思想感情？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1555" y="4830445"/>
            <a:ext cx="7080250" cy="968271"/>
          </a:xfrm>
          <a:prstGeom prst="snip2DiagRect">
            <a:avLst/>
          </a:prstGeom>
          <a:noFill/>
          <a:ln w="34925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92D05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4.由“旧时茅店社林边，路转溪桥忽现”这句词，你想到了哪一句有名的诗？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994410"/>
            <a:ext cx="2114550" cy="6467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重点讲解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19100" b="13463"/>
          <a:stretch>
            <a:fillRect/>
          </a:stretch>
        </p:blipFill>
        <p:spPr>
          <a:xfrm>
            <a:off x="5723890" y="1672590"/>
            <a:ext cx="3124835" cy="1934845"/>
          </a:xfrm>
          <a:prstGeom prst="ellips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37590" y="2592705"/>
            <a:ext cx="5350510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西江月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夜行黄沙道中</a:t>
            </a:r>
          </a:p>
          <a:p>
            <a:pPr indent="304800">
              <a:lnSpc>
                <a:spcPct val="13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[宋]辛弃疾</a:t>
            </a:r>
          </a:p>
          <a:p>
            <a:pPr indent="304800">
              <a:lnSpc>
                <a:spcPct val="13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明月/别枝/惊鹊,清风/半夜/鸣蝉。</a:t>
            </a:r>
          </a:p>
          <a:p>
            <a:pPr indent="304800">
              <a:lnSpc>
                <a:spcPct val="13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稻花香里/说丰年,听取/蛙声/一片。七八个星/天外,两三点雨/山前。</a:t>
            </a:r>
          </a:p>
          <a:p>
            <a:pPr indent="304800">
              <a:lnSpc>
                <a:spcPct val="13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旧时/茅店/社林边,路转/溪桥/忽见。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1335" y="104330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走近诗人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5120" y="2987675"/>
            <a:ext cx="86252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，字子瞻，又字和仲，号东坡居士，世称苏东坡。汉族，祖籍河北栾城，北宋著名文学家、书法家、画家。苏轼的词属于豪放派，与辛弃疾同是豪放派代表，并称“苏辛”，是“唐宋八大家”之一。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120" y="1923415"/>
            <a:ext cx="8748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孟浩然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，唐代诗人。汉族，襄州襄阳(今湖北襄樊)人。与另一位山水田园诗人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"/>
              </a:rPr>
              <a:t>王维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合称为“王孟”。以写田园山水诗为主。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070" y="4556125"/>
            <a:ext cx="84093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辛弃疾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1140－1207），南宋词人。原字坦夫，改字幼安，别号稼轩，历城（今山东济南）人。他的词抒写力图恢复国家统一的爱国热情，倾诉壮志难酬的悲愤，对当时执政者的屈辱求和颇多谴责；也有不少吟咏祖国河山的作品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4990" y="1116330"/>
            <a:ext cx="1871618" cy="6467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30115" y="1703705"/>
            <a:ext cx="3497580" cy="4105750"/>
          </a:xfrm>
          <a:prstGeom prst="verticalScroll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宿建德江</a:t>
            </a:r>
          </a:p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[唐]孟浩然</a:t>
            </a:r>
          </a:p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移舟/泊/烟渚，</a:t>
            </a:r>
          </a:p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日暮/客/愁新。</a:t>
            </a:r>
          </a:p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野旷/天/低树，</a:t>
            </a:r>
          </a:p>
          <a:p>
            <a:pPr algn="ctr">
              <a:lnSpc>
                <a:spcPct val="130000"/>
              </a:lnSpc>
            </a:pPr>
            <a:r>
              <a:rPr 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江清/月/近人。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5321" r="30828" b="3487"/>
          <a:stretch>
            <a:fillRect/>
          </a:stretch>
        </p:blipFill>
        <p:spPr>
          <a:xfrm>
            <a:off x="675640" y="2307590"/>
            <a:ext cx="3409315" cy="36055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38525" y="2260600"/>
            <a:ext cx="5004435" cy="3675387"/>
          </a:xfrm>
          <a:prstGeom prst="roundRect">
            <a:avLst/>
          </a:prstGeom>
          <a:noFill/>
          <a:ln w="412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把小船停靠在烟雾迷蒙的小洲，日暮时分新愁又涌上客子心头。旷野无边无际远天比树还低沉，江水清清明月来和人相亲相近。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990" y="1116330"/>
            <a:ext cx="1871618" cy="6467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12465" y="1762760"/>
            <a:ext cx="892175" cy="1211208"/>
          </a:xfrm>
          <a:prstGeom prst="verticalScroll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少儿简体" panose="03000509000000000000" charset="-122"/>
                <a:ea typeface="方正少儿简体" panose="03000509000000000000" charset="-122"/>
              </a:rPr>
              <a:t>诗意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680" y="3275330"/>
            <a:ext cx="3204845" cy="25908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215" y="2350135"/>
            <a:ext cx="3634105" cy="36341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37866" y="532039"/>
            <a:ext cx="1832553" cy="404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  <a:tabLst>
                <a:tab pos="636905" algn="l"/>
              </a:tabLst>
            </a:pPr>
            <a:r>
              <a:rPr lang="zh-CN" altLang="en-US" sz="3200" b="1" kern="1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写字有方</a:t>
            </a:r>
            <a:endParaRPr lang="zh-CN" altLang="zh-CN" sz="2400" kern="100" dirty="0"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4990" y="1116330"/>
            <a:ext cx="1871594" cy="6466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总结学法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613275" y="1280795"/>
            <a:ext cx="1605280" cy="803315"/>
          </a:xfrm>
          <a:prstGeom prst="downArrowCallou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初读诗句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613275" y="2224405"/>
            <a:ext cx="1605280" cy="803315"/>
          </a:xfrm>
          <a:prstGeom prst="downArrowCallou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了解大意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643755" y="3220085"/>
            <a:ext cx="1605280" cy="803315"/>
          </a:xfrm>
          <a:prstGeom prst="downArrowCallou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理解诗意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13275" y="4177030"/>
            <a:ext cx="1666240" cy="803315"/>
          </a:xfrm>
          <a:prstGeom prst="downArrowCallout">
            <a:avLst/>
          </a:prstGeom>
          <a:solidFill>
            <a:srgbClr val="59B96F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体会诗境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13275" y="5207000"/>
            <a:ext cx="1683708" cy="600398"/>
          </a:xfrm>
          <a:prstGeom prst="round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悟其感情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72585" y="1786890"/>
            <a:ext cx="4732655" cy="3674456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六月二十七日望湖楼醉书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[宋]苏轼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黑云/翻墨/未/遮山，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白雨/跳珠/乱/入船。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卷地风来/忽吹散，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望湖楼下/水如天。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990" y="2138045"/>
            <a:ext cx="3272790" cy="2971800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52" name="文本框 51"/>
          <p:cNvSpPr txBox="1"/>
          <p:nvPr/>
        </p:nvSpPr>
        <p:spPr>
          <a:xfrm>
            <a:off x="554990" y="1116330"/>
            <a:ext cx="1871594" cy="6466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自学新诗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720" y="3724275"/>
            <a:ext cx="2311400" cy="231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3140" y="979805"/>
            <a:ext cx="6431280" cy="5330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84120" y="2136140"/>
            <a:ext cx="2625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4710" y="1101725"/>
            <a:ext cx="5269865" cy="4699000"/>
          </a:xfrm>
          <a:prstGeom prst="rect">
            <a:avLst/>
          </a:prstGeom>
        </p:spPr>
      </p:pic>
      <p:pic>
        <p:nvPicPr>
          <p:cNvPr id="5" name="图片 4" descr="图片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34950" y="1858010"/>
            <a:ext cx="4285615" cy="4476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84575" y="2612072"/>
            <a:ext cx="5080000" cy="248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清平乐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村居</a:t>
            </a:r>
            <a:endParaRPr 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茅檐低小，溪上青青草。醉里吴音相媚好。白发谁家翁媪？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大儿锄豆溪东，中儿正织鸡笼。最喜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小儿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赖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，溪头卧剥莲蓬。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335" y="994410"/>
            <a:ext cx="2114550" cy="6467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复习导入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0520" y="2410460"/>
            <a:ext cx="5897880" cy="34518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1335" y="994410"/>
            <a:ext cx="2114550" cy="6513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90520" y="1821180"/>
            <a:ext cx="5412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西江月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夜行黄沙道中</a:t>
            </a:r>
          </a:p>
          <a:p>
            <a:pPr indent="304800"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[宋]辛弃疾</a:t>
            </a:r>
          </a:p>
          <a:p>
            <a:pPr indent="304800"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明月/别枝/惊鹊,清风/半夜/鸣蝉。</a:t>
            </a:r>
          </a:p>
          <a:p>
            <a:pPr indent="304800"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稻花香里/说丰年,听取/蛙声/一片。七八个星/天外,两三点雨/山前。</a:t>
            </a:r>
          </a:p>
          <a:p>
            <a:pPr indent="304800"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旧时/茅店/社林边,路转/溪桥/忽见。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图片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21335" y="2410460"/>
            <a:ext cx="2233930" cy="3171825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4</TotalTime>
  <Words>981</Words>
  <Application>Microsoft Office PowerPoint</Application>
  <PresentationFormat>On-screen Show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397</cp:revision>
  <dcterms:created xsi:type="dcterms:W3CDTF">2013-11-14T01:26:00Z</dcterms:created>
  <dcterms:modified xsi:type="dcterms:W3CDTF">2019-08-10T12:04:56Z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