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72" r:id="rId13"/>
    <p:sldId id="267" r:id="rId14"/>
    <p:sldId id="269" r:id="rId15"/>
    <p:sldId id="268" r:id="rId16"/>
    <p:sldId id="270" r:id="rId17"/>
    <p:sldId id="271" r:id="rId18"/>
    <p:sldId id="273" r:id="rId19"/>
    <p:sldId id="274" r:id="rId2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8" y="-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2546F0-9366-4038-896B-A96513303D80}" type="datetimeFigureOut">
              <a:rPr lang="zh-CN" altLang="en-US" smtClean="0"/>
              <a:t>2016/10/7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F470C8-C53F-4251-A25C-A0B9397A36A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F470C8-C53F-4251-A25C-A0B9397A36AD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2016/10/7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语文园地一</a:t>
            </a:r>
            <a:endParaRPr lang="zh-CN" altLang="en-US" sz="60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8194" name="Picture 2" descr="C:\Users\Administrator\Desktop\QQ截图2016100616204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950217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5143504" y="1571612"/>
            <a:ext cx="3262432" cy="1323439"/>
          </a:xfrm>
          <a:prstGeom prst="rect">
            <a:avLst/>
          </a:prstGeom>
          <a:solidFill>
            <a:schemeClr val="bg1">
              <a:alpha val="57000"/>
            </a:schemeClr>
          </a:solidFill>
        </p:spPr>
        <p:txBody>
          <a:bodyPr wrap="none">
            <a:spAutoFit/>
          </a:bodyPr>
          <a:lstStyle/>
          <a:p>
            <a:pPr>
              <a:buNone/>
            </a:pPr>
            <a:r>
              <a:rPr lang="zh-CN" altLang="en-US" sz="8000" dirty="0" smtClean="0">
                <a:solidFill>
                  <a:srgbClr val="FF0000"/>
                </a:solidFill>
              </a:rPr>
              <a:t>雨夹雪</a:t>
            </a:r>
            <a:endParaRPr lang="zh-CN" altLang="en-US" sz="8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4282" y="428604"/>
            <a:ext cx="8229600" cy="1143000"/>
          </a:xfrm>
        </p:spPr>
        <p:txBody>
          <a:bodyPr/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读一读 ，记一记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2071678"/>
            <a:ext cx="9144000" cy="2614618"/>
          </a:xfrm>
        </p:spPr>
        <p:txBody>
          <a:bodyPr/>
          <a:lstStyle/>
          <a:p>
            <a:pPr>
              <a:buNone/>
            </a:pPr>
            <a:r>
              <a:rPr lang="en-US" altLang="zh-CN" sz="4000" dirty="0" smtClean="0"/>
              <a:t>A   S   D   G   H   Y   K   L   O   C   N   B   E   W</a:t>
            </a:r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r>
              <a:rPr lang="en-US" altLang="zh-CN" sz="4000" b="1" dirty="0" smtClean="0">
                <a:solidFill>
                  <a:srgbClr val="FF0000"/>
                </a:solidFill>
                <a:latin typeface="zypyyb" pitchFamily="2" charset="-122"/>
                <a:ea typeface="zypyyb" pitchFamily="2" charset="-122"/>
              </a:rPr>
              <a:t>ɑ</a:t>
            </a:r>
            <a:r>
              <a:rPr lang="en-US" altLang="zh-CN" sz="4000" dirty="0" smtClean="0">
                <a:solidFill>
                  <a:srgbClr val="FF0000"/>
                </a:solidFill>
              </a:rPr>
              <a:t>    s   d    </a:t>
            </a:r>
            <a:r>
              <a:rPr lang="en-US" altLang="zh-CN" sz="4000" dirty="0" smtClean="0">
                <a:solidFill>
                  <a:srgbClr val="FF0000"/>
                </a:solidFill>
                <a:latin typeface="+mj-ea"/>
              </a:rPr>
              <a:t>ɡ</a:t>
            </a:r>
            <a:r>
              <a:rPr lang="en-US" altLang="zh-CN" sz="4000" dirty="0" smtClean="0">
                <a:solidFill>
                  <a:srgbClr val="FF0000"/>
                </a:solidFill>
              </a:rPr>
              <a:t>   h   y   k    l    o   c    n    b   e   w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1000" r="-3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连一连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zh-CN" altLang="en-US" sz="4400" dirty="0" smtClean="0"/>
              <a:t>全    万    方    半    上    长    王    见</a:t>
            </a:r>
            <a:endParaRPr lang="en-US" altLang="zh-CN" sz="4400" dirty="0" smtClean="0"/>
          </a:p>
          <a:p>
            <a:pPr>
              <a:buNone/>
            </a:pPr>
            <a:endParaRPr lang="en-US" altLang="zh-CN" sz="4400" dirty="0" smtClean="0"/>
          </a:p>
          <a:p>
            <a:pPr>
              <a:buNone/>
            </a:pPr>
            <a:endParaRPr lang="en-US" altLang="zh-CN" sz="4400" dirty="0" smtClean="0"/>
          </a:p>
          <a:p>
            <a:pPr>
              <a:buNone/>
            </a:pPr>
            <a:r>
              <a:rPr lang="en-US" altLang="zh-CN" sz="4400" dirty="0" smtClean="0"/>
              <a:t>              </a:t>
            </a:r>
            <a:r>
              <a:rPr lang="en-US" altLang="zh-CN" sz="4400" b="1" dirty="0" err="1" smtClean="0">
                <a:latin typeface="zypyyb" pitchFamily="2" charset="-122"/>
                <a:ea typeface="zypyyb" pitchFamily="2" charset="-122"/>
              </a:rPr>
              <a:t>ɑ</a:t>
            </a:r>
            <a:r>
              <a:rPr lang="en-US" altLang="zh-CN" sz="4400" dirty="0" err="1" smtClean="0"/>
              <a:t>n</a:t>
            </a:r>
            <a:r>
              <a:rPr lang="en-US" altLang="zh-CN" sz="44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</a:rPr>
              <a:t>ɡ</a:t>
            </a:r>
            <a:r>
              <a:rPr lang="en-US" altLang="zh-CN" sz="4400" dirty="0" smtClean="0"/>
              <a:t>                        </a:t>
            </a:r>
            <a:r>
              <a:rPr lang="en-US" altLang="zh-CN" sz="4400" b="1" dirty="0" err="1" smtClean="0">
                <a:latin typeface="zypyyb" pitchFamily="2" charset="-122"/>
                <a:ea typeface="zypyyb" pitchFamily="2" charset="-122"/>
              </a:rPr>
              <a:t>ɑ</a:t>
            </a:r>
            <a:r>
              <a:rPr lang="en-US" altLang="zh-CN" sz="4400" dirty="0" err="1" smtClean="0"/>
              <a:t>n</a:t>
            </a:r>
            <a:endParaRPr lang="zh-CN" altLang="en-US" sz="4400" dirty="0"/>
          </a:p>
        </p:txBody>
      </p:sp>
      <p:cxnSp>
        <p:nvCxnSpPr>
          <p:cNvPr id="5" name="直接连接符 4"/>
          <p:cNvCxnSpPr/>
          <p:nvPr/>
        </p:nvCxnSpPr>
        <p:spPr>
          <a:xfrm rot="5400000">
            <a:off x="6536545" y="2393149"/>
            <a:ext cx="1857388" cy="1643074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rot="10800000" flipV="1">
            <a:off x="2928926" y="2285992"/>
            <a:ext cx="3071834" cy="1928826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142976" y="2285992"/>
            <a:ext cx="5000660" cy="1928826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4071934" y="2285992"/>
            <a:ext cx="2214578" cy="1928826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rot="10800000" flipV="1">
            <a:off x="2571736" y="2285992"/>
            <a:ext cx="2357454" cy="18573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2143108" y="2071678"/>
            <a:ext cx="4000528" cy="2071702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rot="10800000" flipV="1">
            <a:off x="3143240" y="2143116"/>
            <a:ext cx="3929090" cy="214314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rot="5400000">
            <a:off x="1821637" y="2964653"/>
            <a:ext cx="1857388" cy="500066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5720" y="0"/>
            <a:ext cx="2614602" cy="1143000"/>
          </a:xfrm>
        </p:spPr>
        <p:txBody>
          <a:bodyPr/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读一读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71670" y="857232"/>
            <a:ext cx="5357850" cy="6000768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祖国多么广大</a:t>
            </a:r>
            <a:endParaRPr lang="en-US" altLang="zh-CN" sz="4000" b="1" dirty="0" smtClean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大兴安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岭，</a:t>
            </a:r>
            <a:endParaRPr lang="en-US" altLang="zh-CN" sz="4000" b="1" dirty="0" smtClean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雪花还在飞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舞。</a:t>
            </a:r>
            <a:endParaRPr lang="en-US" altLang="zh-CN" sz="4000" b="1" dirty="0" smtClean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长江两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岸，</a:t>
            </a:r>
            <a:endParaRPr lang="en-US" altLang="zh-CN" sz="4000" b="1" dirty="0" smtClean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柳枝已经发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芽。</a:t>
            </a:r>
            <a:endParaRPr lang="en-US" altLang="zh-CN" sz="4000" b="1" dirty="0" smtClean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海南岛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上，</a:t>
            </a:r>
            <a:endParaRPr lang="en-US" altLang="zh-CN" sz="4000" b="1" dirty="0" smtClean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到处盛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开着鲜花。</a:t>
            </a:r>
            <a:endParaRPr lang="en-US" altLang="zh-CN" sz="4000" b="1" dirty="0" smtClean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我们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的祖国多么广大。</a:t>
            </a:r>
            <a:endParaRPr lang="en-US" altLang="zh-CN" sz="4000" b="1" dirty="0" smtClean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785786" y="0"/>
            <a:ext cx="2471726" cy="1143000"/>
          </a:xfrm>
        </p:spPr>
        <p:txBody>
          <a:bodyPr/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写一写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857224" y="928670"/>
            <a:ext cx="4368504" cy="509370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5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白</a:t>
            </a:r>
            <a:endParaRPr lang="zh-CN" altLang="en-US" sz="325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596" y="0"/>
            <a:ext cx="3400420" cy="1143000"/>
          </a:xfrm>
        </p:spPr>
        <p:txBody>
          <a:bodyPr/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写一写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785786" y="1214422"/>
            <a:ext cx="4368504" cy="509370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5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回</a:t>
            </a:r>
            <a:endParaRPr lang="zh-CN" altLang="en-US" sz="325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500034" y="0"/>
            <a:ext cx="340042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</a:pP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写一写</a:t>
            </a:r>
            <a:endParaRPr lang="zh-CN" altLang="en-US" sz="4400" b="1" dirty="0" smtClean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4348" y="1071546"/>
            <a:ext cx="4368504" cy="509370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5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国</a:t>
            </a:r>
            <a:endParaRPr lang="zh-CN" altLang="en-US" sz="325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3214710" cy="1143000"/>
          </a:xfrm>
        </p:spPr>
        <p:txBody>
          <a:bodyPr/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日积月累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543956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春回大地    万物复苏    柳绿花红</a:t>
            </a:r>
            <a:endParaRPr lang="en-US" altLang="zh-CN" sz="4000" b="1" dirty="0" smtClean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endParaRPr lang="en-US" altLang="zh-CN" sz="4000" b="1" dirty="0" smtClean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莺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歌燕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舞    冰雪融化    泉水叮咚</a:t>
            </a:r>
            <a:endParaRPr lang="en-US" altLang="zh-CN" sz="4000" b="1" dirty="0" smtClean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endParaRPr lang="en-US" altLang="zh-CN" sz="4000" b="1" dirty="0" smtClean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百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花齐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放    百鸟争鸣</a:t>
            </a:r>
            <a:endParaRPr lang="zh-CN" altLang="en-US" sz="40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57488" y="0"/>
            <a:ext cx="3829048" cy="1143000"/>
          </a:xfrm>
        </p:spPr>
        <p:txBody>
          <a:bodyPr/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和大人一起读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0034" y="1214422"/>
            <a:ext cx="7400948" cy="4525963"/>
          </a:xfrm>
        </p:spPr>
        <p:txBody>
          <a:bodyPr>
            <a:normAutofit fontScale="92500" lnSpcReduction="20000"/>
          </a:bodyPr>
          <a:lstStyle/>
          <a:p>
            <a:r>
              <a:rPr lang="zh-CN" alt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连一连</a:t>
            </a:r>
            <a:r>
              <a:rPr lang="zh-CN" alt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，谁和谁好？</a:t>
            </a:r>
            <a:endParaRPr lang="en-US" altLang="zh-CN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buNone/>
            </a:pPr>
            <a:r>
              <a:rPr lang="zh-CN" altLang="en-US" b="1" dirty="0" smtClean="0">
                <a:solidFill>
                  <a:srgbClr val="FF0000"/>
                </a:solidFill>
              </a:rPr>
              <a:t>      </a:t>
            </a:r>
            <a:r>
              <a:rPr lang="zh-CN" altLang="en-US" sz="39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藤                       同学</a:t>
            </a:r>
            <a:endParaRPr lang="en-US" altLang="zh-CN" sz="39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endParaRPr lang="en-US" altLang="zh-CN" sz="39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zh-CN" altLang="en-US" sz="39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我                        风</a:t>
            </a:r>
            <a:endParaRPr lang="en-US" altLang="zh-CN" sz="39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endParaRPr lang="en-US" altLang="zh-CN" sz="39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zh-CN" altLang="en-US" sz="39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蜜蜂                      瓜 </a:t>
            </a:r>
            <a:endParaRPr lang="en-US" altLang="zh-CN" sz="39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zh-CN" altLang="en-US" sz="39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</a:t>
            </a:r>
            <a:endParaRPr lang="en-US" altLang="zh-CN" sz="39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zh-CN" altLang="en-US" sz="39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白云                      花</a:t>
            </a:r>
            <a:endParaRPr lang="en-US" altLang="zh-CN" sz="39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1643042" y="1928802"/>
            <a:ext cx="5000660" cy="1000132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1714480" y="1857364"/>
            <a:ext cx="5214974" cy="2214578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2000232" y="4143380"/>
            <a:ext cx="4929222" cy="107157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2214546" y="3143248"/>
            <a:ext cx="4714908" cy="2071702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和大人一起读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想一想，你还知道谁和谁好？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5720" y="785794"/>
            <a:ext cx="8229600" cy="1143000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趣味识字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714348" y="3143248"/>
            <a:ext cx="7329510" cy="140017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4000" dirty="0" smtClean="0">
                <a:latin typeface="楷体" pitchFamily="49" charset="-122"/>
                <a:ea typeface="楷体" pitchFamily="49" charset="-122"/>
              </a:rPr>
              <a:t>阴  雷  电  阵  冰  冻  夹</a:t>
            </a:r>
            <a:endParaRPr lang="en-US" altLang="zh-CN" sz="4000" dirty="0" smtClean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85786" y="2643182"/>
            <a:ext cx="69541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y</a:t>
            </a:r>
            <a:r>
              <a:rPr lang="zh-CN" altLang="zh-CN" sz="3200" dirty="0" smtClean="0"/>
              <a:t>ī</a:t>
            </a:r>
            <a:r>
              <a:rPr lang="en-US" altLang="zh-CN" sz="3200" dirty="0" smtClean="0"/>
              <a:t>n     l</a:t>
            </a:r>
            <a:r>
              <a:rPr lang="zh-CN" altLang="zh-CN" sz="3200" dirty="0" smtClean="0"/>
              <a:t>é</a:t>
            </a:r>
            <a:r>
              <a:rPr lang="en-US" altLang="zh-CN" sz="3200" dirty="0" err="1" smtClean="0"/>
              <a:t>i</a:t>
            </a:r>
            <a:r>
              <a:rPr lang="en-US" altLang="zh-CN" sz="3200" dirty="0" smtClean="0"/>
              <a:t>     </a:t>
            </a:r>
            <a:r>
              <a:rPr lang="en-US" altLang="zh-CN" sz="3200" dirty="0" err="1" smtClean="0"/>
              <a:t>di</a:t>
            </a:r>
            <a:r>
              <a:rPr lang="en-US" altLang="zh-CN" sz="32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itchFamily="2" charset="-122"/>
              </a:rPr>
              <a:t>à</a:t>
            </a:r>
            <a:r>
              <a:rPr lang="en-US" altLang="zh-CN" sz="3200" dirty="0" err="1" smtClean="0"/>
              <a:t>n</a:t>
            </a:r>
            <a:r>
              <a:rPr lang="en-US" altLang="zh-CN" sz="3200" dirty="0" smtClean="0"/>
              <a:t>    </a:t>
            </a:r>
            <a:r>
              <a:rPr lang="en-US" altLang="zh-CN" sz="3200" dirty="0" err="1" smtClean="0"/>
              <a:t>zh</a:t>
            </a:r>
            <a:r>
              <a:rPr lang="zh-CN" altLang="zh-CN" sz="3200" dirty="0" smtClean="0"/>
              <a:t>è</a:t>
            </a:r>
            <a:r>
              <a:rPr lang="en-US" altLang="zh-CN" sz="3200" dirty="0" smtClean="0"/>
              <a:t>n   b</a:t>
            </a:r>
            <a:r>
              <a:rPr lang="zh-CN" altLang="zh-CN" sz="3200" dirty="0" smtClean="0"/>
              <a:t>ī</a:t>
            </a:r>
            <a:r>
              <a:rPr lang="en-US" altLang="zh-CN" sz="3200" dirty="0" err="1" smtClean="0"/>
              <a:t>n</a:t>
            </a:r>
            <a:r>
              <a:rPr lang="en-US" altLang="zh-CN" sz="32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</a:rPr>
              <a:t>ɡ</a:t>
            </a:r>
            <a:r>
              <a:rPr lang="en-US" altLang="zh-CN" sz="3200" dirty="0" smtClean="0"/>
              <a:t>  </a:t>
            </a:r>
            <a:r>
              <a:rPr lang="en-US" altLang="zh-CN" sz="3200" dirty="0" smtClean="0"/>
              <a:t>d</a:t>
            </a:r>
            <a:r>
              <a:rPr lang="zh-CN" altLang="zh-CN" sz="3200" dirty="0" smtClean="0"/>
              <a:t>ò</a:t>
            </a:r>
            <a:r>
              <a:rPr lang="en-US" altLang="zh-CN" sz="3200" dirty="0" err="1" smtClean="0"/>
              <a:t>n</a:t>
            </a:r>
            <a:r>
              <a:rPr lang="en-US" altLang="zh-CN" sz="32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</a:rPr>
              <a:t>ɡ</a:t>
            </a:r>
            <a:r>
              <a:rPr lang="en-US" altLang="zh-CN" sz="3200" dirty="0" smtClean="0"/>
              <a:t>    </a:t>
            </a:r>
            <a:r>
              <a:rPr lang="en-US" altLang="zh-CN" sz="3200" dirty="0" err="1" smtClean="0"/>
              <a:t>ji</a:t>
            </a:r>
            <a:r>
              <a:rPr lang="en-US" altLang="zh-CN" sz="32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itchFamily="2" charset="-122"/>
              </a:rPr>
              <a:t>ā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itchFamily="2" charset="-122"/>
              </a:rPr>
              <a:t> </a:t>
            </a:r>
            <a:endParaRPr lang="zh-CN" altLang="zh-CN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2" descr="C:\Users\Administrator\Desktop\QQ截图2016100616000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857224" y="928670"/>
            <a:ext cx="1263487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 smtClean="0">
                <a:solidFill>
                  <a:srgbClr val="FFFF00"/>
                </a:solidFill>
              </a:rPr>
              <a:t>阴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50" name="Picture 2" descr="C:\Users\Administrator\Desktop\QQ截图2016100616053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52161" cy="6858000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6215074" y="3000372"/>
            <a:ext cx="121058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 smtClean="0">
                <a:solidFill>
                  <a:srgbClr val="FF0000"/>
                </a:solidFill>
              </a:rPr>
              <a:t>晴</a:t>
            </a:r>
            <a:endParaRPr lang="zh-CN" altLang="en-US" sz="8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074" name="Picture 2" descr="C:\Users\Administrator\Desktop\QQ截图2016100616070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428596" y="3571876"/>
            <a:ext cx="1443024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 smtClean="0">
                <a:solidFill>
                  <a:srgbClr val="FF0000"/>
                </a:solidFill>
              </a:rPr>
              <a:t>雾 </a:t>
            </a:r>
            <a:endParaRPr lang="zh-CN" altLang="en-US" sz="8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098" name="Picture 2" descr="C:\Users\Administrator\Desktop\QQ截图2016100616090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5500694" y="1071546"/>
            <a:ext cx="2468946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 smtClean="0">
                <a:solidFill>
                  <a:srgbClr val="FFFF00"/>
                </a:solidFill>
              </a:rPr>
              <a:t>雷雨</a:t>
            </a:r>
            <a:r>
              <a:rPr lang="zh-CN" altLang="en-US" sz="8000" dirty="0" smtClean="0">
                <a:solidFill>
                  <a:srgbClr val="FF0000"/>
                </a:solidFill>
              </a:rPr>
              <a:t> </a:t>
            </a:r>
            <a:endParaRPr lang="zh-CN" altLang="en-US" sz="8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122" name="Picture 2" descr="C:\Users\Administrator\Desktop\QQ截图2016100616110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1844" cy="6858000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285720" y="1571612"/>
            <a:ext cx="2468946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 smtClean="0">
                <a:solidFill>
                  <a:srgbClr val="FFFF00"/>
                </a:solidFill>
              </a:rPr>
              <a:t>暴雨 </a:t>
            </a:r>
            <a:endParaRPr lang="zh-CN" altLang="en-US" sz="8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147" name="Picture 3" descr="C:\Users\Administrator\Desktop\QQ截图2016100616161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9194" cy="6858000"/>
          </a:xfrm>
          <a:prstGeom prst="rect">
            <a:avLst/>
          </a:prstGeom>
          <a:noFill/>
        </p:spPr>
      </p:pic>
      <p:sp>
        <p:nvSpPr>
          <p:cNvPr id="7" name="矩形 6"/>
          <p:cNvSpPr/>
          <p:nvPr/>
        </p:nvSpPr>
        <p:spPr>
          <a:xfrm>
            <a:off x="5286380" y="571480"/>
            <a:ext cx="2468946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 smtClean="0">
                <a:solidFill>
                  <a:srgbClr val="FFFF00"/>
                </a:solidFill>
              </a:rPr>
              <a:t>冰雹 </a:t>
            </a:r>
            <a:endParaRPr lang="zh-CN" altLang="en-US" sz="8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7170" name="Picture 2" descr="C:\Users\Administrator\Desktop\网络选图\QQ截图20161005154211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95553" cy="6858000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285720" y="857232"/>
            <a:ext cx="2236510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zh-CN" altLang="en-US" sz="8000" dirty="0" smtClean="0">
                <a:solidFill>
                  <a:srgbClr val="FFFF00"/>
                </a:solidFill>
              </a:rPr>
              <a:t>霜冻</a:t>
            </a:r>
            <a:endParaRPr lang="en-US" altLang="zh-CN" sz="8000" dirty="0" smtClean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</TotalTime>
  <Words>251</Words>
  <Application>Microsoft Office PowerPoint</Application>
  <PresentationFormat>全屏显示(4:3)</PresentationFormat>
  <Paragraphs>54</Paragraphs>
  <Slides>19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Office 主题</vt:lpstr>
      <vt:lpstr>语文园地一</vt:lpstr>
      <vt:lpstr>趣味识字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读一读 ，记一记</vt:lpstr>
      <vt:lpstr>连一连</vt:lpstr>
      <vt:lpstr>读一读</vt:lpstr>
      <vt:lpstr>写一写</vt:lpstr>
      <vt:lpstr>写一写</vt:lpstr>
      <vt:lpstr>幻灯片 16</vt:lpstr>
      <vt:lpstr>日积月累</vt:lpstr>
      <vt:lpstr>和大人一起读</vt:lpstr>
      <vt:lpstr>和大人一起读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语文园地一</dc:title>
  <dc:creator>Administrator</dc:creator>
  <cp:lastModifiedBy>User</cp:lastModifiedBy>
  <cp:revision>18</cp:revision>
  <dcterms:created xsi:type="dcterms:W3CDTF">2016-10-06T07:30:59Z</dcterms:created>
  <dcterms:modified xsi:type="dcterms:W3CDTF">2016-10-07T01:29:40Z</dcterms:modified>
</cp:coreProperties>
</file>