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34" r:id="rId3"/>
    <p:sldId id="308" r:id="rId4"/>
    <p:sldId id="307" r:id="rId5"/>
    <p:sldId id="306" r:id="rId6"/>
    <p:sldId id="305" r:id="rId8"/>
    <p:sldId id="309" r:id="rId9"/>
    <p:sldId id="316" r:id="rId10"/>
    <p:sldId id="315" r:id="rId11"/>
    <p:sldId id="317" r:id="rId12"/>
    <p:sldId id="314" r:id="rId13"/>
    <p:sldId id="312" r:id="rId14"/>
    <p:sldId id="311" r:id="rId15"/>
    <p:sldId id="321" r:id="rId16"/>
    <p:sldId id="320" r:id="rId17"/>
    <p:sldId id="319" r:id="rId18"/>
    <p:sldId id="318" r:id="rId19"/>
    <p:sldId id="328" r:id="rId20"/>
    <p:sldId id="327" r:id="rId21"/>
    <p:sldId id="326" r:id="rId22"/>
    <p:sldId id="325" r:id="rId23"/>
    <p:sldId id="324" r:id="rId24"/>
    <p:sldId id="323" r:id="rId25"/>
    <p:sldId id="322" r:id="rId26"/>
    <p:sldId id="333" r:id="rId27"/>
    <p:sldId id="332" r:id="rId28"/>
    <p:sldId id="331" r:id="rId29"/>
    <p:sldId id="330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6334" autoAdjust="0"/>
  </p:normalViewPr>
  <p:slideViewPr>
    <p:cSldViewPr>
      <p:cViewPr varScale="1">
        <p:scale>
          <a:sx n="85" d="100"/>
          <a:sy n="85" d="100"/>
        </p:scale>
        <p:origin x="-11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F46253-02FB-457B-A215-4A9967B19C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F46253-02FB-457B-A215-4A9967B19C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klxuexi.com/images/pic/P1_xiaoxue/jiazhang/7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39752" y="2060848"/>
            <a:ext cx="4714908" cy="303980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  <a:softEdge rad="317500"/>
          </a:effectLst>
        </p:spPr>
      </p:pic>
      <p:sp>
        <p:nvSpPr>
          <p:cNvPr id="5" name="矩形 4"/>
          <p:cNvSpPr/>
          <p:nvPr/>
        </p:nvSpPr>
        <p:spPr>
          <a:xfrm>
            <a:off x="2771800" y="908720"/>
            <a:ext cx="37978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微软雅黑" pitchFamily="34" charset="-122"/>
                <a:ea typeface="微软雅黑" pitchFamily="34" charset="-122"/>
                <a:sym typeface="楷体" pitchFamily="49" charset="-122"/>
              </a:rPr>
              <a:t>第 一 单 元 学 习 评 价</a:t>
            </a:r>
            <a:endParaRPr lang="en-US" altLang="zh-CN" sz="2800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微软雅黑" pitchFamily="34" charset="-122"/>
              <a:ea typeface="微软雅黑" pitchFamily="34" charset="-122"/>
              <a:sym typeface="楷体" pitchFamily="49" charset="-122"/>
            </a:endParaRPr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2699792" y="1556792"/>
            <a:ext cx="402225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120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分钟　满分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120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9592" y="26064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九年级语文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63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39552" y="908720"/>
            <a:ext cx="8055410" cy="39050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慢慢地小姑娘对我已不太拘束了。从她那很难懂的话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里我终于听明白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小姑娘十四了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家离刚才的沙窝站还有几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十里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家里的核桃树收很多核桃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但汽车进不了山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要卖就得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背到很远的地方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现在妈妈病着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要钱治病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爸爸才叫她出来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卖核桃。她是半夜起身一直走到天黑才赶到这里的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在一个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山洞里住了一夜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天不亮就背起篓子走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才赶上了这趟车。卖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完核桃赶回来还要走一天一夜才能回到家。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17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95536" y="117693"/>
            <a:ext cx="8363187" cy="67403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出这么远门你不害怕吗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我问。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“我有伴儿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一上车都挤散了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下车就见到了。”她很有信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心地说。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“走出这么远卖一筐核桃能赚多少钱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“刨除来回车票钱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能剩下十五六块吧。”小姑娘微微一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显然这个数字给她以鼓舞。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“还不够路上吃顿饭的呢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我身边一位乘客插话说。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小姑娘马上说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我们带的有干粮。”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那位乘客真有点多话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你带的什么干粮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“我已经吃过一次了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还有一包在核桃底下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爸爸要我卖完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核桃再吃那些。”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7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7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7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7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7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7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7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7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7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7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79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79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323528" y="620688"/>
            <a:ext cx="9066906" cy="50130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你带的什么干粮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那位乘客追问。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“红薯面饼子。”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周围的旅客闻之一时凄然。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　就在这时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车厢广播要晚点半小时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火车停在了半道中间。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我赶忙利用这个机会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对车厢里的旅客说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这个女孩带来的山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核桃挺好吃的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希望大家都能买一点。”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有人问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多少钱一斤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女孩说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阿妈告诉我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十个核桃卖两角五分钱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不能再少了。”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我跟着说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真够便宜的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我们那里卖八块钱一斤呢。”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8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8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467544" y="836712"/>
            <a:ext cx="8185254" cy="501675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旅客纷纷来买了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我帮着小姑娘数着核桃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她收钱。那种核桃是薄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皮核桃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把两个攥在手里一挤就破了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生着吃也很香。一会儿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那一篓核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桃就卖去了多半篓。那女孩儿仔细地把收到的零碎钱打理好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一脸的欣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喜。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很快到了站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姑娘要下车了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我帮她把背篓背在肩上。然后取出一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套红豆色的衣裤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放进她的背篓。对她说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这是我买来要送我侄女的衣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送你一套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回家穿。”她高兴地侧身看那身衣服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笑容中对我表示着谢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意。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此时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一直在旁边玩扑克的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个农民工也急忙站起来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一人捏着五十元</a:t>
            </a:r>
            <a:endParaRPr kumimoji="0" lang="en-US" altLang="zh-CN" sz="20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远远伸着手把钱塞给小姑娘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小妹妹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我们因为实在带不了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没法买你的</a:t>
            </a:r>
            <a:endParaRPr kumimoji="0" lang="en-US" altLang="zh-CN" sz="20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核桃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这点钱拿回去给你妈妈买点药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。”姑娘哭了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她很着急自己不会表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达心里的感谢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脸憋得通红。小姑娘在拥挤中下车了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却没有走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转回来站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到高高的车窗跟前对那几位给他钱的农民工大声喊着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大爷们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感激的泪水纷挂在小脸上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不知道说什么好。那几位农民工都很年轻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爷这称呼显然是不合适的。她又走到我的车窗前喊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阿婆啊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你送我的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衣服我先不穿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我要留着嫁人时穿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阿婆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声音是哽咽的。“阿婆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叫山果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8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8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389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389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389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89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389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389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389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389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3891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467544" y="1124744"/>
            <a:ext cx="8363187" cy="33510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灿烂阳光下的这个车站很快移出了我们的视线。我心里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久久回荡着这名字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山果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眼里也有泪水流出来。车上一阵混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乱之后又平静了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车窗外那一簇簇漫山遍野的野百合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静静地从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灌木丛中探出素白的倩影倏尔而过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连同那个小小的沙窝站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个瘦弱的面容姣好的山果姑娘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那些衣衫不整的农民工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那份心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灵深处的慈爱消隐在莽莽群山中。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3203848" y="4941168"/>
            <a:ext cx="537358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选自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文摘报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》2016-04-23,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有删改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  <p:bldP spid="399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539552" y="796062"/>
            <a:ext cx="7443063" cy="3046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简要概括小姑娘的形象特点。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试从小姑娘的角度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对文中画线句子进行赏析。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412776"/>
            <a:ext cx="77048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小姑娘是一个瘦弱、穷苦、俊俏的孩子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她对生活充满自信和乐观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懂事孝顺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懂得感恩。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画线句是对农民工动作和语言的描写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这些描写表现出农民工善良淳朴的性格特点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传达出人与人之间的纯真情感。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755576" y="775737"/>
            <a:ext cx="6431569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找出文中一处景物描写并分析其作用。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(8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本文以“山果”为题有哪些好处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755576" y="1268760"/>
            <a:ext cx="7571303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车窗外那一簇簇漫山遍野的野百合静静地从灌木丛中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探出素白的倩影倏尔而过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消隐在莾莾群山中”这里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借助环境描写衬托了小姑娘的形象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与文章开头相照应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深化了文章的主旨。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山果”既是文中主人公的名字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又是文章的题目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一语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双关。同时文章还以山果为线索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贯串全文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使文章结构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严谨。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9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9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755576" y="1052736"/>
            <a:ext cx="7920880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粽子里的乡愁　　琦　君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①异乡客地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愈是没有年节的气氛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愈是怀念旧时代的年节情景。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②端午是个大节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也是母亲大忙特忙、大显身手的好时光。想起她灵活的双手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裹着四角玲珑的粽子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就好像马上闻到那股子粽香了。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③母亲包的粽子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种类很多。莲子红枣粽只包少许几个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是专为供佛的素粽。荤的豆沙粽、猪肉粽、火腿粽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可以供祖先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供过以后称之为“子孙粽”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吃了会保佑后代儿孙绵延。包的最多的是红豆粽、白米粽、灰汤粽。一家人享受以外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还要布施乞丐。母亲总是为乞丐大量地准备一批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美其名曰“富贵粽”。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467544" y="620688"/>
            <a:ext cx="8275022" cy="5567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④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我最最喜欢吃的是灰汤粽。那是用早稻草烧成灰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铺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在白布上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拿开水一冲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滴下的热汤呈灰褐色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内含大量的碱。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把包好的白米粽浸泡灰汤中一段时间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大约一夜晚吧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提出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来煮熟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就是浅咖啡色带碱味的灰汤粽。那股特别的清香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他粽子所不及的。我一口气可以吃两个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因为灰汤粽不但不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碍胃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反而有帮助消化之功。过节时若吃得过饱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母亲就用灰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粽焙成灰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叫我用开水送服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胃就舒服了。完全是自然食物的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自然治疗法。母亲常说我是从灰汤粽里长大的。几十年以来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一想起灰汤粽的香味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就神往童年与故乡的快乐时光。但在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今天到哪里去找早稻草烧出灰来冲灰汤呢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5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50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5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50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50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50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4505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467544" y="836712"/>
            <a:ext cx="8430513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⑤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端午节那天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乞丐一早就来讨粽子。真是个门庭若市。我帮着长工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阿荣提着富贵粽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一个个地分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忙得不亦乐乎。乞丐常高声地喊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太太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高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升点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意味多给点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。明里去了暗里来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积福积德保佑你大富大贵啊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总是从厨房里出来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连声说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大家有福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大家有福。”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⑥乞丐去后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我问母亲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他们讨饭吃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有什么福呢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母亲正色道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要这样讲。谁能保证一生一世享福呢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谁又能保证下一世有福还是没福。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福是要靠自己修的。时时刻刻要存好心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要惜福最要紧。他们做乞丐的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不是一个个都好吃懒做的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有的一时做错了事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败了家业。有的是上一代没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积福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害了他们。你看那些孩子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跟着爹娘日晒夜露地讨饭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他们做错了什么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有什么罪过呢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6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6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6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6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60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60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60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60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60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460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259632" y="22768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55576" y="620688"/>
            <a:ext cx="6979796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一、积累与运用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下列各组加点字注音都正确的一项是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荇藻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xìng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白桦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hu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itchFamily="18" charset="0"/>
              </a:rPr>
              <a:t>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蘸着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itchFamily="18" charset="0"/>
              </a:rPr>
              <a:t>à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簇新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掠过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luě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蜗行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wō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淤滩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yū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驳船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胚芽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pēi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虔信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qi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itchFamily="18" charset="0"/>
              </a:rPr>
              <a:t>á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深邃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suì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纤绳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qi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itchFamily="18" charset="0"/>
              </a:rPr>
              <a:t>à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黝黑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yōu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瞰望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k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itchFamily="18" charset="0"/>
              </a:rPr>
              <a:t>à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彻骨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绯红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fēi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48264" y="1340768"/>
            <a:ext cx="391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3707904" y="22768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71600" y="27809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419872" y="285293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259632" y="33569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203848" y="33569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71600" y="393305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203848" y="393305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259632" y="443711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203848" y="443711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259632" y="50131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131840" y="50131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259632" y="558924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275856" y="558924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71600" y="609329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203848" y="609329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611560" y="0"/>
            <a:ext cx="8222123" cy="65012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⑦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母亲的话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在我的心头重重地敲了一下。因而每回看到乞丐们背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在背上的婴儿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小脑袋晃来晃去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在太阳里晒着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雨里淋着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心里就有说不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出的难过。当我把粽子递给小乞丐时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他们伸出黑漆漆的双手接过去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嘴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里说着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谢谢你啊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眼睛睁得大大的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看我一身的新衣服。他们有许多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都和我差不多年纪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差不多高矮。我就会想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他们为什么当乞丐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我为什么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住这样的大房子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有好东西吃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有书读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想想妈妈说的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谁能保证一生一世享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福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心里就害怕起来。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⑧有一回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一个小女孩悄声对我说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再给我一个粽子吧。我阿婆有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病走不动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我带回去给她吃。”我连忙给她一个大大的灰汤粽。她又说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灰汤粽是咬食的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帮助消化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我们没有什么肉吃呀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我听了很难过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厨房里拿一个肉粽给她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她没有等我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已经走得很远了。我追上去把粽子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她。我说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你有阿婆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我没有阿婆了。”她看了我半晌说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我也没有阿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是我后娘叫我这样说的。”我吃惊地问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你后娘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经常打我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用手指甲掐我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你看我手上脚上都有紫印。”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7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7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7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7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7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7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71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71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471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4710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4710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4710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4710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611560" y="692696"/>
            <a:ext cx="7835799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⑨听了她的话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我眼泪马上流出来了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我再也不嫌她脏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拉着她的手说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你不要讨饭了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我求妈妈收留你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你帮我们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做事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我们一同玩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我教你认字。”她静静地看着我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摇摇头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我没有这个福分。”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⑩她甩开我的手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很快地跑了。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539552" y="3573016"/>
            <a:ext cx="9144000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我回来呆呆地想了好久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告诉母亲。母亲也是呆呆地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想了好久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叹口气说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我也不知道要怎样做才周全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世上苦命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的人太多了。”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187624" y="3789040"/>
            <a:ext cx="350492" cy="27848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611560" y="1052736"/>
            <a:ext cx="8143576" cy="39050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日月飞逝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那个讨粽子的小女孩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她一脸悲苦的神情、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她一双吃惊的眼睛和她坚决地快跑而逝的背影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时常浮现在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我的心头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她小小年纪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是真的认命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还是更喜欢过乞讨的流浪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如果她仍在人世间的话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也已是年逾七旬的老妪了。人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世茫茫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她究竟活得怎样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活在哪里呢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每年的端午节来临时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我很少吃粽子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更无从吃到清香的灰汤粽。母亲细致的手艺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和琐琐屑屑的事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都只能在不尽的怀念中追寻了。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331640" y="1196752"/>
            <a:ext cx="350492" cy="35049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9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91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91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91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91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91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755576" y="764704"/>
            <a:ext cx="7848872" cy="31393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请说说第⑤段“明里去了暗里来”在本文段中的含义。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我”从母亲的话里受到了什么教育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从哪些语句表明“我”已经把它付之于行动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?(5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412776"/>
            <a:ext cx="756084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文中的含义是指母亲施舍粽子救济穷人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一定能得到神佛的保佑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得到富贵的。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“我”从母亲的话里明白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要珍惜自己所拥有的幸福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并把它馈赠给别人。　从文中“我连忙给她一个大大的灰汤粽”和“我再也不嫌她脏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拉着她的手说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‘你不要讨饭了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我求妈妈收留你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你帮我们做事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我们一同玩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我教你认字’”可以看出“我”把它已经付之于行动了。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275738" y="764704"/>
            <a:ext cx="8868262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请从对乞丐小女孩的描写中揣摩出她心理的变化。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再给我一个粽子吧。我阿婆有病走不动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我带回去给她吃。”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她没有等我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已经走得很远了。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她看了我半晌说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我也没有阿婆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是我后娘叫我这样说的。”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她静静地看着我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摇摇头说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我没有这个福分。”她甩开我的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很快地跑了。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4149080"/>
            <a:ext cx="45365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企图欺骗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良心过意不去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想快点离开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不忍心欺骗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保留自尊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拒绝施舍　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611560" y="764704"/>
            <a:ext cx="7855035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杨绛在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中认为自己常常想念老王是“一个幸运者对一个不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幸者的愧怍”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琦君对乞丐小女孩的想念是否也是这样呢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请比较分析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一下。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下列属于作者琦君的作品是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端午的鸭蛋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俗世奇人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        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春酒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2276872"/>
            <a:ext cx="77048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不一样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因为《老王》中“我”感觉没有把老王当作朋友或亲人对待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没有领受老王对“我们”的信任和依恋之情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反而用钱侮辱了他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因而感到十分愧疚。而本文中“我”对乞丐小女孩的施舍没有被接受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希望付出的却没有付出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自然就无法收获满足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内心一直觉得疑惑和不安。　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16016" y="4509120"/>
            <a:ext cx="428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467544" y="908720"/>
            <a:ext cx="8055410" cy="44590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三、写作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成长的岁月使我不再责怪自己曾有的懦弱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因为我懂得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了峰顶之下的小草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更是一种执着的生命。成长的岁月使我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不再为月有阴晴圆缺而叹息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因为我懂得了光阴能够轮回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亮永远是圆的。每个人有着不同的成长经历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当然也有着不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同的成长故事。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请以“成长中的故事”为话题写一篇作文。题目自拟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除诗歌、戏剧外文体不限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文中不要出现真实的校名。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3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3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3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3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32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32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532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421740" y="0"/>
            <a:ext cx="8722260" cy="65556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写作提示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一个永恒的话题。十四五岁的你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有没有试着回望一下自己已走过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的这一段人生之旅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随着年龄的增长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你的身体渐渐地长高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你的知识渐渐地丰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你的思想渐渐地变化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你的性格渐渐地形成。在你人生的这一段起始之路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你留下了一串怎样的足迹呢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或许你忘不了训练场上挂在每个人脸上那晶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莹的汗珠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荣获团体奖时那欢呼雀跃的场面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或许你忘不了因一道难题而争得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面红耳赤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或许你忘不了当我们取得进步时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老师脸上那会心的微笑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或许你忘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不了早读课上的齐声歌唱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或许你忘不了自习课的纸团大战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或许你忘不了寝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室的烛光晚餐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或许你忘不了毕业时的泪流满面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………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要写出成长的足迹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即人生活中比较深刻的经历和过程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思想上的成长远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比生理上的成长重要。此题较宜写成回忆性的记叙文或散文。它给我们点示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出一条明显的行文线索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年龄的增加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身心的成长。文章主体部分可用一种并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列式结构来铺排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而在选材内容上则应有一种层递式的扩深。要竭力捕捉自己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成长中的闪光点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来给文章增辉。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2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2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2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42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2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2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2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2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2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2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42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42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42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42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27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27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27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27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427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27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427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427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043608" y="1158697"/>
            <a:ext cx="6673622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下列词语书写有误的一项是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嘶哑　　蓬蒿　　憔悴　　　干瘪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灰烬　　锦嶂　　疲惫　　    慰籍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晨曦　　镶嵌　　笑涡　　    富饶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驱逐　　蝼蚁　　喉咙　　    坟墓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76256" y="1340768"/>
            <a:ext cx="4299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611560" y="881533"/>
            <a:ext cx="7992888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山东淄博中考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下列句子中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加点的成语或俗语使用不恰当的一项是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在美丽乡村建设中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不能“眉毛胡子一把抓”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要找准着力点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软硬兼施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内外兼修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使乡村既有颜值担当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更有内涵气质。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B.2016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曹文轩问鼎世界儿童文学最高荣誉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国际安徒生奖。这标志着中国儿童文学已经走向世界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也是中国文学多年发展指日可待的结果。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家风是一种“软约束”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通过潜移默化的影响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实现对家庭成员行为、作风、操守的有效约束。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中国历来不乏出色的工匠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如游刃有余的庖丁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刻木成鸟的鲁班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他们不仅是工艺纯熟的技者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还是明法通道的智者。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923928" y="22768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211960" y="22768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427984" y="22768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644008" y="22768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860032" y="22768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148064" y="22768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436096" y="22768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956376" y="364502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172400" y="364502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55576" y="40770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43608" y="40770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139952" y="45811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427984" y="45811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644008" y="45811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932040" y="45811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139952" y="551723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427984" y="551723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644008" y="551723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932040" y="551723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195736" y="1412776"/>
            <a:ext cx="394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827584" y="836712"/>
            <a:ext cx="576064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排列语序恰当的一项是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①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还有摇荡的水草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②游人从桥上望去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③那鱼就在水草和石头间滑动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④可以清晰地看到水下的鹅卵石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A.②③④①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B.③①②④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C.②③①④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D.②④①③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48064" y="980728"/>
            <a:ext cx="428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6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6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63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63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51520" y="2132856"/>
            <a:ext cx="9065302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下面的诗句、作者、诗的题目搭配正确的一项是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这永远汹涌着我们的悲愤的河流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休斯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黑人谈河流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温暖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坚固而蓬勃生春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戴望舒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我用残损的手掌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我是贫穷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我是悲哀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戴望舒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我用残损的手掌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我爱祖国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但用的是奇异的爱情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舒婷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祖国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56376" y="2276872"/>
            <a:ext cx="394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683568" y="548680"/>
            <a:ext cx="8058616" cy="33510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仿照画线句的句式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在横线处写上两个与前边意思连贯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的句子。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让自己的生命为别人开一朵花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一次无偿的献血是一</a:t>
            </a:r>
            <a:endParaRPr kumimoji="0" lang="en-US" altLang="zh-CN" sz="24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朵花</a:t>
            </a:r>
            <a:r>
              <a:rPr kumimoji="0" lang="en-US" altLang="zh-CN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一句关切的问候是一朵花</a:t>
            </a:r>
            <a:r>
              <a:rPr kumimoji="0" lang="en-US" altLang="zh-CN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一次善意的批评是一朵花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能为别人开花的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是善良的心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能为别人生活绚丽而付出的人是不寻常的人。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755576" y="3995678"/>
            <a:ext cx="7659469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示例一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一次受伤后的救助是一朵花　一次适时的看望是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一朵花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示例二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一个及时的电话是一朵花　一个亲切的微笑是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一朵花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611560" y="588051"/>
            <a:ext cx="8113118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二、阅读理解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49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 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　果　　黄兴蓉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        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山东济宁中考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我从北京出发到云南元谋县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进入川滇边界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车窗外目之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所及都是荒山野岭。火车在沙窝站只停两分钟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窗外一群约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十二三岁破衣烂衫的男孩和女孩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都背着背篓拼命朝车上挤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身上那巨大的背篓妨碍着他们。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76672"/>
            <a:ext cx="8280920" cy="5567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我所在的车厢里挤上来一个女孩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很瘦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背篓里是满满一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核桃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她好不容易地把背篓放下来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然后满巴掌擦着脸上的汗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把散乱的头发抹到后面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露出俊俏的脸蛋儿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却带着菜色。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半袖的土布小褂前后都是补丁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破裤子裤脚一长一短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也满是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补丁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显然是山里的一个穷苦女娃。车上人很多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女孩不好意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思挤着我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一只手扶住椅背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努力支开自己的身子。我想让她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坐下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但三个人的座位再挤上一个人是不可能的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我便使劲让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让身子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想让她站得舒服些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帮她拉了拉背篓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以免影响人们过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路。她向我表露着感激的笑容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打开背篓的盖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一把一把抓起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核桃朝我的口袋里装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我使劲拒绝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可是没用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她很执拗。</a:t>
            </a:r>
            <a:endParaRPr lang="zh-CN" altLang="en-US" sz="2400" b="1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6031</Words>
  <Application>Kingsoft Office WPP</Application>
  <PresentationFormat>全屏显示(4:3)</PresentationFormat>
  <Paragraphs>298</Paragraphs>
  <Slides>27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2015-11-21T07:20:00Z</dcterms:created>
  <dcterms:modified xsi:type="dcterms:W3CDTF">2017-02-07T07:28:11Z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语文备课大师【全免费】</vt:lpwstr>
  </property>
</Properties>
</file>