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94" r:id="rId1"/>
  </p:sldMasterIdLst>
  <p:sldIdLst>
    <p:sldId id="256" r:id="rId2"/>
    <p:sldId id="257" r:id="rId3"/>
    <p:sldId id="267" r:id="rId4"/>
    <p:sldId id="258" r:id="rId5"/>
    <p:sldId id="272" r:id="rId6"/>
    <p:sldId id="273" r:id="rId7"/>
    <p:sldId id="274" r:id="rId8"/>
    <p:sldId id="275" r:id="rId9"/>
    <p:sldId id="276" r:id="rId10"/>
    <p:sldId id="280" r:id="rId11"/>
    <p:sldId id="277" r:id="rId12"/>
    <p:sldId id="263" r:id="rId13"/>
    <p:sldId id="264" r:id="rId14"/>
    <p:sldId id="261" r:id="rId15"/>
    <p:sldId id="279" r:id="rId16"/>
    <p:sldId id="278" r:id="rId17"/>
    <p:sldId id="268" r:id="rId18"/>
    <p:sldId id="269" r:id="rId19"/>
    <p:sldId id="270" r:id="rId20"/>
    <p:sldId id="271" r:id="rId21"/>
  </p:sldIdLst>
  <p:sldSz cx="9144000" cy="6858000" type="screen4x3"/>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autoAdjust="0"/>
  </p:normalViewPr>
  <p:slideViewPr>
    <p:cSldViewPr showGuides="1">
      <p:cViewPr varScale="1">
        <p:scale>
          <a:sx n="89" d="100"/>
          <a:sy n="89" d="100"/>
        </p:scale>
        <p:origin x="876" y="16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p:spPr>
        <p:txBody>
          <a:bodyPr/>
          <a:lstStyle/>
          <a:p>
            <a:r>
              <a:rPr lang="zh-CN" altLang="en-US" noProof="1"/>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a:t>单击此处编辑母版副标题样式</a:t>
            </a:r>
          </a:p>
        </p:txBody>
      </p:sp>
      <p:sp>
        <p:nvSpPr>
          <p:cNvPr id="4" name="日期占位符 3">
            <a:extLst>
              <a:ext uri="{FF2B5EF4-FFF2-40B4-BE49-F238E27FC236}">
                <a16:creationId xmlns:a16="http://schemas.microsoft.com/office/drawing/2014/main" id="{CFC19C6F-9F20-418A-91EF-F8869F90A6E6}"/>
              </a:ext>
            </a:extLst>
          </p:cNvPr>
          <p:cNvSpPr>
            <a:spLocks noGrp="1"/>
          </p:cNvSpPr>
          <p:nvPr>
            <p:ph type="dt" sz="half" idx="10"/>
          </p:nvPr>
        </p:nvSpPr>
        <p:spPr/>
        <p:txBody>
          <a:bodyPr/>
          <a:lstStyle>
            <a:lvl1pPr>
              <a:defRPr/>
            </a:lvl1pPr>
          </a:lstStyle>
          <a:p>
            <a:pPr>
              <a:defRPr/>
            </a:pPr>
            <a:endParaRPr lang="en-US" altLang="zh-CN"/>
          </a:p>
        </p:txBody>
      </p:sp>
      <p:sp>
        <p:nvSpPr>
          <p:cNvPr id="5" name="页脚占位符 4">
            <a:extLst>
              <a:ext uri="{FF2B5EF4-FFF2-40B4-BE49-F238E27FC236}">
                <a16:creationId xmlns:a16="http://schemas.microsoft.com/office/drawing/2014/main" id="{D59D1E70-25E0-4BBE-9AB2-04441C95F129}"/>
              </a:ext>
            </a:extLst>
          </p:cNvPr>
          <p:cNvSpPr>
            <a:spLocks noGrp="1"/>
          </p:cNvSpPr>
          <p:nvPr>
            <p:ph type="ftr" sz="quarter" idx="11"/>
          </p:nvPr>
        </p:nvSpPr>
        <p:spPr/>
        <p:txBody>
          <a:bodyPr/>
          <a:lstStyle>
            <a:lvl1pPr>
              <a:defRPr/>
            </a:lvl1pPr>
          </a:lstStyle>
          <a:p>
            <a:pPr>
              <a:defRPr/>
            </a:pPr>
            <a:endParaRPr lang="en-US" altLang="zh-CN"/>
          </a:p>
        </p:txBody>
      </p:sp>
      <p:sp>
        <p:nvSpPr>
          <p:cNvPr id="6" name="灯片编号占位符 5">
            <a:extLst>
              <a:ext uri="{FF2B5EF4-FFF2-40B4-BE49-F238E27FC236}">
                <a16:creationId xmlns:a16="http://schemas.microsoft.com/office/drawing/2014/main" id="{82C211AD-E751-450F-AD4E-5760D28FF968}"/>
              </a:ext>
            </a:extLst>
          </p:cNvPr>
          <p:cNvSpPr>
            <a:spLocks noGrp="1"/>
          </p:cNvSpPr>
          <p:nvPr>
            <p:ph type="sldNum" sz="quarter" idx="12"/>
          </p:nvPr>
        </p:nvSpPr>
        <p:spPr/>
        <p:txBody>
          <a:bodyPr/>
          <a:lstStyle>
            <a:lvl1pPr>
              <a:defRPr/>
            </a:lvl1pPr>
          </a:lstStyle>
          <a:p>
            <a:fld id="{920A4762-6B44-4642-9827-09889480B84C}" type="slidenum">
              <a:rPr lang="en-US" altLang="zh-CN"/>
              <a:pPr/>
              <a:t>‹#›</a:t>
            </a:fld>
            <a:endParaRPr lang="en-US" altLang="zh-CN"/>
          </a:p>
        </p:txBody>
      </p:sp>
    </p:spTree>
    <p:extLst>
      <p:ext uri="{BB962C8B-B14F-4D97-AF65-F5344CB8AC3E}">
        <p14:creationId xmlns:p14="http://schemas.microsoft.com/office/powerpoint/2010/main" val="148260993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1" name="camera.wav"/>
          </p:stSnd>
        </p:sndAc>
      </p:transition>
    </mc:Choice>
    <mc:Fallback>
      <p:transition spd="slow">
        <p:fade/>
        <p:sndAc>
          <p:stSnd>
            <p:snd r:embed="rId1" name="camera.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a:extLst>
              <a:ext uri="{FF2B5EF4-FFF2-40B4-BE49-F238E27FC236}">
                <a16:creationId xmlns:a16="http://schemas.microsoft.com/office/drawing/2014/main" id="{71A4C680-FDB6-4957-BC5C-AA27B968B759}"/>
              </a:ext>
            </a:extLst>
          </p:cNvPr>
          <p:cNvSpPr>
            <a:spLocks noGrp="1"/>
          </p:cNvSpPr>
          <p:nvPr>
            <p:ph type="dt" sz="half" idx="10"/>
          </p:nvPr>
        </p:nvSpPr>
        <p:spPr/>
        <p:txBody>
          <a:bodyPr/>
          <a:lstStyle>
            <a:lvl1pPr>
              <a:defRPr/>
            </a:lvl1pPr>
          </a:lstStyle>
          <a:p>
            <a:pPr>
              <a:defRPr/>
            </a:pPr>
            <a:endParaRPr lang="en-US" altLang="zh-CN"/>
          </a:p>
        </p:txBody>
      </p:sp>
      <p:sp>
        <p:nvSpPr>
          <p:cNvPr id="5" name="页脚占位符 4">
            <a:extLst>
              <a:ext uri="{FF2B5EF4-FFF2-40B4-BE49-F238E27FC236}">
                <a16:creationId xmlns:a16="http://schemas.microsoft.com/office/drawing/2014/main" id="{EBF3A42E-15F0-46A9-81D6-5660D724D57B}"/>
              </a:ext>
            </a:extLst>
          </p:cNvPr>
          <p:cNvSpPr>
            <a:spLocks noGrp="1"/>
          </p:cNvSpPr>
          <p:nvPr>
            <p:ph type="ftr" sz="quarter" idx="11"/>
          </p:nvPr>
        </p:nvSpPr>
        <p:spPr/>
        <p:txBody>
          <a:bodyPr/>
          <a:lstStyle>
            <a:lvl1pPr>
              <a:defRPr/>
            </a:lvl1pPr>
          </a:lstStyle>
          <a:p>
            <a:pPr>
              <a:defRPr/>
            </a:pPr>
            <a:endParaRPr lang="en-US" altLang="zh-CN"/>
          </a:p>
        </p:txBody>
      </p:sp>
      <p:sp>
        <p:nvSpPr>
          <p:cNvPr id="6" name="灯片编号占位符 5">
            <a:extLst>
              <a:ext uri="{FF2B5EF4-FFF2-40B4-BE49-F238E27FC236}">
                <a16:creationId xmlns:a16="http://schemas.microsoft.com/office/drawing/2014/main" id="{23ED7684-A40A-4FC8-926C-9B083B172C18}"/>
              </a:ext>
            </a:extLst>
          </p:cNvPr>
          <p:cNvSpPr>
            <a:spLocks noGrp="1"/>
          </p:cNvSpPr>
          <p:nvPr>
            <p:ph type="sldNum" sz="quarter" idx="12"/>
          </p:nvPr>
        </p:nvSpPr>
        <p:spPr/>
        <p:txBody>
          <a:bodyPr/>
          <a:lstStyle>
            <a:lvl1pPr>
              <a:defRPr/>
            </a:lvl1pPr>
          </a:lstStyle>
          <a:p>
            <a:fld id="{C62111F1-165A-4D89-B9B6-0E6F330E3CE5}" type="slidenum">
              <a:rPr lang="en-US" altLang="zh-CN"/>
              <a:pPr/>
              <a:t>‹#›</a:t>
            </a:fld>
            <a:endParaRPr lang="en-US" altLang="zh-CN"/>
          </a:p>
        </p:txBody>
      </p:sp>
    </p:spTree>
    <p:extLst>
      <p:ext uri="{BB962C8B-B14F-4D97-AF65-F5344CB8AC3E}">
        <p14:creationId xmlns:p14="http://schemas.microsoft.com/office/powerpoint/2010/main" val="50558138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1" name="camera.wav"/>
          </p:stSnd>
        </p:sndAc>
      </p:transition>
    </mc:Choice>
    <mc:Fallback>
      <p:transition spd="slow">
        <p:fade/>
        <p:sndAc>
          <p:stSnd>
            <p:snd r:embed="rId1" name="camera.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1"/>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457200" y="206375"/>
            <a:ext cx="6019800" cy="4387851"/>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a:extLst>
              <a:ext uri="{FF2B5EF4-FFF2-40B4-BE49-F238E27FC236}">
                <a16:creationId xmlns:a16="http://schemas.microsoft.com/office/drawing/2014/main" id="{02E69BF9-5FED-46F9-BAE2-7E270BB60862}"/>
              </a:ext>
            </a:extLst>
          </p:cNvPr>
          <p:cNvSpPr>
            <a:spLocks noGrp="1"/>
          </p:cNvSpPr>
          <p:nvPr>
            <p:ph type="dt" sz="half" idx="10"/>
          </p:nvPr>
        </p:nvSpPr>
        <p:spPr/>
        <p:txBody>
          <a:bodyPr/>
          <a:lstStyle>
            <a:lvl1pPr>
              <a:defRPr/>
            </a:lvl1pPr>
          </a:lstStyle>
          <a:p>
            <a:pPr>
              <a:defRPr/>
            </a:pPr>
            <a:endParaRPr lang="en-US" altLang="zh-CN"/>
          </a:p>
        </p:txBody>
      </p:sp>
      <p:sp>
        <p:nvSpPr>
          <p:cNvPr id="5" name="页脚占位符 4">
            <a:extLst>
              <a:ext uri="{FF2B5EF4-FFF2-40B4-BE49-F238E27FC236}">
                <a16:creationId xmlns:a16="http://schemas.microsoft.com/office/drawing/2014/main" id="{DD313644-CABE-4133-8656-97A2986D0DEE}"/>
              </a:ext>
            </a:extLst>
          </p:cNvPr>
          <p:cNvSpPr>
            <a:spLocks noGrp="1"/>
          </p:cNvSpPr>
          <p:nvPr>
            <p:ph type="ftr" sz="quarter" idx="11"/>
          </p:nvPr>
        </p:nvSpPr>
        <p:spPr/>
        <p:txBody>
          <a:bodyPr/>
          <a:lstStyle>
            <a:lvl1pPr>
              <a:defRPr/>
            </a:lvl1pPr>
          </a:lstStyle>
          <a:p>
            <a:pPr>
              <a:defRPr/>
            </a:pPr>
            <a:endParaRPr lang="en-US" altLang="zh-CN"/>
          </a:p>
        </p:txBody>
      </p:sp>
      <p:sp>
        <p:nvSpPr>
          <p:cNvPr id="6" name="灯片编号占位符 5">
            <a:extLst>
              <a:ext uri="{FF2B5EF4-FFF2-40B4-BE49-F238E27FC236}">
                <a16:creationId xmlns:a16="http://schemas.microsoft.com/office/drawing/2014/main" id="{8662851A-0F55-49AF-932B-3F649B926F91}"/>
              </a:ext>
            </a:extLst>
          </p:cNvPr>
          <p:cNvSpPr>
            <a:spLocks noGrp="1"/>
          </p:cNvSpPr>
          <p:nvPr>
            <p:ph type="sldNum" sz="quarter" idx="12"/>
          </p:nvPr>
        </p:nvSpPr>
        <p:spPr/>
        <p:txBody>
          <a:bodyPr/>
          <a:lstStyle>
            <a:lvl1pPr>
              <a:defRPr/>
            </a:lvl1pPr>
          </a:lstStyle>
          <a:p>
            <a:fld id="{5FEF462E-5DC9-437B-8D2E-D31134D55ED2}" type="slidenum">
              <a:rPr lang="en-US" altLang="zh-CN"/>
              <a:pPr/>
              <a:t>‹#›</a:t>
            </a:fld>
            <a:endParaRPr lang="en-US" altLang="zh-CN"/>
          </a:p>
        </p:txBody>
      </p:sp>
    </p:spTree>
    <p:extLst>
      <p:ext uri="{BB962C8B-B14F-4D97-AF65-F5344CB8AC3E}">
        <p14:creationId xmlns:p14="http://schemas.microsoft.com/office/powerpoint/2010/main" val="119542236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1" name="camera.wav"/>
          </p:stSnd>
        </p:sndAc>
      </p:transition>
    </mc:Choice>
    <mc:Fallback>
      <p:transition spd="slow">
        <p:fade/>
        <p:sndAc>
          <p:stSnd>
            <p:snd r:embed="rId1" name="camera.wav"/>
          </p:stSnd>
        </p:sndAc>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68313" y="274638"/>
            <a:ext cx="7775575" cy="922337"/>
          </a:xfrm>
        </p:spPr>
        <p:txBody>
          <a:bodyPr/>
          <a:lstStyle/>
          <a:p>
            <a:r>
              <a:rPr lang="zh-CN" altLang="en-US" noProof="1"/>
              <a:t>单击此处编辑母版标题样式</a:t>
            </a:r>
          </a:p>
        </p:txBody>
      </p:sp>
      <p:sp>
        <p:nvSpPr>
          <p:cNvPr id="3" name="内容占位符 2"/>
          <p:cNvSpPr>
            <a:spLocks noGrp="1"/>
          </p:cNvSpPr>
          <p:nvPr>
            <p:ph sz="quarter" idx="1"/>
          </p:nvPr>
        </p:nvSpPr>
        <p:spPr>
          <a:xfrm>
            <a:off x="457200" y="1600200"/>
            <a:ext cx="4038600" cy="21859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quarter" idx="2"/>
          </p:nvPr>
        </p:nvSpPr>
        <p:spPr>
          <a:xfrm>
            <a:off x="4648200" y="1600200"/>
            <a:ext cx="4038600" cy="21859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内容占位符 4"/>
          <p:cNvSpPr>
            <a:spLocks noGrp="1"/>
          </p:cNvSpPr>
          <p:nvPr>
            <p:ph sz="quarter" idx="3"/>
          </p:nvPr>
        </p:nvSpPr>
        <p:spPr>
          <a:xfrm>
            <a:off x="457200" y="3938588"/>
            <a:ext cx="4038600" cy="218757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6" name="内容占位符 5"/>
          <p:cNvSpPr>
            <a:spLocks noGrp="1"/>
          </p:cNvSpPr>
          <p:nvPr>
            <p:ph sz="quarter" idx="4"/>
          </p:nvPr>
        </p:nvSpPr>
        <p:spPr>
          <a:xfrm>
            <a:off x="4648200" y="3938588"/>
            <a:ext cx="4038600" cy="2187575"/>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a:extLst>
              <a:ext uri="{FF2B5EF4-FFF2-40B4-BE49-F238E27FC236}">
                <a16:creationId xmlns:a16="http://schemas.microsoft.com/office/drawing/2014/main" id="{11FAA2C1-EDF1-4C23-99BD-0C567597BD80}"/>
              </a:ext>
            </a:extLst>
          </p:cNvPr>
          <p:cNvSpPr>
            <a:spLocks noGrp="1"/>
          </p:cNvSpPr>
          <p:nvPr>
            <p:ph type="dt" sz="half" idx="10"/>
          </p:nvPr>
        </p:nvSpPr>
        <p:spPr/>
        <p:txBody>
          <a:bodyPr/>
          <a:lstStyle>
            <a:lvl1pPr>
              <a:defRPr/>
            </a:lvl1pPr>
          </a:lstStyle>
          <a:p>
            <a:pPr>
              <a:defRPr/>
            </a:pPr>
            <a:endParaRPr lang="en-US" altLang="zh-CN"/>
          </a:p>
        </p:txBody>
      </p:sp>
      <p:sp>
        <p:nvSpPr>
          <p:cNvPr id="8" name="页脚占位符 4">
            <a:extLst>
              <a:ext uri="{FF2B5EF4-FFF2-40B4-BE49-F238E27FC236}">
                <a16:creationId xmlns:a16="http://schemas.microsoft.com/office/drawing/2014/main" id="{B50852BE-42F2-4DA8-87C1-E25CE6027A1D}"/>
              </a:ext>
            </a:extLst>
          </p:cNvPr>
          <p:cNvSpPr>
            <a:spLocks noGrp="1"/>
          </p:cNvSpPr>
          <p:nvPr>
            <p:ph type="ftr" sz="quarter" idx="11"/>
          </p:nvPr>
        </p:nvSpPr>
        <p:spPr/>
        <p:txBody>
          <a:bodyPr/>
          <a:lstStyle>
            <a:lvl1pPr>
              <a:defRPr/>
            </a:lvl1pPr>
          </a:lstStyle>
          <a:p>
            <a:pPr>
              <a:defRPr/>
            </a:pPr>
            <a:endParaRPr lang="en-US" altLang="zh-CN"/>
          </a:p>
        </p:txBody>
      </p:sp>
      <p:sp>
        <p:nvSpPr>
          <p:cNvPr id="9" name="灯片编号占位符 5">
            <a:extLst>
              <a:ext uri="{FF2B5EF4-FFF2-40B4-BE49-F238E27FC236}">
                <a16:creationId xmlns:a16="http://schemas.microsoft.com/office/drawing/2014/main" id="{93A62096-4C2A-4CA3-96D9-3384758202F6}"/>
              </a:ext>
            </a:extLst>
          </p:cNvPr>
          <p:cNvSpPr>
            <a:spLocks noGrp="1"/>
          </p:cNvSpPr>
          <p:nvPr>
            <p:ph type="sldNum" sz="quarter" idx="12"/>
          </p:nvPr>
        </p:nvSpPr>
        <p:spPr/>
        <p:txBody>
          <a:bodyPr/>
          <a:lstStyle>
            <a:lvl1pPr>
              <a:defRPr/>
            </a:lvl1pPr>
          </a:lstStyle>
          <a:p>
            <a:fld id="{7E8E1D3E-F132-4A5C-95A6-A47B90808C7D}" type="slidenum">
              <a:rPr lang="en-US" altLang="zh-CN"/>
              <a:pPr/>
              <a:t>‹#›</a:t>
            </a:fld>
            <a:endParaRPr lang="en-US" altLang="zh-CN"/>
          </a:p>
        </p:txBody>
      </p:sp>
    </p:spTree>
    <p:extLst>
      <p:ext uri="{BB962C8B-B14F-4D97-AF65-F5344CB8AC3E}">
        <p14:creationId xmlns:p14="http://schemas.microsoft.com/office/powerpoint/2010/main" val="412129543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1" name="camera.wav"/>
          </p:stSnd>
        </p:sndAc>
      </p:transition>
    </mc:Choice>
    <mc:Fallback>
      <p:transition spd="slow">
        <p:fade/>
        <p:sndAc>
          <p:stSnd>
            <p:snd r:embed="rId1" name="camera.wav"/>
          </p:stSnd>
        </p:sndAc>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85800" y="542925"/>
            <a:ext cx="7772400" cy="1143000"/>
          </a:xfrm>
        </p:spPr>
        <p:txBody>
          <a:bodyPr/>
          <a:lstStyle/>
          <a:p>
            <a:r>
              <a:rPr lang="zh-CN" altLang="en-US" noProof="1"/>
              <a:t>单击此处编辑母版标题样式</a:t>
            </a:r>
          </a:p>
        </p:txBody>
      </p:sp>
      <p:sp>
        <p:nvSpPr>
          <p:cNvPr id="3" name="表格占位符 2"/>
          <p:cNvSpPr>
            <a:spLocks noGrp="1"/>
          </p:cNvSpPr>
          <p:nvPr>
            <p:ph type="tbl" idx="1"/>
          </p:nvPr>
        </p:nvSpPr>
        <p:spPr>
          <a:xfrm>
            <a:off x="685800" y="2081213"/>
            <a:ext cx="7772400" cy="4114800"/>
          </a:xfrm>
        </p:spPr>
        <p:txBody>
          <a:bodyPr/>
          <a:lstStyle/>
          <a:p>
            <a:pPr lvl="0"/>
            <a:r>
              <a:rPr lang="zh-CN" altLang="en-US" noProof="0"/>
              <a:t>单击图标添加表格</a:t>
            </a:r>
          </a:p>
        </p:txBody>
      </p:sp>
      <p:sp>
        <p:nvSpPr>
          <p:cNvPr id="4" name="日期占位符 3">
            <a:extLst>
              <a:ext uri="{FF2B5EF4-FFF2-40B4-BE49-F238E27FC236}">
                <a16:creationId xmlns:a16="http://schemas.microsoft.com/office/drawing/2014/main" id="{72A4683D-4083-40A5-83ED-14B5C978A2E3}"/>
              </a:ext>
            </a:extLst>
          </p:cNvPr>
          <p:cNvSpPr>
            <a:spLocks noGrp="1"/>
          </p:cNvSpPr>
          <p:nvPr>
            <p:ph type="dt" sz="half" idx="10"/>
          </p:nvPr>
        </p:nvSpPr>
        <p:spPr>
          <a:xfrm>
            <a:off x="685800" y="6337300"/>
            <a:ext cx="1905000" cy="457200"/>
          </a:xfrm>
        </p:spPr>
        <p:txBody>
          <a:bodyPr/>
          <a:lstStyle>
            <a:lvl1pPr>
              <a:defRPr/>
            </a:lvl1pPr>
          </a:lstStyle>
          <a:p>
            <a:pPr>
              <a:defRPr/>
            </a:pPr>
            <a:endParaRPr lang="en-US" altLang="zh-CN"/>
          </a:p>
        </p:txBody>
      </p:sp>
      <p:sp>
        <p:nvSpPr>
          <p:cNvPr id="5" name="页脚占位符 4">
            <a:extLst>
              <a:ext uri="{FF2B5EF4-FFF2-40B4-BE49-F238E27FC236}">
                <a16:creationId xmlns:a16="http://schemas.microsoft.com/office/drawing/2014/main" id="{4A655A79-58A3-4FFA-8B2B-68F5B0683DAC}"/>
              </a:ext>
            </a:extLst>
          </p:cNvPr>
          <p:cNvSpPr>
            <a:spLocks noGrp="1"/>
          </p:cNvSpPr>
          <p:nvPr>
            <p:ph type="ftr" sz="quarter" idx="11"/>
          </p:nvPr>
        </p:nvSpPr>
        <p:spPr>
          <a:xfrm>
            <a:off x="3124200" y="6337300"/>
            <a:ext cx="2895600" cy="457200"/>
          </a:xfrm>
        </p:spPr>
        <p:txBody>
          <a:bodyPr/>
          <a:lstStyle>
            <a:lvl1pPr>
              <a:defRPr/>
            </a:lvl1pPr>
          </a:lstStyle>
          <a:p>
            <a:pPr>
              <a:defRPr/>
            </a:pPr>
            <a:endParaRPr lang="en-US" altLang="zh-CN"/>
          </a:p>
        </p:txBody>
      </p:sp>
      <p:sp>
        <p:nvSpPr>
          <p:cNvPr id="6" name="灯片编号占位符 5">
            <a:extLst>
              <a:ext uri="{FF2B5EF4-FFF2-40B4-BE49-F238E27FC236}">
                <a16:creationId xmlns:a16="http://schemas.microsoft.com/office/drawing/2014/main" id="{C22E4091-131D-4B6F-A573-1166B4608255}"/>
              </a:ext>
            </a:extLst>
          </p:cNvPr>
          <p:cNvSpPr>
            <a:spLocks noGrp="1"/>
          </p:cNvSpPr>
          <p:nvPr>
            <p:ph type="sldNum" sz="quarter" idx="12"/>
          </p:nvPr>
        </p:nvSpPr>
        <p:spPr>
          <a:xfrm>
            <a:off x="6553200" y="6337300"/>
            <a:ext cx="1905000" cy="457200"/>
          </a:xfrm>
        </p:spPr>
        <p:txBody>
          <a:bodyPr/>
          <a:lstStyle>
            <a:lvl1pPr>
              <a:defRPr/>
            </a:lvl1pPr>
          </a:lstStyle>
          <a:p>
            <a:fld id="{3DC11DB7-BE22-4B00-AAC3-FE133B44D774}" type="slidenum">
              <a:rPr lang="en-US" altLang="zh-CN"/>
              <a:pPr/>
              <a:t>‹#›</a:t>
            </a:fld>
            <a:endParaRPr lang="en-US" altLang="zh-CN"/>
          </a:p>
        </p:txBody>
      </p:sp>
    </p:spTree>
    <p:extLst>
      <p:ext uri="{BB962C8B-B14F-4D97-AF65-F5344CB8AC3E}">
        <p14:creationId xmlns:p14="http://schemas.microsoft.com/office/powerpoint/2010/main" val="406859623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1" name="camera.wav"/>
          </p:stSnd>
        </p:sndAc>
      </p:transition>
    </mc:Choice>
    <mc:Fallback>
      <p:transition spd="slow">
        <p:fade/>
        <p:sndAc>
          <p:stSnd>
            <p:snd r:embed="rId1" name="camera.wav"/>
          </p:stSnd>
        </p:sndAc>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lipArt">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685800" y="542925"/>
            <a:ext cx="7772400" cy="1143000"/>
          </a:xfrm>
        </p:spPr>
        <p:txBody>
          <a:bodyPr/>
          <a:lstStyle/>
          <a:p>
            <a:r>
              <a:rPr lang="zh-CN" altLang="en-US" noProof="1"/>
              <a:t>单击此处编辑母版标题样式</a:t>
            </a:r>
          </a:p>
        </p:txBody>
      </p:sp>
      <p:sp>
        <p:nvSpPr>
          <p:cNvPr id="3" name="文本占位符 2"/>
          <p:cNvSpPr>
            <a:spLocks noGrp="1"/>
          </p:cNvSpPr>
          <p:nvPr>
            <p:ph type="body" sz="half" idx="1"/>
          </p:nvPr>
        </p:nvSpPr>
        <p:spPr>
          <a:xfrm>
            <a:off x="685800" y="2081213"/>
            <a:ext cx="3810000" cy="4114800"/>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剪贴画占位符 3"/>
          <p:cNvSpPr>
            <a:spLocks noGrp="1"/>
          </p:cNvSpPr>
          <p:nvPr>
            <p:ph type="clipArt" sz="half" idx="2"/>
          </p:nvPr>
        </p:nvSpPr>
        <p:spPr>
          <a:xfrm>
            <a:off x="4648200" y="2081213"/>
            <a:ext cx="3810000" cy="4114800"/>
          </a:xfrm>
        </p:spPr>
        <p:txBody>
          <a:bodyPr/>
          <a:lstStyle/>
          <a:p>
            <a:pPr lvl="0"/>
            <a:r>
              <a:rPr lang="zh-CN" altLang="en-US" noProof="0"/>
              <a:t>单击图标添加剪 贴画</a:t>
            </a:r>
          </a:p>
        </p:txBody>
      </p:sp>
      <p:sp>
        <p:nvSpPr>
          <p:cNvPr id="5" name="日期占位符 4">
            <a:extLst>
              <a:ext uri="{FF2B5EF4-FFF2-40B4-BE49-F238E27FC236}">
                <a16:creationId xmlns:a16="http://schemas.microsoft.com/office/drawing/2014/main" id="{77DB1B51-2996-4122-8891-38F64E0B64C7}"/>
              </a:ext>
            </a:extLst>
          </p:cNvPr>
          <p:cNvSpPr>
            <a:spLocks noGrp="1"/>
          </p:cNvSpPr>
          <p:nvPr>
            <p:ph type="dt" sz="half" idx="10"/>
          </p:nvPr>
        </p:nvSpPr>
        <p:spPr>
          <a:xfrm>
            <a:off x="685800" y="6337300"/>
            <a:ext cx="1905000" cy="457200"/>
          </a:xfrm>
        </p:spPr>
        <p:txBody>
          <a:bodyPr/>
          <a:lstStyle>
            <a:lvl1pPr>
              <a:defRPr/>
            </a:lvl1pPr>
          </a:lstStyle>
          <a:p>
            <a:pPr>
              <a:defRPr/>
            </a:pPr>
            <a:endParaRPr lang="en-US" altLang="zh-CN"/>
          </a:p>
        </p:txBody>
      </p:sp>
      <p:sp>
        <p:nvSpPr>
          <p:cNvPr id="6" name="页脚占位符 5">
            <a:extLst>
              <a:ext uri="{FF2B5EF4-FFF2-40B4-BE49-F238E27FC236}">
                <a16:creationId xmlns:a16="http://schemas.microsoft.com/office/drawing/2014/main" id="{18753E66-B6B1-44E3-829F-D22CCD8E7938}"/>
              </a:ext>
            </a:extLst>
          </p:cNvPr>
          <p:cNvSpPr>
            <a:spLocks noGrp="1"/>
          </p:cNvSpPr>
          <p:nvPr>
            <p:ph type="ftr" sz="quarter" idx="11"/>
          </p:nvPr>
        </p:nvSpPr>
        <p:spPr>
          <a:xfrm>
            <a:off x="3124200" y="6337300"/>
            <a:ext cx="2895600" cy="457200"/>
          </a:xfrm>
        </p:spPr>
        <p:txBody>
          <a:bodyPr/>
          <a:lstStyle>
            <a:lvl1pPr>
              <a:defRPr/>
            </a:lvl1pPr>
          </a:lstStyle>
          <a:p>
            <a:pPr>
              <a:defRPr/>
            </a:pPr>
            <a:endParaRPr lang="en-US" altLang="zh-CN"/>
          </a:p>
        </p:txBody>
      </p:sp>
      <p:sp>
        <p:nvSpPr>
          <p:cNvPr id="7" name="灯片编号占位符 6">
            <a:extLst>
              <a:ext uri="{FF2B5EF4-FFF2-40B4-BE49-F238E27FC236}">
                <a16:creationId xmlns:a16="http://schemas.microsoft.com/office/drawing/2014/main" id="{DF537EB9-8955-49AE-896A-446E65599B8B}"/>
              </a:ext>
            </a:extLst>
          </p:cNvPr>
          <p:cNvSpPr>
            <a:spLocks noGrp="1"/>
          </p:cNvSpPr>
          <p:nvPr>
            <p:ph type="sldNum" sz="quarter" idx="12"/>
          </p:nvPr>
        </p:nvSpPr>
        <p:spPr>
          <a:xfrm>
            <a:off x="6553200" y="6337300"/>
            <a:ext cx="1905000" cy="457200"/>
          </a:xfrm>
        </p:spPr>
        <p:txBody>
          <a:bodyPr/>
          <a:lstStyle>
            <a:lvl1pPr>
              <a:defRPr/>
            </a:lvl1pPr>
          </a:lstStyle>
          <a:p>
            <a:fld id="{3D261726-3A46-4059-9460-7A899EDA535D}" type="slidenum">
              <a:rPr lang="en-US" altLang="zh-CN"/>
              <a:pPr/>
              <a:t>‹#›</a:t>
            </a:fld>
            <a:endParaRPr lang="en-US" altLang="zh-CN"/>
          </a:p>
        </p:txBody>
      </p:sp>
    </p:spTree>
    <p:extLst>
      <p:ext uri="{BB962C8B-B14F-4D97-AF65-F5344CB8AC3E}">
        <p14:creationId xmlns:p14="http://schemas.microsoft.com/office/powerpoint/2010/main" val="163726234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1" name="camera.wav"/>
          </p:stSnd>
        </p:sndAc>
      </p:transition>
    </mc:Choice>
    <mc:Fallback>
      <p:transition spd="slow">
        <p:fade/>
        <p:sndAc>
          <p:stSnd>
            <p:snd r:embed="rId1" name="camera.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a:extLst>
              <a:ext uri="{FF2B5EF4-FFF2-40B4-BE49-F238E27FC236}">
                <a16:creationId xmlns:a16="http://schemas.microsoft.com/office/drawing/2014/main" id="{33CB8A4E-94DC-4AA8-85BE-95F01F30987C}"/>
              </a:ext>
            </a:extLst>
          </p:cNvPr>
          <p:cNvSpPr>
            <a:spLocks noGrp="1"/>
          </p:cNvSpPr>
          <p:nvPr>
            <p:ph type="dt" sz="half" idx="10"/>
          </p:nvPr>
        </p:nvSpPr>
        <p:spPr/>
        <p:txBody>
          <a:bodyPr/>
          <a:lstStyle>
            <a:lvl1pPr>
              <a:defRPr/>
            </a:lvl1pPr>
          </a:lstStyle>
          <a:p>
            <a:pPr>
              <a:defRPr/>
            </a:pPr>
            <a:endParaRPr lang="en-US" altLang="zh-CN"/>
          </a:p>
        </p:txBody>
      </p:sp>
      <p:sp>
        <p:nvSpPr>
          <p:cNvPr id="5" name="页脚占位符 4">
            <a:extLst>
              <a:ext uri="{FF2B5EF4-FFF2-40B4-BE49-F238E27FC236}">
                <a16:creationId xmlns:a16="http://schemas.microsoft.com/office/drawing/2014/main" id="{E361C0B8-B326-4143-8156-C9F407E46187}"/>
              </a:ext>
            </a:extLst>
          </p:cNvPr>
          <p:cNvSpPr>
            <a:spLocks noGrp="1"/>
          </p:cNvSpPr>
          <p:nvPr>
            <p:ph type="ftr" sz="quarter" idx="11"/>
          </p:nvPr>
        </p:nvSpPr>
        <p:spPr/>
        <p:txBody>
          <a:bodyPr/>
          <a:lstStyle>
            <a:lvl1pPr>
              <a:defRPr/>
            </a:lvl1pPr>
          </a:lstStyle>
          <a:p>
            <a:pPr>
              <a:defRPr/>
            </a:pPr>
            <a:endParaRPr lang="en-US" altLang="zh-CN"/>
          </a:p>
        </p:txBody>
      </p:sp>
      <p:sp>
        <p:nvSpPr>
          <p:cNvPr id="6" name="灯片编号占位符 5">
            <a:extLst>
              <a:ext uri="{FF2B5EF4-FFF2-40B4-BE49-F238E27FC236}">
                <a16:creationId xmlns:a16="http://schemas.microsoft.com/office/drawing/2014/main" id="{0A0E30CE-D130-4E6F-856D-6F2DD9BF45E5}"/>
              </a:ext>
            </a:extLst>
          </p:cNvPr>
          <p:cNvSpPr>
            <a:spLocks noGrp="1"/>
          </p:cNvSpPr>
          <p:nvPr>
            <p:ph type="sldNum" sz="quarter" idx="12"/>
          </p:nvPr>
        </p:nvSpPr>
        <p:spPr/>
        <p:txBody>
          <a:bodyPr/>
          <a:lstStyle>
            <a:lvl1pPr>
              <a:defRPr/>
            </a:lvl1pPr>
          </a:lstStyle>
          <a:p>
            <a:fld id="{51F141D7-C8D0-499D-B165-90E60E73B4F1}" type="slidenum">
              <a:rPr lang="en-US" altLang="zh-CN"/>
              <a:pPr/>
              <a:t>‹#›</a:t>
            </a:fld>
            <a:endParaRPr lang="en-US" altLang="zh-CN"/>
          </a:p>
        </p:txBody>
      </p:sp>
    </p:spTree>
    <p:extLst>
      <p:ext uri="{BB962C8B-B14F-4D97-AF65-F5344CB8AC3E}">
        <p14:creationId xmlns:p14="http://schemas.microsoft.com/office/powerpoint/2010/main" val="278401439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1" name="camera.wav"/>
          </p:stSnd>
        </p:sndAc>
      </p:transition>
    </mc:Choice>
    <mc:Fallback>
      <p:transition spd="slow">
        <p:fade/>
        <p:sndAc>
          <p:stSnd>
            <p:snd r:embed="rId1" name="camera.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noProof="1"/>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a:t>单击此处编辑母版文本样式</a:t>
            </a:r>
          </a:p>
        </p:txBody>
      </p:sp>
      <p:sp>
        <p:nvSpPr>
          <p:cNvPr id="4" name="日期占位符 3">
            <a:extLst>
              <a:ext uri="{FF2B5EF4-FFF2-40B4-BE49-F238E27FC236}">
                <a16:creationId xmlns:a16="http://schemas.microsoft.com/office/drawing/2014/main" id="{4371159E-B32C-47A3-B540-4D3467CC1EF7}"/>
              </a:ext>
            </a:extLst>
          </p:cNvPr>
          <p:cNvSpPr>
            <a:spLocks noGrp="1"/>
          </p:cNvSpPr>
          <p:nvPr>
            <p:ph type="dt" sz="half" idx="10"/>
          </p:nvPr>
        </p:nvSpPr>
        <p:spPr/>
        <p:txBody>
          <a:bodyPr/>
          <a:lstStyle>
            <a:lvl1pPr>
              <a:defRPr/>
            </a:lvl1pPr>
          </a:lstStyle>
          <a:p>
            <a:pPr>
              <a:defRPr/>
            </a:pPr>
            <a:endParaRPr lang="en-US" altLang="zh-CN"/>
          </a:p>
        </p:txBody>
      </p:sp>
      <p:sp>
        <p:nvSpPr>
          <p:cNvPr id="5" name="页脚占位符 4">
            <a:extLst>
              <a:ext uri="{FF2B5EF4-FFF2-40B4-BE49-F238E27FC236}">
                <a16:creationId xmlns:a16="http://schemas.microsoft.com/office/drawing/2014/main" id="{6E42CC0E-826F-438E-B5A1-AEB0F0BAE22F}"/>
              </a:ext>
            </a:extLst>
          </p:cNvPr>
          <p:cNvSpPr>
            <a:spLocks noGrp="1"/>
          </p:cNvSpPr>
          <p:nvPr>
            <p:ph type="ftr" sz="quarter" idx="11"/>
          </p:nvPr>
        </p:nvSpPr>
        <p:spPr/>
        <p:txBody>
          <a:bodyPr/>
          <a:lstStyle>
            <a:lvl1pPr>
              <a:defRPr/>
            </a:lvl1pPr>
          </a:lstStyle>
          <a:p>
            <a:pPr>
              <a:defRPr/>
            </a:pPr>
            <a:endParaRPr lang="en-US" altLang="zh-CN"/>
          </a:p>
        </p:txBody>
      </p:sp>
      <p:sp>
        <p:nvSpPr>
          <p:cNvPr id="6" name="灯片编号占位符 5">
            <a:extLst>
              <a:ext uri="{FF2B5EF4-FFF2-40B4-BE49-F238E27FC236}">
                <a16:creationId xmlns:a16="http://schemas.microsoft.com/office/drawing/2014/main" id="{0414560E-76AB-4B49-9FEF-40D5791CBA3C}"/>
              </a:ext>
            </a:extLst>
          </p:cNvPr>
          <p:cNvSpPr>
            <a:spLocks noGrp="1"/>
          </p:cNvSpPr>
          <p:nvPr>
            <p:ph type="sldNum" sz="quarter" idx="12"/>
          </p:nvPr>
        </p:nvSpPr>
        <p:spPr/>
        <p:txBody>
          <a:bodyPr/>
          <a:lstStyle>
            <a:lvl1pPr>
              <a:defRPr/>
            </a:lvl1pPr>
          </a:lstStyle>
          <a:p>
            <a:fld id="{5D3986F9-B377-4DAA-BF55-F17B038F4366}" type="slidenum">
              <a:rPr lang="en-US" altLang="zh-CN"/>
              <a:pPr/>
              <a:t>‹#›</a:t>
            </a:fld>
            <a:endParaRPr lang="en-US" altLang="zh-CN"/>
          </a:p>
        </p:txBody>
      </p:sp>
    </p:spTree>
    <p:extLst>
      <p:ext uri="{BB962C8B-B14F-4D97-AF65-F5344CB8AC3E}">
        <p14:creationId xmlns:p14="http://schemas.microsoft.com/office/powerpoint/2010/main" val="104865509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1" name="camera.wav"/>
          </p:stSnd>
        </p:sndAc>
      </p:transition>
    </mc:Choice>
    <mc:Fallback>
      <p:transition spd="slow">
        <p:fade/>
        <p:sndAc>
          <p:stSnd>
            <p:snd r:embed="rId1" name="camera.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457200" y="1200151"/>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48200" y="1200151"/>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a:extLst>
              <a:ext uri="{FF2B5EF4-FFF2-40B4-BE49-F238E27FC236}">
                <a16:creationId xmlns:a16="http://schemas.microsoft.com/office/drawing/2014/main" id="{CD5F693B-E9EE-4495-B85D-3B9886C0160F}"/>
              </a:ext>
            </a:extLst>
          </p:cNvPr>
          <p:cNvSpPr>
            <a:spLocks noGrp="1"/>
          </p:cNvSpPr>
          <p:nvPr>
            <p:ph type="dt" sz="half" idx="10"/>
          </p:nvPr>
        </p:nvSpPr>
        <p:spPr/>
        <p:txBody>
          <a:bodyPr/>
          <a:lstStyle>
            <a:lvl1pPr>
              <a:defRPr/>
            </a:lvl1pPr>
          </a:lstStyle>
          <a:p>
            <a:pPr>
              <a:defRPr/>
            </a:pPr>
            <a:endParaRPr lang="en-US" altLang="zh-CN"/>
          </a:p>
        </p:txBody>
      </p:sp>
      <p:sp>
        <p:nvSpPr>
          <p:cNvPr id="6" name="页脚占位符 4">
            <a:extLst>
              <a:ext uri="{FF2B5EF4-FFF2-40B4-BE49-F238E27FC236}">
                <a16:creationId xmlns:a16="http://schemas.microsoft.com/office/drawing/2014/main" id="{2C84DCB7-8AF2-48DA-96E0-E1B68FB34832}"/>
              </a:ext>
            </a:extLst>
          </p:cNvPr>
          <p:cNvSpPr>
            <a:spLocks noGrp="1"/>
          </p:cNvSpPr>
          <p:nvPr>
            <p:ph type="ftr" sz="quarter" idx="11"/>
          </p:nvPr>
        </p:nvSpPr>
        <p:spPr/>
        <p:txBody>
          <a:bodyPr/>
          <a:lstStyle>
            <a:lvl1pPr>
              <a:defRPr/>
            </a:lvl1pPr>
          </a:lstStyle>
          <a:p>
            <a:pPr>
              <a:defRPr/>
            </a:pPr>
            <a:endParaRPr lang="en-US" altLang="zh-CN"/>
          </a:p>
        </p:txBody>
      </p:sp>
      <p:sp>
        <p:nvSpPr>
          <p:cNvPr id="7" name="灯片编号占位符 5">
            <a:extLst>
              <a:ext uri="{FF2B5EF4-FFF2-40B4-BE49-F238E27FC236}">
                <a16:creationId xmlns:a16="http://schemas.microsoft.com/office/drawing/2014/main" id="{64127F9E-FEA8-47B2-9094-AF78A53478E5}"/>
              </a:ext>
            </a:extLst>
          </p:cNvPr>
          <p:cNvSpPr>
            <a:spLocks noGrp="1"/>
          </p:cNvSpPr>
          <p:nvPr>
            <p:ph type="sldNum" sz="quarter" idx="12"/>
          </p:nvPr>
        </p:nvSpPr>
        <p:spPr/>
        <p:txBody>
          <a:bodyPr/>
          <a:lstStyle>
            <a:lvl1pPr>
              <a:defRPr/>
            </a:lvl1pPr>
          </a:lstStyle>
          <a:p>
            <a:fld id="{89582EEC-28E2-4325-B435-988042C8CA01}" type="slidenum">
              <a:rPr lang="en-US" altLang="zh-CN"/>
              <a:pPr/>
              <a:t>‹#›</a:t>
            </a:fld>
            <a:endParaRPr lang="en-US" altLang="zh-CN"/>
          </a:p>
        </p:txBody>
      </p:sp>
    </p:spTree>
    <p:extLst>
      <p:ext uri="{BB962C8B-B14F-4D97-AF65-F5344CB8AC3E}">
        <p14:creationId xmlns:p14="http://schemas.microsoft.com/office/powerpoint/2010/main" val="401073314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1" name="camera.wav"/>
          </p:stSnd>
        </p:sndAc>
      </p:transition>
    </mc:Choice>
    <mc:Fallback>
      <p:transition spd="slow">
        <p:fade/>
        <p:sndAc>
          <p:stSnd>
            <p:snd r:embed="rId1" name="camera.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lvl1pPr>
              <a:defRPr/>
            </a:lvl1pPr>
          </a:lstStyle>
          <a:p>
            <a:r>
              <a:rPr lang="zh-CN" altLang="en-US" noProof="1"/>
              <a:t>单击此处编辑母版标题样式</a:t>
            </a:r>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a:extLst>
              <a:ext uri="{FF2B5EF4-FFF2-40B4-BE49-F238E27FC236}">
                <a16:creationId xmlns:a16="http://schemas.microsoft.com/office/drawing/2014/main" id="{55D955CD-8499-41B1-8925-889C81D096FB}"/>
              </a:ext>
            </a:extLst>
          </p:cNvPr>
          <p:cNvSpPr>
            <a:spLocks noGrp="1"/>
          </p:cNvSpPr>
          <p:nvPr>
            <p:ph type="dt" sz="half" idx="10"/>
          </p:nvPr>
        </p:nvSpPr>
        <p:spPr/>
        <p:txBody>
          <a:bodyPr/>
          <a:lstStyle>
            <a:lvl1pPr>
              <a:defRPr/>
            </a:lvl1pPr>
          </a:lstStyle>
          <a:p>
            <a:pPr>
              <a:defRPr/>
            </a:pPr>
            <a:endParaRPr lang="en-US" altLang="zh-CN"/>
          </a:p>
        </p:txBody>
      </p:sp>
      <p:sp>
        <p:nvSpPr>
          <p:cNvPr id="8" name="页脚占位符 4">
            <a:extLst>
              <a:ext uri="{FF2B5EF4-FFF2-40B4-BE49-F238E27FC236}">
                <a16:creationId xmlns:a16="http://schemas.microsoft.com/office/drawing/2014/main" id="{2115F4D6-922F-49FB-B448-50D2B9A2C744}"/>
              </a:ext>
            </a:extLst>
          </p:cNvPr>
          <p:cNvSpPr>
            <a:spLocks noGrp="1"/>
          </p:cNvSpPr>
          <p:nvPr>
            <p:ph type="ftr" sz="quarter" idx="11"/>
          </p:nvPr>
        </p:nvSpPr>
        <p:spPr/>
        <p:txBody>
          <a:bodyPr/>
          <a:lstStyle>
            <a:lvl1pPr>
              <a:defRPr/>
            </a:lvl1pPr>
          </a:lstStyle>
          <a:p>
            <a:pPr>
              <a:defRPr/>
            </a:pPr>
            <a:endParaRPr lang="en-US" altLang="zh-CN"/>
          </a:p>
        </p:txBody>
      </p:sp>
      <p:sp>
        <p:nvSpPr>
          <p:cNvPr id="9" name="灯片编号占位符 5">
            <a:extLst>
              <a:ext uri="{FF2B5EF4-FFF2-40B4-BE49-F238E27FC236}">
                <a16:creationId xmlns:a16="http://schemas.microsoft.com/office/drawing/2014/main" id="{222CE8BB-5157-44F5-914B-DBCDE981A8A7}"/>
              </a:ext>
            </a:extLst>
          </p:cNvPr>
          <p:cNvSpPr>
            <a:spLocks noGrp="1"/>
          </p:cNvSpPr>
          <p:nvPr>
            <p:ph type="sldNum" sz="quarter" idx="12"/>
          </p:nvPr>
        </p:nvSpPr>
        <p:spPr/>
        <p:txBody>
          <a:bodyPr/>
          <a:lstStyle>
            <a:lvl1pPr>
              <a:defRPr/>
            </a:lvl1pPr>
          </a:lstStyle>
          <a:p>
            <a:fld id="{C16AFDB0-164B-4FC8-B868-834C55D3C260}" type="slidenum">
              <a:rPr lang="en-US" altLang="zh-CN"/>
              <a:pPr/>
              <a:t>‹#›</a:t>
            </a:fld>
            <a:endParaRPr lang="en-US" altLang="zh-CN"/>
          </a:p>
        </p:txBody>
      </p:sp>
    </p:spTree>
    <p:extLst>
      <p:ext uri="{BB962C8B-B14F-4D97-AF65-F5344CB8AC3E}">
        <p14:creationId xmlns:p14="http://schemas.microsoft.com/office/powerpoint/2010/main" val="142961525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1" name="camera.wav"/>
          </p:stSnd>
        </p:sndAc>
      </p:transition>
    </mc:Choice>
    <mc:Fallback>
      <p:transition spd="slow">
        <p:fade/>
        <p:sndAc>
          <p:stSnd>
            <p:snd r:embed="rId1" name="camera.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a:extLst>
              <a:ext uri="{FF2B5EF4-FFF2-40B4-BE49-F238E27FC236}">
                <a16:creationId xmlns:a16="http://schemas.microsoft.com/office/drawing/2014/main" id="{44474CE3-9648-495B-A24E-8EDA61CB2562}"/>
              </a:ext>
            </a:extLst>
          </p:cNvPr>
          <p:cNvSpPr>
            <a:spLocks noGrp="1"/>
          </p:cNvSpPr>
          <p:nvPr>
            <p:ph type="dt" sz="half" idx="10"/>
          </p:nvPr>
        </p:nvSpPr>
        <p:spPr/>
        <p:txBody>
          <a:bodyPr/>
          <a:lstStyle>
            <a:lvl1pPr>
              <a:defRPr/>
            </a:lvl1pPr>
          </a:lstStyle>
          <a:p>
            <a:pPr>
              <a:defRPr/>
            </a:pPr>
            <a:endParaRPr lang="en-US" altLang="zh-CN"/>
          </a:p>
        </p:txBody>
      </p:sp>
      <p:sp>
        <p:nvSpPr>
          <p:cNvPr id="4" name="页脚占位符 4">
            <a:extLst>
              <a:ext uri="{FF2B5EF4-FFF2-40B4-BE49-F238E27FC236}">
                <a16:creationId xmlns:a16="http://schemas.microsoft.com/office/drawing/2014/main" id="{00CAEF84-EE13-4633-9A57-766A021BB66C}"/>
              </a:ext>
            </a:extLst>
          </p:cNvPr>
          <p:cNvSpPr>
            <a:spLocks noGrp="1"/>
          </p:cNvSpPr>
          <p:nvPr>
            <p:ph type="ftr" sz="quarter" idx="11"/>
          </p:nvPr>
        </p:nvSpPr>
        <p:spPr/>
        <p:txBody>
          <a:bodyPr/>
          <a:lstStyle>
            <a:lvl1pPr>
              <a:defRPr/>
            </a:lvl1pPr>
          </a:lstStyle>
          <a:p>
            <a:pPr>
              <a:defRPr/>
            </a:pPr>
            <a:endParaRPr lang="en-US" altLang="zh-CN"/>
          </a:p>
        </p:txBody>
      </p:sp>
      <p:sp>
        <p:nvSpPr>
          <p:cNvPr id="5" name="灯片编号占位符 5">
            <a:extLst>
              <a:ext uri="{FF2B5EF4-FFF2-40B4-BE49-F238E27FC236}">
                <a16:creationId xmlns:a16="http://schemas.microsoft.com/office/drawing/2014/main" id="{BE65C154-6668-4CA7-BEEA-03F71FDB0D54}"/>
              </a:ext>
            </a:extLst>
          </p:cNvPr>
          <p:cNvSpPr>
            <a:spLocks noGrp="1"/>
          </p:cNvSpPr>
          <p:nvPr>
            <p:ph type="sldNum" sz="quarter" idx="12"/>
          </p:nvPr>
        </p:nvSpPr>
        <p:spPr/>
        <p:txBody>
          <a:bodyPr/>
          <a:lstStyle>
            <a:lvl1pPr>
              <a:defRPr/>
            </a:lvl1pPr>
          </a:lstStyle>
          <a:p>
            <a:fld id="{11E53216-ED73-4330-B58D-F97E444AD334}" type="slidenum">
              <a:rPr lang="en-US" altLang="zh-CN"/>
              <a:pPr/>
              <a:t>‹#›</a:t>
            </a:fld>
            <a:endParaRPr lang="en-US" altLang="zh-CN"/>
          </a:p>
        </p:txBody>
      </p:sp>
    </p:spTree>
    <p:extLst>
      <p:ext uri="{BB962C8B-B14F-4D97-AF65-F5344CB8AC3E}">
        <p14:creationId xmlns:p14="http://schemas.microsoft.com/office/powerpoint/2010/main" val="65405970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1" name="camera.wav"/>
          </p:stSnd>
        </p:sndAc>
      </p:transition>
    </mc:Choice>
    <mc:Fallback>
      <p:transition spd="slow">
        <p:fade/>
        <p:sndAc>
          <p:stSnd>
            <p:snd r:embed="rId1" name="camera.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F5DD494E-042D-47C9-82DC-CDD89C928CAF}"/>
              </a:ext>
            </a:extLst>
          </p:cNvPr>
          <p:cNvSpPr>
            <a:spLocks noGrp="1"/>
          </p:cNvSpPr>
          <p:nvPr>
            <p:ph type="dt" sz="half" idx="10"/>
          </p:nvPr>
        </p:nvSpPr>
        <p:spPr/>
        <p:txBody>
          <a:bodyPr/>
          <a:lstStyle>
            <a:lvl1pPr>
              <a:defRPr/>
            </a:lvl1pPr>
          </a:lstStyle>
          <a:p>
            <a:pPr>
              <a:defRPr/>
            </a:pPr>
            <a:endParaRPr lang="en-US" altLang="zh-CN"/>
          </a:p>
        </p:txBody>
      </p:sp>
      <p:sp>
        <p:nvSpPr>
          <p:cNvPr id="3" name="页脚占位符 4">
            <a:extLst>
              <a:ext uri="{FF2B5EF4-FFF2-40B4-BE49-F238E27FC236}">
                <a16:creationId xmlns:a16="http://schemas.microsoft.com/office/drawing/2014/main" id="{B2F35BE7-8D8A-460C-A24B-D4EF7DFDDBF2}"/>
              </a:ext>
            </a:extLst>
          </p:cNvPr>
          <p:cNvSpPr>
            <a:spLocks noGrp="1"/>
          </p:cNvSpPr>
          <p:nvPr>
            <p:ph type="ftr" sz="quarter" idx="11"/>
          </p:nvPr>
        </p:nvSpPr>
        <p:spPr/>
        <p:txBody>
          <a:bodyPr/>
          <a:lstStyle>
            <a:lvl1pPr>
              <a:defRPr/>
            </a:lvl1pPr>
          </a:lstStyle>
          <a:p>
            <a:pPr>
              <a:defRPr/>
            </a:pPr>
            <a:endParaRPr lang="en-US" altLang="zh-CN"/>
          </a:p>
        </p:txBody>
      </p:sp>
      <p:sp>
        <p:nvSpPr>
          <p:cNvPr id="4" name="灯片编号占位符 5">
            <a:extLst>
              <a:ext uri="{FF2B5EF4-FFF2-40B4-BE49-F238E27FC236}">
                <a16:creationId xmlns:a16="http://schemas.microsoft.com/office/drawing/2014/main" id="{4AB8DF73-65C9-4BCE-A98C-84FF9EE35191}"/>
              </a:ext>
            </a:extLst>
          </p:cNvPr>
          <p:cNvSpPr>
            <a:spLocks noGrp="1"/>
          </p:cNvSpPr>
          <p:nvPr>
            <p:ph type="sldNum" sz="quarter" idx="12"/>
          </p:nvPr>
        </p:nvSpPr>
        <p:spPr/>
        <p:txBody>
          <a:bodyPr/>
          <a:lstStyle>
            <a:lvl1pPr>
              <a:defRPr/>
            </a:lvl1pPr>
          </a:lstStyle>
          <a:p>
            <a:fld id="{A0949F8B-D602-47A6-A736-7F7F8EA50A8A}" type="slidenum">
              <a:rPr lang="en-US" altLang="zh-CN"/>
              <a:pPr/>
              <a:t>‹#›</a:t>
            </a:fld>
            <a:endParaRPr lang="en-US" altLang="zh-CN"/>
          </a:p>
        </p:txBody>
      </p:sp>
    </p:spTree>
    <p:extLst>
      <p:ext uri="{BB962C8B-B14F-4D97-AF65-F5344CB8AC3E}">
        <p14:creationId xmlns:p14="http://schemas.microsoft.com/office/powerpoint/2010/main" val="336310464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1" name="camera.wav"/>
          </p:stSnd>
        </p:sndAc>
      </p:transition>
    </mc:Choice>
    <mc:Fallback>
      <p:transition spd="slow">
        <p:fade/>
        <p:sndAc>
          <p:stSnd>
            <p:snd r:embed="rId1" name="camera.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49"/>
            <a:ext cx="3008313" cy="1162051"/>
          </a:xfrm>
        </p:spPr>
        <p:txBody>
          <a:bodyPr anchor="b"/>
          <a:lstStyle>
            <a:lvl1pPr algn="l">
              <a:defRPr sz="2000" b="1"/>
            </a:lvl1pPr>
          </a:lstStyle>
          <a:p>
            <a:r>
              <a:rPr lang="zh-CN" altLang="en-US" noProof="1"/>
              <a:t>单击此处编辑母版标题样式</a:t>
            </a:r>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日期占位符 3">
            <a:extLst>
              <a:ext uri="{FF2B5EF4-FFF2-40B4-BE49-F238E27FC236}">
                <a16:creationId xmlns:a16="http://schemas.microsoft.com/office/drawing/2014/main" id="{9EA37029-EF24-4495-A667-4C6BAF9D1184}"/>
              </a:ext>
            </a:extLst>
          </p:cNvPr>
          <p:cNvSpPr>
            <a:spLocks noGrp="1"/>
          </p:cNvSpPr>
          <p:nvPr>
            <p:ph type="dt" sz="half" idx="10"/>
          </p:nvPr>
        </p:nvSpPr>
        <p:spPr/>
        <p:txBody>
          <a:bodyPr/>
          <a:lstStyle>
            <a:lvl1pPr>
              <a:defRPr/>
            </a:lvl1pPr>
          </a:lstStyle>
          <a:p>
            <a:pPr>
              <a:defRPr/>
            </a:pPr>
            <a:endParaRPr lang="en-US" altLang="zh-CN"/>
          </a:p>
        </p:txBody>
      </p:sp>
      <p:sp>
        <p:nvSpPr>
          <p:cNvPr id="6" name="页脚占位符 4">
            <a:extLst>
              <a:ext uri="{FF2B5EF4-FFF2-40B4-BE49-F238E27FC236}">
                <a16:creationId xmlns:a16="http://schemas.microsoft.com/office/drawing/2014/main" id="{06595194-97DC-430A-8E65-AF5CCE349A7E}"/>
              </a:ext>
            </a:extLst>
          </p:cNvPr>
          <p:cNvSpPr>
            <a:spLocks noGrp="1"/>
          </p:cNvSpPr>
          <p:nvPr>
            <p:ph type="ftr" sz="quarter" idx="11"/>
          </p:nvPr>
        </p:nvSpPr>
        <p:spPr/>
        <p:txBody>
          <a:bodyPr/>
          <a:lstStyle>
            <a:lvl1pPr>
              <a:defRPr/>
            </a:lvl1pPr>
          </a:lstStyle>
          <a:p>
            <a:pPr>
              <a:defRPr/>
            </a:pPr>
            <a:endParaRPr lang="en-US" altLang="zh-CN"/>
          </a:p>
        </p:txBody>
      </p:sp>
      <p:sp>
        <p:nvSpPr>
          <p:cNvPr id="7" name="灯片编号占位符 5">
            <a:extLst>
              <a:ext uri="{FF2B5EF4-FFF2-40B4-BE49-F238E27FC236}">
                <a16:creationId xmlns:a16="http://schemas.microsoft.com/office/drawing/2014/main" id="{6C207CF6-E6D9-4E33-845C-D5976EDB3E36}"/>
              </a:ext>
            </a:extLst>
          </p:cNvPr>
          <p:cNvSpPr>
            <a:spLocks noGrp="1"/>
          </p:cNvSpPr>
          <p:nvPr>
            <p:ph type="sldNum" sz="quarter" idx="12"/>
          </p:nvPr>
        </p:nvSpPr>
        <p:spPr/>
        <p:txBody>
          <a:bodyPr/>
          <a:lstStyle>
            <a:lvl1pPr>
              <a:defRPr/>
            </a:lvl1pPr>
          </a:lstStyle>
          <a:p>
            <a:fld id="{66189FF0-27A6-4275-8674-A669C5DD14E9}" type="slidenum">
              <a:rPr lang="en-US" altLang="zh-CN"/>
              <a:pPr/>
              <a:t>‹#›</a:t>
            </a:fld>
            <a:endParaRPr lang="en-US" altLang="zh-CN"/>
          </a:p>
        </p:txBody>
      </p:sp>
    </p:spTree>
    <p:extLst>
      <p:ext uri="{BB962C8B-B14F-4D97-AF65-F5344CB8AC3E}">
        <p14:creationId xmlns:p14="http://schemas.microsoft.com/office/powerpoint/2010/main" val="340275499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1" name="camera.wav"/>
          </p:stSnd>
        </p:sndAc>
      </p:transition>
    </mc:Choice>
    <mc:Fallback>
      <p:transition spd="slow">
        <p:fade/>
        <p:sndAc>
          <p:stSnd>
            <p:snd r:embed="rId1" name="camera.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9"/>
          </a:xfrm>
        </p:spPr>
        <p:txBody>
          <a:bodyPr anchor="b"/>
          <a:lstStyle>
            <a:lvl1pPr algn="l">
              <a:defRPr sz="2000" b="1"/>
            </a:lvl1pPr>
          </a:lstStyle>
          <a:p>
            <a:r>
              <a:rPr lang="zh-CN" altLang="en-US" noProof="1"/>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日期占位符 3">
            <a:extLst>
              <a:ext uri="{FF2B5EF4-FFF2-40B4-BE49-F238E27FC236}">
                <a16:creationId xmlns:a16="http://schemas.microsoft.com/office/drawing/2014/main" id="{E95D6FE4-4677-4010-BCBF-59FD7B9D172D}"/>
              </a:ext>
            </a:extLst>
          </p:cNvPr>
          <p:cNvSpPr>
            <a:spLocks noGrp="1"/>
          </p:cNvSpPr>
          <p:nvPr>
            <p:ph type="dt" sz="half" idx="10"/>
          </p:nvPr>
        </p:nvSpPr>
        <p:spPr/>
        <p:txBody>
          <a:bodyPr/>
          <a:lstStyle>
            <a:lvl1pPr>
              <a:defRPr/>
            </a:lvl1pPr>
          </a:lstStyle>
          <a:p>
            <a:pPr>
              <a:defRPr/>
            </a:pPr>
            <a:endParaRPr lang="en-US" altLang="zh-CN"/>
          </a:p>
        </p:txBody>
      </p:sp>
      <p:sp>
        <p:nvSpPr>
          <p:cNvPr id="6" name="页脚占位符 4">
            <a:extLst>
              <a:ext uri="{FF2B5EF4-FFF2-40B4-BE49-F238E27FC236}">
                <a16:creationId xmlns:a16="http://schemas.microsoft.com/office/drawing/2014/main" id="{2EC92880-D3EC-4864-B35E-1861014113D9}"/>
              </a:ext>
            </a:extLst>
          </p:cNvPr>
          <p:cNvSpPr>
            <a:spLocks noGrp="1"/>
          </p:cNvSpPr>
          <p:nvPr>
            <p:ph type="ftr" sz="quarter" idx="11"/>
          </p:nvPr>
        </p:nvSpPr>
        <p:spPr/>
        <p:txBody>
          <a:bodyPr/>
          <a:lstStyle>
            <a:lvl1pPr>
              <a:defRPr/>
            </a:lvl1pPr>
          </a:lstStyle>
          <a:p>
            <a:pPr>
              <a:defRPr/>
            </a:pPr>
            <a:endParaRPr lang="en-US" altLang="zh-CN"/>
          </a:p>
        </p:txBody>
      </p:sp>
      <p:sp>
        <p:nvSpPr>
          <p:cNvPr id="7" name="灯片编号占位符 5">
            <a:extLst>
              <a:ext uri="{FF2B5EF4-FFF2-40B4-BE49-F238E27FC236}">
                <a16:creationId xmlns:a16="http://schemas.microsoft.com/office/drawing/2014/main" id="{1F35CA2C-9E04-49E9-BE9A-7700DE2F601C}"/>
              </a:ext>
            </a:extLst>
          </p:cNvPr>
          <p:cNvSpPr>
            <a:spLocks noGrp="1"/>
          </p:cNvSpPr>
          <p:nvPr>
            <p:ph type="sldNum" sz="quarter" idx="12"/>
          </p:nvPr>
        </p:nvSpPr>
        <p:spPr/>
        <p:txBody>
          <a:bodyPr/>
          <a:lstStyle>
            <a:lvl1pPr>
              <a:defRPr/>
            </a:lvl1pPr>
          </a:lstStyle>
          <a:p>
            <a:fld id="{CCD3686A-9407-4EB7-91EC-3E4604373476}" type="slidenum">
              <a:rPr lang="en-US" altLang="zh-CN"/>
              <a:pPr/>
              <a:t>‹#›</a:t>
            </a:fld>
            <a:endParaRPr lang="en-US" altLang="zh-CN"/>
          </a:p>
        </p:txBody>
      </p:sp>
    </p:spTree>
    <p:extLst>
      <p:ext uri="{BB962C8B-B14F-4D97-AF65-F5344CB8AC3E}">
        <p14:creationId xmlns:p14="http://schemas.microsoft.com/office/powerpoint/2010/main" val="35814297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1" name="camera.wav"/>
          </p:stSnd>
        </p:sndAc>
      </p:transition>
    </mc:Choice>
    <mc:Fallback>
      <p:transition spd="slow">
        <p:fade/>
        <p:sndAc>
          <p:stSnd>
            <p:snd r:embed="rId1" name="camera.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7263B207-9DF1-4A8C-BB01-B623CF52F6D4}"/>
              </a:ext>
            </a:extLst>
          </p:cNvPr>
          <p:cNvSpPr>
            <a:spLocks noGrp="1" noChangeArrowheads="1"/>
          </p:cNvSpPr>
          <p:nvPr>
            <p:ph type="title" idx="4294967295"/>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39897D61-CFFA-4246-93D6-08D1AF13E1A8}"/>
              </a:ext>
            </a:extLst>
          </p:cNvPr>
          <p:cNvSpPr>
            <a:spLocks noGrp="1" noChangeArrowheads="1"/>
          </p:cNvSpPr>
          <p:nvPr>
            <p:ph type="body" idx="4294967295"/>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6B41AFA-6F49-4A48-AEF4-7FAD58369707}"/>
              </a:ext>
            </a:extLst>
          </p:cNvPr>
          <p:cNvSpPr>
            <a:spLocks noGrp="1"/>
          </p:cNvSpPr>
          <p:nvPr>
            <p:ph type="dt" sz="half" idx="2"/>
          </p:nvPr>
        </p:nvSpPr>
        <p:spPr>
          <a:xfrm>
            <a:off x="457200" y="6356350"/>
            <a:ext cx="2133600" cy="366713"/>
          </a:xfrm>
          <a:prstGeom prst="rect">
            <a:avLst/>
          </a:prstGeom>
        </p:spPr>
        <p:txBody>
          <a:bodyPr vert="horz" lIns="91440" tIns="45720" rIns="91440" bIns="45720" rtlCol="0" anchor="ctr"/>
          <a:lstStyle>
            <a:lvl1pPr algn="l" fontAlgn="auto">
              <a:spcBef>
                <a:spcPts val="0"/>
              </a:spcBef>
              <a:spcAft>
                <a:spcPts val="0"/>
              </a:spcAft>
              <a:buFontTx/>
              <a:buNone/>
              <a:defRPr sz="1200">
                <a:solidFill>
                  <a:schemeClr val="tx1">
                    <a:tint val="75000"/>
                  </a:schemeClr>
                </a:solidFill>
                <a:latin typeface="+mn-lt"/>
                <a:ea typeface="+mn-ea"/>
              </a:defRPr>
            </a:lvl1pPr>
          </a:lstStyle>
          <a:p>
            <a:pPr>
              <a:defRPr/>
            </a:pPr>
            <a:endParaRPr lang="en-US" altLang="zh-CN"/>
          </a:p>
        </p:txBody>
      </p:sp>
      <p:sp>
        <p:nvSpPr>
          <p:cNvPr id="5" name="页脚占位符 4">
            <a:extLst>
              <a:ext uri="{FF2B5EF4-FFF2-40B4-BE49-F238E27FC236}">
                <a16:creationId xmlns:a16="http://schemas.microsoft.com/office/drawing/2014/main" id="{9EC516D4-AF36-49FF-A8EF-B1B38D292E6A}"/>
              </a:ext>
            </a:extLst>
          </p:cNvPr>
          <p:cNvSpPr>
            <a:spLocks noGrp="1"/>
          </p:cNvSpPr>
          <p:nvPr>
            <p:ph type="ftr" sz="quarter" idx="3"/>
          </p:nvPr>
        </p:nvSpPr>
        <p:spPr>
          <a:xfrm>
            <a:off x="3124200" y="6356350"/>
            <a:ext cx="2895600" cy="366713"/>
          </a:xfrm>
          <a:prstGeom prst="rect">
            <a:avLst/>
          </a:prstGeom>
        </p:spPr>
        <p:txBody>
          <a:bodyPr vert="horz" lIns="91440" tIns="45720" rIns="91440" bIns="45720" rtlCol="0" anchor="ctr"/>
          <a:lstStyle>
            <a:lvl1pPr algn="ctr" fontAlgn="auto">
              <a:spcBef>
                <a:spcPts val="0"/>
              </a:spcBef>
              <a:spcAft>
                <a:spcPts val="0"/>
              </a:spcAft>
              <a:buFontTx/>
              <a:buNone/>
              <a:defRPr sz="1200">
                <a:solidFill>
                  <a:schemeClr val="tx1">
                    <a:tint val="75000"/>
                  </a:schemeClr>
                </a:solidFill>
                <a:latin typeface="+mn-lt"/>
                <a:ea typeface="+mn-ea"/>
              </a:defRPr>
            </a:lvl1pPr>
          </a:lstStyle>
          <a:p>
            <a:pPr>
              <a:defRPr/>
            </a:pPr>
            <a:endParaRPr lang="en-US" altLang="zh-CN"/>
          </a:p>
        </p:txBody>
      </p:sp>
      <p:sp>
        <p:nvSpPr>
          <p:cNvPr id="6" name="灯片编号占位符 5">
            <a:extLst>
              <a:ext uri="{FF2B5EF4-FFF2-40B4-BE49-F238E27FC236}">
                <a16:creationId xmlns:a16="http://schemas.microsoft.com/office/drawing/2014/main" id="{60E311C2-18AB-4F90-9AAE-910A46F472B0}"/>
              </a:ext>
            </a:extLst>
          </p:cNvPr>
          <p:cNvSpPr>
            <a:spLocks noGrp="1"/>
          </p:cNvSpPr>
          <p:nvPr>
            <p:ph type="sldNum" sz="quarter" idx="4"/>
          </p:nvPr>
        </p:nvSpPr>
        <p:spPr>
          <a:xfrm>
            <a:off x="6553200" y="6356350"/>
            <a:ext cx="2133600" cy="366713"/>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29F207C1-6BDA-44B3-811A-29C7F0B20E5F}"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 id="2147483800" r:id="rId12"/>
    <p:sldLayoutId id="2147483801" r:id="rId13"/>
    <p:sldLayoutId id="2147483802" r:id="rId14"/>
  </p:sldLayoutIdLst>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16" name="camera.wav"/>
          </p:stSnd>
        </p:sndAc>
      </p:transition>
    </mc:Choice>
    <mc:Fallback>
      <p:transition spd="slow">
        <p:fade/>
        <p:sndAc>
          <p:stSnd>
            <p:snd r:embed="rId16" name="camera.wav"/>
          </p:stSnd>
        </p:sndAc>
      </p:transition>
    </mc:Fallback>
  </mc:AlternateConten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C8B20FCF-2D16-40A9-B2BF-95DFEF4C3DAE}"/>
              </a:ext>
            </a:extLst>
          </p:cNvPr>
          <p:cNvSpPr>
            <a:spLocks noGrp="1"/>
          </p:cNvSpPr>
          <p:nvPr>
            <p:ph type="ctrTitle"/>
          </p:nvPr>
        </p:nvSpPr>
        <p:spPr>
          <a:xfrm>
            <a:off x="823594" y="508953"/>
            <a:ext cx="7772400" cy="1470025"/>
          </a:xfrm>
          <a:ln>
            <a:miter lim="800000"/>
            <a:headEnd/>
            <a:tailEnd/>
          </a:ln>
        </p:spPr>
        <p:txBody>
          <a:bodyPr spcFirstLastPara="1">
            <a:prstTxWarp prst="textArchDown">
              <a:avLst/>
            </a:prstTxWarp>
          </a:bodyPr>
          <a:lstStyle/>
          <a:p>
            <a:pPr eaLnBrk="1" hangingPunct="1">
              <a:defRPr/>
            </a:pPr>
            <a:r>
              <a:rPr lang="zh-CN" altLang="en-US" sz="6000" b="1" noProof="1">
                <a:solidFill>
                  <a:srgbClr val="FF0000"/>
                </a:solidFill>
                <a:ea typeface="隶书" panose="02010509060101010101" pitchFamily="49" charset="-122"/>
              </a:rPr>
              <a:t>最后一次演讲</a:t>
            </a:r>
          </a:p>
        </p:txBody>
      </p:sp>
      <p:sp>
        <p:nvSpPr>
          <p:cNvPr id="13315" name="Rectangle 3">
            <a:extLst>
              <a:ext uri="{FF2B5EF4-FFF2-40B4-BE49-F238E27FC236}">
                <a16:creationId xmlns:a16="http://schemas.microsoft.com/office/drawing/2014/main" id="{B4B17367-A61C-4B33-9697-8C0AD2531906}"/>
              </a:ext>
            </a:extLst>
          </p:cNvPr>
          <p:cNvSpPr>
            <a:spLocks noGrp="1" noChangeArrowheads="1"/>
          </p:cNvSpPr>
          <p:nvPr>
            <p:ph type="subTitle" idx="1"/>
          </p:nvPr>
        </p:nvSpPr>
        <p:spPr>
          <a:xfrm>
            <a:off x="1403350" y="2697163"/>
            <a:ext cx="6400800" cy="1752600"/>
          </a:xfrm>
        </p:spPr>
        <p:txBody>
          <a:bodyPr/>
          <a:lstStyle/>
          <a:p>
            <a:pPr eaLnBrk="1" hangingPunct="1">
              <a:defRPr/>
            </a:pPr>
            <a:r>
              <a:rPr sz="4400" b="1" dirty="0" err="1">
                <a:ea typeface="宋体" panose="02010600030101010101" pitchFamily="2" charset="-122"/>
              </a:rPr>
              <a:t>闻一多</a:t>
            </a:r>
            <a:endParaRPr sz="4400" b="1" dirty="0">
              <a:ea typeface="宋体" panose="02010600030101010101" pitchFamily="2" charset="-122"/>
            </a:endParaRPr>
          </a:p>
        </p:txBody>
      </p:sp>
      <p:pic>
        <p:nvPicPr>
          <p:cNvPr id="4100" name="Picture 4">
            <a:extLst>
              <a:ext uri="{FF2B5EF4-FFF2-40B4-BE49-F238E27FC236}">
                <a16:creationId xmlns:a16="http://schemas.microsoft.com/office/drawing/2014/main" id="{29093CA7-534D-4FCB-A41F-175B972380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363" y="3644900"/>
            <a:ext cx="2984500" cy="269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2" name="camera.wav"/>
          </p:stSnd>
        </p:sndAc>
      </p:transition>
    </mc:Choice>
    <mc:Fallback>
      <p:transition spd="slow">
        <p:fade/>
        <p:sndAc>
          <p:stSnd>
            <p:snd r:embed="rId2" name="camera.wav"/>
          </p:stSnd>
        </p:sndAc>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F6B202BE-970B-46F6-8EC5-89C9EDC3B87C}"/>
              </a:ext>
            </a:extLst>
          </p:cNvPr>
          <p:cNvSpPr>
            <a:spLocks noChangeArrowheads="1"/>
          </p:cNvSpPr>
          <p:nvPr/>
        </p:nvSpPr>
        <p:spPr bwMode="auto">
          <a:xfrm>
            <a:off x="-67466" y="-171400"/>
            <a:ext cx="9199954" cy="3939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200000"/>
              </a:lnSpc>
              <a:spcBef>
                <a:spcPct val="0"/>
              </a:spcBef>
              <a:spcAft>
                <a:spcPct val="0"/>
              </a:spcAft>
              <a:buClrTx/>
              <a:buSzTx/>
              <a:buFontTx/>
              <a:buNone/>
              <a:tabLst/>
            </a:pPr>
            <a:r>
              <a:rPr kumimoji="0" lang="zh-CN" altLang="zh-CN" sz="1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zh-CN" sz="28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整篇讲演可分几个部分？每个部分的内容请用一两句话</a:t>
            </a:r>
            <a:endParaRPr kumimoji="0" lang="en-US" altLang="zh-CN" sz="28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p>
            <a:pPr marL="0" marR="0" lvl="0" indent="266700" algn="l" defTabSz="914400" rtl="0" eaLnBrk="0" fontAlgn="base" latinLnBrk="0" hangingPunct="0">
              <a:lnSpc>
                <a:spcPct val="200000"/>
              </a:lnSpc>
              <a:spcBef>
                <a:spcPct val="0"/>
              </a:spcBef>
              <a:spcAft>
                <a:spcPct val="0"/>
              </a:spcAft>
              <a:buClrTx/>
              <a:buSzTx/>
              <a:buFontTx/>
              <a:buNone/>
              <a:tabLst/>
            </a:pPr>
            <a:r>
              <a:rPr lang="en-US" altLang="zh-CN" sz="2800" dirty="0">
                <a:latin typeface="Calibri" panose="020F0502020204030204" pitchFamily="34" charset="0"/>
                <a:cs typeface="Times New Roman" panose="02020603050405020304" pitchFamily="18" charset="0"/>
              </a:rPr>
              <a:t>  </a:t>
            </a:r>
            <a:r>
              <a:rPr kumimoji="0" lang="zh-CN" altLang="zh-CN" sz="28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加以概括。</a:t>
            </a:r>
            <a:endParaRPr kumimoji="0" lang="zh-CN" altLang="zh-CN" sz="2800" b="0" i="0" u="none" strike="noStrike" cap="none" normalizeH="0" baseline="0" dirty="0">
              <a:ln>
                <a:noFill/>
              </a:ln>
              <a:solidFill>
                <a:schemeClr val="tx1"/>
              </a:solidFill>
              <a:effectLst/>
            </a:endParaRPr>
          </a:p>
          <a:p>
            <a:pPr marL="0" marR="0" lvl="0" indent="266700" algn="l" defTabSz="914400" rtl="0" eaLnBrk="0" fontAlgn="base" latinLnBrk="0" hangingPunct="0">
              <a:lnSpc>
                <a:spcPct val="200000"/>
              </a:lnSpc>
              <a:spcBef>
                <a:spcPct val="0"/>
              </a:spcBef>
              <a:spcAft>
                <a:spcPct val="0"/>
              </a:spcAft>
              <a:buClrTx/>
              <a:buSzTx/>
              <a:buFontTx/>
              <a:buNone/>
              <a:tabLst/>
            </a:pPr>
            <a:r>
              <a:rPr kumimoji="0" lang="zh-CN" altLang="zh-CN"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明确：全文可分为三个部分。</a:t>
            </a:r>
            <a:endParaRPr kumimoji="0" lang="zh-CN" altLang="zh-CN" sz="2000" b="0" i="0" u="none" strike="noStrike" cap="none" normalizeH="0" baseline="0" dirty="0">
              <a:ln>
                <a:noFill/>
              </a:ln>
              <a:solidFill>
                <a:schemeClr val="tx1"/>
              </a:solidFill>
              <a:effectLst/>
            </a:endParaRPr>
          </a:p>
          <a:p>
            <a:pPr marL="0" marR="0" lvl="0" indent="266700" algn="l" defTabSz="914400" rtl="0" eaLnBrk="0" fontAlgn="base" latinLnBrk="0" hangingPunct="0">
              <a:lnSpc>
                <a:spcPct val="200000"/>
              </a:lnSpc>
              <a:spcBef>
                <a:spcPct val="0"/>
              </a:spcBef>
              <a:spcAft>
                <a:spcPct val="0"/>
              </a:spcAft>
              <a:buClrTx/>
              <a:buSzTx/>
              <a:buFontTx/>
              <a:buNone/>
              <a:tabLst/>
            </a:pPr>
            <a:r>
              <a:rPr kumimoji="0" lang="zh-CN" altLang="zh-CN"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第一部分</a:t>
            </a:r>
            <a:r>
              <a:rPr kumimoji="0" lang="en-US" altLang="zh-CN"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第</a:t>
            </a:r>
            <a:r>
              <a:rPr kumimoji="0" lang="en-US" altLang="zh-CN"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1—3</a:t>
            </a:r>
            <a:r>
              <a:rPr kumimoji="0" lang="zh-CN" altLang="en-US"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段</a:t>
            </a:r>
            <a:r>
              <a:rPr kumimoji="0" lang="en-US" altLang="zh-CN"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痛斥国民党反动派不仅暗杀而且诬陷的卑劣行径，歌颂</a:t>
            </a:r>
            <a:endParaRPr kumimoji="0" lang="en-US" altLang="zh-CN"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p>
            <a:pPr marL="0" marR="0" lvl="0" indent="266700" algn="l" defTabSz="914400" rtl="0" eaLnBrk="0" fontAlgn="base" latinLnBrk="0" hangingPunct="0">
              <a:lnSpc>
                <a:spcPct val="2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李先生为争取民主而献身的无上光荣。</a:t>
            </a:r>
            <a:endParaRPr kumimoji="0" lang="zh-CN" altLang="en-US" sz="20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pic>
        <p:nvPicPr>
          <p:cNvPr id="1025" name="图片 10" descr="学科网(www.zxxk.com)--教育资源门户，提供试卷、教案、课件、论文、素材及各类教学资源下载，还有大量而丰富的教学相关资讯！">
            <a:extLst>
              <a:ext uri="{FF2B5EF4-FFF2-40B4-BE49-F238E27FC236}">
                <a16:creationId xmlns:a16="http://schemas.microsoft.com/office/drawing/2014/main" id="{48AAE404-EB5E-4D3E-A07F-2D0653D5E9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57200"/>
            <a:ext cx="123825" cy="952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a:extLst>
              <a:ext uri="{FF2B5EF4-FFF2-40B4-BE49-F238E27FC236}">
                <a16:creationId xmlns:a16="http://schemas.microsoft.com/office/drawing/2014/main" id="{5B952B3C-F516-48E7-ACFA-86E2E9359203}"/>
              </a:ext>
            </a:extLst>
          </p:cNvPr>
          <p:cNvSpPr>
            <a:spLocks noChangeArrowheads="1"/>
          </p:cNvSpPr>
          <p:nvPr/>
        </p:nvSpPr>
        <p:spPr bwMode="auto">
          <a:xfrm>
            <a:off x="-180528" y="3429000"/>
            <a:ext cx="8797601" cy="2451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200000"/>
              </a:lnSpc>
              <a:spcBef>
                <a:spcPct val="0"/>
              </a:spcBef>
              <a:spcAft>
                <a:spcPct val="0"/>
              </a:spcAft>
              <a:buClrTx/>
              <a:buSzTx/>
              <a:buFontTx/>
              <a:buNone/>
              <a:tabLst/>
            </a:pPr>
            <a:r>
              <a:rPr kumimoji="0" lang="zh-CN" altLang="zh-CN"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第二部分</a:t>
            </a:r>
            <a:r>
              <a:rPr kumimoji="0" lang="en-US" altLang="zh-CN"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第</a:t>
            </a:r>
            <a:r>
              <a:rPr kumimoji="0" lang="en-US" altLang="zh-CN"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4—5</a:t>
            </a:r>
            <a:r>
              <a:rPr kumimoji="0" lang="zh-CN" altLang="en-US"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段</a:t>
            </a:r>
            <a:r>
              <a:rPr kumimoji="0" lang="en-US" altLang="zh-CN"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揭露国民党反动派的虚弱本质，指明反人民的势力必然</a:t>
            </a:r>
            <a:endParaRPr kumimoji="0" lang="en-US" altLang="zh-CN"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p>
            <a:pPr marL="0" marR="0" lvl="0" indent="266700" algn="l" defTabSz="914400" rtl="0" eaLnBrk="0" fontAlgn="base" latinLnBrk="0" hangingPunct="0">
              <a:lnSpc>
                <a:spcPct val="2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灭亡，人民的力量必然胜利的历史规律，鼓舞群众的斗志。</a:t>
            </a:r>
            <a:endParaRPr kumimoji="0" lang="zh-CN" altLang="en-US" sz="2000" b="0" i="0" u="none" strike="noStrike" cap="none" normalizeH="0" baseline="0" dirty="0">
              <a:ln>
                <a:noFill/>
              </a:ln>
              <a:solidFill>
                <a:schemeClr val="tx1"/>
              </a:solidFill>
              <a:effectLst/>
            </a:endParaRPr>
          </a:p>
          <a:p>
            <a:pPr marL="0" marR="0" lvl="0" indent="266700" algn="l" defTabSz="914400" rtl="0" eaLnBrk="0" fontAlgn="base" latinLnBrk="0" hangingPunct="0">
              <a:lnSpc>
                <a:spcPct val="2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第三部分</a:t>
            </a:r>
            <a:r>
              <a:rPr kumimoji="0" lang="en-US" altLang="zh-CN"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第</a:t>
            </a:r>
            <a:r>
              <a:rPr kumimoji="0" lang="en-US" altLang="zh-CN"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6—12</a:t>
            </a:r>
            <a:r>
              <a:rPr kumimoji="0" lang="zh-CN" altLang="en-US"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段</a:t>
            </a:r>
            <a:r>
              <a:rPr kumimoji="0" lang="en-US" altLang="zh-CN"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鼓舞群众发扬光荣传统，为争取民主和平而斗争，</a:t>
            </a:r>
            <a:endParaRPr kumimoji="0" lang="en-US" altLang="zh-CN"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p>
            <a:pPr marL="0" marR="0" lvl="0" indent="266700" algn="l" defTabSz="914400" rtl="0" eaLnBrk="0" fontAlgn="base" latinLnBrk="0" hangingPunct="0">
              <a:lnSpc>
                <a:spcPct val="2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表达自己勇往直前、不怕牺牲的坚强意志和决心</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endParaRPr kumimoji="0" lang="zh-CN" altLang="en-US"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19293287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2" name="camera.wav"/>
          </p:stSnd>
        </p:sndAc>
      </p:transition>
    </mc:Choice>
    <mc:Fallback>
      <p:transition spd="slow">
        <p:fade/>
        <p:sndAc>
          <p:stSnd>
            <p:snd r:embed="rId2" name="camera.wav"/>
          </p:stSnd>
        </p:sndAc>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3">
            <a:extLst>
              <a:ext uri="{FF2B5EF4-FFF2-40B4-BE49-F238E27FC236}">
                <a16:creationId xmlns:a16="http://schemas.microsoft.com/office/drawing/2014/main" id="{0A6E4533-B5E5-4FEC-89D8-7D4D7924FCCC}"/>
              </a:ext>
            </a:extLst>
          </p:cNvPr>
          <p:cNvSpPr>
            <a:spLocks noGrp="1" noChangeArrowheads="1"/>
          </p:cNvSpPr>
          <p:nvPr>
            <p:ph idx="1"/>
          </p:nvPr>
        </p:nvSpPr>
        <p:spPr>
          <a:xfrm>
            <a:off x="323850" y="2398713"/>
            <a:ext cx="8229600" cy="3333750"/>
          </a:xfrm>
        </p:spPr>
        <p:txBody>
          <a:bodyPr/>
          <a:lstStyle/>
          <a:p>
            <a:pPr eaLnBrk="1" hangingPunct="1">
              <a:lnSpc>
                <a:spcPct val="150000"/>
              </a:lnSpc>
              <a:buFont typeface="Arial" panose="020B0604020202020204" pitchFamily="34" charset="0"/>
              <a:buNone/>
            </a:pPr>
            <a:r>
              <a:rPr lang="en-US" altLang="zh-CN" b="1"/>
              <a:t>    2.</a:t>
            </a:r>
            <a:r>
              <a:rPr lang="zh-CN" altLang="en-US" b="1"/>
              <a:t>这篇演讲词有什么特色 </a:t>
            </a:r>
            <a:endParaRPr lang="en-US" altLang="zh-CN" b="1"/>
          </a:p>
          <a:p>
            <a:pPr eaLnBrk="1" hangingPunct="1">
              <a:lnSpc>
                <a:spcPct val="150000"/>
              </a:lnSpc>
              <a:buFont typeface="Arial" panose="020B0604020202020204" pitchFamily="34" charset="0"/>
              <a:buNone/>
            </a:pPr>
            <a:r>
              <a:rPr lang="en-US" altLang="zh-CN" b="1">
                <a:solidFill>
                  <a:srgbClr val="0000CC"/>
                </a:solidFill>
              </a:rPr>
              <a:t>             </a:t>
            </a:r>
            <a:r>
              <a:rPr lang="zh-CN" altLang="en-US" b="1">
                <a:solidFill>
                  <a:srgbClr val="0000CC"/>
                </a:solidFill>
              </a:rPr>
              <a:t> 感情强烈，爱憎分明，富有战斗力和感染力 。 </a:t>
            </a:r>
          </a:p>
          <a:p>
            <a:pPr eaLnBrk="1" hangingPunct="1">
              <a:buFont typeface="Arial" panose="020B0604020202020204" pitchFamily="34" charset="0"/>
              <a:buNone/>
            </a:pPr>
            <a:endParaRPr lang="zh-CN" altLang="en-US" b="1"/>
          </a:p>
          <a:p>
            <a:pPr eaLnBrk="1" hangingPunct="1">
              <a:buFont typeface="Arial" panose="020B0604020202020204" pitchFamily="34" charset="0"/>
              <a:buNone/>
            </a:pPr>
            <a:endParaRPr lang="en-US" altLang="zh-CN" b="1"/>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2" name="camera.wav"/>
          </p:stSnd>
        </p:sndAc>
      </p:transition>
    </mc:Choice>
    <mc:Fallback>
      <p:transition spd="slow">
        <p:fade/>
        <p:sndAc>
          <p:stSnd>
            <p:snd r:embed="rId2" name="camera.wav"/>
          </p:stSnd>
        </p:sndAc>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AFE4CE91-D148-4161-A856-7D5A604A4ED6}"/>
              </a:ext>
            </a:extLst>
          </p:cNvPr>
          <p:cNvSpPr>
            <a:spLocks noGrp="1" noChangeArrowheads="1"/>
          </p:cNvSpPr>
          <p:nvPr>
            <p:ph type="title"/>
          </p:nvPr>
        </p:nvSpPr>
        <p:spPr/>
        <p:txBody>
          <a:bodyPr>
            <a:normAutofit fontScale="90000"/>
          </a:bodyPr>
          <a:lstStyle/>
          <a:p>
            <a:pPr eaLnBrk="1" fontAlgn="auto" hangingPunct="1">
              <a:spcAft>
                <a:spcPts val="0"/>
              </a:spcAft>
              <a:defRPr/>
            </a:pPr>
            <a:br>
              <a:rPr lang="en-US" altLang="zh-CN" sz="4000">
                <a:solidFill>
                  <a:schemeClr val="accent4"/>
                </a:solidFill>
              </a:rPr>
            </a:br>
            <a:endParaRPr lang="en-US" altLang="zh-CN" sz="4000">
              <a:solidFill>
                <a:schemeClr val="accent4"/>
              </a:solidFill>
            </a:endParaRPr>
          </a:p>
        </p:txBody>
      </p:sp>
      <p:sp>
        <p:nvSpPr>
          <p:cNvPr id="20483" name="Rectangle 3">
            <a:extLst>
              <a:ext uri="{FF2B5EF4-FFF2-40B4-BE49-F238E27FC236}">
                <a16:creationId xmlns:a16="http://schemas.microsoft.com/office/drawing/2014/main" id="{98991262-8005-480C-BF72-CCE003E70F66}"/>
              </a:ext>
            </a:extLst>
          </p:cNvPr>
          <p:cNvSpPr>
            <a:spLocks noGrp="1" noChangeArrowheads="1"/>
          </p:cNvSpPr>
          <p:nvPr>
            <p:ph idx="1"/>
          </p:nvPr>
        </p:nvSpPr>
        <p:spPr>
          <a:xfrm>
            <a:off x="250825" y="1268413"/>
            <a:ext cx="8229600" cy="4525962"/>
          </a:xfrm>
        </p:spPr>
        <p:txBody>
          <a:bodyPr/>
          <a:lstStyle/>
          <a:p>
            <a:pPr marL="0" indent="0" eaLnBrk="1" hangingPunct="1">
              <a:lnSpc>
                <a:spcPct val="150000"/>
              </a:lnSpc>
              <a:buFont typeface="Arial" panose="020B0604020202020204" pitchFamily="34" charset="0"/>
              <a:buNone/>
              <a:defRPr/>
            </a:pPr>
            <a:r>
              <a:rPr lang="en-US" altLang="zh-CN" b="1" dirty="0"/>
              <a:t>3.</a:t>
            </a:r>
            <a:r>
              <a:rPr lang="zh-CN" altLang="zh-CN" b="1" dirty="0"/>
              <a:t>闻一多先生从哪几个方面揭露了国民党反动派暗杀李公朴的罪行</a:t>
            </a:r>
            <a:r>
              <a:rPr lang="en-US" altLang="zh-CN" b="1" dirty="0"/>
              <a:t>?</a:t>
            </a:r>
          </a:p>
          <a:p>
            <a:pPr marL="0" indent="0" eaLnBrk="1" hangingPunct="1">
              <a:lnSpc>
                <a:spcPct val="150000"/>
              </a:lnSpc>
              <a:buFont typeface="Arial" panose="020B0604020202020204" pitchFamily="34" charset="0"/>
              <a:buNone/>
              <a:defRPr/>
            </a:pPr>
            <a:r>
              <a:rPr lang="en-US" altLang="zh-CN" dirty="0">
                <a:solidFill>
                  <a:srgbClr val="0000CC"/>
                </a:solidFill>
              </a:rPr>
              <a:t>        </a:t>
            </a:r>
            <a:r>
              <a:rPr lang="zh-CN" altLang="zh-CN" b="1" dirty="0">
                <a:solidFill>
                  <a:srgbClr val="0000CC"/>
                </a:solidFill>
              </a:rPr>
              <a:t>李公朴先生无罪却遭毒手；国民党反动派不敢光明正大地杀，只会偷偷摸摸地暗杀；国民党反动派杀了人还推脱罪责</a:t>
            </a:r>
            <a:r>
              <a:rPr lang="en-US" altLang="zh-CN" b="1" dirty="0">
                <a:solidFill>
                  <a:srgbClr val="0000CC"/>
                </a:solidFill>
              </a:rPr>
              <a:t>,</a:t>
            </a:r>
            <a:r>
              <a:rPr lang="zh-CN" altLang="zh-CN" b="1" dirty="0">
                <a:solidFill>
                  <a:srgbClr val="0000CC"/>
                </a:solidFill>
              </a:rPr>
              <a:t>造谣诬蔑。</a:t>
            </a:r>
            <a:r>
              <a:rPr lang="zh-CN" altLang="en-US" b="1" dirty="0"/>
              <a:t>　 </a:t>
            </a:r>
          </a:p>
          <a:p>
            <a:pPr eaLnBrk="1" hangingPunct="1">
              <a:lnSpc>
                <a:spcPct val="90000"/>
              </a:lnSpc>
              <a:buFontTx/>
              <a:buNone/>
              <a:defRPr/>
            </a:pPr>
            <a:r>
              <a:rPr lang="zh-CN" altLang="en-US" sz="4400" b="1" dirty="0">
                <a:solidFill>
                  <a:srgbClr val="0000CC"/>
                </a:solidFill>
              </a:rPr>
              <a:t> </a:t>
            </a:r>
            <a:endParaRPr lang="en-US" altLang="zh-CN" sz="4400" b="1" dirty="0">
              <a:solidFill>
                <a:srgbClr val="0000CC"/>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2" name="camera.wav"/>
          </p:stSnd>
        </p:sndAc>
      </p:transition>
    </mc:Choice>
    <mc:Fallback>
      <p:transition spd="slow">
        <p:fade/>
        <p:sndAc>
          <p:stSnd>
            <p:snd r:embed="rId2" name="camera.wav"/>
          </p:stSnd>
        </p:sndAc>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FE9B892D-2F64-4B7B-872C-D6DF5D20D2AD}"/>
              </a:ext>
            </a:extLst>
          </p:cNvPr>
          <p:cNvSpPr>
            <a:spLocks noGrp="1" noChangeArrowheads="1"/>
          </p:cNvSpPr>
          <p:nvPr>
            <p:ph type="title"/>
          </p:nvPr>
        </p:nvSpPr>
        <p:spPr/>
        <p:txBody>
          <a:bodyPr>
            <a:normAutofit fontScale="90000"/>
          </a:bodyPr>
          <a:lstStyle/>
          <a:p>
            <a:pPr eaLnBrk="1" fontAlgn="auto" hangingPunct="1">
              <a:spcAft>
                <a:spcPts val="0"/>
              </a:spcAft>
              <a:defRPr/>
            </a:pPr>
            <a:br>
              <a:rPr lang="en-US" altLang="zh-CN" sz="4000">
                <a:solidFill>
                  <a:schemeClr val="accent4"/>
                </a:solidFill>
              </a:rPr>
            </a:br>
            <a:r>
              <a:rPr lang="en-US" altLang="zh-CN" sz="4000">
                <a:solidFill>
                  <a:schemeClr val="accent4"/>
                </a:solidFill>
              </a:rPr>
              <a:t> </a:t>
            </a:r>
          </a:p>
        </p:txBody>
      </p:sp>
      <p:sp>
        <p:nvSpPr>
          <p:cNvPr id="21507" name="Rectangle 3">
            <a:extLst>
              <a:ext uri="{FF2B5EF4-FFF2-40B4-BE49-F238E27FC236}">
                <a16:creationId xmlns:a16="http://schemas.microsoft.com/office/drawing/2014/main" id="{81A47A3D-1680-4341-8117-103A93B19DF0}"/>
              </a:ext>
            </a:extLst>
          </p:cNvPr>
          <p:cNvSpPr>
            <a:spLocks noGrp="1" noChangeArrowheads="1"/>
          </p:cNvSpPr>
          <p:nvPr>
            <p:ph idx="1"/>
          </p:nvPr>
        </p:nvSpPr>
        <p:spPr>
          <a:xfrm>
            <a:off x="239713" y="1125538"/>
            <a:ext cx="8642350" cy="2736850"/>
          </a:xfrm>
        </p:spPr>
        <p:txBody>
          <a:bodyPr/>
          <a:lstStyle/>
          <a:p>
            <a:pPr eaLnBrk="1" hangingPunct="1">
              <a:lnSpc>
                <a:spcPct val="150000"/>
              </a:lnSpc>
              <a:buFontTx/>
              <a:buNone/>
              <a:defRPr/>
            </a:pPr>
            <a:r>
              <a:rPr lang="en-US" altLang="zh-CN" b="1" dirty="0">
                <a:latin typeface="+mn-ea"/>
              </a:rPr>
              <a:t> 4.</a:t>
            </a:r>
            <a:r>
              <a:rPr lang="zh-CN" altLang="en-US" b="1" dirty="0">
                <a:latin typeface="+mn-ea"/>
              </a:rPr>
              <a:t>闻一多先生预言敌人“快完了”，人民一定胜利，有什么根据？请从文章中找答案。</a:t>
            </a:r>
          </a:p>
          <a:p>
            <a:pPr eaLnBrk="1" hangingPunct="1">
              <a:lnSpc>
                <a:spcPct val="150000"/>
              </a:lnSpc>
              <a:buFontTx/>
              <a:buNone/>
              <a:defRPr/>
            </a:pPr>
            <a:r>
              <a:rPr lang="zh-CN" altLang="en-US" dirty="0"/>
              <a:t>　　</a:t>
            </a:r>
          </a:p>
        </p:txBody>
      </p:sp>
      <p:sp>
        <p:nvSpPr>
          <p:cNvPr id="10244" name="Text Box 4">
            <a:extLst>
              <a:ext uri="{FF2B5EF4-FFF2-40B4-BE49-F238E27FC236}">
                <a16:creationId xmlns:a16="http://schemas.microsoft.com/office/drawing/2014/main" id="{D29D7181-B20D-41B5-8680-F7967BBA002D}"/>
              </a:ext>
            </a:extLst>
          </p:cNvPr>
          <p:cNvSpPr txBox="1">
            <a:spLocks noChangeArrowheads="1"/>
          </p:cNvSpPr>
          <p:nvPr/>
        </p:nvSpPr>
        <p:spPr bwMode="auto">
          <a:xfrm>
            <a:off x="395288" y="2781300"/>
            <a:ext cx="8424862" cy="368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20000"/>
              </a:spcBef>
            </a:pPr>
            <a:r>
              <a:rPr lang="en-US" altLang="zh-CN" sz="3200" b="1">
                <a:solidFill>
                  <a:srgbClr val="0000CC"/>
                </a:solidFill>
              </a:rPr>
              <a:t>     </a:t>
            </a:r>
            <a:r>
              <a:rPr lang="zh-CN" altLang="en-US" sz="3200" b="1">
                <a:solidFill>
                  <a:srgbClr val="0000CC"/>
                </a:solidFill>
              </a:rPr>
              <a:t>  第一，他们这样疯狂地制造恐怖，这是他们自己在慌，在害怕，自己在制造恐怖；第二，杀死一个李公朴，会有千万个李公朴站起来；第三，历史上没有一个反人民的势力是不被人民毁灭的。</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2" name="camera.wav"/>
          </p:stSnd>
        </p:sndAc>
      </p:transition>
    </mc:Choice>
    <mc:Fallback>
      <p:transition spd="slow">
        <p:fade/>
        <p:sndAc>
          <p:stSnd>
            <p:snd r:embed="rId2" name="camera.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244">
                                            <p:txEl>
                                              <p:pRg st="0" end="0"/>
                                            </p:txEl>
                                          </p:spTgt>
                                        </p:tgtEl>
                                        <p:attrNameLst>
                                          <p:attrName>style.visibility</p:attrName>
                                        </p:attrNameLst>
                                      </p:cBhvr>
                                      <p:to>
                                        <p:strVal val="visible"/>
                                      </p:to>
                                    </p:set>
                                    <p:animEffect transition="in" filter="blinds(horizontal)">
                                      <p:cBhvr>
                                        <p:cTn id="7" dur="500"/>
                                        <p:tgtEl>
                                          <p:spTgt spid="102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E2F672E8-A96E-46A5-8A31-31C0D3337724}"/>
              </a:ext>
            </a:extLst>
          </p:cNvPr>
          <p:cNvSpPr>
            <a:spLocks noGrp="1" noChangeArrowheads="1"/>
          </p:cNvSpPr>
          <p:nvPr>
            <p:ph type="title"/>
          </p:nvPr>
        </p:nvSpPr>
        <p:spPr>
          <a:xfrm>
            <a:off x="0" y="1052513"/>
            <a:ext cx="8893175" cy="1930400"/>
          </a:xfrm>
        </p:spPr>
        <p:txBody>
          <a:bodyPr>
            <a:normAutofit/>
          </a:bodyPr>
          <a:lstStyle/>
          <a:p>
            <a:pPr algn="l" eaLnBrk="1" fontAlgn="auto" hangingPunct="1">
              <a:spcAft>
                <a:spcPts val="0"/>
              </a:spcAft>
              <a:defRPr/>
            </a:pPr>
            <a:r>
              <a:rPr lang="en-US" sz="3200" b="1" dirty="0">
                <a:latin typeface="+mn-ea"/>
                <a:ea typeface="+mn-ea"/>
              </a:rPr>
              <a:t>5.</a:t>
            </a:r>
            <a:r>
              <a:rPr sz="3200" b="1" dirty="0">
                <a:latin typeface="+mn-ea"/>
                <a:ea typeface="+mn-ea"/>
              </a:rPr>
              <a:t>这篇演讲稿表现了闻一多先生对李公仆烈士和爱国民主运动怎样的思想感情</a:t>
            </a:r>
            <a:r>
              <a:rPr lang="en-US" sz="3200" b="1" dirty="0">
                <a:latin typeface="+mn-ea"/>
                <a:ea typeface="+mn-ea"/>
              </a:rPr>
              <a:t>?</a:t>
            </a:r>
            <a:r>
              <a:rPr sz="3200" b="1" dirty="0">
                <a:latin typeface="+mn-ea"/>
                <a:ea typeface="+mn-ea"/>
              </a:rPr>
              <a:t>对国民党特务又是怎样的思想感情？ </a:t>
            </a:r>
          </a:p>
        </p:txBody>
      </p:sp>
      <p:sp>
        <p:nvSpPr>
          <p:cNvPr id="16387" name="Rectangle 3">
            <a:extLst>
              <a:ext uri="{FF2B5EF4-FFF2-40B4-BE49-F238E27FC236}">
                <a16:creationId xmlns:a16="http://schemas.microsoft.com/office/drawing/2014/main" id="{4E039C6C-AA8A-4A53-A269-2479A52E2A33}"/>
              </a:ext>
            </a:extLst>
          </p:cNvPr>
          <p:cNvSpPr>
            <a:spLocks noGrp="1" noChangeArrowheads="1"/>
          </p:cNvSpPr>
          <p:nvPr>
            <p:ph idx="1"/>
          </p:nvPr>
        </p:nvSpPr>
        <p:spPr>
          <a:xfrm>
            <a:off x="0" y="2997200"/>
            <a:ext cx="8936038" cy="3744913"/>
          </a:xfrm>
        </p:spPr>
        <p:txBody>
          <a:bodyPr/>
          <a:lstStyle/>
          <a:p>
            <a:pPr eaLnBrk="1" hangingPunct="1">
              <a:buFont typeface="Arial" panose="020B0604020202020204" pitchFamily="34" charset="0"/>
              <a:buNone/>
            </a:pPr>
            <a:r>
              <a:rPr lang="en-US" altLang="zh-CN" b="1">
                <a:solidFill>
                  <a:srgbClr val="0000CC"/>
                </a:solidFill>
              </a:rPr>
              <a:t>           </a:t>
            </a:r>
            <a:r>
              <a:rPr lang="zh-CN" altLang="en-US" b="1">
                <a:solidFill>
                  <a:srgbClr val="0000CC"/>
                </a:solidFill>
              </a:rPr>
              <a:t>这篇讲演表现了闻一多先生强烈的爱憎感情。对李公仆先生被暗杀十分悲痛，赞扬了李公仆先生和昆明人民，他们为争取民主和平献出宝贵生命</a:t>
            </a:r>
            <a:r>
              <a:rPr lang="en-US" altLang="zh-CN" b="1">
                <a:solidFill>
                  <a:srgbClr val="0000CC"/>
                </a:solidFill>
              </a:rPr>
              <a:t>,</a:t>
            </a:r>
            <a:r>
              <a:rPr lang="zh-CN" altLang="en-US" b="1">
                <a:solidFill>
                  <a:srgbClr val="0000CC"/>
                </a:solidFill>
              </a:rPr>
              <a:t>是昆明无限的光荣，高度评价他们的斗争精神。对国民党特务的罪恶行径质问、痛斥，面对面地揭露反动派的虚伪本性和险恶用心，指出反动派必然灭亡的可耻下场。</a:t>
            </a:r>
            <a:r>
              <a:rPr lang="zh-CN" altLang="en-US"/>
              <a:t> </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2" name="camera.wav"/>
          </p:stSnd>
        </p:sndAc>
      </p:transition>
    </mc:Choice>
    <mc:Fallback>
      <p:transition spd="slow">
        <p:fade/>
        <p:sndAc>
          <p:stSnd>
            <p:snd r:embed="rId2" name="camera.wav"/>
          </p:stSnd>
        </p:sndAc>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700" name="Text Box 4">
            <a:extLst>
              <a:ext uri="{FF2B5EF4-FFF2-40B4-BE49-F238E27FC236}">
                <a16:creationId xmlns:a16="http://schemas.microsoft.com/office/drawing/2014/main" id="{4D83B0E1-AC43-48C0-BFA6-6F8A91011CEA}"/>
              </a:ext>
            </a:extLst>
          </p:cNvPr>
          <p:cNvSpPr txBox="1">
            <a:spLocks noChangeArrowheads="1"/>
          </p:cNvSpPr>
          <p:nvPr/>
        </p:nvSpPr>
        <p:spPr bwMode="auto">
          <a:xfrm>
            <a:off x="2743200" y="1317625"/>
            <a:ext cx="3048000" cy="862013"/>
          </a:xfrm>
          <a:prstGeom prst="rect">
            <a:avLst/>
          </a:prstGeom>
          <a:solidFill>
            <a:srgbClr val="CCFFCC"/>
          </a:solidFill>
          <a:ln>
            <a:noFill/>
          </a:ln>
          <a:effectLst/>
        </p:spPr>
        <p:txBody>
          <a:bodyPr>
            <a:spAutoFit/>
          </a:bodyPr>
          <a:lstStyle/>
          <a:p>
            <a:pPr>
              <a:spcBef>
                <a:spcPct val="50000"/>
              </a:spcBef>
              <a:buFontTx/>
              <a:buNone/>
              <a:defRPr/>
            </a:pPr>
            <a:r>
              <a:rPr lang="zh-CN" altLang="en-US" sz="5000" b="1" dirty="0">
                <a:solidFill>
                  <a:srgbClr val="FF3300"/>
                </a:solidFill>
                <a:effectLst>
                  <a:outerShdw blurRad="38100" dist="38100" dir="2700000" algn="tl">
                    <a:srgbClr val="000000"/>
                  </a:outerShdw>
                </a:effectLst>
                <a:ea typeface="隶书" panose="02010509060101010101" pitchFamily="49" charset="-122"/>
              </a:rPr>
              <a:t>课文结构</a:t>
            </a:r>
          </a:p>
        </p:txBody>
      </p:sp>
      <p:pic>
        <p:nvPicPr>
          <p:cNvPr id="29701" name="Picture 5" descr="png-1441">
            <a:extLst>
              <a:ext uri="{FF2B5EF4-FFF2-40B4-BE49-F238E27FC236}">
                <a16:creationId xmlns:a16="http://schemas.microsoft.com/office/drawing/2014/main" id="{408ED138-37FE-47B7-B354-C94610DBBF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1300163"/>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2">
            <a:extLst>
              <a:ext uri="{FF2B5EF4-FFF2-40B4-BE49-F238E27FC236}">
                <a16:creationId xmlns:a16="http://schemas.microsoft.com/office/drawing/2014/main" id="{4F7FC3C2-319C-47BE-BC4E-26D28131A9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088" y="3357563"/>
            <a:ext cx="7416800" cy="137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2" name="camera.wav"/>
          </p:stSnd>
        </p:sndAc>
      </p:transition>
    </mc:Choice>
    <mc:Fallback>
      <p:transition spd="slow">
        <p:fade/>
        <p:sndAc>
          <p:stSnd>
            <p:snd r:embed="rId2" name="camera.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9701"/>
                                        </p:tgtEl>
                                        <p:attrNameLst>
                                          <p:attrName>style.visibility</p:attrName>
                                        </p:attrNameLst>
                                      </p:cBhvr>
                                      <p:to>
                                        <p:strVal val="visible"/>
                                      </p:to>
                                    </p:set>
                                    <p:anim calcmode="lin" valueType="num">
                                      <p:cBhvr>
                                        <p:cTn id="7" dur="500" fill="hold"/>
                                        <p:tgtEl>
                                          <p:spTgt spid="29701"/>
                                        </p:tgtEl>
                                        <p:attrNameLst>
                                          <p:attrName>ppt_w</p:attrName>
                                        </p:attrNameLst>
                                      </p:cBhvr>
                                      <p:tavLst>
                                        <p:tav tm="0">
                                          <p:val>
                                            <p:fltVal val="0"/>
                                          </p:val>
                                        </p:tav>
                                        <p:tav tm="100000">
                                          <p:val>
                                            <p:strVal val="#ppt_w"/>
                                          </p:val>
                                        </p:tav>
                                      </p:tavLst>
                                    </p:anim>
                                    <p:anim calcmode="lin" valueType="num">
                                      <p:cBhvr>
                                        <p:cTn id="8" dur="500" fill="hold"/>
                                        <p:tgtEl>
                                          <p:spTgt spid="29701"/>
                                        </p:tgtEl>
                                        <p:attrNameLst>
                                          <p:attrName>ppt_h</p:attrName>
                                        </p:attrNameLst>
                                      </p:cBhvr>
                                      <p:tavLst>
                                        <p:tav tm="0">
                                          <p:val>
                                            <p:fltVal val="0"/>
                                          </p:val>
                                        </p:tav>
                                        <p:tav tm="100000">
                                          <p:val>
                                            <p:strVal val="#ppt_h"/>
                                          </p:val>
                                        </p:tav>
                                      </p:tavLst>
                                    </p:anim>
                                    <p:anim calcmode="lin" valueType="num">
                                      <p:cBhvr>
                                        <p:cTn id="9" dur="500" fill="hold"/>
                                        <p:tgtEl>
                                          <p:spTgt spid="29701"/>
                                        </p:tgtEl>
                                        <p:attrNameLst>
                                          <p:attrName>style.rotation</p:attrName>
                                        </p:attrNameLst>
                                      </p:cBhvr>
                                      <p:tavLst>
                                        <p:tav tm="0">
                                          <p:val>
                                            <p:fltVal val="360"/>
                                          </p:val>
                                        </p:tav>
                                        <p:tav tm="100000">
                                          <p:val>
                                            <p:fltVal val="0"/>
                                          </p:val>
                                        </p:tav>
                                      </p:tavLst>
                                    </p:anim>
                                    <p:animEffect transition="in" filter="fade">
                                      <p:cBhvr>
                                        <p:cTn id="10" dur="500"/>
                                        <p:tgtEl>
                                          <p:spTgt spid="29701"/>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29700"/>
                                        </p:tgtEl>
                                        <p:attrNameLst>
                                          <p:attrName>style.visibility</p:attrName>
                                        </p:attrNameLst>
                                      </p:cBhvr>
                                      <p:to>
                                        <p:strVal val="visible"/>
                                      </p:to>
                                    </p:set>
                                    <p:anim calcmode="lin" valueType="num">
                                      <p:cBhvr>
                                        <p:cTn id="13" dur="500" fill="hold"/>
                                        <p:tgtEl>
                                          <p:spTgt spid="29700"/>
                                        </p:tgtEl>
                                        <p:attrNameLst>
                                          <p:attrName>ppt_w</p:attrName>
                                        </p:attrNameLst>
                                      </p:cBhvr>
                                      <p:tavLst>
                                        <p:tav tm="0">
                                          <p:val>
                                            <p:fltVal val="0"/>
                                          </p:val>
                                        </p:tav>
                                        <p:tav tm="100000">
                                          <p:val>
                                            <p:strVal val="#ppt_w"/>
                                          </p:val>
                                        </p:tav>
                                      </p:tavLst>
                                    </p:anim>
                                    <p:anim calcmode="lin" valueType="num">
                                      <p:cBhvr>
                                        <p:cTn id="14" dur="500" fill="hold"/>
                                        <p:tgtEl>
                                          <p:spTgt spid="29700"/>
                                        </p:tgtEl>
                                        <p:attrNameLst>
                                          <p:attrName>ppt_h</p:attrName>
                                        </p:attrNameLst>
                                      </p:cBhvr>
                                      <p:tavLst>
                                        <p:tav tm="0">
                                          <p:val>
                                            <p:fltVal val="0"/>
                                          </p:val>
                                        </p:tav>
                                        <p:tav tm="100000">
                                          <p:val>
                                            <p:strVal val="#ppt_h"/>
                                          </p:val>
                                        </p:tav>
                                      </p:tavLst>
                                    </p:anim>
                                    <p:anim calcmode="lin" valueType="num">
                                      <p:cBhvr>
                                        <p:cTn id="15" dur="500" fill="hold"/>
                                        <p:tgtEl>
                                          <p:spTgt spid="29700"/>
                                        </p:tgtEl>
                                        <p:attrNameLst>
                                          <p:attrName>style.rotation</p:attrName>
                                        </p:attrNameLst>
                                      </p:cBhvr>
                                      <p:tavLst>
                                        <p:tav tm="0">
                                          <p:val>
                                            <p:fltVal val="360"/>
                                          </p:val>
                                        </p:tav>
                                        <p:tav tm="100000">
                                          <p:val>
                                            <p:fltVal val="0"/>
                                          </p:val>
                                        </p:tav>
                                      </p:tavLst>
                                    </p:anim>
                                    <p:animEffect transition="in" filter="fade">
                                      <p:cBhvr>
                                        <p:cTn id="16" dur="500"/>
                                        <p:tgtEl>
                                          <p:spTgt spid="29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27330F69-E5F8-41B9-89EB-AA6037B055F1}"/>
              </a:ext>
            </a:extLst>
          </p:cNvPr>
          <p:cNvSpPr>
            <a:spLocks noGrp="1" noChangeArrowheads="1"/>
          </p:cNvSpPr>
          <p:nvPr>
            <p:ph type="title"/>
          </p:nvPr>
        </p:nvSpPr>
        <p:spPr>
          <a:xfrm>
            <a:off x="611188" y="2276475"/>
            <a:ext cx="7772400" cy="3962400"/>
          </a:xfrm>
        </p:spPr>
        <p:txBody>
          <a:bodyPr/>
          <a:lstStyle/>
          <a:p>
            <a:pPr algn="l" eaLnBrk="1" hangingPunct="1">
              <a:lnSpc>
                <a:spcPct val="150000"/>
              </a:lnSpc>
            </a:pPr>
            <a:r>
              <a:rPr lang="en-US" altLang="zh-CN" sz="3200" b="1"/>
              <a:t>         </a:t>
            </a:r>
            <a:r>
              <a:rPr lang="zh-CN" altLang="zh-CN" sz="3200" b="1"/>
              <a:t>闻一多先生在这次即兴演讲中</a:t>
            </a:r>
            <a:r>
              <a:rPr lang="en-US" altLang="zh-CN" sz="3200" b="1"/>
              <a:t>,</a:t>
            </a:r>
            <a:r>
              <a:rPr lang="zh-CN" altLang="zh-CN" sz="3200" b="1"/>
              <a:t>揭露并痛斥了国民党反动派制造白色恐怖、无耻暗杀进步人士的卑劣罪行</a:t>
            </a:r>
            <a:r>
              <a:rPr lang="en-US" altLang="zh-CN" sz="3200" b="1"/>
              <a:t>,</a:t>
            </a:r>
            <a:r>
              <a:rPr lang="zh-CN" altLang="zh-CN" sz="3200" b="1"/>
              <a:t>揭示了反动派必然灭亡、人民一定胜利的历史规律</a:t>
            </a:r>
            <a:r>
              <a:rPr lang="en-US" altLang="zh-CN" sz="3200" b="1"/>
              <a:t>,</a:t>
            </a:r>
            <a:r>
              <a:rPr lang="zh-CN" altLang="zh-CN" sz="3200" b="1"/>
              <a:t>鼓舞人民为争取民主和平而斗争</a:t>
            </a:r>
            <a:r>
              <a:rPr lang="en-US" altLang="zh-CN" sz="3200" b="1"/>
              <a:t>,</a:t>
            </a:r>
            <a:r>
              <a:rPr lang="zh-CN" altLang="zh-CN" sz="3200" b="1"/>
              <a:t>表达了自己热爱祖国、不怕牺牲的革命精神。</a:t>
            </a:r>
          </a:p>
        </p:txBody>
      </p:sp>
      <p:sp>
        <p:nvSpPr>
          <p:cNvPr id="29700" name="Text Box 4">
            <a:extLst>
              <a:ext uri="{FF2B5EF4-FFF2-40B4-BE49-F238E27FC236}">
                <a16:creationId xmlns:a16="http://schemas.microsoft.com/office/drawing/2014/main" id="{FC48B845-AD05-4AEF-9C50-B991A01E596E}"/>
              </a:ext>
            </a:extLst>
          </p:cNvPr>
          <p:cNvSpPr txBox="1">
            <a:spLocks noChangeArrowheads="1"/>
          </p:cNvSpPr>
          <p:nvPr/>
        </p:nvSpPr>
        <p:spPr bwMode="auto">
          <a:xfrm>
            <a:off x="3200400" y="1112838"/>
            <a:ext cx="3048000" cy="854075"/>
          </a:xfrm>
          <a:prstGeom prst="rect">
            <a:avLst/>
          </a:prstGeom>
          <a:solidFill>
            <a:srgbClr val="CCFFCC"/>
          </a:solidFill>
          <a:ln>
            <a:noFill/>
          </a:ln>
          <a:effectLst/>
        </p:spPr>
        <p:txBody>
          <a:bodyPr>
            <a:spAutoFit/>
          </a:bodyPr>
          <a:lstStyle/>
          <a:p>
            <a:pPr>
              <a:spcBef>
                <a:spcPct val="50000"/>
              </a:spcBef>
              <a:buFontTx/>
              <a:buNone/>
              <a:defRPr/>
            </a:pPr>
            <a:r>
              <a:rPr lang="zh-CN" altLang="en-US" sz="5000" b="1" dirty="0">
                <a:solidFill>
                  <a:srgbClr val="FF3300"/>
                </a:solidFill>
                <a:effectLst>
                  <a:outerShdw blurRad="38100" dist="38100" dir="2700000" algn="tl">
                    <a:srgbClr val="000000"/>
                  </a:outerShdw>
                </a:effectLst>
                <a:ea typeface="隶书" panose="02010509060101010101" pitchFamily="49" charset="-122"/>
              </a:rPr>
              <a:t>主旨归纳</a:t>
            </a:r>
          </a:p>
        </p:txBody>
      </p:sp>
      <p:pic>
        <p:nvPicPr>
          <p:cNvPr id="29701" name="Picture 5" descr="png-1441">
            <a:extLst>
              <a:ext uri="{FF2B5EF4-FFF2-40B4-BE49-F238E27FC236}">
                <a16:creationId xmlns:a16="http://schemas.microsoft.com/office/drawing/2014/main" id="{0DB3E378-6130-48DA-9A45-272EF7E910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960438"/>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2" name="camera.wav"/>
          </p:stSnd>
        </p:sndAc>
      </p:transition>
    </mc:Choice>
    <mc:Fallback>
      <p:transition spd="slow">
        <p:fade/>
        <p:sndAc>
          <p:stSnd>
            <p:snd r:embed="rId2" name="camera.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9701"/>
                                        </p:tgtEl>
                                        <p:attrNameLst>
                                          <p:attrName>style.visibility</p:attrName>
                                        </p:attrNameLst>
                                      </p:cBhvr>
                                      <p:to>
                                        <p:strVal val="visible"/>
                                      </p:to>
                                    </p:set>
                                    <p:anim calcmode="lin" valueType="num">
                                      <p:cBhvr>
                                        <p:cTn id="7" dur="500" fill="hold"/>
                                        <p:tgtEl>
                                          <p:spTgt spid="29701"/>
                                        </p:tgtEl>
                                        <p:attrNameLst>
                                          <p:attrName>ppt_w</p:attrName>
                                        </p:attrNameLst>
                                      </p:cBhvr>
                                      <p:tavLst>
                                        <p:tav tm="0">
                                          <p:val>
                                            <p:fltVal val="0"/>
                                          </p:val>
                                        </p:tav>
                                        <p:tav tm="100000">
                                          <p:val>
                                            <p:strVal val="#ppt_w"/>
                                          </p:val>
                                        </p:tav>
                                      </p:tavLst>
                                    </p:anim>
                                    <p:anim calcmode="lin" valueType="num">
                                      <p:cBhvr>
                                        <p:cTn id="8" dur="500" fill="hold"/>
                                        <p:tgtEl>
                                          <p:spTgt spid="29701"/>
                                        </p:tgtEl>
                                        <p:attrNameLst>
                                          <p:attrName>ppt_h</p:attrName>
                                        </p:attrNameLst>
                                      </p:cBhvr>
                                      <p:tavLst>
                                        <p:tav tm="0">
                                          <p:val>
                                            <p:fltVal val="0"/>
                                          </p:val>
                                        </p:tav>
                                        <p:tav tm="100000">
                                          <p:val>
                                            <p:strVal val="#ppt_h"/>
                                          </p:val>
                                        </p:tav>
                                      </p:tavLst>
                                    </p:anim>
                                    <p:anim calcmode="lin" valueType="num">
                                      <p:cBhvr>
                                        <p:cTn id="9" dur="500" fill="hold"/>
                                        <p:tgtEl>
                                          <p:spTgt spid="29701"/>
                                        </p:tgtEl>
                                        <p:attrNameLst>
                                          <p:attrName>style.rotation</p:attrName>
                                        </p:attrNameLst>
                                      </p:cBhvr>
                                      <p:tavLst>
                                        <p:tav tm="0">
                                          <p:val>
                                            <p:fltVal val="360"/>
                                          </p:val>
                                        </p:tav>
                                        <p:tav tm="100000">
                                          <p:val>
                                            <p:fltVal val="0"/>
                                          </p:val>
                                        </p:tav>
                                      </p:tavLst>
                                    </p:anim>
                                    <p:animEffect transition="in" filter="fade">
                                      <p:cBhvr>
                                        <p:cTn id="10" dur="500"/>
                                        <p:tgtEl>
                                          <p:spTgt spid="29701"/>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29700"/>
                                        </p:tgtEl>
                                        <p:attrNameLst>
                                          <p:attrName>style.visibility</p:attrName>
                                        </p:attrNameLst>
                                      </p:cBhvr>
                                      <p:to>
                                        <p:strVal val="visible"/>
                                      </p:to>
                                    </p:set>
                                    <p:anim calcmode="lin" valueType="num">
                                      <p:cBhvr>
                                        <p:cTn id="13" dur="500" fill="hold"/>
                                        <p:tgtEl>
                                          <p:spTgt spid="29700"/>
                                        </p:tgtEl>
                                        <p:attrNameLst>
                                          <p:attrName>ppt_w</p:attrName>
                                        </p:attrNameLst>
                                      </p:cBhvr>
                                      <p:tavLst>
                                        <p:tav tm="0">
                                          <p:val>
                                            <p:fltVal val="0"/>
                                          </p:val>
                                        </p:tav>
                                        <p:tav tm="100000">
                                          <p:val>
                                            <p:strVal val="#ppt_w"/>
                                          </p:val>
                                        </p:tav>
                                      </p:tavLst>
                                    </p:anim>
                                    <p:anim calcmode="lin" valueType="num">
                                      <p:cBhvr>
                                        <p:cTn id="14" dur="500" fill="hold"/>
                                        <p:tgtEl>
                                          <p:spTgt spid="29700"/>
                                        </p:tgtEl>
                                        <p:attrNameLst>
                                          <p:attrName>ppt_h</p:attrName>
                                        </p:attrNameLst>
                                      </p:cBhvr>
                                      <p:tavLst>
                                        <p:tav tm="0">
                                          <p:val>
                                            <p:fltVal val="0"/>
                                          </p:val>
                                        </p:tav>
                                        <p:tav tm="100000">
                                          <p:val>
                                            <p:strVal val="#ppt_h"/>
                                          </p:val>
                                        </p:tav>
                                      </p:tavLst>
                                    </p:anim>
                                    <p:anim calcmode="lin" valueType="num">
                                      <p:cBhvr>
                                        <p:cTn id="15" dur="500" fill="hold"/>
                                        <p:tgtEl>
                                          <p:spTgt spid="29700"/>
                                        </p:tgtEl>
                                        <p:attrNameLst>
                                          <p:attrName>style.rotation</p:attrName>
                                        </p:attrNameLst>
                                      </p:cBhvr>
                                      <p:tavLst>
                                        <p:tav tm="0">
                                          <p:val>
                                            <p:fltVal val="360"/>
                                          </p:val>
                                        </p:tav>
                                        <p:tav tm="100000">
                                          <p:val>
                                            <p:fltVal val="0"/>
                                          </p:val>
                                        </p:tav>
                                      </p:tavLst>
                                    </p:anim>
                                    <p:animEffect transition="in" filter="fade">
                                      <p:cBhvr>
                                        <p:cTn id="16" dur="500"/>
                                        <p:tgtEl>
                                          <p:spTgt spid="29700"/>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9" presetClass="entr" presetSubtype="0" decel="100000" fill="hold" grpId="0" nodeType="clickEffect">
                                  <p:stCondLst>
                                    <p:cond delay="0"/>
                                  </p:stCondLst>
                                  <p:childTnLst>
                                    <p:set>
                                      <p:cBhvr>
                                        <p:cTn id="20" dur="1" fill="hold">
                                          <p:stCondLst>
                                            <p:cond delay="0"/>
                                          </p:stCondLst>
                                        </p:cTn>
                                        <p:tgtEl>
                                          <p:spTgt spid="29698"/>
                                        </p:tgtEl>
                                        <p:attrNameLst>
                                          <p:attrName>style.visibility</p:attrName>
                                        </p:attrNameLst>
                                      </p:cBhvr>
                                      <p:to>
                                        <p:strVal val="visible"/>
                                      </p:to>
                                    </p:set>
                                    <p:anim calcmode="lin" valueType="num">
                                      <p:cBhvr>
                                        <p:cTn id="21" dur="500" fill="hold"/>
                                        <p:tgtEl>
                                          <p:spTgt spid="29698"/>
                                        </p:tgtEl>
                                        <p:attrNameLst>
                                          <p:attrName>ppt_w</p:attrName>
                                        </p:attrNameLst>
                                      </p:cBhvr>
                                      <p:tavLst>
                                        <p:tav tm="0">
                                          <p:val>
                                            <p:fltVal val="0"/>
                                          </p:val>
                                        </p:tav>
                                        <p:tav tm="100000">
                                          <p:val>
                                            <p:strVal val="#ppt_w"/>
                                          </p:val>
                                        </p:tav>
                                      </p:tavLst>
                                    </p:anim>
                                    <p:anim calcmode="lin" valueType="num">
                                      <p:cBhvr>
                                        <p:cTn id="22" dur="500" fill="hold"/>
                                        <p:tgtEl>
                                          <p:spTgt spid="29698"/>
                                        </p:tgtEl>
                                        <p:attrNameLst>
                                          <p:attrName>ppt_h</p:attrName>
                                        </p:attrNameLst>
                                      </p:cBhvr>
                                      <p:tavLst>
                                        <p:tav tm="0">
                                          <p:val>
                                            <p:fltVal val="0"/>
                                          </p:val>
                                        </p:tav>
                                        <p:tav tm="100000">
                                          <p:val>
                                            <p:strVal val="#ppt_h"/>
                                          </p:val>
                                        </p:tav>
                                      </p:tavLst>
                                    </p:anim>
                                    <p:anim calcmode="lin" valueType="num">
                                      <p:cBhvr>
                                        <p:cTn id="23" dur="500" fill="hold"/>
                                        <p:tgtEl>
                                          <p:spTgt spid="29698"/>
                                        </p:tgtEl>
                                        <p:attrNameLst>
                                          <p:attrName>style.rotation</p:attrName>
                                        </p:attrNameLst>
                                      </p:cBhvr>
                                      <p:tavLst>
                                        <p:tav tm="0">
                                          <p:val>
                                            <p:fltVal val="360"/>
                                          </p:val>
                                        </p:tav>
                                        <p:tav tm="100000">
                                          <p:val>
                                            <p:fltVal val="0"/>
                                          </p:val>
                                        </p:tav>
                                      </p:tavLst>
                                    </p:anim>
                                    <p:animEffect transition="in" filter="fade">
                                      <p:cBhvr>
                                        <p:cTn id="24" dur="5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P spid="29700"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3">
            <a:extLst>
              <a:ext uri="{FF2B5EF4-FFF2-40B4-BE49-F238E27FC236}">
                <a16:creationId xmlns:a16="http://schemas.microsoft.com/office/drawing/2014/main" id="{74D1DA5F-48F3-4A9C-95CA-6E8B2E112385}"/>
              </a:ext>
            </a:extLst>
          </p:cNvPr>
          <p:cNvSpPr>
            <a:spLocks noGrp="1" noChangeArrowheads="1"/>
          </p:cNvSpPr>
          <p:nvPr>
            <p:ph idx="1"/>
          </p:nvPr>
        </p:nvSpPr>
        <p:spPr>
          <a:xfrm>
            <a:off x="179388" y="1773238"/>
            <a:ext cx="8351837" cy="4857750"/>
          </a:xfrm>
        </p:spPr>
        <p:txBody>
          <a:bodyPr/>
          <a:lstStyle/>
          <a:p>
            <a:pPr eaLnBrk="1" hangingPunct="1">
              <a:buFont typeface="Arial" panose="020B0604020202020204" pitchFamily="34" charset="0"/>
              <a:buNone/>
            </a:pPr>
            <a:r>
              <a:rPr lang="zh-CN" altLang="en-US" sz="2800" b="1"/>
              <a:t>指出下列各句所运用的修辞方法：</a:t>
            </a:r>
          </a:p>
          <a:p>
            <a:pPr eaLnBrk="1" hangingPunct="1">
              <a:buFont typeface="Arial" panose="020B0604020202020204" pitchFamily="34" charset="0"/>
              <a:buNone/>
            </a:pPr>
            <a:r>
              <a:rPr lang="zh-CN" altLang="en-US" sz="2800" b="1">
                <a:solidFill>
                  <a:srgbClr val="0000CC"/>
                </a:solidFill>
              </a:rPr>
              <a:t>（</a:t>
            </a:r>
            <a:r>
              <a:rPr lang="en-US" altLang="zh-CN" sz="2800" b="1">
                <a:solidFill>
                  <a:srgbClr val="0000CC"/>
                </a:solidFill>
              </a:rPr>
              <a:t>1</a:t>
            </a:r>
            <a:r>
              <a:rPr lang="zh-CN" altLang="en-US" sz="2800" b="1">
                <a:solidFill>
                  <a:srgbClr val="0000CC"/>
                </a:solidFill>
              </a:rPr>
              <a:t>）这是某集团的无耻，恰是李先生的光荣。（      ）</a:t>
            </a:r>
          </a:p>
          <a:p>
            <a:pPr eaLnBrk="1" hangingPunct="1">
              <a:buFont typeface="Arial" panose="020B0604020202020204" pitchFamily="34" charset="0"/>
              <a:buNone/>
            </a:pPr>
            <a:r>
              <a:rPr lang="zh-CN" altLang="en-US" sz="2800" b="1">
                <a:solidFill>
                  <a:srgbClr val="0000CC"/>
                </a:solidFill>
              </a:rPr>
              <a:t>（</a:t>
            </a:r>
            <a:r>
              <a:rPr lang="en-US" altLang="zh-CN" sz="2800" b="1">
                <a:solidFill>
                  <a:srgbClr val="0000CC"/>
                </a:solidFill>
              </a:rPr>
              <a:t>2</a:t>
            </a:r>
            <a:r>
              <a:rPr lang="zh-CN" altLang="en-US" sz="2800" b="1">
                <a:solidFill>
                  <a:srgbClr val="0000CC"/>
                </a:solidFill>
              </a:rPr>
              <a:t>）你们以为打伤几个，杀死几个，就可以了事，就可以把人民吓倒吗？（     ）</a:t>
            </a:r>
          </a:p>
          <a:p>
            <a:pPr eaLnBrk="1" hangingPunct="1">
              <a:buFont typeface="Arial" panose="020B0604020202020204" pitchFamily="34" charset="0"/>
              <a:buNone/>
            </a:pPr>
            <a:r>
              <a:rPr lang="zh-CN" altLang="en-US" sz="2800" b="1">
                <a:solidFill>
                  <a:srgbClr val="0000CC"/>
                </a:solidFill>
              </a:rPr>
              <a:t>（</a:t>
            </a:r>
            <a:r>
              <a:rPr lang="en-US" altLang="zh-CN" sz="2800" b="1">
                <a:solidFill>
                  <a:srgbClr val="0000CC"/>
                </a:solidFill>
              </a:rPr>
              <a:t>3</a:t>
            </a:r>
            <a:r>
              <a:rPr lang="zh-CN" altLang="en-US" sz="2800" b="1">
                <a:solidFill>
                  <a:srgbClr val="0000CC"/>
                </a:solidFill>
              </a:rPr>
              <a:t>）我们看，光明就在我们眼前，而现在正是黎明之前那个最黑暗的时候。我们有力量打破这个黑暗，争到光明。（      ）</a:t>
            </a:r>
          </a:p>
          <a:p>
            <a:pPr eaLnBrk="1" hangingPunct="1">
              <a:buFont typeface="Arial" panose="020B0604020202020204" pitchFamily="34" charset="0"/>
              <a:buNone/>
            </a:pPr>
            <a:r>
              <a:rPr lang="zh-CN" altLang="en-US" sz="2800" b="1">
                <a:solidFill>
                  <a:srgbClr val="0000CC"/>
                </a:solidFill>
              </a:rPr>
              <a:t>（</a:t>
            </a:r>
            <a:r>
              <a:rPr lang="en-US" altLang="zh-CN" sz="2800" b="1">
                <a:solidFill>
                  <a:srgbClr val="0000CC"/>
                </a:solidFill>
              </a:rPr>
              <a:t>4</a:t>
            </a:r>
            <a:r>
              <a:rPr lang="zh-CN" altLang="en-US" sz="2800" b="1">
                <a:solidFill>
                  <a:srgbClr val="0000CC"/>
                </a:solidFill>
              </a:rPr>
              <a:t>）翻开历史看看，你们还站得住几天！你们完了，快完了！（      ）</a:t>
            </a:r>
          </a:p>
        </p:txBody>
      </p:sp>
      <p:sp>
        <p:nvSpPr>
          <p:cNvPr id="5" name="Text Box 4">
            <a:extLst>
              <a:ext uri="{FF2B5EF4-FFF2-40B4-BE49-F238E27FC236}">
                <a16:creationId xmlns:a16="http://schemas.microsoft.com/office/drawing/2014/main" id="{0BFF1112-3EA3-4CE4-8C6C-15632AA69756}"/>
              </a:ext>
            </a:extLst>
          </p:cNvPr>
          <p:cNvSpPr txBox="1">
            <a:spLocks noChangeArrowheads="1"/>
          </p:cNvSpPr>
          <p:nvPr/>
        </p:nvSpPr>
        <p:spPr bwMode="auto">
          <a:xfrm>
            <a:off x="3190875" y="908050"/>
            <a:ext cx="3048000" cy="854075"/>
          </a:xfrm>
          <a:prstGeom prst="rect">
            <a:avLst/>
          </a:prstGeom>
          <a:solidFill>
            <a:srgbClr val="CCFFCC"/>
          </a:solidFill>
          <a:ln>
            <a:noFill/>
          </a:ln>
          <a:effectLst/>
        </p:spPr>
        <p:txBody>
          <a:bodyPr>
            <a:spAutoFit/>
          </a:bodyPr>
          <a:lstStyle/>
          <a:p>
            <a:pPr>
              <a:spcBef>
                <a:spcPct val="50000"/>
              </a:spcBef>
              <a:buFontTx/>
              <a:buNone/>
              <a:defRPr/>
            </a:pPr>
            <a:r>
              <a:rPr lang="zh-CN" altLang="en-US" sz="5000" b="1" dirty="0">
                <a:solidFill>
                  <a:srgbClr val="FF3300"/>
                </a:solidFill>
                <a:effectLst>
                  <a:outerShdw blurRad="38100" dist="38100" dir="2700000" algn="tl">
                    <a:srgbClr val="000000"/>
                  </a:outerShdw>
                </a:effectLst>
                <a:ea typeface="隶书" panose="02010509060101010101" pitchFamily="49" charset="-122"/>
              </a:rPr>
              <a:t>课堂练习</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2" name="camera.wav"/>
          </p:stSnd>
        </p:sndAc>
      </p:transition>
    </mc:Choice>
    <mc:Fallback>
      <p:transition spd="slow">
        <p:fade/>
        <p:sndAc>
          <p:stSnd>
            <p:snd r:embed="rId2" name="camera.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1" name="Rectangle 3">
            <a:extLst>
              <a:ext uri="{FF2B5EF4-FFF2-40B4-BE49-F238E27FC236}">
                <a16:creationId xmlns:a16="http://schemas.microsoft.com/office/drawing/2014/main" id="{02587B1D-FECF-4059-A313-EEAF92ECFB03}"/>
              </a:ext>
            </a:extLst>
          </p:cNvPr>
          <p:cNvSpPr>
            <a:spLocks noGrp="1"/>
          </p:cNvSpPr>
          <p:nvPr>
            <p:ph idx="1"/>
          </p:nvPr>
        </p:nvSpPr>
        <p:spPr>
          <a:xfrm>
            <a:off x="93663" y="819150"/>
            <a:ext cx="8642350" cy="6119813"/>
          </a:xfrm>
        </p:spPr>
        <p:txBody>
          <a:bodyPr/>
          <a:lstStyle/>
          <a:p>
            <a:pPr indent="711200" eaLnBrk="1" hangingPunct="1">
              <a:spcBef>
                <a:spcPts val="0"/>
              </a:spcBef>
              <a:buFont typeface="Arial" panose="020B0604020202020204" pitchFamily="34" charset="0"/>
              <a:buNone/>
              <a:defRPr/>
            </a:pPr>
            <a:r>
              <a:rPr lang="zh-CN" altLang="en-US" sz="2800" b="1" noProof="1"/>
              <a:t>你们杀死一个李公朴，会有千百万个李公朴站起来！你们将失去千百万的人民！</a:t>
            </a:r>
            <a:r>
              <a:rPr lang="en-US" altLang="zh-CN" sz="2800" b="1" noProof="1">
                <a:latin typeface="Times New Roman" panose="02020603050405020304" charset="0"/>
              </a:rPr>
              <a:t>A</a:t>
            </a:r>
            <a:r>
              <a:rPr lang="zh-CN" altLang="en-US" sz="2800" b="1" u="sng" noProof="1">
                <a:latin typeface="Times New Roman" panose="02020603050405020304" charset="0"/>
              </a:rPr>
              <a:t>你们看着我们人少，没有力量？告诉你们，我们的力量大得很，强得很！</a:t>
            </a:r>
            <a:r>
              <a:rPr lang="zh-CN" altLang="en-US" sz="2800" b="1" noProof="1">
                <a:latin typeface="Times New Roman" panose="02020603050405020304" charset="0"/>
              </a:rPr>
              <a:t>看今天来的这些人，都是我们的人，都是我们的力量！此外还有广大的市民！我们有这个信心：人民的力量是要胜利的，真理是永远存在的。历史上没有一个反人民的势力不被人民毁灭的！</a:t>
            </a:r>
            <a:r>
              <a:rPr lang="en-US" altLang="zh-CN" sz="2800" b="1" noProof="1">
                <a:latin typeface="Times New Roman" panose="02020603050405020304" charset="0"/>
              </a:rPr>
              <a:t>B</a:t>
            </a:r>
          </a:p>
          <a:p>
            <a:pPr indent="0" eaLnBrk="1" hangingPunct="1">
              <a:spcBef>
                <a:spcPts val="0"/>
              </a:spcBef>
              <a:buFont typeface="Arial" panose="020B0604020202020204" pitchFamily="34" charset="0"/>
              <a:buNone/>
              <a:defRPr/>
            </a:pPr>
            <a:r>
              <a:rPr lang="zh-CN" altLang="en-US" sz="2800" b="1" u="sng" noProof="1">
                <a:latin typeface="Times New Roman" panose="02020603050405020304" charset="0"/>
              </a:rPr>
              <a:t>希特勒，墨索里尼，不都在人民面前倒下去了吗？</a:t>
            </a:r>
            <a:r>
              <a:rPr lang="zh-CN" altLang="en-US" sz="2800" b="1" noProof="1">
                <a:latin typeface="Times New Roman" panose="02020603050405020304" charset="0"/>
              </a:rPr>
              <a:t>翻开历史看看，你们还站得住几天！你们完了，快完了！我</a:t>
            </a:r>
            <a:r>
              <a:rPr lang="zh-CN" altLang="en-US" sz="2800" b="1" noProof="1"/>
              <a:t>们的光明就要出现了。你们看，光明就在我们眼前，而现在正是黎明之前那个最黑暗的时候。我们有力量打破这个黑暗，争到光明！我们的光明，就是反动派的末日！（热烈的鼓掌）</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2" name="camera.wav"/>
          </p:stSnd>
        </p:sndAc>
      </p:transition>
    </mc:Choice>
    <mc:Fallback>
      <p:transition spd="slow">
        <p:fade/>
        <p:sndAc>
          <p:stSnd>
            <p:snd r:embed="rId2" name="camera.wav"/>
          </p:stSnd>
        </p:sndAc>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86F6B5D1-176C-40CA-9F93-5A60FF684632}"/>
              </a:ext>
            </a:extLst>
          </p:cNvPr>
          <p:cNvSpPr>
            <a:spLocks noGrp="1" noChangeArrowheads="1"/>
          </p:cNvSpPr>
          <p:nvPr>
            <p:ph type="title"/>
          </p:nvPr>
        </p:nvSpPr>
        <p:spPr/>
        <p:txBody>
          <a:bodyPr/>
          <a:lstStyle/>
          <a:p>
            <a:pPr eaLnBrk="1" fontAlgn="auto" hangingPunct="1">
              <a:spcAft>
                <a:spcPts val="0"/>
              </a:spcAft>
              <a:defRPr/>
            </a:pPr>
            <a:br>
              <a:rPr lang="en-US" altLang="zh-CN" sz="4000">
                <a:solidFill>
                  <a:schemeClr val="accent4"/>
                </a:solidFill>
              </a:rPr>
            </a:br>
            <a:r>
              <a:rPr lang="en-US" altLang="zh-CN" sz="4000">
                <a:solidFill>
                  <a:schemeClr val="accent4"/>
                </a:solidFill>
              </a:rPr>
              <a:t> </a:t>
            </a:r>
          </a:p>
        </p:txBody>
      </p:sp>
      <p:sp>
        <p:nvSpPr>
          <p:cNvPr id="16387" name="Rectangle 3">
            <a:extLst>
              <a:ext uri="{FF2B5EF4-FFF2-40B4-BE49-F238E27FC236}">
                <a16:creationId xmlns:a16="http://schemas.microsoft.com/office/drawing/2014/main" id="{8A5FA551-3FDE-4002-A989-C7CF573E9243}"/>
              </a:ext>
            </a:extLst>
          </p:cNvPr>
          <p:cNvSpPr>
            <a:spLocks noGrp="1" noChangeArrowheads="1"/>
          </p:cNvSpPr>
          <p:nvPr>
            <p:ph idx="1"/>
          </p:nvPr>
        </p:nvSpPr>
        <p:spPr>
          <a:xfrm>
            <a:off x="252413" y="1193800"/>
            <a:ext cx="8640762" cy="5505450"/>
          </a:xfrm>
        </p:spPr>
        <p:txBody>
          <a:bodyPr/>
          <a:lstStyle/>
          <a:p>
            <a:pPr eaLnBrk="1" hangingPunct="1">
              <a:lnSpc>
                <a:spcPct val="80000"/>
              </a:lnSpc>
            </a:pPr>
            <a:r>
              <a:rPr lang="zh-CN" altLang="en-US" sz="2800" b="1"/>
              <a:t>（</a:t>
            </a:r>
            <a:r>
              <a:rPr lang="en-US" altLang="zh-CN" sz="2800" b="1"/>
              <a:t>1</a:t>
            </a:r>
            <a:r>
              <a:rPr lang="zh-CN" altLang="en-US" sz="2800" b="1"/>
              <a:t>）文中“你们”指的是</a:t>
            </a:r>
            <a:r>
              <a:rPr lang="zh-CN" altLang="en-US" sz="2800" b="1" u="sng"/>
              <a:t>           </a:t>
            </a:r>
            <a:r>
              <a:rPr lang="zh-CN" altLang="en-US" sz="2800" b="1"/>
              <a:t>，“我们”指的是</a:t>
            </a:r>
            <a:r>
              <a:rPr lang="zh-CN" altLang="en-US" sz="2800" b="1" u="sng"/>
              <a:t>             </a:t>
            </a:r>
            <a:r>
              <a:rPr lang="zh-CN" altLang="en-US" sz="2800" b="1"/>
              <a:t>。不断变化人称，表达了什么感情？</a:t>
            </a:r>
          </a:p>
          <a:p>
            <a:pPr eaLnBrk="1" hangingPunct="1">
              <a:lnSpc>
                <a:spcPct val="80000"/>
              </a:lnSpc>
              <a:buFont typeface="Arial" panose="020B0604020202020204" pitchFamily="34" charset="0"/>
              <a:buNone/>
            </a:pPr>
            <a:r>
              <a:rPr lang="zh-CN" altLang="en-US" sz="2800"/>
              <a:t>    </a:t>
            </a:r>
            <a:r>
              <a:rPr lang="zh-CN" altLang="en-US" b="1">
                <a:solidFill>
                  <a:srgbClr val="0000CC"/>
                </a:solidFill>
              </a:rPr>
              <a:t>      国民党反动派及帮凶   演讲者和广大人民 揭露敌人的罪行和虚弱本质，用“你们”表达出愤怒和蔑视的感情；歌颂人民的力量，用“我们”表示演讲者与群众的亲密无间的战斗感情。</a:t>
            </a:r>
          </a:p>
          <a:p>
            <a:pPr eaLnBrk="1" hangingPunct="1">
              <a:lnSpc>
                <a:spcPct val="80000"/>
              </a:lnSpc>
            </a:pPr>
            <a:r>
              <a:rPr lang="zh-CN" altLang="en-US" sz="2800"/>
              <a:t> </a:t>
            </a:r>
            <a:r>
              <a:rPr lang="zh-CN" altLang="en-US" b="1"/>
              <a:t>（</a:t>
            </a:r>
            <a:r>
              <a:rPr lang="en-US" altLang="zh-CN" b="1"/>
              <a:t>2</a:t>
            </a:r>
            <a:r>
              <a:rPr lang="zh-CN" altLang="en-US" b="1"/>
              <a:t>）“会有千百万个李公朴站起来！”的含义是什么？</a:t>
            </a:r>
          </a:p>
          <a:p>
            <a:pPr eaLnBrk="1" hangingPunct="1">
              <a:lnSpc>
                <a:spcPct val="80000"/>
              </a:lnSpc>
              <a:buFont typeface="Arial" panose="020B0604020202020204" pitchFamily="34" charset="0"/>
              <a:buNone/>
            </a:pPr>
            <a:r>
              <a:rPr lang="zh-CN" altLang="en-US" b="1">
                <a:solidFill>
                  <a:srgbClr val="0000CC"/>
                </a:solidFill>
              </a:rPr>
              <a:t>          说明一个爱国人士被杀害，会有更多的人站起来斗争，表达对反动派杀害爱国人士的蔑视。</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2" name="camera.wav"/>
          </p:stSnd>
        </p:sndAc>
      </p:transition>
    </mc:Choice>
    <mc:Fallback>
      <p:transition spd="slow">
        <p:fade/>
        <p:sndAc>
          <p:stSnd>
            <p:snd r:embed="rId2" name="camera.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anim calcmode="lin" valueType="num">
                                      <p:cBhvr additive="base">
                                        <p:cTn id="7" dur="500" fill="hold"/>
                                        <p:tgtEl>
                                          <p:spTgt spid="1638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6387">
                                            <p:txEl>
                                              <p:pRg st="3" end="3"/>
                                            </p:txEl>
                                          </p:spTgt>
                                        </p:tgtEl>
                                        <p:attrNameLst>
                                          <p:attrName>style.visibility</p:attrName>
                                        </p:attrNameLst>
                                      </p:cBhvr>
                                      <p:to>
                                        <p:strVal val="visible"/>
                                      </p:to>
                                    </p:set>
                                    <p:anim calcmode="lin" valueType="num">
                                      <p:cBhvr additive="base">
                                        <p:cTn id="13" dur="500" fill="hold"/>
                                        <p:tgtEl>
                                          <p:spTgt spid="16387">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38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6CD938CD-A9CB-4A75-8DBE-8C9420D0B1A5}"/>
              </a:ext>
            </a:extLst>
          </p:cNvPr>
          <p:cNvSpPr>
            <a:spLocks noGrp="1" noChangeArrowheads="1"/>
          </p:cNvSpPr>
          <p:nvPr>
            <p:ph type="title"/>
          </p:nvPr>
        </p:nvSpPr>
        <p:spPr/>
        <p:txBody>
          <a:bodyPr>
            <a:normAutofit fontScale="90000"/>
          </a:bodyPr>
          <a:lstStyle/>
          <a:p>
            <a:pPr eaLnBrk="1" fontAlgn="auto" hangingPunct="1">
              <a:spcAft>
                <a:spcPts val="0"/>
              </a:spcAft>
              <a:defRPr/>
            </a:pPr>
            <a:br>
              <a:rPr lang="en-US" altLang="zh-CN" sz="4000" dirty="0">
                <a:solidFill>
                  <a:schemeClr val="accent4"/>
                </a:solidFill>
              </a:rPr>
            </a:br>
            <a:r>
              <a:rPr lang="en-US" altLang="zh-CN" sz="4000" dirty="0">
                <a:solidFill>
                  <a:schemeClr val="accent4"/>
                </a:solidFill>
              </a:rPr>
              <a:t> </a:t>
            </a:r>
          </a:p>
        </p:txBody>
      </p:sp>
      <p:sp>
        <p:nvSpPr>
          <p:cNvPr id="5123" name="Rectangle 3">
            <a:extLst>
              <a:ext uri="{FF2B5EF4-FFF2-40B4-BE49-F238E27FC236}">
                <a16:creationId xmlns:a16="http://schemas.microsoft.com/office/drawing/2014/main" id="{3BFDB823-BB4F-4AD3-85E3-C43C8E4B83E6}"/>
              </a:ext>
            </a:extLst>
          </p:cNvPr>
          <p:cNvSpPr>
            <a:spLocks noGrp="1" noChangeArrowheads="1"/>
          </p:cNvSpPr>
          <p:nvPr>
            <p:ph idx="1"/>
          </p:nvPr>
        </p:nvSpPr>
        <p:spPr>
          <a:xfrm>
            <a:off x="582613" y="1343025"/>
            <a:ext cx="8229600" cy="4525963"/>
          </a:xfrm>
        </p:spPr>
        <p:txBody>
          <a:bodyPr/>
          <a:lstStyle/>
          <a:p>
            <a:pPr eaLnBrk="1" hangingPunct="1">
              <a:buFont typeface="Arial" panose="020B0604020202020204" pitchFamily="34" charset="0"/>
              <a:buNone/>
            </a:pPr>
            <a:endParaRPr lang="zh-CN" altLang="en-US" sz="4000" b="1" dirty="0"/>
          </a:p>
          <a:p>
            <a:pPr eaLnBrk="1" hangingPunct="1">
              <a:lnSpc>
                <a:spcPct val="150000"/>
              </a:lnSpc>
              <a:buFont typeface="Wingdings" panose="05000000000000000000" pitchFamily="2" charset="2"/>
              <a:buChar char="Ø"/>
            </a:pPr>
            <a:r>
              <a:rPr lang="zh-CN" altLang="zh-CN" sz="2800" b="1" dirty="0"/>
              <a:t>了解有关闻一多的文学常识，把握演讲词的特点。</a:t>
            </a:r>
          </a:p>
          <a:p>
            <a:pPr eaLnBrk="1" hangingPunct="1">
              <a:lnSpc>
                <a:spcPct val="150000"/>
              </a:lnSpc>
              <a:buFont typeface="Wingdings" panose="05000000000000000000" pitchFamily="2" charset="2"/>
              <a:buChar char="Ø"/>
            </a:pPr>
            <a:r>
              <a:rPr lang="zh-CN" altLang="en-US" sz="2800" b="1" dirty="0"/>
              <a:t>认读本课的生字词，积累部分词语并会运用</a:t>
            </a:r>
            <a:r>
              <a:rPr lang="zh-CN" altLang="zh-CN" sz="2800" b="1" dirty="0"/>
              <a:t>学</a:t>
            </a:r>
            <a:endParaRPr lang="en-US" altLang="zh-CN" sz="2800" b="1" dirty="0"/>
          </a:p>
          <a:p>
            <a:pPr eaLnBrk="1" hangingPunct="1">
              <a:lnSpc>
                <a:spcPct val="150000"/>
              </a:lnSpc>
              <a:buFont typeface="Wingdings" panose="05000000000000000000" pitchFamily="2" charset="2"/>
              <a:buChar char="Ø"/>
            </a:pPr>
            <a:r>
              <a:rPr lang="zh-CN" altLang="en-US" sz="2800" b="1" dirty="0"/>
              <a:t>弄清本课所写内容，整体把握主题思想，学</a:t>
            </a:r>
            <a:r>
              <a:rPr lang="zh-CN" altLang="zh-CN" sz="2800" b="1" dirty="0"/>
              <a:t>习闻一多先生为革命事业不怕牺牲的爱国主义精神。</a:t>
            </a:r>
          </a:p>
          <a:p>
            <a:pPr eaLnBrk="1" hangingPunct="1">
              <a:buFont typeface="Arial" panose="020B0604020202020204" pitchFamily="34" charset="0"/>
              <a:buNone/>
            </a:pPr>
            <a:endParaRPr lang="zh-CN" altLang="en-US" b="1" dirty="0"/>
          </a:p>
        </p:txBody>
      </p:sp>
      <p:sp>
        <p:nvSpPr>
          <p:cNvPr id="4" name="TextBox 3">
            <a:extLst>
              <a:ext uri="{FF2B5EF4-FFF2-40B4-BE49-F238E27FC236}">
                <a16:creationId xmlns:a16="http://schemas.microsoft.com/office/drawing/2014/main" id="{00309536-2F53-49B8-9E5F-733501E385E1}"/>
              </a:ext>
            </a:extLst>
          </p:cNvPr>
          <p:cNvSpPr txBox="1"/>
          <p:nvPr/>
        </p:nvSpPr>
        <p:spPr>
          <a:xfrm>
            <a:off x="2339752" y="260648"/>
            <a:ext cx="3429000" cy="1569660"/>
          </a:xfrm>
          <a:prstGeom prst="rect">
            <a:avLst/>
          </a:prstGeom>
          <a:solidFill>
            <a:srgbClr val="99FFCC"/>
          </a:solidFill>
        </p:spPr>
        <p:txBody>
          <a:bodyPr>
            <a:spAutoFit/>
          </a:bodyPr>
          <a:lstStyle/>
          <a:p>
            <a:pPr algn="ctr">
              <a:buFontTx/>
              <a:buNone/>
              <a:defRPr/>
            </a:pPr>
            <a:r>
              <a:rPr lang="zh-CN" altLang="en-US" sz="4800" b="1" dirty="0">
                <a:solidFill>
                  <a:srgbClr val="FF3300"/>
                </a:solidFill>
                <a:effectLst>
                  <a:outerShdw blurRad="38100" dist="38100" dir="2700000" algn="tl">
                    <a:srgbClr val="000000"/>
                  </a:outerShdw>
                </a:effectLst>
                <a:ea typeface="隶书" panose="02010509060101010101" pitchFamily="49" charset="-122"/>
              </a:rPr>
              <a:t>本课学习</a:t>
            </a:r>
            <a:endParaRPr lang="en-US" altLang="zh-CN" sz="4800" b="1" dirty="0">
              <a:solidFill>
                <a:srgbClr val="FF3300"/>
              </a:solidFill>
              <a:effectLst>
                <a:outerShdw blurRad="38100" dist="38100" dir="2700000" algn="tl">
                  <a:srgbClr val="000000"/>
                </a:outerShdw>
              </a:effectLst>
              <a:ea typeface="隶书" panose="02010509060101010101" pitchFamily="49" charset="-122"/>
            </a:endParaRPr>
          </a:p>
          <a:p>
            <a:pPr algn="ctr">
              <a:buFontTx/>
              <a:buNone/>
              <a:defRPr/>
            </a:pPr>
            <a:r>
              <a:rPr lang="zh-CN" altLang="en-US" sz="4800" b="1" dirty="0">
                <a:solidFill>
                  <a:srgbClr val="FF3300"/>
                </a:solidFill>
                <a:effectLst>
                  <a:outerShdw blurRad="38100" dist="38100" dir="2700000" algn="tl">
                    <a:srgbClr val="000000"/>
                  </a:outerShdw>
                </a:effectLst>
                <a:ea typeface="隶书" panose="02010509060101010101" pitchFamily="49" charset="-122"/>
              </a:rPr>
              <a:t>目标</a:t>
            </a:r>
            <a:endParaRPr lang="zh-CN" altLang="en-US" sz="48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2" name="camera.wav"/>
          </p:stSnd>
        </p:sndAc>
      </p:transition>
    </mc:Choice>
    <mc:Fallback>
      <p:transition spd="slow">
        <p:fade/>
        <p:sndAc>
          <p:stSnd>
            <p:snd r:embed="rId2" name="camera.wav"/>
          </p:stSnd>
        </p:sndAc>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7EEC4514-7DFE-486D-B3A0-510507234980}"/>
              </a:ext>
            </a:extLst>
          </p:cNvPr>
          <p:cNvSpPr>
            <a:spLocks noGrp="1" noChangeArrowheads="1"/>
          </p:cNvSpPr>
          <p:nvPr>
            <p:ph type="title"/>
          </p:nvPr>
        </p:nvSpPr>
        <p:spPr>
          <a:xfrm>
            <a:off x="615950" y="779463"/>
            <a:ext cx="8229600" cy="1143000"/>
          </a:xfrm>
        </p:spPr>
        <p:txBody>
          <a:bodyPr/>
          <a:lstStyle/>
          <a:p>
            <a:pPr eaLnBrk="1" fontAlgn="auto" hangingPunct="1">
              <a:spcAft>
                <a:spcPts val="0"/>
              </a:spcAft>
              <a:defRPr/>
            </a:pPr>
            <a:br>
              <a:rPr lang="en-US" altLang="zh-CN" sz="4000">
                <a:solidFill>
                  <a:schemeClr val="accent4"/>
                </a:solidFill>
              </a:rPr>
            </a:br>
            <a:r>
              <a:rPr lang="en-US" altLang="zh-CN" sz="4000">
                <a:solidFill>
                  <a:schemeClr val="accent4"/>
                </a:solidFill>
              </a:rPr>
              <a:t> </a:t>
            </a:r>
          </a:p>
        </p:txBody>
      </p:sp>
      <p:sp>
        <p:nvSpPr>
          <p:cNvPr id="17411" name="Rectangle 3">
            <a:extLst>
              <a:ext uri="{FF2B5EF4-FFF2-40B4-BE49-F238E27FC236}">
                <a16:creationId xmlns:a16="http://schemas.microsoft.com/office/drawing/2014/main" id="{6FFADB0D-394A-42D6-8BAB-3C9A23CAB80D}"/>
              </a:ext>
            </a:extLst>
          </p:cNvPr>
          <p:cNvSpPr>
            <a:spLocks noGrp="1" noChangeArrowheads="1"/>
          </p:cNvSpPr>
          <p:nvPr>
            <p:ph idx="1"/>
          </p:nvPr>
        </p:nvSpPr>
        <p:spPr>
          <a:xfrm>
            <a:off x="107950" y="1484313"/>
            <a:ext cx="8661400" cy="5184775"/>
          </a:xfrm>
        </p:spPr>
        <p:txBody>
          <a:bodyPr/>
          <a:lstStyle/>
          <a:p>
            <a:pPr marL="0" indent="0" eaLnBrk="1" hangingPunct="1">
              <a:lnSpc>
                <a:spcPct val="80000"/>
              </a:lnSpc>
              <a:buFont typeface="Arial" panose="020B0604020202020204" pitchFamily="34" charset="0"/>
              <a:buNone/>
              <a:defRPr/>
            </a:pPr>
            <a:r>
              <a:rPr lang="zh-CN" altLang="en-US" sz="2800" b="1" dirty="0"/>
              <a:t>（</a:t>
            </a:r>
            <a:r>
              <a:rPr lang="en-US" altLang="zh-CN" sz="2800" b="1" dirty="0"/>
              <a:t>3</a:t>
            </a:r>
            <a:r>
              <a:rPr lang="zh-CN" altLang="en-US" sz="2800" b="1" dirty="0"/>
              <a:t>）画横线的句子属于什么问句？在文中有何作用？</a:t>
            </a:r>
          </a:p>
          <a:p>
            <a:pPr eaLnBrk="1" hangingPunct="1">
              <a:lnSpc>
                <a:spcPct val="80000"/>
              </a:lnSpc>
              <a:buFontTx/>
              <a:buNone/>
              <a:defRPr/>
            </a:pPr>
            <a:r>
              <a:rPr lang="zh-CN" altLang="en-US" sz="1400" dirty="0"/>
              <a:t> </a:t>
            </a:r>
          </a:p>
          <a:p>
            <a:pPr eaLnBrk="1" hangingPunct="1">
              <a:lnSpc>
                <a:spcPct val="80000"/>
              </a:lnSpc>
              <a:buFontTx/>
              <a:buNone/>
              <a:defRPr/>
            </a:pPr>
            <a:r>
              <a:rPr lang="zh-CN" altLang="en-US" sz="2800" dirty="0"/>
              <a:t>           </a:t>
            </a:r>
            <a:r>
              <a:rPr lang="en-US" altLang="zh-CN" sz="2800" b="1" dirty="0">
                <a:solidFill>
                  <a:srgbClr val="0000CC"/>
                </a:solidFill>
                <a:latin typeface="Times New Roman" panose="02020603050405020304" charset="0"/>
              </a:rPr>
              <a:t>A.</a:t>
            </a:r>
            <a:r>
              <a:rPr lang="zh-CN" altLang="en-US" sz="2800" b="1" dirty="0">
                <a:solidFill>
                  <a:srgbClr val="0000CC"/>
                </a:solidFill>
                <a:latin typeface="Times New Roman" panose="02020603050405020304" charset="0"/>
              </a:rPr>
              <a:t>设问句，</a:t>
            </a:r>
            <a:r>
              <a:rPr lang="en-US" altLang="zh-CN" sz="2800" b="1" dirty="0">
                <a:solidFill>
                  <a:srgbClr val="0000CC"/>
                </a:solidFill>
                <a:latin typeface="Times New Roman" panose="02020603050405020304" charset="0"/>
              </a:rPr>
              <a:t>B.</a:t>
            </a:r>
            <a:r>
              <a:rPr lang="zh-CN" altLang="en-US" sz="2800" b="1" dirty="0">
                <a:solidFill>
                  <a:srgbClr val="0000CC"/>
                </a:solidFill>
                <a:latin typeface="Times New Roman" panose="02020603050405020304" charset="0"/>
              </a:rPr>
              <a:t>反问句。爱憎分明，充满激情，富于号召力和感染力。设问句能够引起听众的注意和思考，使听众产生感情上的共鸣；反问句用来揭露敌人卑劣无耻的行径，表</a:t>
            </a:r>
            <a:r>
              <a:rPr lang="zh-CN" altLang="en-US" sz="2800" b="1" dirty="0">
                <a:solidFill>
                  <a:srgbClr val="0000CC"/>
                </a:solidFill>
              </a:rPr>
              <a:t>达的语气更坚决、态度更鲜明、批判更有力量。</a:t>
            </a:r>
          </a:p>
          <a:p>
            <a:pPr eaLnBrk="1" hangingPunct="1">
              <a:lnSpc>
                <a:spcPct val="80000"/>
              </a:lnSpc>
              <a:buFontTx/>
              <a:buNone/>
              <a:defRPr/>
            </a:pPr>
            <a:r>
              <a:rPr lang="zh-CN" altLang="en-US" sz="1400" dirty="0"/>
              <a:t> </a:t>
            </a:r>
          </a:p>
          <a:p>
            <a:pPr eaLnBrk="1" hangingPunct="1">
              <a:lnSpc>
                <a:spcPct val="80000"/>
              </a:lnSpc>
              <a:buFontTx/>
              <a:buNone/>
              <a:defRPr/>
            </a:pPr>
            <a:r>
              <a:rPr lang="zh-CN" altLang="en-US" sz="1400" dirty="0"/>
              <a:t> </a:t>
            </a:r>
          </a:p>
          <a:p>
            <a:pPr eaLnBrk="1" hangingPunct="1">
              <a:lnSpc>
                <a:spcPct val="80000"/>
              </a:lnSpc>
              <a:buFontTx/>
              <a:buNone/>
              <a:defRPr/>
            </a:pPr>
            <a:r>
              <a:rPr lang="zh-CN" altLang="en-US" sz="2400" b="1" dirty="0"/>
              <a:t>（</a:t>
            </a:r>
            <a:r>
              <a:rPr lang="en-US" altLang="zh-CN" sz="2400" b="1" dirty="0"/>
              <a:t>4</a:t>
            </a:r>
            <a:r>
              <a:rPr lang="zh-CN" altLang="en-US" sz="2400" b="1" dirty="0"/>
              <a:t>）“希特勒，墨索里尼，不都在人民面前倒下去了吗？”将此句改为陈述句，并说明表达效果有什么不同。</a:t>
            </a:r>
          </a:p>
          <a:p>
            <a:pPr eaLnBrk="1" hangingPunct="1">
              <a:lnSpc>
                <a:spcPct val="80000"/>
              </a:lnSpc>
              <a:buFontTx/>
              <a:buNone/>
              <a:defRPr/>
            </a:pPr>
            <a:r>
              <a:rPr lang="zh-CN" altLang="en-US" sz="2800" b="1" dirty="0">
                <a:solidFill>
                  <a:srgbClr val="0000CC"/>
                </a:solidFill>
              </a:rPr>
              <a:t>           希特勒，墨索里尼，都在人民面前倒下去了。 改为陈述句后语气不如反问句语气坚决。</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2" name="camera.wav"/>
          </p:stSnd>
        </p:sndAc>
      </p:transition>
    </mc:Choice>
    <mc:Fallback>
      <p:transition spd="slow">
        <p:fade/>
        <p:sndAc>
          <p:stSnd>
            <p:snd r:embed="rId2" name="camera.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7411">
                                            <p:txEl>
                                              <p:pRg st="2" end="2"/>
                                            </p:txEl>
                                          </p:spTgt>
                                        </p:tgtEl>
                                        <p:attrNameLst>
                                          <p:attrName>style.visibility</p:attrName>
                                        </p:attrNameLst>
                                      </p:cBhvr>
                                      <p:to>
                                        <p:strVal val="visible"/>
                                      </p:to>
                                    </p:set>
                                    <p:anim calcmode="lin" valueType="num">
                                      <p:cBhvr additive="base">
                                        <p:cTn id="7" dur="500" fill="hold"/>
                                        <p:tgtEl>
                                          <p:spTgt spid="1741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7411">
                                            <p:txEl>
                                              <p:pRg st="6" end="6"/>
                                            </p:txEl>
                                          </p:spTgt>
                                        </p:tgtEl>
                                        <p:attrNameLst>
                                          <p:attrName>style.visibility</p:attrName>
                                        </p:attrNameLst>
                                      </p:cBhvr>
                                      <p:to>
                                        <p:strVal val="visible"/>
                                      </p:to>
                                    </p:set>
                                    <p:anim calcmode="lin" valueType="num">
                                      <p:cBhvr additive="base">
                                        <p:cTn id="13" dur="500" fill="hold"/>
                                        <p:tgtEl>
                                          <p:spTgt spid="17411">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11">
                                            <p:txEl>
                                              <p:pRg st="6" end="6"/>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7411">
                                            <p:txEl>
                                              <p:pRg st="3" end="3"/>
                                            </p:txEl>
                                          </p:spTgt>
                                        </p:tgtEl>
                                        <p:attrNameLst>
                                          <p:attrName>style.visibility</p:attrName>
                                        </p:attrNameLst>
                                      </p:cBhvr>
                                      <p:to>
                                        <p:strVal val="visible"/>
                                      </p:to>
                                    </p:set>
                                    <p:anim calcmode="lin" valueType="num">
                                      <p:cBhvr additive="base">
                                        <p:cTn id="17" dur="500" fill="hold"/>
                                        <p:tgtEl>
                                          <p:spTgt spid="17411">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7411">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7411">
                                            <p:txEl>
                                              <p:pRg st="4" end="4"/>
                                            </p:txEl>
                                          </p:spTgt>
                                        </p:tgtEl>
                                        <p:attrNameLst>
                                          <p:attrName>style.visibility</p:attrName>
                                        </p:attrNameLst>
                                      </p:cBhvr>
                                      <p:to>
                                        <p:strVal val="visible"/>
                                      </p:to>
                                    </p:set>
                                    <p:anim calcmode="lin" valueType="num">
                                      <p:cBhvr additive="base">
                                        <p:cTn id="21" dur="500" fill="hold"/>
                                        <p:tgtEl>
                                          <p:spTgt spid="17411">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741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3" name="Rectangle 3">
            <a:extLst>
              <a:ext uri="{FF2B5EF4-FFF2-40B4-BE49-F238E27FC236}">
                <a16:creationId xmlns:a16="http://schemas.microsoft.com/office/drawing/2014/main" id="{191AFF7A-877F-4DDD-8F1E-5D8F48881096}"/>
              </a:ext>
            </a:extLst>
          </p:cNvPr>
          <p:cNvSpPr>
            <a:spLocks noGrp="1" noChangeArrowheads="1"/>
          </p:cNvSpPr>
          <p:nvPr>
            <p:ph idx="1"/>
          </p:nvPr>
        </p:nvSpPr>
        <p:spPr>
          <a:xfrm>
            <a:off x="431800" y="2430463"/>
            <a:ext cx="8280400" cy="4478337"/>
          </a:xfrm>
        </p:spPr>
        <p:txBody>
          <a:bodyPr/>
          <a:lstStyle/>
          <a:p>
            <a:pPr marL="0" indent="0" eaLnBrk="1" hangingPunct="1">
              <a:buFont typeface="Arial" panose="020B0604020202020204" pitchFamily="34" charset="0"/>
              <a:buNone/>
              <a:defRPr/>
            </a:pPr>
            <a:r>
              <a:rPr lang="en-US" altLang="zh-CN" sz="2800" dirty="0">
                <a:latin typeface="+mn-ea"/>
              </a:rPr>
              <a:t>    </a:t>
            </a:r>
            <a:r>
              <a:rPr lang="zh-CN" altLang="zh-CN" sz="2800" dirty="0">
                <a:latin typeface="+mn-ea"/>
              </a:rPr>
              <a:t>闻一多</a:t>
            </a:r>
            <a:r>
              <a:rPr lang="en-US" altLang="zh-CN" sz="2800" dirty="0">
                <a:latin typeface="+mn-ea"/>
              </a:rPr>
              <a:t>(1899</a:t>
            </a:r>
            <a:r>
              <a:rPr lang="zh-CN" altLang="zh-CN" sz="2800" dirty="0">
                <a:latin typeface="+mn-ea"/>
              </a:rPr>
              <a:t>—</a:t>
            </a:r>
            <a:r>
              <a:rPr lang="en-US" altLang="zh-CN" sz="2800" dirty="0">
                <a:latin typeface="+mn-ea"/>
              </a:rPr>
              <a:t>1946),</a:t>
            </a:r>
            <a:r>
              <a:rPr lang="zh-CN" altLang="zh-CN" sz="2800" dirty="0">
                <a:latin typeface="+mn-ea"/>
              </a:rPr>
              <a:t>原名闻家骅</a:t>
            </a:r>
            <a:r>
              <a:rPr lang="en-US" altLang="zh-CN" sz="2800" dirty="0">
                <a:latin typeface="+mn-ea"/>
              </a:rPr>
              <a:t>,</a:t>
            </a:r>
            <a:r>
              <a:rPr lang="zh-CN" altLang="zh-CN" sz="2800" dirty="0">
                <a:latin typeface="+mn-ea"/>
              </a:rPr>
              <a:t>湖北浠水人</a:t>
            </a:r>
            <a:r>
              <a:rPr lang="en-US" altLang="zh-CN" sz="2800" dirty="0">
                <a:latin typeface="+mn-ea"/>
              </a:rPr>
              <a:t>,</a:t>
            </a:r>
            <a:r>
              <a:rPr lang="zh-CN" altLang="zh-CN" sz="2800" dirty="0">
                <a:latin typeface="+mn-ea"/>
              </a:rPr>
              <a:t>诗人、学者、民主战士。他在诗歌形式上主张格律化</a:t>
            </a:r>
            <a:r>
              <a:rPr lang="en-US" altLang="zh-CN" sz="2800" dirty="0">
                <a:latin typeface="+mn-ea"/>
              </a:rPr>
              <a:t>,</a:t>
            </a:r>
            <a:r>
              <a:rPr lang="zh-CN" altLang="zh-CN" sz="2800" dirty="0">
                <a:latin typeface="+mn-ea"/>
              </a:rPr>
              <a:t>讲求“节的匀称、句的均齐”</a:t>
            </a:r>
            <a:r>
              <a:rPr lang="en-US" altLang="zh-CN" sz="2800" dirty="0">
                <a:latin typeface="+mn-ea"/>
              </a:rPr>
              <a:t>,</a:t>
            </a:r>
            <a:r>
              <a:rPr lang="zh-CN" altLang="zh-CN" sz="2800" dirty="0">
                <a:latin typeface="+mn-ea"/>
              </a:rPr>
              <a:t>追求“音乐美、绘画美、建筑美”。学术研究方面</a:t>
            </a:r>
            <a:r>
              <a:rPr lang="en-US" altLang="zh-CN" sz="2800" dirty="0">
                <a:latin typeface="+mn-ea"/>
              </a:rPr>
              <a:t>,</a:t>
            </a:r>
            <a:r>
              <a:rPr lang="zh-CN" altLang="zh-CN" sz="2800" dirty="0">
                <a:latin typeface="+mn-ea"/>
              </a:rPr>
              <a:t>他对《周易》《诗经》《庄子》《楚辞》的研究也取得了相当的成就。代表作有诗集《红烛》《死水》，学术著作《神话与诗》《唐诗杂论》等。</a:t>
            </a:r>
          </a:p>
        </p:txBody>
      </p:sp>
      <p:sp>
        <p:nvSpPr>
          <p:cNvPr id="5" name="TextBox 4">
            <a:extLst>
              <a:ext uri="{FF2B5EF4-FFF2-40B4-BE49-F238E27FC236}">
                <a16:creationId xmlns:a16="http://schemas.microsoft.com/office/drawing/2014/main" id="{FB7ED2F6-CB5D-4BE6-913C-ED93EC471322}"/>
              </a:ext>
            </a:extLst>
          </p:cNvPr>
          <p:cNvSpPr txBox="1"/>
          <p:nvPr/>
        </p:nvSpPr>
        <p:spPr>
          <a:xfrm>
            <a:off x="2276475" y="1143000"/>
            <a:ext cx="3429000" cy="830263"/>
          </a:xfrm>
          <a:prstGeom prst="rect">
            <a:avLst/>
          </a:prstGeom>
          <a:solidFill>
            <a:srgbClr val="99FFCC"/>
          </a:solidFill>
        </p:spPr>
        <p:txBody>
          <a:bodyPr>
            <a:spAutoFit/>
          </a:bodyPr>
          <a:lstStyle/>
          <a:p>
            <a:pPr algn="ctr">
              <a:buFontTx/>
              <a:buNone/>
              <a:defRPr/>
            </a:pPr>
            <a:r>
              <a:rPr lang="zh-CN" altLang="en-US" sz="4800" b="1" dirty="0">
                <a:solidFill>
                  <a:srgbClr val="FF3300"/>
                </a:solidFill>
                <a:effectLst>
                  <a:outerShdw blurRad="38100" dist="38100" dir="2700000" algn="tl">
                    <a:srgbClr val="000000"/>
                  </a:outerShdw>
                </a:effectLst>
                <a:ea typeface="隶书" panose="02010509060101010101" pitchFamily="49" charset="-122"/>
              </a:rPr>
              <a:t>作者简介</a:t>
            </a:r>
            <a:endParaRPr lang="zh-CN" altLang="en-US" sz="48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2" name="camera.wav"/>
          </p:stSnd>
        </p:sndAc>
      </p:transition>
    </mc:Choice>
    <mc:Fallback>
      <p:transition spd="slow">
        <p:fade/>
        <p:sndAc>
          <p:stSnd>
            <p:snd r:embed="rId2" name="camera.wav"/>
          </p:stSnd>
        </p:sndAc>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angle 4">
            <a:extLst>
              <a:ext uri="{FF2B5EF4-FFF2-40B4-BE49-F238E27FC236}">
                <a16:creationId xmlns:a16="http://schemas.microsoft.com/office/drawing/2014/main" id="{B91F78D2-3F9F-40F2-A837-98575FEEDA77}"/>
              </a:ext>
            </a:extLst>
          </p:cNvPr>
          <p:cNvSpPr>
            <a:spLocks noChangeArrowheads="1"/>
          </p:cNvSpPr>
          <p:nvPr/>
        </p:nvSpPr>
        <p:spPr bwMode="auto">
          <a:xfrm>
            <a:off x="1066800" y="2209800"/>
            <a:ext cx="3505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u="sng">
                <a:solidFill>
                  <a:srgbClr val="FF0000"/>
                </a:solidFill>
                <a:latin typeface="宋体" panose="02010600030101010101" pitchFamily="2" charset="-122"/>
              </a:rPr>
              <a:t>诬蔑</a:t>
            </a:r>
            <a:r>
              <a:rPr lang="en-US" altLang="zh-CN" sz="3200" b="1">
                <a:solidFill>
                  <a:srgbClr val="FF0000"/>
                </a:solidFill>
                <a:latin typeface="宋体" panose="02010600030101010101" pitchFamily="2" charset="-122"/>
              </a:rPr>
              <a:t>(     )</a:t>
            </a:r>
          </a:p>
        </p:txBody>
      </p:sp>
      <p:sp>
        <p:nvSpPr>
          <p:cNvPr id="8" name="Rectangle 5">
            <a:extLst>
              <a:ext uri="{FF2B5EF4-FFF2-40B4-BE49-F238E27FC236}">
                <a16:creationId xmlns:a16="http://schemas.microsoft.com/office/drawing/2014/main" id="{8B08796D-BF32-4014-A398-0DA03F310E36}"/>
              </a:ext>
            </a:extLst>
          </p:cNvPr>
          <p:cNvSpPr>
            <a:spLocks noChangeArrowheads="1"/>
          </p:cNvSpPr>
          <p:nvPr/>
        </p:nvSpPr>
        <p:spPr bwMode="auto">
          <a:xfrm>
            <a:off x="5029200" y="2209800"/>
            <a:ext cx="2435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u="sng">
                <a:solidFill>
                  <a:srgbClr val="FF0000"/>
                </a:solidFill>
                <a:latin typeface="宋体" panose="02010600030101010101" pitchFamily="2" charset="-122"/>
              </a:rPr>
              <a:t>屠</a:t>
            </a:r>
            <a:r>
              <a:rPr lang="zh-CN" altLang="en-US" sz="3200" b="1">
                <a:solidFill>
                  <a:srgbClr val="FF0000"/>
                </a:solidFill>
                <a:latin typeface="宋体" panose="02010600030101010101" pitchFamily="2" charset="-122"/>
              </a:rPr>
              <a:t>杀</a:t>
            </a:r>
            <a:r>
              <a:rPr lang="en-US" altLang="zh-CN" sz="3200" b="1">
                <a:solidFill>
                  <a:srgbClr val="FF0000"/>
                </a:solidFill>
                <a:latin typeface="宋体" panose="02010600030101010101" pitchFamily="2" charset="-122"/>
              </a:rPr>
              <a:t>(     )</a:t>
            </a:r>
          </a:p>
        </p:txBody>
      </p:sp>
      <p:sp>
        <p:nvSpPr>
          <p:cNvPr id="9" name="Rectangle 6">
            <a:extLst>
              <a:ext uri="{FF2B5EF4-FFF2-40B4-BE49-F238E27FC236}">
                <a16:creationId xmlns:a16="http://schemas.microsoft.com/office/drawing/2014/main" id="{A031F770-B418-4E8E-A0D1-3E1DC22A7A8D}"/>
              </a:ext>
            </a:extLst>
          </p:cNvPr>
          <p:cNvSpPr>
            <a:spLocks noChangeArrowheads="1"/>
          </p:cNvSpPr>
          <p:nvPr/>
        </p:nvSpPr>
        <p:spPr bwMode="auto">
          <a:xfrm>
            <a:off x="1066800" y="3276600"/>
            <a:ext cx="2435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u="sng">
                <a:solidFill>
                  <a:srgbClr val="FF0000"/>
                </a:solidFill>
                <a:latin typeface="宋体" panose="02010600030101010101" pitchFamily="2" charset="-122"/>
              </a:rPr>
              <a:t>恐</a:t>
            </a:r>
            <a:r>
              <a:rPr lang="zh-CN" altLang="en-US" sz="3200" b="1">
                <a:solidFill>
                  <a:srgbClr val="FF0000"/>
                </a:solidFill>
                <a:latin typeface="宋体" panose="02010600030101010101" pitchFamily="2" charset="-122"/>
              </a:rPr>
              <a:t>怖</a:t>
            </a:r>
            <a:r>
              <a:rPr lang="en-US" altLang="zh-CN" sz="3200" b="1">
                <a:solidFill>
                  <a:srgbClr val="FF0000"/>
                </a:solidFill>
                <a:latin typeface="宋体" panose="02010600030101010101" pitchFamily="2" charset="-122"/>
              </a:rPr>
              <a:t>(     )</a:t>
            </a:r>
          </a:p>
        </p:txBody>
      </p:sp>
      <p:sp>
        <p:nvSpPr>
          <p:cNvPr id="10" name="Rectangle 7">
            <a:extLst>
              <a:ext uri="{FF2B5EF4-FFF2-40B4-BE49-F238E27FC236}">
                <a16:creationId xmlns:a16="http://schemas.microsoft.com/office/drawing/2014/main" id="{FAD56CB3-E912-4487-A3A9-857C2F113B46}"/>
              </a:ext>
            </a:extLst>
          </p:cNvPr>
          <p:cNvSpPr>
            <a:spLocks noChangeArrowheads="1"/>
          </p:cNvSpPr>
          <p:nvPr/>
        </p:nvSpPr>
        <p:spPr bwMode="auto">
          <a:xfrm>
            <a:off x="5029200" y="3276600"/>
            <a:ext cx="3867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FF0000"/>
                </a:solidFill>
                <a:latin typeface="宋体" panose="02010600030101010101" pitchFamily="2" charset="-122"/>
              </a:rPr>
              <a:t>挑</a:t>
            </a:r>
            <a:r>
              <a:rPr lang="zh-CN" altLang="en-US" sz="3200" b="1" u="sng">
                <a:solidFill>
                  <a:srgbClr val="FF0000"/>
                </a:solidFill>
                <a:latin typeface="宋体" panose="02010600030101010101" pitchFamily="2" charset="-122"/>
              </a:rPr>
              <a:t>拨</a:t>
            </a:r>
            <a:r>
              <a:rPr lang="zh-CN" altLang="en-US" sz="3200" b="1">
                <a:solidFill>
                  <a:srgbClr val="FF0000"/>
                </a:solidFill>
                <a:latin typeface="宋体" panose="02010600030101010101" pitchFamily="2" charset="-122"/>
              </a:rPr>
              <a:t>离</a:t>
            </a:r>
            <a:r>
              <a:rPr lang="zh-CN" altLang="en-US" sz="3200" b="1" u="sng">
                <a:solidFill>
                  <a:srgbClr val="FF0000"/>
                </a:solidFill>
                <a:latin typeface="宋体" panose="02010600030101010101" pitchFamily="2" charset="-122"/>
              </a:rPr>
              <a:t>间</a:t>
            </a:r>
            <a:r>
              <a:rPr lang="en-US" altLang="zh-CN" sz="3200" b="1">
                <a:solidFill>
                  <a:srgbClr val="FF0000"/>
                </a:solidFill>
                <a:latin typeface="宋体" panose="02010600030101010101" pitchFamily="2" charset="-122"/>
              </a:rPr>
              <a:t>(        )</a:t>
            </a:r>
          </a:p>
        </p:txBody>
      </p:sp>
      <p:sp>
        <p:nvSpPr>
          <p:cNvPr id="11" name="Rectangle 8">
            <a:extLst>
              <a:ext uri="{FF2B5EF4-FFF2-40B4-BE49-F238E27FC236}">
                <a16:creationId xmlns:a16="http://schemas.microsoft.com/office/drawing/2014/main" id="{B03CB3EB-27D0-4AAB-901C-796FF14A7700}"/>
              </a:ext>
            </a:extLst>
          </p:cNvPr>
          <p:cNvSpPr>
            <a:spLocks noChangeArrowheads="1"/>
          </p:cNvSpPr>
          <p:nvPr/>
        </p:nvSpPr>
        <p:spPr bwMode="auto">
          <a:xfrm>
            <a:off x="1066800" y="4343400"/>
            <a:ext cx="2520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u="sng">
                <a:solidFill>
                  <a:srgbClr val="FF0000"/>
                </a:solidFill>
                <a:latin typeface="宋体" panose="02010600030101010101" pitchFamily="2" charset="-122"/>
              </a:rPr>
              <a:t>召</a:t>
            </a:r>
            <a:r>
              <a:rPr lang="zh-CN" altLang="en-US" sz="3200" b="1">
                <a:solidFill>
                  <a:srgbClr val="FF0000"/>
                </a:solidFill>
                <a:latin typeface="宋体" panose="02010600030101010101" pitchFamily="2" charset="-122"/>
              </a:rPr>
              <a:t>开</a:t>
            </a:r>
            <a:r>
              <a:rPr lang="en-US" altLang="zh-CN" sz="3200" b="1">
                <a:solidFill>
                  <a:srgbClr val="FF0000"/>
                </a:solidFill>
                <a:latin typeface="宋体" panose="02010600030101010101" pitchFamily="2" charset="-122"/>
              </a:rPr>
              <a:t>(     )</a:t>
            </a:r>
          </a:p>
        </p:txBody>
      </p:sp>
      <p:sp>
        <p:nvSpPr>
          <p:cNvPr id="12" name="Rectangle 9">
            <a:extLst>
              <a:ext uri="{FF2B5EF4-FFF2-40B4-BE49-F238E27FC236}">
                <a16:creationId xmlns:a16="http://schemas.microsoft.com/office/drawing/2014/main" id="{4EAFF372-BDCF-4C9E-AE4F-FD8A1DE5E3D2}"/>
              </a:ext>
            </a:extLst>
          </p:cNvPr>
          <p:cNvSpPr>
            <a:spLocks noChangeArrowheads="1"/>
          </p:cNvSpPr>
          <p:nvPr/>
        </p:nvSpPr>
        <p:spPr bwMode="auto">
          <a:xfrm>
            <a:off x="5005388" y="4343400"/>
            <a:ext cx="2025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FF0000"/>
                </a:solidFill>
                <a:latin typeface="宋体" panose="02010600030101010101" pitchFamily="2" charset="-122"/>
              </a:rPr>
              <a:t>卑</a:t>
            </a:r>
            <a:r>
              <a:rPr lang="zh-CN" altLang="en-US" sz="3200" b="1" u="sng">
                <a:solidFill>
                  <a:srgbClr val="FF0000"/>
                </a:solidFill>
                <a:latin typeface="宋体" panose="02010600030101010101" pitchFamily="2" charset="-122"/>
              </a:rPr>
              <a:t>鄙</a:t>
            </a:r>
            <a:r>
              <a:rPr lang="en-US" altLang="zh-CN" sz="3200" b="1">
                <a:solidFill>
                  <a:srgbClr val="FF0000"/>
                </a:solidFill>
                <a:latin typeface="宋体" panose="02010600030101010101" pitchFamily="2" charset="-122"/>
              </a:rPr>
              <a:t>( </a:t>
            </a:r>
            <a:r>
              <a:rPr lang="en-US" altLang="zh-CN" sz="3200" b="1">
                <a:solidFill>
                  <a:srgbClr val="0000CC"/>
                </a:solidFill>
                <a:latin typeface="宋体" panose="02010600030101010101" pitchFamily="2" charset="-122"/>
              </a:rPr>
              <a:t> </a:t>
            </a:r>
            <a:r>
              <a:rPr lang="en-US" altLang="zh-CN" sz="3200" b="1">
                <a:solidFill>
                  <a:srgbClr val="FF0000"/>
                </a:solidFill>
                <a:latin typeface="宋体" panose="02010600030101010101" pitchFamily="2" charset="-122"/>
              </a:rPr>
              <a:t> )</a:t>
            </a:r>
          </a:p>
        </p:txBody>
      </p:sp>
      <p:sp>
        <p:nvSpPr>
          <p:cNvPr id="13" name="Rectangle 10">
            <a:extLst>
              <a:ext uri="{FF2B5EF4-FFF2-40B4-BE49-F238E27FC236}">
                <a16:creationId xmlns:a16="http://schemas.microsoft.com/office/drawing/2014/main" id="{C27537E0-8E8D-4005-97B3-4355449E2508}"/>
              </a:ext>
            </a:extLst>
          </p:cNvPr>
          <p:cNvSpPr>
            <a:spLocks noChangeArrowheads="1"/>
          </p:cNvSpPr>
          <p:nvPr/>
        </p:nvSpPr>
        <p:spPr bwMode="auto">
          <a:xfrm>
            <a:off x="2133600" y="2209800"/>
            <a:ext cx="120808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b="1">
                <a:solidFill>
                  <a:srgbClr val="0000CC"/>
                </a:solidFill>
                <a:latin typeface="宋体" panose="02010600030101010101" pitchFamily="2" charset="-122"/>
              </a:rPr>
              <a:t>wūmiè</a:t>
            </a:r>
          </a:p>
        </p:txBody>
      </p:sp>
      <p:sp>
        <p:nvSpPr>
          <p:cNvPr id="14" name="Rectangle 11">
            <a:extLst>
              <a:ext uri="{FF2B5EF4-FFF2-40B4-BE49-F238E27FC236}">
                <a16:creationId xmlns:a16="http://schemas.microsoft.com/office/drawing/2014/main" id="{307E65B9-D816-495D-985B-694F724CF5FF}"/>
              </a:ext>
            </a:extLst>
          </p:cNvPr>
          <p:cNvSpPr>
            <a:spLocks noChangeArrowheads="1"/>
          </p:cNvSpPr>
          <p:nvPr/>
        </p:nvSpPr>
        <p:spPr bwMode="auto">
          <a:xfrm>
            <a:off x="6110288" y="2209800"/>
            <a:ext cx="113823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b="1">
                <a:solidFill>
                  <a:srgbClr val="0000CC"/>
                </a:solidFill>
                <a:latin typeface="宋体" panose="02010600030101010101" pitchFamily="2" charset="-122"/>
              </a:rPr>
              <a:t>tú</a:t>
            </a:r>
          </a:p>
        </p:txBody>
      </p:sp>
      <p:sp>
        <p:nvSpPr>
          <p:cNvPr id="15" name="Rectangle 12">
            <a:extLst>
              <a:ext uri="{FF2B5EF4-FFF2-40B4-BE49-F238E27FC236}">
                <a16:creationId xmlns:a16="http://schemas.microsoft.com/office/drawing/2014/main" id="{F231B96D-A5A4-4314-9F6C-CA2D6D4F5116}"/>
              </a:ext>
            </a:extLst>
          </p:cNvPr>
          <p:cNvSpPr>
            <a:spLocks noChangeArrowheads="1"/>
          </p:cNvSpPr>
          <p:nvPr/>
        </p:nvSpPr>
        <p:spPr bwMode="auto">
          <a:xfrm>
            <a:off x="2209800" y="3276600"/>
            <a:ext cx="12811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b="1">
                <a:solidFill>
                  <a:srgbClr val="0000CC"/>
                </a:solidFill>
                <a:latin typeface="宋体" panose="02010600030101010101" pitchFamily="2" charset="-122"/>
              </a:rPr>
              <a:t>kǒng</a:t>
            </a:r>
          </a:p>
        </p:txBody>
      </p:sp>
      <p:sp>
        <p:nvSpPr>
          <p:cNvPr id="16" name="Rectangle 13">
            <a:extLst>
              <a:ext uri="{FF2B5EF4-FFF2-40B4-BE49-F238E27FC236}">
                <a16:creationId xmlns:a16="http://schemas.microsoft.com/office/drawing/2014/main" id="{E95C817A-18C2-4C68-A47F-C7AFE0FB0507}"/>
              </a:ext>
            </a:extLst>
          </p:cNvPr>
          <p:cNvSpPr>
            <a:spLocks noChangeArrowheads="1"/>
          </p:cNvSpPr>
          <p:nvPr/>
        </p:nvSpPr>
        <p:spPr bwMode="auto">
          <a:xfrm>
            <a:off x="7010400" y="3276600"/>
            <a:ext cx="1676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b="1">
                <a:solidFill>
                  <a:srgbClr val="0000CC"/>
                </a:solidFill>
                <a:latin typeface="宋体" panose="02010600030101010101" pitchFamily="2" charset="-122"/>
              </a:rPr>
              <a:t>bō jiàn</a:t>
            </a:r>
          </a:p>
        </p:txBody>
      </p:sp>
      <p:sp>
        <p:nvSpPr>
          <p:cNvPr id="17" name="Rectangle 14">
            <a:extLst>
              <a:ext uri="{FF2B5EF4-FFF2-40B4-BE49-F238E27FC236}">
                <a16:creationId xmlns:a16="http://schemas.microsoft.com/office/drawing/2014/main" id="{A3E4D846-79CA-47FC-8616-D073D49E0D2F}"/>
              </a:ext>
            </a:extLst>
          </p:cNvPr>
          <p:cNvSpPr>
            <a:spLocks noChangeArrowheads="1"/>
          </p:cNvSpPr>
          <p:nvPr/>
        </p:nvSpPr>
        <p:spPr bwMode="auto">
          <a:xfrm>
            <a:off x="2219325" y="4343400"/>
            <a:ext cx="1066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b="1">
                <a:solidFill>
                  <a:srgbClr val="0000CC"/>
                </a:solidFill>
                <a:latin typeface="宋体" panose="02010600030101010101" pitchFamily="2" charset="-122"/>
              </a:rPr>
              <a:t>zhào</a:t>
            </a:r>
          </a:p>
        </p:txBody>
      </p:sp>
      <p:sp>
        <p:nvSpPr>
          <p:cNvPr id="18" name="Rectangle 15">
            <a:extLst>
              <a:ext uri="{FF2B5EF4-FFF2-40B4-BE49-F238E27FC236}">
                <a16:creationId xmlns:a16="http://schemas.microsoft.com/office/drawing/2014/main" id="{02863138-FB1C-4EBD-AF5D-46D38CAA52EA}"/>
              </a:ext>
            </a:extLst>
          </p:cNvPr>
          <p:cNvSpPr>
            <a:spLocks noChangeArrowheads="1"/>
          </p:cNvSpPr>
          <p:nvPr/>
        </p:nvSpPr>
        <p:spPr bwMode="auto">
          <a:xfrm>
            <a:off x="6096000" y="4343400"/>
            <a:ext cx="838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b="1">
                <a:solidFill>
                  <a:srgbClr val="0000CC"/>
                </a:solidFill>
                <a:latin typeface="宋体" panose="02010600030101010101" pitchFamily="2" charset="-122"/>
              </a:rPr>
              <a:t>bǐ</a:t>
            </a:r>
          </a:p>
        </p:txBody>
      </p:sp>
      <p:sp>
        <p:nvSpPr>
          <p:cNvPr id="25" name="Rectangle 22">
            <a:extLst>
              <a:ext uri="{FF2B5EF4-FFF2-40B4-BE49-F238E27FC236}">
                <a16:creationId xmlns:a16="http://schemas.microsoft.com/office/drawing/2014/main" id="{D95E3510-8AEF-4BFD-A1CD-48ACCC134441}"/>
              </a:ext>
            </a:extLst>
          </p:cNvPr>
          <p:cNvSpPr>
            <a:spLocks noChangeArrowheads="1"/>
          </p:cNvSpPr>
          <p:nvPr/>
        </p:nvSpPr>
        <p:spPr bwMode="auto">
          <a:xfrm>
            <a:off x="5029200" y="5410200"/>
            <a:ext cx="2667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FF0000"/>
                </a:solidFill>
                <a:latin typeface="宋体" panose="02010600030101010101" pitchFamily="2" charset="-122"/>
              </a:rPr>
              <a:t>赋</a:t>
            </a:r>
            <a:r>
              <a:rPr lang="zh-CN" altLang="en-US" sz="3200" b="1" u="sng">
                <a:solidFill>
                  <a:srgbClr val="FF0000"/>
                </a:solidFill>
                <a:latin typeface="宋体" panose="02010600030101010101" pitchFamily="2" charset="-122"/>
              </a:rPr>
              <a:t>予</a:t>
            </a:r>
            <a:r>
              <a:rPr lang="en-US" altLang="zh-CN" sz="3200" b="1">
                <a:solidFill>
                  <a:srgbClr val="FF0000"/>
                </a:solidFill>
                <a:latin typeface="宋体" panose="02010600030101010101" pitchFamily="2" charset="-122"/>
              </a:rPr>
              <a:t>(     )</a:t>
            </a:r>
          </a:p>
        </p:txBody>
      </p:sp>
      <p:sp>
        <p:nvSpPr>
          <p:cNvPr id="28" name="Rectangle 25">
            <a:extLst>
              <a:ext uri="{FF2B5EF4-FFF2-40B4-BE49-F238E27FC236}">
                <a16:creationId xmlns:a16="http://schemas.microsoft.com/office/drawing/2014/main" id="{6F998EEE-4E14-4F2D-8F14-BFEACC021B16}"/>
              </a:ext>
            </a:extLst>
          </p:cNvPr>
          <p:cNvSpPr>
            <a:spLocks noChangeArrowheads="1"/>
          </p:cNvSpPr>
          <p:nvPr/>
        </p:nvSpPr>
        <p:spPr bwMode="auto">
          <a:xfrm>
            <a:off x="1066800" y="5410200"/>
            <a:ext cx="2435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FF0000"/>
                </a:solidFill>
                <a:latin typeface="宋体" panose="02010600030101010101" pitchFamily="2" charset="-122"/>
              </a:rPr>
              <a:t>卑</a:t>
            </a:r>
            <a:r>
              <a:rPr lang="zh-CN" altLang="en-US" sz="3200" b="1" u="sng">
                <a:solidFill>
                  <a:srgbClr val="FF0000"/>
                </a:solidFill>
                <a:latin typeface="宋体" panose="02010600030101010101" pitchFamily="2" charset="-122"/>
              </a:rPr>
              <a:t>污</a:t>
            </a:r>
            <a:r>
              <a:rPr lang="en-US" altLang="zh-CN" sz="3200" b="1">
                <a:solidFill>
                  <a:srgbClr val="FF0000"/>
                </a:solidFill>
                <a:latin typeface="宋体" panose="02010600030101010101" pitchFamily="2" charset="-122"/>
              </a:rPr>
              <a:t>(     )</a:t>
            </a:r>
          </a:p>
        </p:txBody>
      </p:sp>
      <p:sp>
        <p:nvSpPr>
          <p:cNvPr id="31" name="Rectangle 28">
            <a:extLst>
              <a:ext uri="{FF2B5EF4-FFF2-40B4-BE49-F238E27FC236}">
                <a16:creationId xmlns:a16="http://schemas.microsoft.com/office/drawing/2014/main" id="{0F74039B-09BE-4694-95F7-B35858F4842E}"/>
              </a:ext>
            </a:extLst>
          </p:cNvPr>
          <p:cNvSpPr>
            <a:spLocks noChangeArrowheads="1"/>
          </p:cNvSpPr>
          <p:nvPr/>
        </p:nvSpPr>
        <p:spPr bwMode="auto">
          <a:xfrm>
            <a:off x="2362200" y="5410200"/>
            <a:ext cx="838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b="1">
                <a:solidFill>
                  <a:srgbClr val="0000CC"/>
                </a:solidFill>
                <a:latin typeface="宋体" panose="02010600030101010101" pitchFamily="2" charset="-122"/>
              </a:rPr>
              <a:t>wū</a:t>
            </a:r>
          </a:p>
        </p:txBody>
      </p:sp>
      <p:sp>
        <p:nvSpPr>
          <p:cNvPr id="32" name="Rectangle 29">
            <a:extLst>
              <a:ext uri="{FF2B5EF4-FFF2-40B4-BE49-F238E27FC236}">
                <a16:creationId xmlns:a16="http://schemas.microsoft.com/office/drawing/2014/main" id="{303F898C-3337-42C9-BCDA-C0E852442F2B}"/>
              </a:ext>
            </a:extLst>
          </p:cNvPr>
          <p:cNvSpPr>
            <a:spLocks noChangeArrowheads="1"/>
          </p:cNvSpPr>
          <p:nvPr/>
        </p:nvSpPr>
        <p:spPr bwMode="auto">
          <a:xfrm>
            <a:off x="6248400" y="5410200"/>
            <a:ext cx="762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b="1">
                <a:solidFill>
                  <a:srgbClr val="0000CC"/>
                </a:solidFill>
                <a:latin typeface="宋体" panose="02010600030101010101" pitchFamily="2" charset="-122"/>
              </a:rPr>
              <a:t>yǔ</a:t>
            </a:r>
          </a:p>
        </p:txBody>
      </p:sp>
      <p:pic>
        <p:nvPicPr>
          <p:cNvPr id="7186" name="Picture 30" descr="E038">
            <a:extLst>
              <a:ext uri="{FF2B5EF4-FFF2-40B4-BE49-F238E27FC236}">
                <a16:creationId xmlns:a16="http://schemas.microsoft.com/office/drawing/2014/main" id="{173AA8C0-9F38-491B-BC7D-69AFF136D4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7315200" y="5634038"/>
            <a:ext cx="18288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Rectangle 5">
            <a:extLst>
              <a:ext uri="{FF2B5EF4-FFF2-40B4-BE49-F238E27FC236}">
                <a16:creationId xmlns:a16="http://schemas.microsoft.com/office/drawing/2014/main" id="{DCCE278A-06DB-4886-939D-9E0D1BCF64E6}"/>
              </a:ext>
            </a:extLst>
          </p:cNvPr>
          <p:cNvSpPr>
            <a:spLocks noChangeArrowheads="1"/>
          </p:cNvSpPr>
          <p:nvPr/>
        </p:nvSpPr>
        <p:spPr bwMode="auto">
          <a:xfrm>
            <a:off x="3182938" y="1098550"/>
            <a:ext cx="2736850" cy="854075"/>
          </a:xfrm>
          <a:prstGeom prst="rect">
            <a:avLst/>
          </a:prstGeom>
          <a:solidFill>
            <a:srgbClr val="CCFFCC"/>
          </a:solidFill>
          <a:ln>
            <a:noFill/>
          </a:ln>
          <a:effectLst/>
        </p:spPr>
        <p:txBody>
          <a:bodyPr wrap="none">
            <a:spAutoFit/>
          </a:bodyPr>
          <a:lstStyle/>
          <a:p>
            <a:pPr>
              <a:buFontTx/>
              <a:buNone/>
              <a:defRPr/>
            </a:pPr>
            <a:r>
              <a:rPr lang="zh-CN" altLang="en-US" sz="5000" b="1" dirty="0">
                <a:solidFill>
                  <a:srgbClr val="FF3300"/>
                </a:solidFill>
                <a:effectLst>
                  <a:outerShdw blurRad="38100" dist="38100" dir="2700000" algn="tl">
                    <a:srgbClr val="000000"/>
                  </a:outerShdw>
                </a:effectLst>
                <a:ea typeface="隶书" panose="02010509060101010101" pitchFamily="49" charset="-122"/>
              </a:rPr>
              <a:t>读准字音</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2" name="camera.wav"/>
          </p:stSnd>
        </p:sndAc>
      </p:transition>
    </mc:Choice>
    <mc:Fallback>
      <p:transition spd="slow">
        <p:fade/>
        <p:sndAc>
          <p:stSnd>
            <p:snd r:embed="rId2" name="camera.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slide(fromBottom)">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subTnLst>
                                    <p:audio>
                                      <p:cMediaNode>
                                        <p:cTn display="0" masterRel="sameClick">
                                          <p:stCondLst>
                                            <p:cond evt="begin" delay="0">
                                              <p:tn val="10"/>
                                            </p:cond>
                                          </p:stCondLst>
                                          <p:endCondLst>
                                            <p:cond evt="onStopAudio" delay="0">
                                              <p:tgtEl>
                                                <p:sldTgt/>
                                              </p:tgtEl>
                                            </p:cond>
                                          </p:endCondLst>
                                        </p:cTn>
                                        <p:tgtEl>
                                          <p:sndTgt r:embed="rId3" name="type.wav"/>
                                        </p:tgtEl>
                                      </p:cMediaNode>
                                    </p:audio>
                                  </p:subTnLst>
                                </p:cTn>
                              </p:par>
                              <p:par>
                                <p:cTn id="12" presetID="1"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28"/>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childTnLst>
                                  <p:subTnLst>
                                    <p:audio>
                                      <p:cMediaNode>
                                        <p:cTn display="0" masterRel="sameClick">
                                          <p:stCondLst>
                                            <p:cond evt="begin" delay="0">
                                              <p:tn val="28"/>
                                            </p:cond>
                                          </p:stCondLst>
                                          <p:endCondLst>
                                            <p:cond evt="onStopAudio" delay="0">
                                              <p:tgtEl>
                                                <p:sldTgt/>
                                              </p:tgtEl>
                                            </p:cond>
                                          </p:endCondLst>
                                        </p:cTn>
                                        <p:tgtEl>
                                          <p:sndTgt r:embed="rId3" name="type.wav"/>
                                        </p:tgtEl>
                                      </p:cMediaNode>
                                    </p:audio>
                                  </p:subTnLst>
                                </p:cTn>
                              </p:par>
                            </p:childTnLst>
                          </p:cTn>
                        </p:par>
                      </p:childTnLst>
                    </p:cTn>
                  </p:par>
                  <p:par>
                    <p:cTn id="30" fill="hold" nodeType="clickPar">
                      <p:stCondLst>
                        <p:cond delay="indefinite"/>
                      </p:stCondLst>
                      <p:childTnLst>
                        <p:par>
                          <p:cTn id="31" fill="hold" nodeType="with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32"/>
                                            </p:cond>
                                          </p:stCondLst>
                                          <p:endCondLst>
                                            <p:cond evt="onStopAudio" delay="0">
                                              <p:tgtEl>
                                                <p:sldTgt/>
                                              </p:tgtEl>
                                            </p:cond>
                                          </p:endCondLst>
                                        </p:cTn>
                                        <p:tgtEl>
                                          <p:sndTgt r:embed="rId3" name="type.wav"/>
                                        </p:tgtEl>
                                      </p:cMediaNode>
                                    </p:audio>
                                  </p:subTnLst>
                                </p:cTn>
                              </p:par>
                            </p:childTnLst>
                          </p:cTn>
                        </p:par>
                      </p:childTnLst>
                    </p:cTn>
                  </p:par>
                  <p:par>
                    <p:cTn id="34" fill="hold" nodeType="clickPar">
                      <p:stCondLst>
                        <p:cond delay="indefinite"/>
                      </p:stCondLst>
                      <p:childTnLst>
                        <p:par>
                          <p:cTn id="35" fill="hold" nodeType="withGroup">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childTnLst>
                                  <p:subTnLst>
                                    <p:audio>
                                      <p:cMediaNode>
                                        <p:cTn display="0" masterRel="sameClick">
                                          <p:stCondLst>
                                            <p:cond evt="begin" delay="0">
                                              <p:tn val="36"/>
                                            </p:cond>
                                          </p:stCondLst>
                                          <p:endCondLst>
                                            <p:cond evt="onStopAudio" delay="0">
                                              <p:tgtEl>
                                                <p:sldTgt/>
                                              </p:tgtEl>
                                            </p:cond>
                                          </p:endCondLst>
                                        </p:cTn>
                                        <p:tgtEl>
                                          <p:sndTgt r:embed="rId3" name="type.wav"/>
                                        </p:tgtEl>
                                      </p:cMediaNode>
                                    </p:audio>
                                  </p:subTnLst>
                                </p:cTn>
                              </p:par>
                            </p:childTnLst>
                          </p:cTn>
                        </p:par>
                      </p:childTnLst>
                    </p:cTn>
                  </p:par>
                  <p:par>
                    <p:cTn id="38" fill="hold" nodeType="clickPar">
                      <p:stCondLst>
                        <p:cond delay="indefinite"/>
                      </p:stCondLst>
                      <p:childTnLst>
                        <p:par>
                          <p:cTn id="39" fill="hold" nodeType="withGroup">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childTnLst>
                                  <p:subTnLst>
                                    <p:audio>
                                      <p:cMediaNode>
                                        <p:cTn display="0" masterRel="sameClick">
                                          <p:stCondLst>
                                            <p:cond evt="begin" delay="0">
                                              <p:tn val="40"/>
                                            </p:cond>
                                          </p:stCondLst>
                                          <p:endCondLst>
                                            <p:cond evt="onStopAudio" delay="0">
                                              <p:tgtEl>
                                                <p:sldTgt/>
                                              </p:tgtEl>
                                            </p:cond>
                                          </p:endCondLst>
                                        </p:cTn>
                                        <p:tgtEl>
                                          <p:sndTgt r:embed="rId3" name="type.wav"/>
                                        </p:tgtEl>
                                      </p:cMediaNode>
                                    </p:audio>
                                  </p:subTnLst>
                                </p:cTn>
                              </p:par>
                            </p:childTnLst>
                          </p:cTn>
                        </p:par>
                      </p:childTnLst>
                    </p:cTn>
                  </p:par>
                  <p:par>
                    <p:cTn id="42" fill="hold" nodeType="clickPar">
                      <p:stCondLst>
                        <p:cond delay="indefinite"/>
                      </p:stCondLst>
                      <p:childTnLst>
                        <p:par>
                          <p:cTn id="43" fill="hold" nodeType="withGroup">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17"/>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3" name="type.wav"/>
                                        </p:tgtEl>
                                      </p:cMediaNode>
                                    </p:audio>
                                  </p:subTnLst>
                                </p:cTn>
                              </p:par>
                            </p:childTnLst>
                          </p:cTn>
                        </p:par>
                      </p:childTnLst>
                    </p:cTn>
                  </p:par>
                  <p:par>
                    <p:cTn id="46" fill="hold" nodeType="clickPar">
                      <p:stCondLst>
                        <p:cond delay="indefinite"/>
                      </p:stCondLst>
                      <p:childTnLst>
                        <p:par>
                          <p:cTn id="47" fill="hold" nodeType="withGroup">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childTnLst>
                                  <p:subTnLst>
                                    <p:audio>
                                      <p:cMediaNode>
                                        <p:cTn display="0" masterRel="sameClick">
                                          <p:stCondLst>
                                            <p:cond evt="begin" delay="0">
                                              <p:tn val="48"/>
                                            </p:cond>
                                          </p:stCondLst>
                                          <p:endCondLst>
                                            <p:cond evt="onStopAudio" delay="0">
                                              <p:tgtEl>
                                                <p:sldTgt/>
                                              </p:tgtEl>
                                            </p:cond>
                                          </p:endCondLst>
                                        </p:cTn>
                                        <p:tgtEl>
                                          <p:sndTgt r:embed="rId3" name="type.wav"/>
                                        </p:tgtEl>
                                      </p:cMediaNode>
                                    </p:audio>
                                  </p:subTnLst>
                                </p:cTn>
                              </p:par>
                            </p:childTnLst>
                          </p:cTn>
                        </p:par>
                      </p:childTnLst>
                    </p:cTn>
                  </p:par>
                  <p:par>
                    <p:cTn id="50" fill="hold" nodeType="clickPar">
                      <p:stCondLst>
                        <p:cond delay="indefinite"/>
                      </p:stCondLst>
                      <p:childTnLst>
                        <p:par>
                          <p:cTn id="51" fill="hold" nodeType="withGroup">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31"/>
                                        </p:tgtEl>
                                        <p:attrNameLst>
                                          <p:attrName>style.visibility</p:attrName>
                                        </p:attrNameLst>
                                      </p:cBhvr>
                                      <p:to>
                                        <p:strVal val="visible"/>
                                      </p:to>
                                    </p:set>
                                  </p:childTnLst>
                                  <p:subTnLst>
                                    <p:audio>
                                      <p:cMediaNode>
                                        <p:cTn display="0" masterRel="sameClick">
                                          <p:stCondLst>
                                            <p:cond evt="begin" delay="0">
                                              <p:tn val="52"/>
                                            </p:cond>
                                          </p:stCondLst>
                                          <p:endCondLst>
                                            <p:cond evt="onStopAudio" delay="0">
                                              <p:tgtEl>
                                                <p:sldTgt/>
                                              </p:tgtEl>
                                            </p:cond>
                                          </p:endCondLst>
                                        </p:cTn>
                                        <p:tgtEl>
                                          <p:sndTgt r:embed="rId3" name="type.wav"/>
                                        </p:tgtEl>
                                      </p:cMediaNode>
                                    </p:audio>
                                  </p:subTnLst>
                                </p:cTn>
                              </p:par>
                            </p:childTnLst>
                          </p:cTn>
                        </p:par>
                      </p:childTnLst>
                    </p:cTn>
                  </p:par>
                  <p:par>
                    <p:cTn id="54" fill="hold" nodeType="clickPar">
                      <p:stCondLst>
                        <p:cond delay="indefinite"/>
                      </p:stCondLst>
                      <p:childTnLst>
                        <p:par>
                          <p:cTn id="55" fill="hold" nodeType="withGroup">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32"/>
                                        </p:tgtEl>
                                        <p:attrNameLst>
                                          <p:attrName>style.visibility</p:attrName>
                                        </p:attrNameLst>
                                      </p:cBhvr>
                                      <p:to>
                                        <p:strVal val="visible"/>
                                      </p:to>
                                    </p:set>
                                  </p:childTnLst>
                                  <p:subTnLst>
                                    <p:audio>
                                      <p:cMediaNode>
                                        <p:cTn display="0" masterRel="sameClick">
                                          <p:stCondLst>
                                            <p:cond evt="begin" delay="0">
                                              <p:tn val="56"/>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3" grpId="0"/>
      <p:bldP spid="14" grpId="0"/>
      <p:bldP spid="15" grpId="0"/>
      <p:bldP spid="16" grpId="0"/>
      <p:bldP spid="17" grpId="0"/>
      <p:bldP spid="18" grpId="0"/>
      <p:bldP spid="25" grpId="0"/>
      <p:bldP spid="31" grpId="0"/>
      <p:bldP spid="32" grpId="0"/>
      <p:bldP spid="35"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9" name="Rectangle 5">
            <a:extLst>
              <a:ext uri="{FF2B5EF4-FFF2-40B4-BE49-F238E27FC236}">
                <a16:creationId xmlns:a16="http://schemas.microsoft.com/office/drawing/2014/main" id="{A33539B9-23C1-4224-BF43-162BECB9D093}"/>
              </a:ext>
            </a:extLst>
          </p:cNvPr>
          <p:cNvSpPr>
            <a:spLocks noChangeArrowheads="1"/>
          </p:cNvSpPr>
          <p:nvPr/>
        </p:nvSpPr>
        <p:spPr bwMode="auto">
          <a:xfrm>
            <a:off x="3081338" y="838200"/>
            <a:ext cx="2736850" cy="854075"/>
          </a:xfrm>
          <a:prstGeom prst="rect">
            <a:avLst/>
          </a:prstGeom>
          <a:solidFill>
            <a:srgbClr val="CCFFCC"/>
          </a:solidFill>
          <a:ln>
            <a:noFill/>
          </a:ln>
          <a:effectLst/>
        </p:spPr>
        <p:txBody>
          <a:bodyPr wrap="none">
            <a:spAutoFit/>
          </a:bodyPr>
          <a:lstStyle/>
          <a:p>
            <a:pPr>
              <a:buFontTx/>
              <a:buNone/>
              <a:defRPr/>
            </a:pPr>
            <a:r>
              <a:rPr lang="zh-CN" altLang="en-US" sz="5000" b="1">
                <a:solidFill>
                  <a:srgbClr val="FF3300"/>
                </a:solidFill>
                <a:effectLst>
                  <a:outerShdw blurRad="38100" dist="38100" dir="2700000" algn="tl">
                    <a:srgbClr val="000000"/>
                  </a:outerShdw>
                </a:effectLst>
                <a:ea typeface="隶书" panose="02010509060101010101" pitchFamily="49" charset="-122"/>
              </a:rPr>
              <a:t>词语解释</a:t>
            </a:r>
          </a:p>
        </p:txBody>
      </p:sp>
      <p:sp>
        <p:nvSpPr>
          <p:cNvPr id="36871" name="Rectangle 7">
            <a:extLst>
              <a:ext uri="{FF2B5EF4-FFF2-40B4-BE49-F238E27FC236}">
                <a16:creationId xmlns:a16="http://schemas.microsoft.com/office/drawing/2014/main" id="{6F0F6A80-A81C-4229-BD2B-B703739A38D8}"/>
              </a:ext>
            </a:extLst>
          </p:cNvPr>
          <p:cNvSpPr>
            <a:spLocks noChangeArrowheads="1"/>
          </p:cNvSpPr>
          <p:nvPr/>
        </p:nvSpPr>
        <p:spPr bwMode="auto">
          <a:xfrm>
            <a:off x="704850" y="1651000"/>
            <a:ext cx="7488238" cy="516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4000"/>
              </a:lnSpc>
            </a:pPr>
            <a:r>
              <a:rPr lang="zh-CN" altLang="zh-CN" sz="2400" dirty="0"/>
              <a:t>【无耻】 不顾羞耻；不知羞耻。</a:t>
            </a:r>
          </a:p>
          <a:p>
            <a:pPr eaLnBrk="1" hangingPunct="1">
              <a:lnSpc>
                <a:spcPts val="4000"/>
              </a:lnSpc>
            </a:pPr>
            <a:r>
              <a:rPr lang="zh-CN" altLang="zh-CN" sz="2400" dirty="0"/>
              <a:t>【毒手】 杀人或伤害人的狠毒手段。</a:t>
            </a:r>
          </a:p>
          <a:p>
            <a:pPr eaLnBrk="1" hangingPunct="1">
              <a:lnSpc>
                <a:spcPts val="4000"/>
              </a:lnSpc>
            </a:pPr>
            <a:r>
              <a:rPr lang="zh-CN" altLang="zh-CN" sz="2400" dirty="0"/>
              <a:t>【光明正大】 形容襟怀坦白，行为正派。</a:t>
            </a:r>
          </a:p>
          <a:p>
            <a:pPr eaLnBrk="1" hangingPunct="1">
              <a:lnSpc>
                <a:spcPts val="4000"/>
              </a:lnSpc>
            </a:pPr>
            <a:r>
              <a:rPr lang="zh-CN" altLang="zh-CN" sz="2400" dirty="0"/>
              <a:t>【偷偷摸摸】 状态词。形容瞒着人做事</a:t>
            </a:r>
            <a:r>
              <a:rPr lang="en-US" altLang="zh-CN" sz="2400" dirty="0"/>
              <a:t>,</a:t>
            </a:r>
            <a:r>
              <a:rPr lang="zh-CN" altLang="zh-CN" sz="2400" dirty="0"/>
              <a:t>不敢让人知道。</a:t>
            </a:r>
          </a:p>
          <a:p>
            <a:pPr eaLnBrk="1" hangingPunct="1">
              <a:lnSpc>
                <a:spcPts val="4000"/>
              </a:lnSpc>
            </a:pPr>
            <a:r>
              <a:rPr lang="zh-CN" altLang="zh-CN" sz="2400" dirty="0"/>
              <a:t>【诬蔑】 捏造事实败坏别人的名誉。</a:t>
            </a:r>
          </a:p>
          <a:p>
            <a:pPr eaLnBrk="1" hangingPunct="1">
              <a:lnSpc>
                <a:spcPts val="4000"/>
              </a:lnSpc>
            </a:pPr>
            <a:r>
              <a:rPr lang="zh-CN" altLang="zh-CN" sz="2400" dirty="0"/>
              <a:t>【恐怖】 由于生命受到威胁或残害而恐惧。</a:t>
            </a:r>
          </a:p>
          <a:p>
            <a:pPr eaLnBrk="1" hangingPunct="1">
              <a:lnSpc>
                <a:spcPts val="4000"/>
              </a:lnSpc>
            </a:pPr>
            <a:r>
              <a:rPr lang="zh-CN" altLang="zh-CN" sz="2400" dirty="0"/>
              <a:t>【代价】 泛指为达到某种目的所耗费的物质或精力。</a:t>
            </a:r>
          </a:p>
          <a:p>
            <a:pPr eaLnBrk="1" hangingPunct="1">
              <a:lnSpc>
                <a:spcPts val="4000"/>
              </a:lnSpc>
            </a:pPr>
            <a:r>
              <a:rPr lang="zh-CN" altLang="zh-CN" sz="2400" dirty="0"/>
              <a:t>【挑拨离间】 搬弄是非</a:t>
            </a:r>
            <a:r>
              <a:rPr lang="en-US" altLang="zh-CN" sz="2400" dirty="0"/>
              <a:t>,</a:t>
            </a:r>
            <a:r>
              <a:rPr lang="zh-CN" altLang="zh-CN" sz="2400" dirty="0"/>
              <a:t>破坏团结。</a:t>
            </a:r>
          </a:p>
          <a:p>
            <a:pPr eaLnBrk="1" hangingPunct="1">
              <a:lnSpc>
                <a:spcPts val="4000"/>
              </a:lnSpc>
            </a:pPr>
            <a:r>
              <a:rPr lang="zh-CN" altLang="zh-CN" sz="2400" dirty="0"/>
              <a:t>【卑鄙无耻】 品行极端恶劣</a:t>
            </a:r>
            <a:r>
              <a:rPr lang="en-US" altLang="zh-CN" sz="2400" dirty="0"/>
              <a:t>,</a:t>
            </a:r>
            <a:r>
              <a:rPr lang="zh-CN" altLang="zh-CN" sz="2400" dirty="0"/>
              <a:t>不知道廉耻。</a:t>
            </a:r>
          </a:p>
          <a:p>
            <a:pPr eaLnBrk="1" hangingPunct="1">
              <a:lnSpc>
                <a:spcPts val="4000"/>
              </a:lnSpc>
            </a:pPr>
            <a:r>
              <a:rPr lang="zh-CN" altLang="zh-CN" sz="2400" dirty="0"/>
              <a:t>【赋予】 交给（重大任务、使命等）。</a:t>
            </a:r>
          </a:p>
        </p:txBody>
      </p:sp>
      <p:pic>
        <p:nvPicPr>
          <p:cNvPr id="36872" name="Picture 8" descr="ni_png_0238">
            <a:extLst>
              <a:ext uri="{FF2B5EF4-FFF2-40B4-BE49-F238E27FC236}">
                <a16:creationId xmlns:a16="http://schemas.microsoft.com/office/drawing/2014/main" id="{811504ED-C899-4F28-B699-1DF5C015A7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838200"/>
            <a:ext cx="1017588" cy="101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a:extLst>
              <a:ext uri="{FF2B5EF4-FFF2-40B4-BE49-F238E27FC236}">
                <a16:creationId xmlns:a16="http://schemas.microsoft.com/office/drawing/2014/main" id="{AA0AC21B-DFDA-498D-A162-DF21D53D17BA}"/>
              </a:ext>
            </a:extLst>
          </p:cNvPr>
          <p:cNvSpPr/>
          <p:nvPr/>
        </p:nvSpPr>
        <p:spPr>
          <a:xfrm>
            <a:off x="755576" y="1700808"/>
            <a:ext cx="1224136" cy="50405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DB6F6473-5DAD-4CC5-92CA-07257AD8B051}"/>
              </a:ext>
            </a:extLst>
          </p:cNvPr>
          <p:cNvSpPr/>
          <p:nvPr/>
        </p:nvSpPr>
        <p:spPr>
          <a:xfrm>
            <a:off x="683568" y="2204864"/>
            <a:ext cx="1224136" cy="50405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D72D818D-4309-415F-AA1B-472FA42CFAC9}"/>
              </a:ext>
            </a:extLst>
          </p:cNvPr>
          <p:cNvSpPr/>
          <p:nvPr/>
        </p:nvSpPr>
        <p:spPr>
          <a:xfrm>
            <a:off x="899592" y="2636912"/>
            <a:ext cx="1656184" cy="50405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88A771D4-3426-4B67-BF50-8E7B0CA1CABF}"/>
              </a:ext>
            </a:extLst>
          </p:cNvPr>
          <p:cNvSpPr/>
          <p:nvPr/>
        </p:nvSpPr>
        <p:spPr>
          <a:xfrm>
            <a:off x="899592" y="3176972"/>
            <a:ext cx="1584176" cy="50405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6FC61CB3-1EFA-446B-8CDB-DB8A2CA8661C}"/>
              </a:ext>
            </a:extLst>
          </p:cNvPr>
          <p:cNvSpPr/>
          <p:nvPr/>
        </p:nvSpPr>
        <p:spPr>
          <a:xfrm>
            <a:off x="899592" y="3645024"/>
            <a:ext cx="1224136" cy="50405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097B5101-048A-4787-B759-2F287C957961}"/>
              </a:ext>
            </a:extLst>
          </p:cNvPr>
          <p:cNvSpPr/>
          <p:nvPr/>
        </p:nvSpPr>
        <p:spPr>
          <a:xfrm>
            <a:off x="827584" y="4221088"/>
            <a:ext cx="1224136" cy="50405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0D9DF227-FC44-4327-98C8-004504F1931B}"/>
              </a:ext>
            </a:extLst>
          </p:cNvPr>
          <p:cNvSpPr/>
          <p:nvPr/>
        </p:nvSpPr>
        <p:spPr>
          <a:xfrm>
            <a:off x="827584" y="4653136"/>
            <a:ext cx="1224136" cy="50405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34C504D1-90E2-47D4-ADC8-76FC0A9DB791}"/>
              </a:ext>
            </a:extLst>
          </p:cNvPr>
          <p:cNvSpPr/>
          <p:nvPr/>
        </p:nvSpPr>
        <p:spPr>
          <a:xfrm>
            <a:off x="827584" y="5229200"/>
            <a:ext cx="1728192" cy="50405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5ADBC34E-AE4D-4115-92C1-89A323FE8362}"/>
              </a:ext>
            </a:extLst>
          </p:cNvPr>
          <p:cNvSpPr/>
          <p:nvPr/>
        </p:nvSpPr>
        <p:spPr>
          <a:xfrm>
            <a:off x="827584" y="5733256"/>
            <a:ext cx="1728192" cy="50405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6F5FCEDD-A976-4216-866C-52BD95EED45E}"/>
              </a:ext>
            </a:extLst>
          </p:cNvPr>
          <p:cNvSpPr/>
          <p:nvPr/>
        </p:nvSpPr>
        <p:spPr>
          <a:xfrm>
            <a:off x="827584" y="6353944"/>
            <a:ext cx="1224136" cy="50405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2" name="camera.wav"/>
          </p:stSnd>
        </p:sndAc>
      </p:transition>
    </mc:Choice>
    <mc:Fallback>
      <p:transition spd="slow">
        <p:fade/>
        <p:sndAc>
          <p:stSnd>
            <p:snd r:embed="rId2" name="camera.wav"/>
          </p:stSnd>
        </p:sndAc>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2"/>
                                        </p:tgtEl>
                                      </p:cBhvr>
                                    </p:animEffect>
                                    <p:anim calcmode="lin" valueType="num">
                                      <p:cBhvr>
                                        <p:cTn id="7"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
                                        </p:tgtEl>
                                        <p:attrNameLst>
                                          <p:attrName>ppt_h</p:attrName>
                                        </p:attrNameLst>
                                      </p:cBhvr>
                                      <p:tavLst>
                                        <p:tav tm="0">
                                          <p:val>
                                            <p:strVal val="ppt_h"/>
                                          </p:val>
                                        </p:tav>
                                        <p:tav tm="100000">
                                          <p:val>
                                            <p:strVal val="ppt_h"/>
                                          </p:val>
                                        </p:tav>
                                      </p:tavLst>
                                    </p:anim>
                                    <p:set>
                                      <p:cBhvr>
                                        <p:cTn id="9" dur="1" fill="hold">
                                          <p:stCondLst>
                                            <p:cond delay="19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2"/>
                  </p:tgtEl>
                </p:cond>
              </p:nextCondLst>
            </p:seq>
            <p:seq concurrent="1" nextAc="seek">
              <p:cTn id="10" restart="whenNotActive" fill="hold" evtFilter="cancelBubble" nodeType="interactiveSeq">
                <p:stCondLst>
                  <p:cond evt="onClick" delay="0">
                    <p:tgtEl>
                      <p:spTgt spid="6"/>
                    </p:tgtEl>
                  </p:cond>
                </p:stCondLst>
                <p:endSync evt="end" delay="0">
                  <p:rtn val="all"/>
                </p:endSync>
                <p:childTnLst>
                  <p:par>
                    <p:cTn id="11" fill="hold">
                      <p:stCondLst>
                        <p:cond delay="0"/>
                      </p:stCondLst>
                      <p:childTnLst>
                        <p:par>
                          <p:cTn id="12" fill="hold">
                            <p:stCondLst>
                              <p:cond delay="0"/>
                            </p:stCondLst>
                            <p:childTnLst>
                              <p:par>
                                <p:cTn id="13" presetID="45" presetClass="exit" presetSubtype="0" fill="hold" grpId="0" nodeType="clickEffect">
                                  <p:stCondLst>
                                    <p:cond delay="0"/>
                                  </p:stCondLst>
                                  <p:childTnLst>
                                    <p:animEffect transition="out" filter="fade">
                                      <p:cBhvr>
                                        <p:cTn id="14" dur="2000"/>
                                        <p:tgtEl>
                                          <p:spTgt spid="6"/>
                                        </p:tgtEl>
                                      </p:cBhvr>
                                    </p:animEffect>
                                    <p:anim calcmode="lin" valueType="num">
                                      <p:cBhvr>
                                        <p:cTn id="15" dur="2000"/>
                                        <p:tgtEl>
                                          <p:spTgt spid="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6" dur="2000"/>
                                        <p:tgtEl>
                                          <p:spTgt spid="6"/>
                                        </p:tgtEl>
                                        <p:attrNameLst>
                                          <p:attrName>ppt_h</p:attrName>
                                        </p:attrNameLst>
                                      </p:cBhvr>
                                      <p:tavLst>
                                        <p:tav tm="0">
                                          <p:val>
                                            <p:strVal val="ppt_h"/>
                                          </p:val>
                                        </p:tav>
                                        <p:tav tm="100000">
                                          <p:val>
                                            <p:strVal val="ppt_h"/>
                                          </p:val>
                                        </p:tav>
                                      </p:tavLst>
                                    </p:anim>
                                    <p:set>
                                      <p:cBhvr>
                                        <p:cTn id="17" dur="1" fill="hold">
                                          <p:stCondLst>
                                            <p:cond delay="19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18" restart="whenNotActive" fill="hold" evtFilter="cancelBubble" nodeType="interactiveSeq">
                <p:stCondLst>
                  <p:cond evt="onClick" delay="0">
                    <p:tgtEl>
                      <p:spTgt spid="7"/>
                    </p:tgtEl>
                  </p:cond>
                </p:stCondLst>
                <p:endSync evt="end" delay="0">
                  <p:rtn val="all"/>
                </p:endSync>
                <p:childTnLst>
                  <p:par>
                    <p:cTn id="19" fill="hold">
                      <p:stCondLst>
                        <p:cond delay="0"/>
                      </p:stCondLst>
                      <p:childTnLst>
                        <p:par>
                          <p:cTn id="20" fill="hold">
                            <p:stCondLst>
                              <p:cond delay="0"/>
                            </p:stCondLst>
                            <p:childTnLst>
                              <p:par>
                                <p:cTn id="21" presetID="45" presetClass="exit" presetSubtype="0" fill="hold" grpId="0" nodeType="clickEffect">
                                  <p:stCondLst>
                                    <p:cond delay="0"/>
                                  </p:stCondLst>
                                  <p:childTnLst>
                                    <p:animEffect transition="out" filter="fade">
                                      <p:cBhvr>
                                        <p:cTn id="22" dur="2000"/>
                                        <p:tgtEl>
                                          <p:spTgt spid="7"/>
                                        </p:tgtEl>
                                      </p:cBhvr>
                                    </p:animEffect>
                                    <p:anim calcmode="lin" valueType="num">
                                      <p:cBhvr>
                                        <p:cTn id="23" dur="2000"/>
                                        <p:tgtEl>
                                          <p:spTgt spid="7"/>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24" dur="2000"/>
                                        <p:tgtEl>
                                          <p:spTgt spid="7"/>
                                        </p:tgtEl>
                                        <p:attrNameLst>
                                          <p:attrName>ppt_h</p:attrName>
                                        </p:attrNameLst>
                                      </p:cBhvr>
                                      <p:tavLst>
                                        <p:tav tm="0">
                                          <p:val>
                                            <p:strVal val="ppt_h"/>
                                          </p:val>
                                        </p:tav>
                                        <p:tav tm="100000">
                                          <p:val>
                                            <p:strVal val="ppt_h"/>
                                          </p:val>
                                        </p:tav>
                                      </p:tavLst>
                                    </p:anim>
                                    <p:set>
                                      <p:cBhvr>
                                        <p:cTn id="25" dur="1" fill="hold">
                                          <p:stCondLst>
                                            <p:cond delay="19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8"/>
                    </p:tgtEl>
                  </p:cond>
                </p:stCondLst>
                <p:endSync evt="end" delay="0">
                  <p:rtn val="all"/>
                </p:endSync>
                <p:childTnLst>
                  <p:par>
                    <p:cTn id="27" fill="hold">
                      <p:stCondLst>
                        <p:cond delay="0"/>
                      </p:stCondLst>
                      <p:childTnLst>
                        <p:par>
                          <p:cTn id="28" fill="hold">
                            <p:stCondLst>
                              <p:cond delay="0"/>
                            </p:stCondLst>
                            <p:childTnLst>
                              <p:par>
                                <p:cTn id="29" presetID="45" presetClass="exit" presetSubtype="0" fill="hold" grpId="0" nodeType="clickEffect">
                                  <p:stCondLst>
                                    <p:cond delay="0"/>
                                  </p:stCondLst>
                                  <p:childTnLst>
                                    <p:animEffect transition="out" filter="fade">
                                      <p:cBhvr>
                                        <p:cTn id="30" dur="2000"/>
                                        <p:tgtEl>
                                          <p:spTgt spid="8"/>
                                        </p:tgtEl>
                                      </p:cBhvr>
                                    </p:animEffect>
                                    <p:anim calcmode="lin" valueType="num">
                                      <p:cBhvr>
                                        <p:cTn id="31" dur="2000"/>
                                        <p:tgtEl>
                                          <p:spTgt spid="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32" dur="2000"/>
                                        <p:tgtEl>
                                          <p:spTgt spid="8"/>
                                        </p:tgtEl>
                                        <p:attrNameLst>
                                          <p:attrName>ppt_h</p:attrName>
                                        </p:attrNameLst>
                                      </p:cBhvr>
                                      <p:tavLst>
                                        <p:tav tm="0">
                                          <p:val>
                                            <p:strVal val="ppt_h"/>
                                          </p:val>
                                        </p:tav>
                                        <p:tav tm="100000">
                                          <p:val>
                                            <p:strVal val="ppt_h"/>
                                          </p:val>
                                        </p:tav>
                                      </p:tavLst>
                                    </p:anim>
                                    <p:set>
                                      <p:cBhvr>
                                        <p:cTn id="33" dur="1" fill="hold">
                                          <p:stCondLst>
                                            <p:cond delay="19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34" restart="whenNotActive" fill="hold" evtFilter="cancelBubble" nodeType="interactiveSeq">
                <p:stCondLst>
                  <p:cond evt="onClick" delay="0">
                    <p:tgtEl>
                      <p:spTgt spid="9"/>
                    </p:tgtEl>
                  </p:cond>
                </p:stCondLst>
                <p:endSync evt="end" delay="0">
                  <p:rtn val="all"/>
                </p:endSync>
                <p:childTnLst>
                  <p:par>
                    <p:cTn id="35" fill="hold">
                      <p:stCondLst>
                        <p:cond delay="0"/>
                      </p:stCondLst>
                      <p:childTnLst>
                        <p:par>
                          <p:cTn id="36" fill="hold">
                            <p:stCondLst>
                              <p:cond delay="0"/>
                            </p:stCondLst>
                            <p:childTnLst>
                              <p:par>
                                <p:cTn id="37" presetID="45" presetClass="exit" presetSubtype="0" fill="hold" grpId="0" nodeType="clickEffect">
                                  <p:stCondLst>
                                    <p:cond delay="0"/>
                                  </p:stCondLst>
                                  <p:childTnLst>
                                    <p:animEffect transition="out" filter="fade">
                                      <p:cBhvr>
                                        <p:cTn id="38" dur="2000"/>
                                        <p:tgtEl>
                                          <p:spTgt spid="9"/>
                                        </p:tgtEl>
                                      </p:cBhvr>
                                    </p:animEffect>
                                    <p:anim calcmode="lin" valueType="num">
                                      <p:cBhvr>
                                        <p:cTn id="39" dur="2000"/>
                                        <p:tgtEl>
                                          <p:spTgt spid="9"/>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40" dur="2000"/>
                                        <p:tgtEl>
                                          <p:spTgt spid="9"/>
                                        </p:tgtEl>
                                        <p:attrNameLst>
                                          <p:attrName>ppt_h</p:attrName>
                                        </p:attrNameLst>
                                      </p:cBhvr>
                                      <p:tavLst>
                                        <p:tav tm="0">
                                          <p:val>
                                            <p:strVal val="ppt_h"/>
                                          </p:val>
                                        </p:tav>
                                        <p:tav tm="100000">
                                          <p:val>
                                            <p:strVal val="ppt_h"/>
                                          </p:val>
                                        </p:tav>
                                      </p:tavLst>
                                    </p:anim>
                                    <p:set>
                                      <p:cBhvr>
                                        <p:cTn id="41" dur="1" fill="hold">
                                          <p:stCondLst>
                                            <p:cond delay="19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42" restart="whenNotActive" fill="hold" evtFilter="cancelBubble" nodeType="interactiveSeq">
                <p:stCondLst>
                  <p:cond evt="onClick" delay="0">
                    <p:tgtEl>
                      <p:spTgt spid="10"/>
                    </p:tgtEl>
                  </p:cond>
                </p:stCondLst>
                <p:endSync evt="end" delay="0">
                  <p:rtn val="all"/>
                </p:endSync>
                <p:childTnLst>
                  <p:par>
                    <p:cTn id="43" fill="hold">
                      <p:stCondLst>
                        <p:cond delay="0"/>
                      </p:stCondLst>
                      <p:childTnLst>
                        <p:par>
                          <p:cTn id="44" fill="hold">
                            <p:stCondLst>
                              <p:cond delay="0"/>
                            </p:stCondLst>
                            <p:childTnLst>
                              <p:par>
                                <p:cTn id="45" presetID="45" presetClass="exit" presetSubtype="0" fill="hold" grpId="0" nodeType="clickEffect">
                                  <p:stCondLst>
                                    <p:cond delay="0"/>
                                  </p:stCondLst>
                                  <p:childTnLst>
                                    <p:animEffect transition="out" filter="fade">
                                      <p:cBhvr>
                                        <p:cTn id="46" dur="2000"/>
                                        <p:tgtEl>
                                          <p:spTgt spid="10"/>
                                        </p:tgtEl>
                                      </p:cBhvr>
                                    </p:animEffect>
                                    <p:anim calcmode="lin" valueType="num">
                                      <p:cBhvr>
                                        <p:cTn id="47" dur="2000"/>
                                        <p:tgtEl>
                                          <p:spTgt spid="1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48" dur="2000"/>
                                        <p:tgtEl>
                                          <p:spTgt spid="10"/>
                                        </p:tgtEl>
                                        <p:attrNameLst>
                                          <p:attrName>ppt_h</p:attrName>
                                        </p:attrNameLst>
                                      </p:cBhvr>
                                      <p:tavLst>
                                        <p:tav tm="0">
                                          <p:val>
                                            <p:strVal val="ppt_h"/>
                                          </p:val>
                                        </p:tav>
                                        <p:tav tm="100000">
                                          <p:val>
                                            <p:strVal val="ppt_h"/>
                                          </p:val>
                                        </p:tav>
                                      </p:tavLst>
                                    </p:anim>
                                    <p:set>
                                      <p:cBhvr>
                                        <p:cTn id="49" dur="1" fill="hold">
                                          <p:stCondLst>
                                            <p:cond delay="19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50" restart="whenNotActive" fill="hold" evtFilter="cancelBubble" nodeType="interactiveSeq">
                <p:stCondLst>
                  <p:cond evt="onClick" delay="0">
                    <p:tgtEl>
                      <p:spTgt spid="11"/>
                    </p:tgtEl>
                  </p:cond>
                </p:stCondLst>
                <p:endSync evt="end" delay="0">
                  <p:rtn val="all"/>
                </p:endSync>
                <p:childTnLst>
                  <p:par>
                    <p:cTn id="51" fill="hold">
                      <p:stCondLst>
                        <p:cond delay="0"/>
                      </p:stCondLst>
                      <p:childTnLst>
                        <p:par>
                          <p:cTn id="52" fill="hold">
                            <p:stCondLst>
                              <p:cond delay="0"/>
                            </p:stCondLst>
                            <p:childTnLst>
                              <p:par>
                                <p:cTn id="53" presetID="45" presetClass="exit" presetSubtype="0" fill="hold" grpId="0" nodeType="clickEffect">
                                  <p:stCondLst>
                                    <p:cond delay="0"/>
                                  </p:stCondLst>
                                  <p:childTnLst>
                                    <p:animEffect transition="out" filter="fade">
                                      <p:cBhvr>
                                        <p:cTn id="54" dur="2000"/>
                                        <p:tgtEl>
                                          <p:spTgt spid="11"/>
                                        </p:tgtEl>
                                      </p:cBhvr>
                                    </p:animEffect>
                                    <p:anim calcmode="lin" valueType="num">
                                      <p:cBhvr>
                                        <p:cTn id="55" dur="2000"/>
                                        <p:tgtEl>
                                          <p:spTgt spid="11"/>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56" dur="2000"/>
                                        <p:tgtEl>
                                          <p:spTgt spid="11"/>
                                        </p:tgtEl>
                                        <p:attrNameLst>
                                          <p:attrName>ppt_h</p:attrName>
                                        </p:attrNameLst>
                                      </p:cBhvr>
                                      <p:tavLst>
                                        <p:tav tm="0">
                                          <p:val>
                                            <p:strVal val="ppt_h"/>
                                          </p:val>
                                        </p:tav>
                                        <p:tav tm="100000">
                                          <p:val>
                                            <p:strVal val="ppt_h"/>
                                          </p:val>
                                        </p:tav>
                                      </p:tavLst>
                                    </p:anim>
                                    <p:set>
                                      <p:cBhvr>
                                        <p:cTn id="57" dur="1" fill="hold">
                                          <p:stCondLst>
                                            <p:cond delay="19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58" restart="whenNotActive" fill="hold" evtFilter="cancelBubble" nodeType="interactiveSeq">
                <p:stCondLst>
                  <p:cond evt="onClick" delay="0">
                    <p:tgtEl>
                      <p:spTgt spid="12"/>
                    </p:tgtEl>
                  </p:cond>
                </p:stCondLst>
                <p:endSync evt="end" delay="0">
                  <p:rtn val="all"/>
                </p:endSync>
                <p:childTnLst>
                  <p:par>
                    <p:cTn id="59" fill="hold">
                      <p:stCondLst>
                        <p:cond delay="0"/>
                      </p:stCondLst>
                      <p:childTnLst>
                        <p:par>
                          <p:cTn id="60" fill="hold">
                            <p:stCondLst>
                              <p:cond delay="0"/>
                            </p:stCondLst>
                            <p:childTnLst>
                              <p:par>
                                <p:cTn id="61" presetID="45" presetClass="exit" presetSubtype="0" fill="hold" grpId="0" nodeType="clickEffect">
                                  <p:stCondLst>
                                    <p:cond delay="0"/>
                                  </p:stCondLst>
                                  <p:childTnLst>
                                    <p:animEffect transition="out" filter="fade">
                                      <p:cBhvr>
                                        <p:cTn id="62" dur="2000"/>
                                        <p:tgtEl>
                                          <p:spTgt spid="12"/>
                                        </p:tgtEl>
                                      </p:cBhvr>
                                    </p:animEffect>
                                    <p:anim calcmode="lin" valueType="num">
                                      <p:cBhvr>
                                        <p:cTn id="63" dur="2000"/>
                                        <p:tgtEl>
                                          <p:spTgt spid="1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64" dur="2000"/>
                                        <p:tgtEl>
                                          <p:spTgt spid="12"/>
                                        </p:tgtEl>
                                        <p:attrNameLst>
                                          <p:attrName>ppt_h</p:attrName>
                                        </p:attrNameLst>
                                      </p:cBhvr>
                                      <p:tavLst>
                                        <p:tav tm="0">
                                          <p:val>
                                            <p:strVal val="ppt_h"/>
                                          </p:val>
                                        </p:tav>
                                        <p:tav tm="100000">
                                          <p:val>
                                            <p:strVal val="ppt_h"/>
                                          </p:val>
                                        </p:tav>
                                      </p:tavLst>
                                    </p:anim>
                                    <p:set>
                                      <p:cBhvr>
                                        <p:cTn id="65" dur="1" fill="hold">
                                          <p:stCondLst>
                                            <p:cond delay="19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66" restart="whenNotActive" fill="hold" evtFilter="cancelBubble" nodeType="interactiveSeq">
                <p:stCondLst>
                  <p:cond evt="onClick" delay="0">
                    <p:tgtEl>
                      <p:spTgt spid="13"/>
                    </p:tgtEl>
                  </p:cond>
                </p:stCondLst>
                <p:endSync evt="end" delay="0">
                  <p:rtn val="all"/>
                </p:endSync>
                <p:childTnLst>
                  <p:par>
                    <p:cTn id="67" fill="hold">
                      <p:stCondLst>
                        <p:cond delay="0"/>
                      </p:stCondLst>
                      <p:childTnLst>
                        <p:par>
                          <p:cTn id="68" fill="hold">
                            <p:stCondLst>
                              <p:cond delay="0"/>
                            </p:stCondLst>
                            <p:childTnLst>
                              <p:par>
                                <p:cTn id="69" presetID="45" presetClass="exit" presetSubtype="0" fill="hold" grpId="0" nodeType="clickEffect">
                                  <p:stCondLst>
                                    <p:cond delay="0"/>
                                  </p:stCondLst>
                                  <p:childTnLst>
                                    <p:animEffect transition="out" filter="fade">
                                      <p:cBhvr>
                                        <p:cTn id="70" dur="2000"/>
                                        <p:tgtEl>
                                          <p:spTgt spid="13"/>
                                        </p:tgtEl>
                                      </p:cBhvr>
                                    </p:animEffect>
                                    <p:anim calcmode="lin" valueType="num">
                                      <p:cBhvr>
                                        <p:cTn id="71" dur="2000"/>
                                        <p:tgtEl>
                                          <p:spTgt spid="13"/>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72" dur="2000"/>
                                        <p:tgtEl>
                                          <p:spTgt spid="13"/>
                                        </p:tgtEl>
                                        <p:attrNameLst>
                                          <p:attrName>ppt_h</p:attrName>
                                        </p:attrNameLst>
                                      </p:cBhvr>
                                      <p:tavLst>
                                        <p:tav tm="0">
                                          <p:val>
                                            <p:strVal val="ppt_h"/>
                                          </p:val>
                                        </p:tav>
                                        <p:tav tm="100000">
                                          <p:val>
                                            <p:strVal val="ppt_h"/>
                                          </p:val>
                                        </p:tav>
                                      </p:tavLst>
                                    </p:anim>
                                    <p:set>
                                      <p:cBhvr>
                                        <p:cTn id="73" dur="1" fill="hold">
                                          <p:stCondLst>
                                            <p:cond delay="19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74" restart="whenNotActive" fill="hold" evtFilter="cancelBubble" nodeType="interactiveSeq">
                <p:stCondLst>
                  <p:cond evt="onClick" delay="0">
                    <p:tgtEl>
                      <p:spTgt spid="14"/>
                    </p:tgtEl>
                  </p:cond>
                </p:stCondLst>
                <p:endSync evt="end" delay="0">
                  <p:rtn val="all"/>
                </p:endSync>
                <p:childTnLst>
                  <p:par>
                    <p:cTn id="75" fill="hold">
                      <p:stCondLst>
                        <p:cond delay="0"/>
                      </p:stCondLst>
                      <p:childTnLst>
                        <p:par>
                          <p:cTn id="76" fill="hold">
                            <p:stCondLst>
                              <p:cond delay="0"/>
                            </p:stCondLst>
                            <p:childTnLst>
                              <p:par>
                                <p:cTn id="77" presetID="45" presetClass="exit" presetSubtype="0" fill="hold" grpId="0" nodeType="clickEffect">
                                  <p:stCondLst>
                                    <p:cond delay="0"/>
                                  </p:stCondLst>
                                  <p:childTnLst>
                                    <p:animEffect transition="out" filter="fade">
                                      <p:cBhvr>
                                        <p:cTn id="78" dur="2000"/>
                                        <p:tgtEl>
                                          <p:spTgt spid="14"/>
                                        </p:tgtEl>
                                      </p:cBhvr>
                                    </p:animEffect>
                                    <p:anim calcmode="lin" valueType="num">
                                      <p:cBhvr>
                                        <p:cTn id="79" dur="2000"/>
                                        <p:tgtEl>
                                          <p:spTgt spid="1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0" dur="2000"/>
                                        <p:tgtEl>
                                          <p:spTgt spid="14"/>
                                        </p:tgtEl>
                                        <p:attrNameLst>
                                          <p:attrName>ppt_h</p:attrName>
                                        </p:attrNameLst>
                                      </p:cBhvr>
                                      <p:tavLst>
                                        <p:tav tm="0">
                                          <p:val>
                                            <p:strVal val="ppt_h"/>
                                          </p:val>
                                        </p:tav>
                                        <p:tav tm="100000">
                                          <p:val>
                                            <p:strVal val="ppt_h"/>
                                          </p:val>
                                        </p:tav>
                                      </p:tavLst>
                                    </p:anim>
                                    <p:set>
                                      <p:cBhvr>
                                        <p:cTn id="81" dur="1" fill="hold">
                                          <p:stCondLst>
                                            <p:cond delay="19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9" name="Rectangle 7">
            <a:extLst>
              <a:ext uri="{FF2B5EF4-FFF2-40B4-BE49-F238E27FC236}">
                <a16:creationId xmlns:a16="http://schemas.microsoft.com/office/drawing/2014/main" id="{2991A725-0C28-47E0-83C6-96095102AB8A}"/>
              </a:ext>
            </a:extLst>
          </p:cNvPr>
          <p:cNvSpPr>
            <a:spLocks noChangeArrowheads="1"/>
          </p:cNvSpPr>
          <p:nvPr/>
        </p:nvSpPr>
        <p:spPr bwMode="auto">
          <a:xfrm>
            <a:off x="2971800" y="1036638"/>
            <a:ext cx="2724150" cy="854075"/>
          </a:xfrm>
          <a:prstGeom prst="rect">
            <a:avLst/>
          </a:prstGeom>
          <a:solidFill>
            <a:srgbClr val="CCFFCC"/>
          </a:solidFill>
          <a:ln>
            <a:noFill/>
          </a:ln>
          <a:effectLst/>
        </p:spPr>
        <p:txBody>
          <a:bodyPr wrap="none">
            <a:spAutoFit/>
          </a:bodyPr>
          <a:lstStyle/>
          <a:p>
            <a:pPr>
              <a:buFontTx/>
              <a:buNone/>
              <a:defRPr/>
            </a:pPr>
            <a:r>
              <a:rPr lang="zh-CN" altLang="en-US" sz="5000" b="1" dirty="0">
                <a:solidFill>
                  <a:srgbClr val="FF3300"/>
                </a:solidFill>
                <a:effectLst>
                  <a:outerShdw blurRad="38100" dist="38100" dir="2700000" algn="tl">
                    <a:srgbClr val="000000"/>
                  </a:outerShdw>
                </a:effectLst>
                <a:ea typeface="隶书" panose="02010509060101010101" pitchFamily="49" charset="-122"/>
              </a:rPr>
              <a:t>题目介绍</a:t>
            </a:r>
          </a:p>
        </p:txBody>
      </p:sp>
      <p:pic>
        <p:nvPicPr>
          <p:cNvPr id="28680" name="Picture 8" descr="png-0482">
            <a:extLst>
              <a:ext uri="{FF2B5EF4-FFF2-40B4-BE49-F238E27FC236}">
                <a16:creationId xmlns:a16="http://schemas.microsoft.com/office/drawing/2014/main" id="{C3ADBA06-5F9C-46A6-B463-86FBF9F6D8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2450" y="1036638"/>
            <a:ext cx="1044575"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内容占位符 1">
            <a:extLst>
              <a:ext uri="{FF2B5EF4-FFF2-40B4-BE49-F238E27FC236}">
                <a16:creationId xmlns:a16="http://schemas.microsoft.com/office/drawing/2014/main" id="{27769BDB-8F3D-4CFC-A398-FAD08EA0B0E8}"/>
              </a:ext>
            </a:extLst>
          </p:cNvPr>
          <p:cNvSpPr>
            <a:spLocks noGrp="1" noChangeArrowheads="1"/>
          </p:cNvSpPr>
          <p:nvPr>
            <p:ph idx="1"/>
          </p:nvPr>
        </p:nvSpPr>
        <p:spPr>
          <a:xfrm>
            <a:off x="447675" y="2590800"/>
            <a:ext cx="7772400" cy="3722688"/>
          </a:xfrm>
        </p:spPr>
        <p:txBody>
          <a:bodyPr/>
          <a:lstStyle/>
          <a:p>
            <a:pPr marL="0" indent="0" eaLnBrk="1" hangingPunct="1">
              <a:lnSpc>
                <a:spcPct val="150000"/>
              </a:lnSpc>
              <a:buFont typeface="Arial" panose="020B0604020202020204" pitchFamily="34" charset="0"/>
              <a:buNone/>
            </a:pPr>
            <a:r>
              <a:rPr lang="en-US" altLang="zh-CN" sz="2400" b="1"/>
              <a:t>        </a:t>
            </a:r>
            <a:r>
              <a:rPr lang="zh-CN" altLang="zh-CN" sz="2400" b="1"/>
              <a:t>题目中的“最后”两个字点明了这是闻一多先生生命中的最后一次演讲。在演讲结束回家的路上</a:t>
            </a:r>
            <a:r>
              <a:rPr lang="en-US" altLang="zh-CN" sz="2400" b="1"/>
              <a:t>,</a:t>
            </a:r>
            <a:r>
              <a:rPr lang="zh-CN" altLang="zh-CN" sz="2400" b="1"/>
              <a:t>他就被特务杀害了。</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2" name="camera.wav"/>
          </p:stSnd>
        </p:sndAc>
      </p:transition>
    </mc:Choice>
    <mc:Fallback>
      <p:transition spd="slow">
        <p:fade/>
        <p:sndAc>
          <p:stSnd>
            <p:snd r:embed="rId2" name="camera.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28680"/>
                                        </p:tgtEl>
                                        <p:attrNameLst>
                                          <p:attrName>style.visibility</p:attrName>
                                        </p:attrNameLst>
                                      </p:cBhvr>
                                      <p:to>
                                        <p:strVal val="visible"/>
                                      </p:to>
                                    </p:set>
                                    <p:anim calcmode="lin" valueType="num">
                                      <p:cBhvr>
                                        <p:cTn id="7" dur="500" fill="hold"/>
                                        <p:tgtEl>
                                          <p:spTgt spid="28680"/>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8680"/>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8680"/>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8680"/>
                                        </p:tgtEl>
                                        <p:attrNameLst>
                                          <p:attrName>ppt_y</p:attrName>
                                        </p:attrNameLst>
                                      </p:cBhvr>
                                      <p:tavLst>
                                        <p:tav tm="0">
                                          <p:val>
                                            <p:strVal val="#ppt_y"/>
                                          </p:val>
                                        </p:tav>
                                        <p:tav tm="100000">
                                          <p:val>
                                            <p:strVal val="#ppt_y"/>
                                          </p:val>
                                        </p:tav>
                                      </p:tavLst>
                                    </p:anim>
                                  </p:childTnLst>
                                </p:cTn>
                              </p:par>
                              <p:par>
                                <p:cTn id="11" presetID="39" presetClass="entr" presetSubtype="0" accel="100000" fill="hold" grpId="0" nodeType="withEffect">
                                  <p:stCondLst>
                                    <p:cond delay="0"/>
                                  </p:stCondLst>
                                  <p:childTnLst>
                                    <p:set>
                                      <p:cBhvr>
                                        <p:cTn id="12" dur="1" fill="hold">
                                          <p:stCondLst>
                                            <p:cond delay="0"/>
                                          </p:stCondLst>
                                        </p:cTn>
                                        <p:tgtEl>
                                          <p:spTgt spid="28679"/>
                                        </p:tgtEl>
                                        <p:attrNameLst>
                                          <p:attrName>style.visibility</p:attrName>
                                        </p:attrNameLst>
                                      </p:cBhvr>
                                      <p:to>
                                        <p:strVal val="visible"/>
                                      </p:to>
                                    </p:set>
                                    <p:anim calcmode="lin" valueType="num">
                                      <p:cBhvr>
                                        <p:cTn id="13" dur="500" fill="hold"/>
                                        <p:tgtEl>
                                          <p:spTgt spid="28679"/>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28679"/>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28679"/>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286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9"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9" name="Rectangle 7">
            <a:extLst>
              <a:ext uri="{FF2B5EF4-FFF2-40B4-BE49-F238E27FC236}">
                <a16:creationId xmlns:a16="http://schemas.microsoft.com/office/drawing/2014/main" id="{0600F3D9-6274-4CC5-BDB6-14E315241796}"/>
              </a:ext>
            </a:extLst>
          </p:cNvPr>
          <p:cNvSpPr>
            <a:spLocks noChangeArrowheads="1"/>
          </p:cNvSpPr>
          <p:nvPr/>
        </p:nvSpPr>
        <p:spPr bwMode="auto">
          <a:xfrm>
            <a:off x="2971800" y="1036638"/>
            <a:ext cx="2762250" cy="862012"/>
          </a:xfrm>
          <a:prstGeom prst="rect">
            <a:avLst/>
          </a:prstGeom>
          <a:solidFill>
            <a:srgbClr val="CCFFCC"/>
          </a:solidFill>
          <a:ln>
            <a:noFill/>
          </a:ln>
          <a:effectLst/>
        </p:spPr>
        <p:txBody>
          <a:bodyPr wrap="none">
            <a:spAutoFit/>
          </a:bodyPr>
          <a:lstStyle/>
          <a:p>
            <a:pPr>
              <a:buFontTx/>
              <a:buNone/>
              <a:defRPr/>
            </a:pPr>
            <a:r>
              <a:rPr lang="zh-CN" altLang="en-US" sz="5000" b="1" dirty="0">
                <a:solidFill>
                  <a:srgbClr val="FF3300"/>
                </a:solidFill>
                <a:effectLst>
                  <a:outerShdw blurRad="38100" dist="38100" dir="2700000" algn="tl">
                    <a:srgbClr val="000000"/>
                  </a:outerShdw>
                </a:effectLst>
                <a:ea typeface="隶书" panose="02010509060101010101" pitchFamily="49" charset="-122"/>
              </a:rPr>
              <a:t>背景材料</a:t>
            </a:r>
          </a:p>
        </p:txBody>
      </p:sp>
      <p:pic>
        <p:nvPicPr>
          <p:cNvPr id="28680" name="Picture 8" descr="png-0482">
            <a:extLst>
              <a:ext uri="{FF2B5EF4-FFF2-40B4-BE49-F238E27FC236}">
                <a16:creationId xmlns:a16="http://schemas.microsoft.com/office/drawing/2014/main" id="{3BF3290A-7CEB-4CBB-94BC-2E53531C2D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2450" y="1036638"/>
            <a:ext cx="1044575"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4" name="内容占位符 1">
            <a:extLst>
              <a:ext uri="{FF2B5EF4-FFF2-40B4-BE49-F238E27FC236}">
                <a16:creationId xmlns:a16="http://schemas.microsoft.com/office/drawing/2014/main" id="{E9C9C3B2-44F0-4A94-BFED-D3C27016573B}"/>
              </a:ext>
            </a:extLst>
          </p:cNvPr>
          <p:cNvSpPr>
            <a:spLocks noGrp="1"/>
          </p:cNvSpPr>
          <p:nvPr>
            <p:ph idx="1"/>
          </p:nvPr>
        </p:nvSpPr>
        <p:spPr>
          <a:xfrm>
            <a:off x="447675" y="2590800"/>
            <a:ext cx="7772400" cy="3722688"/>
          </a:xfrm>
        </p:spPr>
        <p:txBody>
          <a:bodyPr/>
          <a:lstStyle/>
          <a:p>
            <a:pPr marL="0" indent="0" eaLnBrk="1" hangingPunct="1">
              <a:lnSpc>
                <a:spcPct val="150000"/>
              </a:lnSpc>
              <a:buFont typeface="Arial" panose="020B0604020202020204" pitchFamily="34" charset="0"/>
              <a:buNone/>
              <a:defRPr/>
            </a:pPr>
            <a:r>
              <a:rPr lang="en-US" altLang="zh-CN" sz="2400" dirty="0"/>
              <a:t>         </a:t>
            </a:r>
            <a:r>
              <a:rPr lang="en-US" altLang="zh-CN" sz="2400" b="1" dirty="0">
                <a:latin typeface="+mn-ea"/>
              </a:rPr>
              <a:t>1945</a:t>
            </a:r>
            <a:r>
              <a:rPr lang="zh-CN" altLang="zh-CN" sz="2400" b="1" dirty="0">
                <a:latin typeface="+mn-ea"/>
              </a:rPr>
              <a:t>年抗日战争胜利后</a:t>
            </a:r>
            <a:r>
              <a:rPr lang="en-US" altLang="zh-CN" sz="2400" b="1" dirty="0">
                <a:latin typeface="+mn-ea"/>
              </a:rPr>
              <a:t>,</a:t>
            </a:r>
            <a:r>
              <a:rPr lang="zh-CN" altLang="zh-CN" sz="2400" b="1" dirty="0">
                <a:latin typeface="+mn-ea"/>
              </a:rPr>
              <a:t>国民党当局为篡夺革命胜利果实</a:t>
            </a:r>
            <a:r>
              <a:rPr lang="en-US" altLang="zh-CN" sz="2400" b="1" dirty="0">
                <a:latin typeface="+mn-ea"/>
              </a:rPr>
              <a:t>,</a:t>
            </a:r>
            <a:r>
              <a:rPr lang="zh-CN" altLang="zh-CN" sz="2400" b="1" dirty="0">
                <a:latin typeface="+mn-ea"/>
              </a:rPr>
              <a:t>阴谋发动内战。中国人民在中国共产党的领导下</a:t>
            </a:r>
            <a:r>
              <a:rPr lang="en-US" altLang="zh-CN" sz="2400" b="1" dirty="0">
                <a:latin typeface="+mn-ea"/>
              </a:rPr>
              <a:t>,</a:t>
            </a:r>
            <a:r>
              <a:rPr lang="zh-CN" altLang="zh-CN" sz="2400" b="1" dirty="0">
                <a:latin typeface="+mn-ea"/>
              </a:rPr>
              <a:t>坚持民主和平</a:t>
            </a:r>
            <a:r>
              <a:rPr lang="en-US" altLang="zh-CN" sz="2400" b="1" dirty="0">
                <a:latin typeface="+mn-ea"/>
              </a:rPr>
              <a:t>,</a:t>
            </a:r>
            <a:r>
              <a:rPr lang="zh-CN" altLang="zh-CN" sz="2400" b="1" dirty="0">
                <a:latin typeface="+mn-ea"/>
              </a:rPr>
              <a:t>反对独裁和内战</a:t>
            </a:r>
            <a:r>
              <a:rPr lang="en-US" altLang="zh-CN" sz="2400" b="1" dirty="0">
                <a:latin typeface="+mn-ea"/>
              </a:rPr>
              <a:t>,</a:t>
            </a:r>
            <a:r>
              <a:rPr lang="zh-CN" altLang="zh-CN" sz="2400" b="1" dirty="0">
                <a:latin typeface="+mn-ea"/>
              </a:rPr>
              <a:t>开展了爱国民主运动。为镇压人民的行动</a:t>
            </a:r>
            <a:r>
              <a:rPr lang="en-US" altLang="zh-CN" sz="2400" b="1" dirty="0">
                <a:latin typeface="+mn-ea"/>
              </a:rPr>
              <a:t>,</a:t>
            </a:r>
            <a:r>
              <a:rPr lang="zh-CN" altLang="zh-CN" sz="2400" b="1" dirty="0">
                <a:latin typeface="+mn-ea"/>
              </a:rPr>
              <a:t>国民党当局制造白色恐怖</a:t>
            </a:r>
            <a:r>
              <a:rPr lang="en-US" altLang="zh-CN" sz="2400" b="1" dirty="0">
                <a:latin typeface="+mn-ea"/>
              </a:rPr>
              <a:t>,</a:t>
            </a:r>
            <a:r>
              <a:rPr lang="zh-CN" altLang="zh-CN" sz="2400" b="1" dirty="0">
                <a:latin typeface="+mn-ea"/>
              </a:rPr>
              <a:t>屠杀爱国民主人士。</a:t>
            </a:r>
            <a:endParaRPr lang="zh-CN" altLang="zh-CN" sz="24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2" name="camera.wav"/>
          </p:stSnd>
        </p:sndAc>
      </p:transition>
    </mc:Choice>
    <mc:Fallback>
      <p:transition spd="slow">
        <p:fade/>
        <p:sndAc>
          <p:stSnd>
            <p:snd r:embed="rId2" name="camera.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28680"/>
                                        </p:tgtEl>
                                        <p:attrNameLst>
                                          <p:attrName>style.visibility</p:attrName>
                                        </p:attrNameLst>
                                      </p:cBhvr>
                                      <p:to>
                                        <p:strVal val="visible"/>
                                      </p:to>
                                    </p:set>
                                    <p:anim calcmode="lin" valueType="num">
                                      <p:cBhvr>
                                        <p:cTn id="7" dur="500" fill="hold"/>
                                        <p:tgtEl>
                                          <p:spTgt spid="28680"/>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8680"/>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8680"/>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8680"/>
                                        </p:tgtEl>
                                        <p:attrNameLst>
                                          <p:attrName>ppt_y</p:attrName>
                                        </p:attrNameLst>
                                      </p:cBhvr>
                                      <p:tavLst>
                                        <p:tav tm="0">
                                          <p:val>
                                            <p:strVal val="#ppt_y"/>
                                          </p:val>
                                        </p:tav>
                                        <p:tav tm="100000">
                                          <p:val>
                                            <p:strVal val="#ppt_y"/>
                                          </p:val>
                                        </p:tav>
                                      </p:tavLst>
                                    </p:anim>
                                  </p:childTnLst>
                                </p:cTn>
                              </p:par>
                              <p:par>
                                <p:cTn id="11" presetID="39" presetClass="entr" presetSubtype="0" accel="100000" fill="hold" grpId="0" nodeType="withEffect">
                                  <p:stCondLst>
                                    <p:cond delay="0"/>
                                  </p:stCondLst>
                                  <p:childTnLst>
                                    <p:set>
                                      <p:cBhvr>
                                        <p:cTn id="12" dur="1" fill="hold">
                                          <p:stCondLst>
                                            <p:cond delay="0"/>
                                          </p:stCondLst>
                                        </p:cTn>
                                        <p:tgtEl>
                                          <p:spTgt spid="28679"/>
                                        </p:tgtEl>
                                        <p:attrNameLst>
                                          <p:attrName>style.visibility</p:attrName>
                                        </p:attrNameLst>
                                      </p:cBhvr>
                                      <p:to>
                                        <p:strVal val="visible"/>
                                      </p:to>
                                    </p:set>
                                    <p:anim calcmode="lin" valueType="num">
                                      <p:cBhvr>
                                        <p:cTn id="13" dur="500" fill="hold"/>
                                        <p:tgtEl>
                                          <p:spTgt spid="28679"/>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28679"/>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28679"/>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286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9"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9" name="Rectangle 7">
            <a:extLst>
              <a:ext uri="{FF2B5EF4-FFF2-40B4-BE49-F238E27FC236}">
                <a16:creationId xmlns:a16="http://schemas.microsoft.com/office/drawing/2014/main" id="{579171A4-4351-48E1-B473-C60EADC2E8D5}"/>
              </a:ext>
            </a:extLst>
          </p:cNvPr>
          <p:cNvSpPr>
            <a:spLocks noChangeArrowheads="1"/>
          </p:cNvSpPr>
          <p:nvPr/>
        </p:nvSpPr>
        <p:spPr bwMode="auto">
          <a:xfrm>
            <a:off x="2971800" y="1036638"/>
            <a:ext cx="2762250" cy="862012"/>
          </a:xfrm>
          <a:prstGeom prst="rect">
            <a:avLst/>
          </a:prstGeom>
          <a:solidFill>
            <a:srgbClr val="CCFFCC"/>
          </a:solidFill>
          <a:ln>
            <a:noFill/>
          </a:ln>
          <a:effectLst/>
        </p:spPr>
        <p:txBody>
          <a:bodyPr wrap="none">
            <a:spAutoFit/>
          </a:bodyPr>
          <a:lstStyle/>
          <a:p>
            <a:pPr>
              <a:buFontTx/>
              <a:buNone/>
              <a:defRPr/>
            </a:pPr>
            <a:r>
              <a:rPr lang="zh-CN" altLang="en-US" sz="5000" b="1" dirty="0">
                <a:solidFill>
                  <a:srgbClr val="FF3300"/>
                </a:solidFill>
                <a:effectLst>
                  <a:outerShdw blurRad="38100" dist="38100" dir="2700000" algn="tl">
                    <a:srgbClr val="000000"/>
                  </a:outerShdw>
                </a:effectLst>
                <a:ea typeface="隶书" panose="02010509060101010101" pitchFamily="49" charset="-122"/>
              </a:rPr>
              <a:t>背景材料</a:t>
            </a:r>
          </a:p>
        </p:txBody>
      </p:sp>
      <p:pic>
        <p:nvPicPr>
          <p:cNvPr id="28680" name="Picture 8" descr="png-0482">
            <a:extLst>
              <a:ext uri="{FF2B5EF4-FFF2-40B4-BE49-F238E27FC236}">
                <a16:creationId xmlns:a16="http://schemas.microsoft.com/office/drawing/2014/main" id="{6A1823C1-B2FB-472B-B5AE-B725B288F6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2450" y="1036638"/>
            <a:ext cx="1044575"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4" name="内容占位符 1">
            <a:extLst>
              <a:ext uri="{FF2B5EF4-FFF2-40B4-BE49-F238E27FC236}">
                <a16:creationId xmlns:a16="http://schemas.microsoft.com/office/drawing/2014/main" id="{7E59E724-6897-4FB3-8B3A-947DB7FD765E}"/>
              </a:ext>
            </a:extLst>
          </p:cNvPr>
          <p:cNvSpPr>
            <a:spLocks noGrp="1"/>
          </p:cNvSpPr>
          <p:nvPr>
            <p:ph idx="1"/>
          </p:nvPr>
        </p:nvSpPr>
        <p:spPr>
          <a:xfrm>
            <a:off x="447675" y="2590800"/>
            <a:ext cx="7772400" cy="3722688"/>
          </a:xfrm>
        </p:spPr>
        <p:txBody>
          <a:bodyPr/>
          <a:lstStyle/>
          <a:p>
            <a:pPr marL="0" indent="0" eaLnBrk="1" hangingPunct="1">
              <a:lnSpc>
                <a:spcPct val="150000"/>
              </a:lnSpc>
              <a:buFont typeface="Arial" panose="020B0604020202020204" pitchFamily="34" charset="0"/>
              <a:buNone/>
              <a:defRPr/>
            </a:pPr>
            <a:r>
              <a:rPr lang="en-US" altLang="zh-CN" sz="2400" dirty="0"/>
              <a:t>         </a:t>
            </a:r>
            <a:r>
              <a:rPr lang="en-US" altLang="zh-CN" sz="2400" b="1" dirty="0">
                <a:latin typeface="+mn-ea"/>
              </a:rPr>
              <a:t>1946</a:t>
            </a:r>
            <a:r>
              <a:rPr lang="zh-CN" altLang="zh-CN" sz="2400" b="1" dirty="0">
                <a:latin typeface="+mn-ea"/>
              </a:rPr>
              <a:t>年</a:t>
            </a:r>
            <a:r>
              <a:rPr lang="en-US" altLang="zh-CN" sz="2400" b="1" dirty="0">
                <a:latin typeface="+mn-ea"/>
              </a:rPr>
              <a:t>7</a:t>
            </a:r>
            <a:r>
              <a:rPr lang="zh-CN" altLang="zh-CN" sz="2400" b="1" dirty="0">
                <a:latin typeface="+mn-ea"/>
              </a:rPr>
              <a:t>月</a:t>
            </a:r>
            <a:r>
              <a:rPr lang="en-US" altLang="zh-CN" sz="2400" b="1" dirty="0">
                <a:latin typeface="+mn-ea"/>
              </a:rPr>
              <a:t>11</a:t>
            </a:r>
            <a:r>
              <a:rPr lang="zh-CN" altLang="zh-CN" sz="2400" b="1" dirty="0">
                <a:latin typeface="+mn-ea"/>
              </a:rPr>
              <a:t>日</a:t>
            </a:r>
            <a:r>
              <a:rPr lang="en-US" altLang="zh-CN" sz="2400" b="1" dirty="0">
                <a:latin typeface="+mn-ea"/>
              </a:rPr>
              <a:t>,</a:t>
            </a:r>
            <a:r>
              <a:rPr lang="zh-CN" altLang="zh-CN" sz="2400" b="1" dirty="0">
                <a:latin typeface="+mn-ea"/>
              </a:rPr>
              <a:t>爱国民主人士李公朴先生在昆明被国民党特务暗杀</a:t>
            </a:r>
            <a:r>
              <a:rPr lang="en-US" altLang="zh-CN" sz="2400" b="1" dirty="0">
                <a:latin typeface="+mn-ea"/>
              </a:rPr>
              <a:t>,</a:t>
            </a:r>
            <a:r>
              <a:rPr lang="zh-CN" altLang="zh-CN" sz="2400" b="1" dirty="0">
                <a:latin typeface="+mn-ea"/>
              </a:rPr>
              <a:t>而特务们要暗杀的第二个对象就是闻一多先生。闻一多先生的友人劝他躲一躲</a:t>
            </a:r>
            <a:r>
              <a:rPr lang="en-US" altLang="zh-CN" sz="2400" b="1" dirty="0">
                <a:latin typeface="+mn-ea"/>
              </a:rPr>
              <a:t>,</a:t>
            </a:r>
            <a:r>
              <a:rPr lang="zh-CN" altLang="zh-CN" sz="2400" b="1" dirty="0">
                <a:latin typeface="+mn-ea"/>
              </a:rPr>
              <a:t>但他毅然出席了</a:t>
            </a:r>
            <a:r>
              <a:rPr lang="en-US" altLang="zh-CN" sz="2400" b="1" dirty="0">
                <a:latin typeface="+mn-ea"/>
              </a:rPr>
              <a:t>15</a:t>
            </a:r>
            <a:r>
              <a:rPr lang="zh-CN" altLang="zh-CN" sz="2400" b="1" dirty="0">
                <a:latin typeface="+mn-ea"/>
              </a:rPr>
              <a:t>日举行的李公朴追悼大会</a:t>
            </a:r>
            <a:r>
              <a:rPr lang="en-US" altLang="zh-CN" sz="2400" b="1" dirty="0">
                <a:latin typeface="+mn-ea"/>
              </a:rPr>
              <a:t>,</a:t>
            </a:r>
            <a:r>
              <a:rPr lang="zh-CN" altLang="zh-CN" sz="2400" b="1" dirty="0">
                <a:latin typeface="+mn-ea"/>
              </a:rPr>
              <a:t>他事先没准备发言</a:t>
            </a:r>
            <a:r>
              <a:rPr lang="en-US" altLang="zh-CN" sz="2400" b="1" dirty="0">
                <a:latin typeface="+mn-ea"/>
              </a:rPr>
              <a:t>,</a:t>
            </a:r>
            <a:r>
              <a:rPr lang="zh-CN" altLang="zh-CN" sz="2400" b="1" dirty="0">
                <a:latin typeface="+mn-ea"/>
              </a:rPr>
              <a:t>但面对会场上特务们的无理取闹和嚣张气焰</a:t>
            </a:r>
            <a:r>
              <a:rPr lang="en-US" altLang="zh-CN" sz="2400" b="1" dirty="0">
                <a:latin typeface="+mn-ea"/>
              </a:rPr>
              <a:t>,</a:t>
            </a:r>
            <a:r>
              <a:rPr lang="zh-CN" altLang="zh-CN" sz="2400" b="1" dirty="0">
                <a:latin typeface="+mn-ea"/>
              </a:rPr>
              <a:t>他拍案而起</a:t>
            </a:r>
            <a:r>
              <a:rPr lang="en-US" altLang="zh-CN" sz="2400" b="1" dirty="0">
                <a:latin typeface="+mn-ea"/>
              </a:rPr>
              <a:t>,</a:t>
            </a:r>
            <a:r>
              <a:rPr lang="zh-CN" altLang="zh-CN" sz="2400" b="1" dirty="0">
                <a:latin typeface="+mn-ea"/>
              </a:rPr>
              <a:t>发表了慷慨激昂、义正词严的演讲。当天下午他就被暗杀了。这篇课文就是这次演讲的记录整理稿。</a:t>
            </a:r>
            <a:endParaRPr lang="zh-CN" altLang="zh-CN" sz="24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2" name="camera.wav"/>
          </p:stSnd>
        </p:sndAc>
      </p:transition>
    </mc:Choice>
    <mc:Fallback>
      <p:transition spd="slow">
        <p:fade/>
        <p:sndAc>
          <p:stSnd>
            <p:snd r:embed="rId2" name="camera.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28680"/>
                                        </p:tgtEl>
                                        <p:attrNameLst>
                                          <p:attrName>style.visibility</p:attrName>
                                        </p:attrNameLst>
                                      </p:cBhvr>
                                      <p:to>
                                        <p:strVal val="visible"/>
                                      </p:to>
                                    </p:set>
                                    <p:anim calcmode="lin" valueType="num">
                                      <p:cBhvr>
                                        <p:cTn id="7" dur="500" fill="hold"/>
                                        <p:tgtEl>
                                          <p:spTgt spid="28680"/>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8680"/>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8680"/>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8680"/>
                                        </p:tgtEl>
                                        <p:attrNameLst>
                                          <p:attrName>ppt_y</p:attrName>
                                        </p:attrNameLst>
                                      </p:cBhvr>
                                      <p:tavLst>
                                        <p:tav tm="0">
                                          <p:val>
                                            <p:strVal val="#ppt_y"/>
                                          </p:val>
                                        </p:tav>
                                        <p:tav tm="100000">
                                          <p:val>
                                            <p:strVal val="#ppt_y"/>
                                          </p:val>
                                        </p:tav>
                                      </p:tavLst>
                                    </p:anim>
                                  </p:childTnLst>
                                </p:cTn>
                              </p:par>
                              <p:par>
                                <p:cTn id="11" presetID="39" presetClass="entr" presetSubtype="0" accel="100000" fill="hold" grpId="0" nodeType="withEffect">
                                  <p:stCondLst>
                                    <p:cond delay="0"/>
                                  </p:stCondLst>
                                  <p:childTnLst>
                                    <p:set>
                                      <p:cBhvr>
                                        <p:cTn id="12" dur="1" fill="hold">
                                          <p:stCondLst>
                                            <p:cond delay="0"/>
                                          </p:stCondLst>
                                        </p:cTn>
                                        <p:tgtEl>
                                          <p:spTgt spid="28679"/>
                                        </p:tgtEl>
                                        <p:attrNameLst>
                                          <p:attrName>style.visibility</p:attrName>
                                        </p:attrNameLst>
                                      </p:cBhvr>
                                      <p:to>
                                        <p:strVal val="visible"/>
                                      </p:to>
                                    </p:set>
                                    <p:anim calcmode="lin" valueType="num">
                                      <p:cBhvr>
                                        <p:cTn id="13" dur="500" fill="hold"/>
                                        <p:tgtEl>
                                          <p:spTgt spid="28679"/>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28679"/>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28679"/>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286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9"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5" name="Rectangle 1031">
            <a:extLst>
              <a:ext uri="{FF2B5EF4-FFF2-40B4-BE49-F238E27FC236}">
                <a16:creationId xmlns:a16="http://schemas.microsoft.com/office/drawing/2014/main" id="{9E9106CC-B1C8-4CDA-8AB8-E0F571355EC3}"/>
              </a:ext>
            </a:extLst>
          </p:cNvPr>
          <p:cNvSpPr>
            <a:spLocks noChangeArrowheads="1"/>
          </p:cNvSpPr>
          <p:nvPr/>
        </p:nvSpPr>
        <p:spPr bwMode="auto">
          <a:xfrm>
            <a:off x="3276600" y="1219200"/>
            <a:ext cx="2736850" cy="854075"/>
          </a:xfrm>
          <a:prstGeom prst="rect">
            <a:avLst/>
          </a:prstGeom>
          <a:solidFill>
            <a:srgbClr val="CCFFCC"/>
          </a:solidFill>
          <a:ln>
            <a:noFill/>
          </a:ln>
          <a:effectLst/>
        </p:spPr>
        <p:txBody>
          <a:bodyPr wrap="none">
            <a:spAutoFit/>
          </a:bodyPr>
          <a:lstStyle/>
          <a:p>
            <a:pPr>
              <a:buFontTx/>
              <a:buNone/>
              <a:defRPr/>
            </a:pPr>
            <a:r>
              <a:rPr lang="zh-CN" altLang="en-US" sz="5000" b="1" dirty="0">
                <a:solidFill>
                  <a:srgbClr val="FF3300"/>
                </a:solidFill>
                <a:effectLst>
                  <a:outerShdw blurRad="38100" dist="38100" dir="2700000" algn="tl">
                    <a:srgbClr val="000000"/>
                  </a:outerShdw>
                </a:effectLst>
                <a:ea typeface="隶书" panose="02010509060101010101" pitchFamily="49" charset="-122"/>
              </a:rPr>
              <a:t>课文讲解</a:t>
            </a:r>
          </a:p>
        </p:txBody>
      </p:sp>
      <p:pic>
        <p:nvPicPr>
          <p:cNvPr id="5" name="Picture 8" descr="png-0482">
            <a:extLst>
              <a:ext uri="{FF2B5EF4-FFF2-40B4-BE49-F238E27FC236}">
                <a16:creationId xmlns:a16="http://schemas.microsoft.com/office/drawing/2014/main" id="{39256EFB-FDE3-4CF2-9993-8177B04A7F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5850" y="1219200"/>
            <a:ext cx="1044575"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Rectangle 3">
            <a:extLst>
              <a:ext uri="{FF2B5EF4-FFF2-40B4-BE49-F238E27FC236}">
                <a16:creationId xmlns:a16="http://schemas.microsoft.com/office/drawing/2014/main" id="{302EA300-63AD-47E2-BBFE-280C78CAC196}"/>
              </a:ext>
            </a:extLst>
          </p:cNvPr>
          <p:cNvSpPr>
            <a:spLocks noGrp="1" noChangeArrowheads="1"/>
          </p:cNvSpPr>
          <p:nvPr>
            <p:ph idx="1"/>
          </p:nvPr>
        </p:nvSpPr>
        <p:spPr>
          <a:xfrm>
            <a:off x="323850" y="2398713"/>
            <a:ext cx="8229600" cy="1101725"/>
          </a:xfrm>
        </p:spPr>
        <p:txBody>
          <a:bodyPr/>
          <a:lstStyle/>
          <a:p>
            <a:pPr eaLnBrk="1" hangingPunct="1">
              <a:buFont typeface="Arial" panose="020B0604020202020204" pitchFamily="34" charset="0"/>
              <a:buNone/>
            </a:pPr>
            <a:r>
              <a:rPr lang="en-US" altLang="zh-CN" b="1"/>
              <a:t>    1.</a:t>
            </a:r>
            <a:r>
              <a:rPr lang="zh-CN" altLang="en-US" b="1"/>
              <a:t>闻一多演讲的主要内容是什么？</a:t>
            </a:r>
            <a:endParaRPr lang="en-US" altLang="zh-CN" b="1"/>
          </a:p>
          <a:p>
            <a:pPr eaLnBrk="1" hangingPunct="1">
              <a:buFont typeface="Arial" panose="020B0604020202020204" pitchFamily="34" charset="0"/>
              <a:buNone/>
            </a:pPr>
            <a:endParaRPr lang="en-US" altLang="zh-CN" b="1"/>
          </a:p>
          <a:p>
            <a:pPr eaLnBrk="1" hangingPunct="1">
              <a:buFont typeface="Arial" panose="020B0604020202020204" pitchFamily="34" charset="0"/>
              <a:buNone/>
            </a:pPr>
            <a:r>
              <a:rPr lang="en-US" altLang="zh-CN" b="1">
                <a:solidFill>
                  <a:srgbClr val="0000CC"/>
                </a:solidFill>
              </a:rPr>
              <a:t>             </a:t>
            </a:r>
            <a:r>
              <a:rPr lang="zh-CN" altLang="en-US" b="1">
                <a:solidFill>
                  <a:srgbClr val="0000CC"/>
                </a:solidFill>
              </a:rPr>
              <a:t>闻一多在李公仆的追悼会上，义正辞严地当众揭露、痛斥反动派的罪恶和卑劣，表达了对民主和平的坚定信心。 </a:t>
            </a:r>
          </a:p>
          <a:p>
            <a:pPr eaLnBrk="1" hangingPunct="1">
              <a:buFont typeface="Arial" panose="020B0604020202020204" pitchFamily="34" charset="0"/>
              <a:buNone/>
            </a:pPr>
            <a:endParaRPr lang="zh-CN" altLang="en-US" b="1"/>
          </a:p>
          <a:p>
            <a:pPr eaLnBrk="1" hangingPunct="1">
              <a:buFont typeface="Arial" panose="020B0604020202020204" pitchFamily="34" charset="0"/>
              <a:buNone/>
            </a:pPr>
            <a:endParaRPr lang="en-US" altLang="zh-CN" b="1"/>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2" name="camera.wav"/>
          </p:stSnd>
        </p:sndAc>
      </p:transition>
    </mc:Choice>
    <mc:Fallback>
      <p:transition spd="slow">
        <p:fade/>
        <p:sndAc>
          <p:stSnd>
            <p:snd r:embed="rId2" name="camera.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7895"/>
                                        </p:tgtEl>
                                        <p:attrNameLst>
                                          <p:attrName>style.visibility</p:attrName>
                                        </p:attrNameLst>
                                      </p:cBhvr>
                                      <p:to>
                                        <p:strVal val="visible"/>
                                      </p:to>
                                    </p:set>
                                    <p:animEffect transition="in" filter="wedge">
                                      <p:cBhvr>
                                        <p:cTn id="7" dur="2000"/>
                                        <p:tgtEl>
                                          <p:spTgt spid="3789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9" presetClass="entr" presetSubtype="0" accel="10000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13"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14"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5" grpId="0" animBg="1"/>
    </p:bldLst>
  </p:timing>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0</TotalTime>
  <Words>1292</Words>
  <PresentationFormat>全屏显示(4:3)</PresentationFormat>
  <Paragraphs>94</Paragraphs>
  <Slides>20</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20</vt:i4>
      </vt:variant>
    </vt:vector>
  </HeadingPairs>
  <TitlesOfParts>
    <vt:vector size="27" baseType="lpstr">
      <vt:lpstr>隶书</vt:lpstr>
      <vt:lpstr>宋体</vt:lpstr>
      <vt:lpstr>Arial</vt:lpstr>
      <vt:lpstr>Calibri</vt:lpstr>
      <vt:lpstr>Times New Roman</vt:lpstr>
      <vt:lpstr>Wingdings</vt:lpstr>
      <vt:lpstr>主题1</vt:lpstr>
      <vt:lpstr>最后一次演讲</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  </vt:lpstr>
      <vt:lpstr>5.这篇演讲稿表现了闻一多先生对李公仆烈士和爱国民主运动怎样的思想感情?对国民党特务又是怎样的思想感情？ </vt:lpstr>
      <vt:lpstr>PowerPoint 演示文稿</vt:lpstr>
      <vt:lpstr>         闻一多先生在这次即兴演讲中,揭露并痛斥了国民党反动派制造白色恐怖、无耻暗杀进步人士的卑劣罪行,揭示了反动派必然灭亡、人民一定胜利的历史规律,鼓舞人民为争取民主和平而斗争,表达了自己热爱祖国、不怕牺牲的革命精神。</vt:lpstr>
      <vt:lpstr>PowerPoint 演示文稿</vt:lpstr>
      <vt:lpstr>PowerPoint 演示文稿</vt:lpstr>
      <vt:lpstr>  </vt:lpstr>
      <vt:lpstr>  </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dcterms:created xsi:type="dcterms:W3CDTF">2018-03-29T02:40:31Z</dcterms:created>
  <dcterms:modified xsi:type="dcterms:W3CDTF">2018-04-24T03:18:04Z</dcterms:modified>
  <cp:category/>
  <cp:contentStatus/>
  <dc:language/>
  <cp:version/>
</cp:coreProperties>
</file>