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  <p:sldId id="320" r:id="rId9"/>
    <p:sldId id="325" r:id="rId1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5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1690" y="3190875"/>
            <a:ext cx="4458970" cy="688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1115060"/>
            <a:ext cx="8352155" cy="5104765"/>
          </a:xfrm>
          <a:prstGeom prst="rect">
            <a:avLst/>
          </a:prstGeom>
        </p:spPr>
      </p:pic>
      <p:pic>
        <p:nvPicPr>
          <p:cNvPr id="14" name="图片 1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4010" y="295275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220" y="352615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845" y="408813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7775" y="459930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0385" y="522922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8915" y="2513965"/>
            <a:ext cx="4000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2415" y="2520315"/>
            <a:ext cx="4000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1815" y="3593465"/>
            <a:ext cx="4000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4365" y="3580765"/>
            <a:ext cx="4000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2565" y="4624705"/>
            <a:ext cx="4000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4365" y="4643755"/>
            <a:ext cx="4000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8915" y="5697855"/>
            <a:ext cx="4000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2415" y="5697855"/>
            <a:ext cx="4000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" y="2185670"/>
            <a:ext cx="8828405" cy="24860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905" y="3351530"/>
            <a:ext cx="7433310" cy="5854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055" y="2119630"/>
            <a:ext cx="8771255" cy="26187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28867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5005" y="28790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6725" y="28867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3285" y="346583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4965" y="35267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6725" y="346583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40601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5005" y="40525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6205" y="40601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2376170"/>
            <a:ext cx="8761730" cy="21050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330" y="3105150"/>
            <a:ext cx="2023110" cy="12331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6950" y="3112770"/>
            <a:ext cx="2023110" cy="12331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" y="2400300"/>
            <a:ext cx="9028430" cy="2057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3406775"/>
            <a:ext cx="131508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0" y="3398520"/>
            <a:ext cx="232918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905" y="3984625"/>
            <a:ext cx="131508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3983355"/>
            <a:ext cx="131508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0" y="3981450"/>
            <a:ext cx="283972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" y="2110105"/>
            <a:ext cx="8856980" cy="26377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385" y="3486150"/>
            <a:ext cx="93281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0" y="3501390"/>
            <a:ext cx="93281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5095" y="4242435"/>
            <a:ext cx="11112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1835" y="4258310"/>
            <a:ext cx="11112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" y="2043430"/>
            <a:ext cx="8866505" cy="37426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2710" y="4364355"/>
            <a:ext cx="7194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4360" y="4841240"/>
            <a:ext cx="14770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0360" y="5316220"/>
            <a:ext cx="147701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166</cp:revision>
  <dcterms:created xsi:type="dcterms:W3CDTF">2015-12-07T06:44:00Z</dcterms:created>
  <dcterms:modified xsi:type="dcterms:W3CDTF">2018-01-06T08:39:45Z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