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6" r:id="rId6"/>
    <p:sldId id="268" r:id="rId7"/>
    <p:sldId id="265" r:id="rId8"/>
    <p:sldId id="267" r:id="rId9"/>
    <p:sldId id="269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59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6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树和喜鹊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tooltip="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招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tooltip="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tooltip="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tooltip="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居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tooltip="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195" y="386080"/>
            <a:ext cx="4761865" cy="3333115"/>
          </a:xfrm>
          <a:prstGeom prst="rect">
            <a:avLst/>
          </a:prstGeom>
        </p:spPr>
      </p:pic>
      <p:pic>
        <p:nvPicPr>
          <p:cNvPr id="3" name="图片 2" descr="1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" y="194945"/>
            <a:ext cx="4293235" cy="5535930"/>
          </a:xfrm>
          <a:prstGeom prst="rect">
            <a:avLst/>
          </a:prstGeom>
        </p:spPr>
      </p:pic>
      <p:pic>
        <p:nvPicPr>
          <p:cNvPr id="4" name="图片 3" descr="KT单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4410" y="3977005"/>
            <a:ext cx="3099435" cy="3740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055" y="335280"/>
            <a:ext cx="4761865" cy="3333115"/>
          </a:xfrm>
          <a:prstGeom prst="rect">
            <a:avLst/>
          </a:prstGeom>
        </p:spPr>
      </p:pic>
      <p:pic>
        <p:nvPicPr>
          <p:cNvPr id="3" name="图片 2" descr="3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85" y="128905"/>
            <a:ext cx="3955415" cy="5765165"/>
          </a:xfrm>
          <a:prstGeom prst="rect">
            <a:avLst/>
          </a:prstGeom>
        </p:spPr>
      </p:pic>
      <p:pic>
        <p:nvPicPr>
          <p:cNvPr id="4" name="图片 3" descr="KT居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185" y="4029710"/>
            <a:ext cx="3952240" cy="4768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1465" y="244475"/>
            <a:ext cx="4761865" cy="3333115"/>
          </a:xfrm>
          <a:prstGeom prst="rect">
            <a:avLst/>
          </a:prstGeom>
        </p:spPr>
      </p:pic>
      <p:pic>
        <p:nvPicPr>
          <p:cNvPr id="5" name="图片 4" descr="6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85" y="128270"/>
            <a:ext cx="3738880" cy="5699760"/>
          </a:xfrm>
          <a:prstGeom prst="rect">
            <a:avLst/>
          </a:prstGeom>
        </p:spPr>
      </p:pic>
      <p:pic>
        <p:nvPicPr>
          <p:cNvPr id="6" name="图片 5" descr="KT招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8480" y="3828415"/>
            <a:ext cx="4267835" cy="5149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860" y="451485"/>
            <a:ext cx="4761865" cy="3333115"/>
          </a:xfrm>
          <a:prstGeom prst="rect">
            <a:avLst/>
          </a:prstGeom>
        </p:spPr>
      </p:pic>
      <p:pic>
        <p:nvPicPr>
          <p:cNvPr id="3" name="图片 2" descr="2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50" y="140335"/>
            <a:ext cx="4251960" cy="5784215"/>
          </a:xfrm>
          <a:prstGeom prst="rect">
            <a:avLst/>
          </a:prstGeom>
        </p:spPr>
      </p:pic>
      <p:pic>
        <p:nvPicPr>
          <p:cNvPr id="4" name="图片 3" descr="KT呼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9950" y="4112260"/>
            <a:ext cx="3315335" cy="400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8425" y="360045"/>
            <a:ext cx="4761865" cy="3333115"/>
          </a:xfrm>
          <a:prstGeom prst="rect">
            <a:avLst/>
          </a:prstGeom>
        </p:spPr>
      </p:pic>
      <p:pic>
        <p:nvPicPr>
          <p:cNvPr id="3" name="图片 2" descr="4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10" y="192405"/>
            <a:ext cx="3843020" cy="5769610"/>
          </a:xfrm>
          <a:prstGeom prst="rect">
            <a:avLst/>
          </a:prstGeom>
        </p:spPr>
      </p:pic>
      <p:pic>
        <p:nvPicPr>
          <p:cNvPr id="4" name="图片 3" descr="KT快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5450" y="3957320"/>
            <a:ext cx="4108450" cy="5670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935" y="269240"/>
            <a:ext cx="4761865" cy="3333115"/>
          </a:xfrm>
          <a:prstGeom prst="rect">
            <a:avLst/>
          </a:prstGeom>
        </p:spPr>
      </p:pic>
      <p:pic>
        <p:nvPicPr>
          <p:cNvPr id="3" name="图片 2" descr="5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53670"/>
            <a:ext cx="4008120" cy="5781675"/>
          </a:xfrm>
          <a:prstGeom prst="rect">
            <a:avLst/>
          </a:prstGeom>
        </p:spPr>
      </p:pic>
      <p:pic>
        <p:nvPicPr>
          <p:cNvPr id="4" name="图片 3" descr="KT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355" y="4109085"/>
            <a:ext cx="3628390" cy="7023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WPS 演示</Application>
  <PresentationFormat/>
  <Paragraphs>31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2016-12-29T12:09:27Z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