
<file path=[Content_Types].xml><?xml version="1.0" encoding="utf-8"?>
<Types xmlns="http://schemas.openxmlformats.org/package/2006/content-types">
  <Override PartName="/customXml/itemProps258.xml" ContentType="application/vnd.openxmlformats-officedocument.customXmlProperties+xml"/>
  <Override PartName="/customXml/itemProps321.xml" ContentType="application/vnd.openxmlformats-officedocument.customXmlProperties+xml"/>
  <Override PartName="/ppt/slides/slide47.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notesSlides/notesSlide38.xml" ContentType="application/vnd.openxmlformats-officedocument.presentationml.notesSlide+xml"/>
  <Override PartName="/customXml/itemProps236.xml" ContentType="application/vnd.openxmlformats-officedocument.customXmlProperties+xml"/>
  <Override PartName="/customXml/itemProps283.xml" ContentType="application/vnd.openxmlformats-officedocument.customXmlPropertie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customXml/itemProps214.xml" ContentType="application/vnd.openxmlformats-officedocument.customXmlProperties+xml"/>
  <Override PartName="/customXml/itemProps261.xml" ContentType="application/vnd.openxmlformats-officedocument.customXmlProperties+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customXml/itemProps198.xml" ContentType="application/vnd.openxmlformats-officedocument.customXmlProperties+xml"/>
  <Override PartName="/ppt/notesSlides/notesSlide41.xml" ContentType="application/vnd.openxmlformats-officedocument.presentationml.notesSlide+xml"/>
  <Override PartName="/customXml/itemProps87.xml" ContentType="application/vnd.openxmlformats-officedocument.customXmlProperties+xml"/>
  <Override PartName="/customXml/itemProps129.xml" ContentType="application/vnd.openxmlformats-officedocument.customXmlProperties+xml"/>
  <Override PartName="/customXml/itemProps176.xml" ContentType="application/vnd.openxmlformats-officedocument.customXmlProperties+xml"/>
  <Override PartName="/customXml/itemProps315.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customXml/itemProps299.xml" ContentType="application/vnd.openxmlformats-officedocument.customXmlProperties+xml"/>
  <Override PartName="/customXml/itemProps277.xml" ContentType="application/vnd.openxmlformats-officedocument.customXmlProperties+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08.xml" ContentType="application/vnd.openxmlformats-officedocument.customXmlProperties+xml"/>
  <Override PartName="/customXml/itemProps255.xml" ContentType="application/vnd.openxmlformats-officedocument.customXmlProperties+xml"/>
  <Override PartName="/ppt/slides/slide44.xml" ContentType="application/vnd.openxmlformats-officedocument.presentationml.slide+xml"/>
  <Override PartName="/customXml/itemProps233.xml" ContentType="application/vnd.openxmlformats-officedocument.customXmlProperties+xml"/>
  <Override PartName="/customXml/itemProps280.xml" ContentType="application/vnd.openxmlformats-officedocument.customXmlProperties+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customXml/itemProps211.xml" ContentType="application/vnd.openxmlformats-officedocument.customXmlProperties+xml"/>
  <Override PartName="/customXml/itemProps309.xml" ContentType="application/vnd.openxmlformats-officedocument.customXmlProperties+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customXml/itemProps249.xml" ContentType="application/vnd.openxmlformats-officedocument.customXmlProperties+xml"/>
  <Override PartName="/customXml/itemProps296.xml" ContentType="application/vnd.openxmlformats-officedocument.customXmlProperties+xml"/>
  <Override PartName="/customXml/itemProps312.xml" ContentType="application/vnd.openxmlformats-officedocument.customXmlProperties+xml"/>
  <Override PartName="/ppt/slides/slide38.xml" ContentType="application/vnd.openxmlformats-officedocument.presentationml.slide+xml"/>
  <Override PartName="/customXml/itemProps104.xml" ContentType="application/vnd.openxmlformats-officedocument.customXmlProperties+xml"/>
  <Override PartName="/customXml/itemProps151.xml" ContentType="application/vnd.openxmlformats-officedocument.customXmlProperties+xml"/>
  <Override PartName="/ppt/notesSlides/notesSlide29.xml" ContentType="application/vnd.openxmlformats-officedocument.presentationml.notesSlide+xml"/>
  <Override PartName="/customXml/itemProps40.xml" ContentType="application/vnd.openxmlformats-officedocument.customXmlProperties+xml"/>
  <Override PartName="/customXml/itemProps227.xml" ContentType="application/vnd.openxmlformats-officedocument.customXmlProperties+xml"/>
  <Override PartName="/customXml/itemProps274.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customXml/itemProps205.xml" ContentType="application/vnd.openxmlformats-officedocument.customXmlProperties+xml"/>
  <Override PartName="/customXml/itemProps216.xml" ContentType="application/vnd.openxmlformats-officedocument.customXmlProperties+xml"/>
  <Override PartName="/customXml/itemProps252.xml" ContentType="application/vnd.openxmlformats-officedocument.customXmlProperties+xml"/>
  <Override PartName="/customXml/itemProps263.xml" ContentType="application/vnd.openxmlformats-officedocument.customXmlProperties+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customXml/itemProps189.xml" ContentType="application/vnd.openxmlformats-officedocument.customXmlProperties+xml"/>
  <Override PartName="/customXml/itemProps241.xml" ContentType="application/vnd.openxmlformats-officedocument.customXmlProperties+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customXml/itemProps167.xml" ContentType="application/vnd.openxmlformats-officedocument.customXmlProperties+xml"/>
  <Override PartName="/customXml/itemProps178.xml" ContentType="application/vnd.openxmlformats-officedocument.customXmlProperties+xml"/>
  <Override PartName="/customXml/itemProps230.xml" ContentType="application/vnd.openxmlformats-officedocument.customXmlProperties+xml"/>
  <Override PartName="/customXml/itemProps317.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customXml/itemProps306.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customXml/itemProps279.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customXml/itemProps123.xml" ContentType="application/vnd.openxmlformats-officedocument.customXmlProperties+xml"/>
  <Override PartName="/customXml/itemProps134.xml" ContentType="application/vnd.openxmlformats-officedocument.customXmlProperties+xml"/>
  <Override PartName="/customXml/itemProps170.xml" ContentType="application/vnd.openxmlformats-officedocument.customXmlProperties+xml"/>
  <Override PartName="/customXml/itemProps181.xml" ContentType="application/vnd.openxmlformats-officedocument.customXmlProperties+xml"/>
  <Override PartName="/customXml/itemProps268.xml" ContentType="application/vnd.openxmlformats-officedocument.customXmlProperties+xml"/>
  <Override PartName="/customXml/itemProps320.xml" ContentType="application/vnd.openxmlformats-officedocument.customXmlProperties+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customXml/itemProps257.xml" ContentType="application/vnd.openxmlformats-officedocument.customXmlProperties+xml"/>
  <Override PartName="/ppt/slides/slide46.xml" ContentType="application/vnd.openxmlformats-officedocument.presentationml.slide+xml"/>
  <Override PartName="/ppt/notesSlides/notesSlide48.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customXml/itemProps235.xml" ContentType="application/vnd.openxmlformats-officedocument.customXmlProperties+xml"/>
  <Override PartName="/customXml/itemProps246.xml" ContentType="application/vnd.openxmlformats-officedocument.customXmlProperties+xml"/>
  <Override PartName="/customXml/itemProps282.xml" ContentType="application/vnd.openxmlformats-officedocument.customXmlProperties+xml"/>
  <Override PartName="/customXml/itemProps293.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customXml/itemProps224.xml" ContentType="application/vnd.openxmlformats-officedocument.customXmlProperties+xml"/>
  <Override PartName="/customXml/itemProps271.xml" ContentType="application/vnd.openxmlformats-officedocument.customXmlProperties+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customXml/itemProps213.xml" ContentType="application/vnd.openxmlformats-officedocument.customXmlProperties+xml"/>
  <Override PartName="/customXml/itemProps260.xml" ContentType="application/vnd.openxmlformats-officedocument.customXmlProperties+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197.xml" ContentType="application/vnd.openxmlformats-officedocument.customXmlProperties+xml"/>
  <Override PartName="/customXml/itemProps202.xml" ContentType="application/vnd.openxmlformats-officedocument.customXmlProperties+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customXml/itemProps325.xml" ContentType="application/vnd.openxmlformats-officedocument.customXmlProperties+xml"/>
  <Override PartName="/ppt/notesSlides/notesSlide6.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customXml/itemProps298.xml" ContentType="application/vnd.openxmlformats-officedocument.customXmlProperties+xml"/>
  <Override PartName="/customXml/itemProps303.xml" ContentType="application/vnd.openxmlformats-officedocument.customXmlProperties+xml"/>
  <Override PartName="/customXml/itemProps314.xml" ContentType="application/vnd.openxmlformats-officedocument.customXmlProperties+xml"/>
  <Override PartName="/customXml/itemProps53.xml" ContentType="application/vnd.openxmlformats-officedocument.customXmlProperties+xml"/>
  <Override PartName="/customXml/itemProps106.xml" ContentType="application/vnd.openxmlformats-officedocument.customXmlProperties+xml"/>
  <Override PartName="/customXml/itemProps142.xml" ContentType="application/vnd.openxmlformats-officedocument.customXmlProperties+xml"/>
  <Override PartName="/customXml/itemProps153.xml" ContentType="application/vnd.openxmlformats-officedocument.customXmlProperties+xml"/>
  <Override PartName="/customXml/itemProps287.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customXml/itemProps131.xml" ContentType="application/vnd.openxmlformats-officedocument.customXmlProperties+xml"/>
  <Override PartName="/customXml/itemProps229.xml" ContentType="application/vnd.openxmlformats-officedocument.customXmlProperties+xml"/>
  <Override PartName="/customXml/itemProps276.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customXml/itemProps207.xml" ContentType="application/vnd.openxmlformats-officedocument.customXmlProperties+xml"/>
  <Override PartName="/customXml/itemProps218.xml" ContentType="application/vnd.openxmlformats-officedocument.customXmlProperties+xml"/>
  <Override PartName="/customXml/itemProps254.xml" ContentType="application/vnd.openxmlformats-officedocument.customXmlProperties+xml"/>
  <Override PartName="/customXml/itemProps265.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customXml/itemProps243.xml" ContentType="application/vnd.openxmlformats-officedocument.customXmlProperties+xml"/>
  <Override PartName="/customXml/itemProps29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customXml/itemProps169.xml" ContentType="application/vnd.openxmlformats-officedocument.customXmlProperties+xml"/>
  <Override PartName="/customXml/itemProps232.xml" ContentType="application/vnd.openxmlformats-officedocument.customXmlProperties+xml"/>
  <Override PartName="/customXml/itemProps319.xml" ContentType="application/vnd.openxmlformats-officedocument.customXmlProperties+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customXml/itemProps158.xml" ContentType="application/vnd.openxmlformats-officedocument.customXmlProperties+xml"/>
  <Override PartName="/customXml/itemProps210.xml" ContentType="application/vnd.openxmlformats-officedocument.customXmlProperties+xml"/>
  <Override PartName="/customXml/itemProps221.xml" ContentType="application/vnd.openxmlformats-officedocument.customXmlProperties+xml"/>
  <Override PartName="/customXml/itemProps308.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customXml/itemProps322.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customXml/itemProps172.xml" ContentType="application/vnd.openxmlformats-officedocument.customXmlProperties+xml"/>
  <Override PartName="/customXml/itemProps259.xml" ContentType="application/vnd.openxmlformats-officedocument.customXmlProperties+xml"/>
  <Override PartName="/customXml/itemProps311.xml" ContentType="application/vnd.openxmlformats-officedocument.customXmlProperties+xml"/>
  <Override PartName="/ppt/slides/slide48.xml" ContentType="application/vnd.openxmlformats-officedocument.presentationml.slide+xml"/>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customXml/itemProps237.xml" ContentType="application/vnd.openxmlformats-officedocument.customXmlProperties+xml"/>
  <Override PartName="/customXml/itemProps248.xml" ContentType="application/vnd.openxmlformats-officedocument.customXmlProperties+xml"/>
  <Override PartName="/customXml/itemProps284.xml" ContentType="application/vnd.openxmlformats-officedocument.customXmlProperties+xml"/>
  <Override PartName="/customXml/itemProps295.xml" ContentType="application/vnd.openxmlformats-officedocument.customXmlProperties+xml"/>
  <Override PartName="/customXml/itemProps30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customXml/itemProps50.xml" ContentType="application/vnd.openxmlformats-officedocument.customXmlProperties+xml"/>
  <Override PartName="/customXml/itemProps226.xml" ContentType="application/vnd.openxmlformats-officedocument.customXmlProperties+xml"/>
  <Override PartName="/customXml/itemProps273.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customXml/itemProps215.xml" ContentType="application/vnd.openxmlformats-officedocument.customXmlProperties+xml"/>
  <Override PartName="/customXml/itemProps262.xml" ContentType="application/vnd.openxmlformats-officedocument.customXmlProperties+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199.xml" ContentType="application/vnd.openxmlformats-officedocument.customXmlProperties+xml"/>
  <Override PartName="/customXml/itemProps204.xml" ContentType="application/vnd.openxmlformats-officedocument.customXmlProperties+xml"/>
  <Override PartName="/customXml/itemProps251.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customXml/itemProps240.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customXml/itemProps305.xml" ContentType="application/vnd.openxmlformats-officedocument.customXmlProperties+xml"/>
  <Override PartName="/customXml/itemProps316.xml" ContentType="application/vnd.openxmlformats-officedocument.customXmlProperties+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customXml/itemProps191.xml" ContentType="application/vnd.openxmlformats-officedocument.customXmlProperties+xml"/>
  <Override PartName="/customXml/itemProps289.xml" ContentType="application/vnd.openxmlformats-officedocument.customXmlProperties+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customXml/itemProps278.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customXml/itemProps209.xml" ContentType="application/vnd.openxmlformats-officedocument.customXmlProperties+xml"/>
  <Override PartName="/customXml/itemProps256.xml" ContentType="application/vnd.openxmlformats-officedocument.customXmlProperties+xml"/>
  <Override PartName="/customXml/itemProps267.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customXml/itemProps245.xml" ContentType="application/vnd.openxmlformats-officedocument.customXmlProperties+xml"/>
  <Override PartName="/customXml/itemProps292.xml" ContentType="application/vnd.openxmlformats-officedocument.customXmlProperties+xml"/>
  <Override PartName="/ppt/slides/slide34.xml" ContentType="application/vnd.openxmlformats-officedocument.presentationml.slide+xml"/>
  <Override PartName="/ppt/notesSlides/notesSlide36.xml" ContentType="application/vnd.openxmlformats-officedocument.presentationml.notesSlide+xml"/>
  <Default Extension="rels" ContentType="application/vnd.openxmlformats-package.relationships+xml"/>
  <Override PartName="/customXml/itemProps234.xml" ContentType="application/vnd.openxmlformats-officedocument.customXmlProperties+xml"/>
  <Override PartName="/customXml/itemProps281.xml" ContentType="application/vnd.openxmlformats-officedocument.customXmlPropertie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customXml/itemProps212.xml" ContentType="application/vnd.openxmlformats-officedocument.customXmlProperties+xml"/>
  <Override PartName="/customXml/itemProps223.xml" ContentType="application/vnd.openxmlformats-officedocument.customXmlProperties+xml"/>
  <Override PartName="/customXml/itemProps270.xml" ContentType="application/vnd.openxmlformats-officedocument.customXmlProperties+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customXml/itemProps201.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customXml/itemProps324.xml" ContentType="application/vnd.openxmlformats-officedocument.customXmlProperties+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customXml/itemProps313.xml" ContentType="application/vnd.openxmlformats-officedocument.customXmlProperties+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customXml/itemProps297.xml" ContentType="application/vnd.openxmlformats-officedocument.customXmlProperties+xml"/>
  <Override PartName="/customXml/itemProps30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customXml/itemProps228.xml" ContentType="application/vnd.openxmlformats-officedocument.customXmlProperties+xml"/>
  <Override PartName="/customXml/itemProps239.xml" ContentType="application/vnd.openxmlformats-officedocument.customXmlProperties+xml"/>
  <Override PartName="/customXml/itemProps275.xml" ContentType="application/vnd.openxmlformats-officedocument.customXmlProperties+xml"/>
  <Override PartName="/customXml/itemProps286.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customXml/itemProps217.xml" ContentType="application/vnd.openxmlformats-officedocument.customXmlProperties+xml"/>
  <Override PartName="/customXml/itemProps264.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customXml/itemProps206.xml" ContentType="application/vnd.openxmlformats-officedocument.customXmlProperties+xml"/>
  <Override PartName="/customXml/itemProps253.xml" ContentType="application/vnd.openxmlformats-officedocument.customXmlProperties+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customXml/itemProps179.xml" ContentType="application/vnd.openxmlformats-officedocument.customXmlProperties+xml"/>
  <Override PartName="/customXml/itemProps231.xml" ContentType="application/vnd.openxmlformats-officedocument.customXmlProperties+xml"/>
  <Override PartName="/customXml/itemProps242.xml" ContentType="application/vnd.openxmlformats-officedocument.customXmlPropertie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customXml/itemProps220.xml" ContentType="application/vnd.openxmlformats-officedocument.customXmlProperties+xml"/>
  <Override PartName="/customXml/itemProps307.xml" ContentType="application/vnd.openxmlformats-officedocument.customXmlProperties+xml"/>
  <Override PartName="/customXml/itemProps318.xml" ContentType="application/vnd.openxmlformats-officedocument.customXmlProperties+xml"/>
  <Override PartName="/ppt/notesSlides/notesSlide1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customXml/itemProps269.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customXml/itemProps247.xml" ContentType="application/vnd.openxmlformats-officedocument.customXmlProperties+xml"/>
  <Override PartName="/customXml/itemProps294.xml" ContentType="application/vnd.openxmlformats-officedocument.customXmlProperties+xml"/>
  <Override PartName="/customXml/itemProps310.xml" ContentType="application/vnd.openxmlformats-officedocument.customXmlProperties+xml"/>
  <Override PartName="/ppt/slides/slide36.xml" ContentType="application/vnd.openxmlformats-officedocument.presentationml.slide+xml"/>
  <Override PartName="/ppt/notesSlides/notesSlide49.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customXml/itemProps225.xml" ContentType="application/vnd.openxmlformats-officedocument.customXmlProperties+xml"/>
  <Override PartName="/customXml/itemProps272.xml" ContentType="application/vnd.openxmlformats-officedocument.customXmlPropertie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customXml/itemProps203.xml" ContentType="application/vnd.openxmlformats-officedocument.customXmlProperties+xml"/>
  <Override PartName="/customXml/itemProps250.xml" ContentType="application/vnd.openxmlformats-officedocument.customXmlProperties+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customXml/itemProps326.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customXml/itemProps304.xml" ContentType="application/vnd.openxmlformats-officedocument.customXmlProperties+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customXml/itemProps288.xml" ContentType="application/vnd.openxmlformats-officedocument.customXmlProperties+xml"/>
  <Override PartName="/ppt/slides/slide5.xml" ContentType="application/vnd.openxmlformats-officedocument.presentationml.slide+xml"/>
  <Override PartName="/ppt/notesSlides/notesSlide68.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customXml/itemProps219.xml" ContentType="application/vnd.openxmlformats-officedocument.customXmlProperties+xml"/>
  <Override PartName="/customXml/itemProps266.xml" ContentType="application/vnd.openxmlformats-officedocument.customXmlProperties+xml"/>
  <Override PartName="/ppt/slides/slide55.xml" ContentType="application/vnd.openxmlformats-officedocument.presentationml.slide+xml"/>
  <Override PartName="/ppt/slides/slide33.xml" ContentType="application/vnd.openxmlformats-officedocument.presentationml.slide+xml"/>
  <Override PartName="/ppt/notesSlides/notesSlide46.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customXml/itemProps244.xml" ContentType="application/vnd.openxmlformats-officedocument.customXmlProperties+xml"/>
  <Override PartName="/customXml/itemProps291.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customXml/itemProps222.xml" ContentType="application/vnd.openxmlformats-officedocument.customXmlProperties+xml"/>
  <Override PartName="/ppt/slides/slide11.xml" ContentType="application/vnd.openxmlformats-officedocument.presentationml.slide+xml"/>
  <Override PartName="/customXml/itemProps159.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customXml/itemProps323.xml" ContentType="application/vnd.openxmlformats-officedocument.customXmlProperties+xml"/>
  <Override PartName="/ppt/slides/slide49.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customXml/itemProps301.xml" ContentType="application/vnd.openxmlformats-officedocument.customXmlProperties+xml"/>
  <Override PartName="/customXml/itemProps51.xml" ContentType="application/vnd.openxmlformats-officedocument.customXmlProperties+xml"/>
  <Override PartName="/customXml/itemProps140.xml" ContentType="application/vnd.openxmlformats-officedocument.customXmlProperties+xml"/>
  <Override PartName="/customXml/itemProps238.xml" ContentType="application/vnd.openxmlformats-officedocument.customXmlProperties+xml"/>
  <Override PartName="/customXml/itemProps285.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327"/>
  </p:sldMasterIdLst>
  <p:notesMasterIdLst>
    <p:notesMasterId r:id="rId403"/>
  </p:notesMasterIdLst>
  <p:sldIdLst>
    <p:sldId id="403" r:id="rId328"/>
    <p:sldId id="258" r:id="rId329"/>
    <p:sldId id="404" r:id="rId330"/>
    <p:sldId id="262" r:id="rId331"/>
    <p:sldId id="263" r:id="rId332"/>
    <p:sldId id="265" r:id="rId333"/>
    <p:sldId id="266" r:id="rId334"/>
    <p:sldId id="267" r:id="rId335"/>
    <p:sldId id="269" r:id="rId336"/>
    <p:sldId id="271" r:id="rId337"/>
    <p:sldId id="274" r:id="rId338"/>
    <p:sldId id="276" r:id="rId339"/>
    <p:sldId id="279" r:id="rId340"/>
    <p:sldId id="281" r:id="rId341"/>
    <p:sldId id="282" r:id="rId342"/>
    <p:sldId id="284" r:id="rId343"/>
    <p:sldId id="286" r:id="rId344"/>
    <p:sldId id="288" r:id="rId345"/>
    <p:sldId id="290" r:id="rId346"/>
    <p:sldId id="292" r:id="rId347"/>
    <p:sldId id="294" r:id="rId348"/>
    <p:sldId id="295" r:id="rId349"/>
    <p:sldId id="297" r:id="rId350"/>
    <p:sldId id="299" r:id="rId351"/>
    <p:sldId id="301" r:id="rId352"/>
    <p:sldId id="303" r:id="rId353"/>
    <p:sldId id="305" r:id="rId354"/>
    <p:sldId id="307" r:id="rId355"/>
    <p:sldId id="309" r:id="rId356"/>
    <p:sldId id="311" r:id="rId357"/>
    <p:sldId id="313" r:id="rId358"/>
    <p:sldId id="315" r:id="rId359"/>
    <p:sldId id="317" r:id="rId360"/>
    <p:sldId id="319" r:id="rId361"/>
    <p:sldId id="321" r:id="rId362"/>
    <p:sldId id="323" r:id="rId363"/>
    <p:sldId id="325" r:id="rId364"/>
    <p:sldId id="327" r:id="rId365"/>
    <p:sldId id="329" r:id="rId366"/>
    <p:sldId id="331" r:id="rId367"/>
    <p:sldId id="333" r:id="rId368"/>
    <p:sldId id="335" r:id="rId369"/>
    <p:sldId id="337" r:id="rId370"/>
    <p:sldId id="339" r:id="rId371"/>
    <p:sldId id="341" r:id="rId372"/>
    <p:sldId id="343" r:id="rId373"/>
    <p:sldId id="345" r:id="rId374"/>
    <p:sldId id="347" r:id="rId375"/>
    <p:sldId id="349" r:id="rId376"/>
    <p:sldId id="351" r:id="rId377"/>
    <p:sldId id="353" r:id="rId378"/>
    <p:sldId id="355" r:id="rId379"/>
    <p:sldId id="357" r:id="rId380"/>
    <p:sldId id="359" r:id="rId381"/>
    <p:sldId id="361" r:id="rId382"/>
    <p:sldId id="363" r:id="rId383"/>
    <p:sldId id="365" r:id="rId384"/>
    <p:sldId id="367" r:id="rId385"/>
    <p:sldId id="369" r:id="rId386"/>
    <p:sldId id="371" r:id="rId387"/>
    <p:sldId id="373" r:id="rId388"/>
    <p:sldId id="375" r:id="rId389"/>
    <p:sldId id="377" r:id="rId390"/>
    <p:sldId id="379" r:id="rId391"/>
    <p:sldId id="381" r:id="rId392"/>
    <p:sldId id="383" r:id="rId393"/>
    <p:sldId id="385" r:id="rId394"/>
    <p:sldId id="387" r:id="rId395"/>
    <p:sldId id="389" r:id="rId396"/>
    <p:sldId id="391" r:id="rId397"/>
    <p:sldId id="393" r:id="rId398"/>
    <p:sldId id="395" r:id="rId399"/>
    <p:sldId id="397" r:id="rId400"/>
    <p:sldId id="399" r:id="rId401"/>
    <p:sldId id="401" r:id="rId402"/>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customXml" Target="../customXml/item299.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customXml" Target="../customXml/item324.xml"/><Relationship Id="rId366" Type="http://schemas.openxmlformats.org/officeDocument/2006/relationships/slide" Target="slides/slide39.xml"/><Relationship Id="rId170" Type="http://schemas.openxmlformats.org/officeDocument/2006/relationships/customXml" Target="../customXml/item170.xml"/><Relationship Id="rId226" Type="http://schemas.openxmlformats.org/officeDocument/2006/relationships/customXml" Target="../customXml/item226.xml"/><Relationship Id="rId268" Type="http://schemas.openxmlformats.org/officeDocument/2006/relationships/customXml" Target="../customXml/item268.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customXml" Target="../customXml/item314.xml"/><Relationship Id="rId335" Type="http://schemas.openxmlformats.org/officeDocument/2006/relationships/slide" Target="slides/slide8.xml"/><Relationship Id="rId356" Type="http://schemas.openxmlformats.org/officeDocument/2006/relationships/slide" Target="slides/slide29.xml"/><Relationship Id="rId377" Type="http://schemas.openxmlformats.org/officeDocument/2006/relationships/slide" Target="slides/slide50.xml"/><Relationship Id="rId398" Type="http://schemas.openxmlformats.org/officeDocument/2006/relationships/slide" Target="slides/slide71.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customXml" Target="../customXml/item216.xml"/><Relationship Id="rId237" Type="http://schemas.openxmlformats.org/officeDocument/2006/relationships/customXml" Target="../customXml/item237.xml"/><Relationship Id="rId402" Type="http://schemas.openxmlformats.org/officeDocument/2006/relationships/slide" Target="slides/slide75.xml"/><Relationship Id="rId258" Type="http://schemas.openxmlformats.org/officeDocument/2006/relationships/customXml" Target="../customXml/item258.xml"/><Relationship Id="rId279" Type="http://schemas.openxmlformats.org/officeDocument/2006/relationships/customXml" Target="../customXml/item279.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customXml" Target="../customXml/item290.xml"/><Relationship Id="rId304" Type="http://schemas.openxmlformats.org/officeDocument/2006/relationships/customXml" Target="../customXml/item304.xml"/><Relationship Id="rId325" Type="http://schemas.openxmlformats.org/officeDocument/2006/relationships/customXml" Target="../customXml/item325.xml"/><Relationship Id="rId346" Type="http://schemas.openxmlformats.org/officeDocument/2006/relationships/slide" Target="slides/slide19.xml"/><Relationship Id="rId367" Type="http://schemas.openxmlformats.org/officeDocument/2006/relationships/slide" Target="slides/slide40.xml"/><Relationship Id="rId388" Type="http://schemas.openxmlformats.org/officeDocument/2006/relationships/slide" Target="slides/slide61.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customXml" Target="../customXml/item206.xml"/><Relationship Id="rId227" Type="http://schemas.openxmlformats.org/officeDocument/2006/relationships/customXml" Target="../customXml/item227.xml"/><Relationship Id="rId248" Type="http://schemas.openxmlformats.org/officeDocument/2006/relationships/customXml" Target="../customXml/item248.xml"/><Relationship Id="rId269" Type="http://schemas.openxmlformats.org/officeDocument/2006/relationships/customXml" Target="../customXml/item269.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customXml" Target="../customXml/item280.xml"/><Relationship Id="rId315" Type="http://schemas.openxmlformats.org/officeDocument/2006/relationships/customXml" Target="../customXml/item315.xml"/><Relationship Id="rId336" Type="http://schemas.openxmlformats.org/officeDocument/2006/relationships/slide" Target="slides/slide9.xml"/><Relationship Id="rId357" Type="http://schemas.openxmlformats.org/officeDocument/2006/relationships/slide" Target="slides/slide30.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customXml" Target="../customXml/item217.xml"/><Relationship Id="rId378" Type="http://schemas.openxmlformats.org/officeDocument/2006/relationships/slide" Target="slides/slide51.xml"/><Relationship Id="rId399" Type="http://schemas.openxmlformats.org/officeDocument/2006/relationships/slide" Target="slides/slide72.xml"/><Relationship Id="rId403" Type="http://schemas.openxmlformats.org/officeDocument/2006/relationships/notesMaster" Target="notesMasters/notesMaster1.xml"/><Relationship Id="rId6" Type="http://schemas.openxmlformats.org/officeDocument/2006/relationships/customXml" Target="../customXml/item6.xml"/><Relationship Id="rId238" Type="http://schemas.openxmlformats.org/officeDocument/2006/relationships/customXml" Target="../customXml/item238.xml"/><Relationship Id="rId259" Type="http://schemas.openxmlformats.org/officeDocument/2006/relationships/customXml" Target="../customXml/item259.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customXml" Target="../customXml/item270.xml"/><Relationship Id="rId291" Type="http://schemas.openxmlformats.org/officeDocument/2006/relationships/customXml" Target="../customXml/item291.xml"/><Relationship Id="rId305" Type="http://schemas.openxmlformats.org/officeDocument/2006/relationships/customXml" Target="../customXml/item305.xml"/><Relationship Id="rId326" Type="http://schemas.openxmlformats.org/officeDocument/2006/relationships/customXml" Target="../customXml/item326.xml"/><Relationship Id="rId347" Type="http://schemas.openxmlformats.org/officeDocument/2006/relationships/slide" Target="slides/slide20.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41.xml"/><Relationship Id="rId389" Type="http://schemas.openxmlformats.org/officeDocument/2006/relationships/slide" Target="slides/slide62.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customXml" Target="../customXml/item228.xml"/><Relationship Id="rId249" Type="http://schemas.openxmlformats.org/officeDocument/2006/relationships/customXml" Target="../customXml/item249.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customXml" Target="../customXml/item260.xml"/><Relationship Id="rId281" Type="http://schemas.openxmlformats.org/officeDocument/2006/relationships/customXml" Target="../customXml/item281.xml"/><Relationship Id="rId316" Type="http://schemas.openxmlformats.org/officeDocument/2006/relationships/customXml" Target="../customXml/item316.xml"/><Relationship Id="rId337" Type="http://schemas.openxmlformats.org/officeDocument/2006/relationships/slide" Target="slides/slide10.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31.xml"/><Relationship Id="rId379" Type="http://schemas.openxmlformats.org/officeDocument/2006/relationships/slide" Target="slides/slide52.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customXml" Target="../customXml/item239.xml"/><Relationship Id="rId390" Type="http://schemas.openxmlformats.org/officeDocument/2006/relationships/slide" Target="slides/slide63.xml"/><Relationship Id="rId404" Type="http://schemas.openxmlformats.org/officeDocument/2006/relationships/presProps" Target="presProps.xml"/><Relationship Id="rId250" Type="http://schemas.openxmlformats.org/officeDocument/2006/relationships/customXml" Target="../customXml/item250.xml"/><Relationship Id="rId271" Type="http://schemas.openxmlformats.org/officeDocument/2006/relationships/customXml" Target="../customXml/item271.xml"/><Relationship Id="rId292" Type="http://schemas.openxmlformats.org/officeDocument/2006/relationships/customXml" Target="../customXml/item292.xml"/><Relationship Id="rId306" Type="http://schemas.openxmlformats.org/officeDocument/2006/relationships/customXml" Target="../customXml/item306.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Master" Target="slideMasters/slideMaster1.xml"/><Relationship Id="rId348" Type="http://schemas.openxmlformats.org/officeDocument/2006/relationships/slide" Target="slides/slide21.xml"/><Relationship Id="rId369" Type="http://schemas.openxmlformats.org/officeDocument/2006/relationships/slide" Target="slides/slide42.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customXml" Target="../customXml/item229.xml"/><Relationship Id="rId380" Type="http://schemas.openxmlformats.org/officeDocument/2006/relationships/slide" Target="slides/slide53.xml"/><Relationship Id="rId240" Type="http://schemas.openxmlformats.org/officeDocument/2006/relationships/customXml" Target="../customXml/item240.xml"/><Relationship Id="rId261" Type="http://schemas.openxmlformats.org/officeDocument/2006/relationships/customXml" Target="../customXml/item261.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customXml" Target="../customXml/item282.xml"/><Relationship Id="rId317" Type="http://schemas.openxmlformats.org/officeDocument/2006/relationships/customXml" Target="../customXml/item317.xml"/><Relationship Id="rId338" Type="http://schemas.openxmlformats.org/officeDocument/2006/relationships/slide" Target="slides/slide11.xml"/><Relationship Id="rId359" Type="http://schemas.openxmlformats.org/officeDocument/2006/relationships/slide" Target="slides/slide32.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43.xml"/><Relationship Id="rId391" Type="http://schemas.openxmlformats.org/officeDocument/2006/relationships/slide" Target="slides/slide64.xml"/><Relationship Id="rId405" Type="http://schemas.openxmlformats.org/officeDocument/2006/relationships/viewProps" Target="viewProps.xml"/><Relationship Id="rId230" Type="http://schemas.openxmlformats.org/officeDocument/2006/relationships/customXml" Target="../customXml/item230.xml"/><Relationship Id="rId251" Type="http://schemas.openxmlformats.org/officeDocument/2006/relationships/customXml" Target="../customXml/item25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customXml" Target="../customXml/item272.xml"/><Relationship Id="rId293" Type="http://schemas.openxmlformats.org/officeDocument/2006/relationships/customXml" Target="../customXml/item293.xml"/><Relationship Id="rId307" Type="http://schemas.openxmlformats.org/officeDocument/2006/relationships/customXml" Target="../customXml/item307.xml"/><Relationship Id="rId328" Type="http://schemas.openxmlformats.org/officeDocument/2006/relationships/slide" Target="slides/slide1.xml"/><Relationship Id="rId349" Type="http://schemas.openxmlformats.org/officeDocument/2006/relationships/slide" Target="slides/slide22.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33.xml"/><Relationship Id="rId381" Type="http://schemas.openxmlformats.org/officeDocument/2006/relationships/slide" Target="slides/slide54.xml"/><Relationship Id="rId220" Type="http://schemas.openxmlformats.org/officeDocument/2006/relationships/customXml" Target="../customXml/item220.xml"/><Relationship Id="rId241" Type="http://schemas.openxmlformats.org/officeDocument/2006/relationships/customXml" Target="../customXml/item24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customXml" Target="../customXml/item262.xml"/><Relationship Id="rId283" Type="http://schemas.openxmlformats.org/officeDocument/2006/relationships/customXml" Target="../customXml/item283.xml"/><Relationship Id="rId318" Type="http://schemas.openxmlformats.org/officeDocument/2006/relationships/customXml" Target="../customXml/item318.xml"/><Relationship Id="rId339" Type="http://schemas.openxmlformats.org/officeDocument/2006/relationships/slide" Target="slides/slide12.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23.xml"/><Relationship Id="rId371" Type="http://schemas.openxmlformats.org/officeDocument/2006/relationships/slide" Target="slides/slide44.xml"/><Relationship Id="rId406" Type="http://schemas.openxmlformats.org/officeDocument/2006/relationships/theme" Target="theme/theme1.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65.xml"/><Relationship Id="rId26" Type="http://schemas.openxmlformats.org/officeDocument/2006/relationships/customXml" Target="../customXml/item26.xml"/><Relationship Id="rId231" Type="http://schemas.openxmlformats.org/officeDocument/2006/relationships/customXml" Target="../customXml/item231.xml"/><Relationship Id="rId252" Type="http://schemas.openxmlformats.org/officeDocument/2006/relationships/customXml" Target="../customXml/item252.xml"/><Relationship Id="rId273" Type="http://schemas.openxmlformats.org/officeDocument/2006/relationships/customXml" Target="../customXml/item273.xml"/><Relationship Id="rId294" Type="http://schemas.openxmlformats.org/officeDocument/2006/relationships/customXml" Target="../customXml/item294.xml"/><Relationship Id="rId308" Type="http://schemas.openxmlformats.org/officeDocument/2006/relationships/customXml" Target="../customXml/item308.xml"/><Relationship Id="rId329" Type="http://schemas.openxmlformats.org/officeDocument/2006/relationships/slide" Target="slides/slide2.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3.xml"/><Relationship Id="rId361" Type="http://schemas.openxmlformats.org/officeDocument/2006/relationships/slide" Target="slides/slide34.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55.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customXml" Target="../customXml/item242.xml"/><Relationship Id="rId263" Type="http://schemas.openxmlformats.org/officeDocument/2006/relationships/customXml" Target="../customXml/item263.xml"/><Relationship Id="rId284" Type="http://schemas.openxmlformats.org/officeDocument/2006/relationships/customXml" Target="../customXml/item284.xml"/><Relationship Id="rId319" Type="http://schemas.openxmlformats.org/officeDocument/2006/relationships/customXml" Target="../customXml/item319.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3.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24.xml"/><Relationship Id="rId372" Type="http://schemas.openxmlformats.org/officeDocument/2006/relationships/slide" Target="slides/slide45.xml"/><Relationship Id="rId393" Type="http://schemas.openxmlformats.org/officeDocument/2006/relationships/slide" Target="slides/slide66.xml"/><Relationship Id="rId407" Type="http://schemas.openxmlformats.org/officeDocument/2006/relationships/tableStyles" Target="tableStyles.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customXml" Target="../customXml/item253.xml"/><Relationship Id="rId274" Type="http://schemas.openxmlformats.org/officeDocument/2006/relationships/customXml" Target="../customXml/item274.xml"/><Relationship Id="rId295" Type="http://schemas.openxmlformats.org/officeDocument/2006/relationships/customXml" Target="../customXml/item295.xml"/><Relationship Id="rId309" Type="http://schemas.openxmlformats.org/officeDocument/2006/relationships/customXml" Target="../customXml/item309.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customXml" Target="../customXml/item320.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4.xml"/><Relationship Id="rId362" Type="http://schemas.openxmlformats.org/officeDocument/2006/relationships/slide" Target="slides/slide35.xml"/><Relationship Id="rId383" Type="http://schemas.openxmlformats.org/officeDocument/2006/relationships/slide" Target="slides/slide56.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customXml" Target="../customXml/item243.xml"/><Relationship Id="rId264" Type="http://schemas.openxmlformats.org/officeDocument/2006/relationships/customXml" Target="../customXml/item264.xml"/><Relationship Id="rId285" Type="http://schemas.openxmlformats.org/officeDocument/2006/relationships/customXml" Target="../customXml/item285.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customXml" Target="../customXml/item310.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4.xml"/><Relationship Id="rId352" Type="http://schemas.openxmlformats.org/officeDocument/2006/relationships/slide" Target="slides/slide25.xml"/><Relationship Id="rId373" Type="http://schemas.openxmlformats.org/officeDocument/2006/relationships/slide" Target="slides/slide46.xml"/><Relationship Id="rId394" Type="http://schemas.openxmlformats.org/officeDocument/2006/relationships/slide" Target="slides/slide67.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customXml" Target="../customXml/item254.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customXml" Target="../customXml/item275.xml"/><Relationship Id="rId296" Type="http://schemas.openxmlformats.org/officeDocument/2006/relationships/customXml" Target="../customXml/item296.xml"/><Relationship Id="rId300" Type="http://schemas.openxmlformats.org/officeDocument/2006/relationships/customXml" Target="../customXml/item300.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customXml" Target="../customXml/item321.xml"/><Relationship Id="rId342" Type="http://schemas.openxmlformats.org/officeDocument/2006/relationships/slide" Target="slides/slide15.xml"/><Relationship Id="rId363" Type="http://schemas.openxmlformats.org/officeDocument/2006/relationships/slide" Target="slides/slide36.xml"/><Relationship Id="rId384" Type="http://schemas.openxmlformats.org/officeDocument/2006/relationships/slide" Target="slides/slide57.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customXml" Target="../customXml/item244.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customXml" Target="../customXml/item265.xml"/><Relationship Id="rId286" Type="http://schemas.openxmlformats.org/officeDocument/2006/relationships/customXml" Target="../customXml/item286.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customXml" Target="../customXml/item311.xml"/><Relationship Id="rId332" Type="http://schemas.openxmlformats.org/officeDocument/2006/relationships/slide" Target="slides/slide5.xml"/><Relationship Id="rId353" Type="http://schemas.openxmlformats.org/officeDocument/2006/relationships/slide" Target="slides/slide26.xml"/><Relationship Id="rId374" Type="http://schemas.openxmlformats.org/officeDocument/2006/relationships/slide" Target="slides/slide47.xml"/><Relationship Id="rId395" Type="http://schemas.openxmlformats.org/officeDocument/2006/relationships/slide" Target="slides/slide68.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customXml" Target="../customXml/item255.xml"/><Relationship Id="rId276" Type="http://schemas.openxmlformats.org/officeDocument/2006/relationships/customXml" Target="../customXml/item276.xml"/><Relationship Id="rId297" Type="http://schemas.openxmlformats.org/officeDocument/2006/relationships/customXml" Target="../customXml/item297.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customXml" Target="../customXml/item301.xml"/><Relationship Id="rId322" Type="http://schemas.openxmlformats.org/officeDocument/2006/relationships/customXml" Target="../customXml/item322.xml"/><Relationship Id="rId343" Type="http://schemas.openxmlformats.org/officeDocument/2006/relationships/slide" Target="slides/slide16.xml"/><Relationship Id="rId364" Type="http://schemas.openxmlformats.org/officeDocument/2006/relationships/slide" Target="slides/slide37.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58.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customXml" Target="../customXml/item245.xml"/><Relationship Id="rId266" Type="http://schemas.openxmlformats.org/officeDocument/2006/relationships/customXml" Target="../customXml/item266.xml"/><Relationship Id="rId287" Type="http://schemas.openxmlformats.org/officeDocument/2006/relationships/customXml" Target="../customXml/item287.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customXml" Target="../customXml/item312.xml"/><Relationship Id="rId333" Type="http://schemas.openxmlformats.org/officeDocument/2006/relationships/slide" Target="slides/slide6.xml"/><Relationship Id="rId354" Type="http://schemas.openxmlformats.org/officeDocument/2006/relationships/slide" Target="slides/slide27.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48.xml"/><Relationship Id="rId396" Type="http://schemas.openxmlformats.org/officeDocument/2006/relationships/slide" Target="slides/slide69.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customXml" Target="../customXml/item235.xml"/><Relationship Id="rId256" Type="http://schemas.openxmlformats.org/officeDocument/2006/relationships/customXml" Target="../customXml/item256.xml"/><Relationship Id="rId277" Type="http://schemas.openxmlformats.org/officeDocument/2006/relationships/customXml" Target="../customXml/item277.xml"/><Relationship Id="rId298" Type="http://schemas.openxmlformats.org/officeDocument/2006/relationships/customXml" Target="../customXml/item298.xml"/><Relationship Id="rId400" Type="http://schemas.openxmlformats.org/officeDocument/2006/relationships/slide" Target="slides/slide73.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customXml" Target="../customXml/item302.xml"/><Relationship Id="rId323" Type="http://schemas.openxmlformats.org/officeDocument/2006/relationships/customXml" Target="../customXml/item323.xml"/><Relationship Id="rId344" Type="http://schemas.openxmlformats.org/officeDocument/2006/relationships/slide" Target="slides/slide17.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38.xml"/><Relationship Id="rId386" Type="http://schemas.openxmlformats.org/officeDocument/2006/relationships/slide" Target="slides/slide59.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customXml" Target="../customXml/item246.xml"/><Relationship Id="rId267" Type="http://schemas.openxmlformats.org/officeDocument/2006/relationships/customXml" Target="../customXml/item267.xml"/><Relationship Id="rId288" Type="http://schemas.openxmlformats.org/officeDocument/2006/relationships/customXml" Target="../customXml/item288.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customXml" Target="../customXml/item31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7.xml"/><Relationship Id="rId355" Type="http://schemas.openxmlformats.org/officeDocument/2006/relationships/slide" Target="slides/slide28.xml"/><Relationship Id="rId376" Type="http://schemas.openxmlformats.org/officeDocument/2006/relationships/slide" Target="slides/slide49.xml"/><Relationship Id="rId397" Type="http://schemas.openxmlformats.org/officeDocument/2006/relationships/slide" Target="slides/slide70.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customXml" Target="../customXml/item257.xml"/><Relationship Id="rId278" Type="http://schemas.openxmlformats.org/officeDocument/2006/relationships/customXml" Target="../customXml/item278.xml"/><Relationship Id="rId401" Type="http://schemas.openxmlformats.org/officeDocument/2006/relationships/slide" Target="slides/slide74.xml"/><Relationship Id="rId303" Type="http://schemas.openxmlformats.org/officeDocument/2006/relationships/customXml" Target="../customXml/item303.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8.xml"/><Relationship Id="rId387" Type="http://schemas.openxmlformats.org/officeDocument/2006/relationships/slide" Target="slides/slide60.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customXml" Target="../customXml/item247.xml"/><Relationship Id="rId107" Type="http://schemas.openxmlformats.org/officeDocument/2006/relationships/customXml" Target="../customXml/item107.xml"/><Relationship Id="rId289" Type="http://schemas.openxmlformats.org/officeDocument/2006/relationships/customXml" Target="../customXml/item2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6.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3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24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25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26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4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2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25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30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24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25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2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28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2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22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20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13.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20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27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23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26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21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20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24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31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7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24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26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23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319.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28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 辨析并修改病句</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4.(2016课标全国Ⅰ,14)下列各句中,没有语病的一句是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A.近日刚刚建成的西红门创业大街和青年创新创业大赛同步启动,绿色设计和“互联网+农</a:t>
            </a:r>
            <a:r>
              <a:rPr dirty="0"/>
              <a:t/>
            </a:r>
            <a:br>
              <a:rPr dirty="0"/>
            </a:br>
            <a:r>
              <a:rPr lang="zh-CN" altLang="en-US" sz="1530" kern="0" dirty="0" smtClean="0">
                <a:solidFill>
                  <a:srgbClr val="000000"/>
                </a:solidFill>
                <a:latin typeface="Times New Roman" pitchFamily="65" charset="-122"/>
                <a:ea typeface="宋体" pitchFamily="65" charset="-122"/>
              </a:rPr>
              <a:t>业”设计是本次赛事的两大主题。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B.最近几年,从中央到地方各级政府出台了一系列新能源汽车扶持政策,节能环保、经济实惠</a:t>
            </a:r>
            <a:r>
              <a:rPr dirty="0"/>
              <a:t/>
            </a:r>
            <a:br>
              <a:rPr dirty="0"/>
            </a:br>
            <a:r>
              <a:rPr lang="zh-CN" altLang="en-US" sz="1530" kern="0" dirty="0" smtClean="0">
                <a:solidFill>
                  <a:srgbClr val="000000"/>
                </a:solidFill>
                <a:latin typeface="Times New Roman" pitchFamily="65" charset="-122"/>
                <a:ea typeface="宋体" pitchFamily="65" charset="-122"/>
              </a:rPr>
              <a:t>的新能源汽车逐渐进入老百姓的生活。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C.实时性是以互联网为载体的新媒体的重要特点,是通过图片、声音、文字对新近发生和正</a:t>
            </a:r>
            <a:r>
              <a:rPr dirty="0"/>
              <a:t/>
            </a:r>
            <a:br>
              <a:rPr dirty="0"/>
            </a:br>
            <a:r>
              <a:rPr lang="zh-CN" altLang="en-US" sz="1530" kern="0" dirty="0" smtClean="0">
                <a:solidFill>
                  <a:srgbClr val="000000"/>
                </a:solidFill>
                <a:latin typeface="Times New Roman" pitchFamily="65" charset="-122"/>
                <a:ea typeface="宋体" pitchFamily="65" charset="-122"/>
              </a:rPr>
              <a:t>在发生的事件进行传播的。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D.广西传统文化既具有典型的本土特色,又兼有受中原文化、客家文化、湘楚文化共同影响</a:t>
            </a:r>
            <a:r>
              <a:rPr dirty="0"/>
              <a:t/>
            </a:r>
            <a:br>
              <a:rPr dirty="0"/>
            </a:br>
            <a:r>
              <a:rPr lang="zh-CN" altLang="en-US" sz="1530" kern="0" dirty="0" smtClean="0">
                <a:solidFill>
                  <a:srgbClr val="000000"/>
                </a:solidFill>
                <a:latin typeface="Times New Roman" pitchFamily="65" charset="-122"/>
                <a:ea typeface="宋体" pitchFamily="65" charset="-122"/>
              </a:rPr>
              <a:t>下形成的其他特点。</a:t>
            </a:r>
            <a:endParaRPr lang="zh-CN" altLang="en-US" dirty="0"/>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A.搭配不当,“大街”与“启动”不搭配。C.偷换主语,第二个分句的主语应该是</a:t>
            </a:r>
            <a:r>
              <a:rPr dirty="0"/>
              <a:t/>
            </a:r>
            <a:br>
              <a:rPr dirty="0"/>
            </a:br>
            <a:r>
              <a:rPr lang="zh-CN" altLang="en-US" sz="1530" kern="0" dirty="0" smtClean="0">
                <a:solidFill>
                  <a:srgbClr val="000000"/>
                </a:solidFill>
                <a:latin typeface="Times New Roman" pitchFamily="65" charset="-122"/>
                <a:ea typeface="宋体" pitchFamily="65" charset="-122"/>
              </a:rPr>
              <a:t>“新媒体”。D.句式杂糅,将“受”改为“在”,或删除“下”。</a:t>
            </a:r>
            <a:endParaRPr lang="zh-CN" altLang="en-US" dirty="0"/>
          </a:p>
        </p:txBody>
      </p:sp>
      <p:sp>
        <p:nvSpPr>
          <p:cNvPr id="4" name="TextBox 3"/>
          <p:cNvSpPr txBox="1"/>
          <p:nvPr/>
        </p:nvSpPr>
        <p:spPr>
          <a:xfrm>
            <a:off x="540000" y="497878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语病可分为两大类:结构类语病和语意类语病。其中结构类语病最常见,适合运用</a:t>
            </a:r>
            <a:r>
              <a:rPr dirty="0"/>
              <a:t/>
            </a:r>
            <a:br>
              <a:rPr dirty="0"/>
            </a:br>
            <a:r>
              <a:rPr lang="zh-CN" altLang="en-US" sz="1530" kern="0" dirty="0" smtClean="0">
                <a:solidFill>
                  <a:srgbClr val="000000"/>
                </a:solidFill>
                <a:latin typeface="Times New Roman" pitchFamily="65" charset="-122"/>
                <a:ea typeface="宋体" pitchFamily="65" charset="-122"/>
              </a:rPr>
              <a:t>枝干梳理法辨析。所谓枝干梳理法,就是划分句子成分,即运用语法手段,先找出句子的主干</a:t>
            </a:r>
            <a:r>
              <a:rPr dirty="0"/>
              <a:t/>
            </a:r>
            <a:br>
              <a:rPr dirty="0"/>
            </a:br>
            <a:r>
              <a:rPr lang="zh-CN" altLang="en-US" sz="1530" kern="0" dirty="0" smtClean="0">
                <a:solidFill>
                  <a:srgbClr val="000000"/>
                </a:solidFill>
                <a:latin typeface="Times New Roman" pitchFamily="65" charset="-122"/>
                <a:ea typeface="宋体" pitchFamily="65" charset="-122"/>
              </a:rPr>
              <a:t>(主语、谓语、宾语),检查句子的主干是否存在搭配不当或残缺赘余等错误;再看句子的枝叶</a:t>
            </a:r>
            <a:r>
              <a:rPr dirty="0"/>
              <a:t/>
            </a:r>
            <a:br>
              <a:rPr dirty="0"/>
            </a:br>
            <a:r>
              <a:rPr lang="zh-CN" altLang="en-US" sz="1530" kern="0" dirty="0" smtClean="0">
                <a:solidFill>
                  <a:srgbClr val="000000"/>
                </a:solidFill>
                <a:latin typeface="Times New Roman" pitchFamily="65" charset="-122"/>
                <a:ea typeface="宋体" pitchFamily="65" charset="-122"/>
              </a:rPr>
              <a:t>(定语、状语、补语),仔细检查修饰成分内部是否有毛病以及与其中心语的搭配是否恰当。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5.(2015课标全国Ⅱ,14)下列各句中,没有语病的一句是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A.“地坛书市”曾经是北京市民非常喜爱的一个文化品牌,去年更名为“北京书市”并落户</a:t>
            </a:r>
            <a:r>
              <a:rPr dirty="0"/>
              <a:t/>
            </a:r>
            <a:br>
              <a:rPr dirty="0"/>
            </a:br>
            <a:r>
              <a:rPr lang="zh-CN" altLang="en-US" sz="1530" kern="0" dirty="0" smtClean="0">
                <a:solidFill>
                  <a:srgbClr val="000000"/>
                </a:solidFill>
                <a:latin typeface="Times New Roman" pitchFamily="65" charset="-122"/>
                <a:ea typeface="宋体" pitchFamily="65" charset="-122"/>
              </a:rPr>
              <a:t>朝阳公园后,依旧热情不减。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B.“丝绸之路经济带”横跨亚、非、欧三大洲,其形成与繁荣必将深刻影响世界政治、经济</a:t>
            </a:r>
            <a:r>
              <a:rPr dirty="0"/>
              <a:t/>
            </a:r>
            <a:br>
              <a:rPr dirty="0"/>
            </a:br>
            <a:r>
              <a:rPr lang="zh-CN" altLang="en-US" sz="1530" kern="0" dirty="0" smtClean="0">
                <a:solidFill>
                  <a:srgbClr val="000000"/>
                </a:solidFill>
                <a:latin typeface="Times New Roman" pitchFamily="65" charset="-122"/>
                <a:ea typeface="宋体" pitchFamily="65" charset="-122"/>
              </a:rPr>
              <a:t>格局,促进全球的和平与发展。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C.在那个民族独立和民族解放斗争风起云涌的时代,能激发人们的爱国热情是评判一部文学</a:t>
            </a:r>
            <a:r>
              <a:rPr dirty="0"/>
              <a:t/>
            </a:r>
            <a:br>
              <a:rPr dirty="0"/>
            </a:br>
            <a:r>
              <a:rPr lang="zh-CN" altLang="en-US" sz="1530" kern="0" dirty="0" smtClean="0">
                <a:solidFill>
                  <a:srgbClr val="000000"/>
                </a:solidFill>
                <a:latin typeface="Times New Roman" pitchFamily="65" charset="-122"/>
                <a:ea typeface="宋体" pitchFamily="65" charset="-122"/>
              </a:rPr>
              <a:t>作品好坏的非常重要的标准。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D.父亲住院期间,梅兰每天晚上都陪伴在他身旁,听他讲述一生中经历的种种苦难和幸福,她就</a:t>
            </a:r>
            <a:r>
              <a:rPr dirty="0"/>
              <a:t/>
            </a:r>
            <a:br>
              <a:rPr dirty="0"/>
            </a:br>
            <a:r>
              <a:rPr lang="zh-CN" altLang="en-US" sz="1530" kern="0" dirty="0" smtClean="0">
                <a:solidFill>
                  <a:srgbClr val="000000"/>
                </a:solidFill>
                <a:latin typeface="Times New Roman" pitchFamily="65" charset="-122"/>
                <a:ea typeface="宋体" pitchFamily="65" charset="-122"/>
              </a:rPr>
              <a:t>算再忙再累,也不例外。</a:t>
            </a:r>
            <a:endParaRPr lang="zh-CN" altLang="en-US" dirty="0"/>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A.偷换主语,应在“依旧”前加“市民”。C.一面对两面,应在“能”后加</a:t>
            </a:r>
            <a:r>
              <a:rPr dirty="0"/>
              <a:t/>
            </a:r>
            <a:br>
              <a:rPr dirty="0"/>
            </a:br>
            <a:r>
              <a:rPr lang="zh-CN" altLang="en-US" sz="1530" kern="0" dirty="0" smtClean="0">
                <a:solidFill>
                  <a:srgbClr val="000000"/>
                </a:solidFill>
                <a:latin typeface="Times New Roman" pitchFamily="65" charset="-122"/>
                <a:ea typeface="宋体" pitchFamily="65" charset="-122"/>
              </a:rPr>
              <a:t>“否”。D.语序不当,把“她就算”改为“就算她”。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6.(2015课标全国Ⅰ,14)下列各句中,没有语病的一句是(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A.为纪念抗日战争暨世界反法西斯战争胜利70周年,从现在起到年底,国家大剧院宣布将承办</a:t>
            </a:r>
            <a:r>
              <a:t/>
            </a:r>
            <a:br/>
            <a:r>
              <a:rPr lang="zh-CN" altLang="en-US" sz="1530" kern="0" dirty="0" smtClean="0">
                <a:solidFill>
                  <a:srgbClr val="000000"/>
                </a:solidFill>
                <a:latin typeface="Times New Roman" pitchFamily="65" charset="-122"/>
                <a:ea typeface="宋体" pitchFamily="65" charset="-122"/>
              </a:rPr>
              <a:t>31场精心策划的演出。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B.这部小说中的“边缘人”是一个玩世不恭、富有破坏性却真实坦白的群体,人们面对这类</a:t>
            </a:r>
            <a:r>
              <a:t/>
            </a:r>
            <a:br/>
            <a:r>
              <a:rPr lang="zh-CN" altLang="en-US" sz="1530" kern="0" dirty="0" smtClean="0">
                <a:solidFill>
                  <a:srgbClr val="000000"/>
                </a:solidFill>
                <a:latin typeface="Times New Roman" pitchFamily="65" charset="-122"/>
                <a:ea typeface="宋体" pitchFamily="65" charset="-122"/>
              </a:rPr>
              <a:t>形象时会引起深深的思索。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C.根据国家统计局发布的数据,4月份我国居民消费价格指数出现自去年12月以来的最大涨</a:t>
            </a:r>
            <a:r>
              <a:t/>
            </a:r>
            <a:br/>
            <a:r>
              <a:rPr lang="zh-CN" altLang="en-US" sz="1530" kern="0" dirty="0" smtClean="0">
                <a:solidFill>
                  <a:srgbClr val="000000"/>
                </a:solidFill>
                <a:latin typeface="Times New Roman" pitchFamily="65" charset="-122"/>
                <a:ea typeface="宋体" pitchFamily="65" charset="-122"/>
              </a:rPr>
              <a:t>幅,但仍低于相关机构的预测。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D.为进一步保障百姓餐桌安全,国家对施行已超过5年的《食品安全法》作了修订,因加大了</a:t>
            </a:r>
            <a:r>
              <a:t/>
            </a:r>
            <a:br/>
            <a:r>
              <a:rPr lang="zh-CN" altLang="en-US" sz="1530" kern="0" dirty="0" smtClean="0">
                <a:solidFill>
                  <a:srgbClr val="000000"/>
                </a:solidFill>
                <a:latin typeface="Times New Roman" pitchFamily="65" charset="-122"/>
                <a:ea typeface="宋体" pitchFamily="65" charset="-122"/>
              </a:rPr>
              <a:t>惩处力度而被冠以“史上最严”的称号。</a:t>
            </a:r>
            <a:endParaRPr lang="zh-CN" altLang="en-US"/>
          </a:p>
        </p:txBody>
      </p:sp>
      <p:sp>
        <p:nvSpPr>
          <p:cNvPr id="3" name="TextBox 2"/>
          <p:cNvSpPr txBox="1"/>
          <p:nvPr/>
        </p:nvSpPr>
        <p:spPr>
          <a:xfrm>
            <a:off x="540000" y="418890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A.语序不当,应将“从现在起到年底”放到“将承办”之前,并将“年底”后的逗</a:t>
            </a:r>
            <a:r>
              <a:rPr dirty="0"/>
              <a:t/>
            </a:r>
            <a:br>
              <a:rPr dirty="0"/>
            </a:br>
            <a:r>
              <a:rPr lang="zh-CN" altLang="en-US" sz="1530" kern="0" dirty="0" smtClean="0">
                <a:solidFill>
                  <a:srgbClr val="000000"/>
                </a:solidFill>
                <a:latin typeface="Times New Roman" pitchFamily="65" charset="-122"/>
                <a:ea typeface="宋体" pitchFamily="65" charset="-122"/>
              </a:rPr>
              <a:t>号删去。B.主客颠倒,最后一句应改为“这类形象会引起人们深深的思索”。D.成分残缺,</a:t>
            </a:r>
            <a:r>
              <a:rPr dirty="0"/>
              <a:t/>
            </a:r>
            <a:br>
              <a:rPr dirty="0"/>
            </a:br>
            <a:r>
              <a:rPr lang="zh-CN" altLang="en-US" sz="1530" kern="0" dirty="0" smtClean="0">
                <a:solidFill>
                  <a:srgbClr val="000000"/>
                </a:solidFill>
                <a:latin typeface="Times New Roman" pitchFamily="65" charset="-122"/>
                <a:ea typeface="宋体" pitchFamily="65" charset="-122"/>
              </a:rPr>
              <a:t>“因加大”前应加“新修订的《食品安全法》”。</a:t>
            </a:r>
            <a:endParaRPr lang="zh-CN" altLang="en-US" dirty="0"/>
          </a:p>
        </p:txBody>
      </p:sp>
      <p:sp>
        <p:nvSpPr>
          <p:cNvPr id="4" name="TextBox 3"/>
          <p:cNvSpPr txBox="1"/>
          <p:nvPr/>
        </p:nvSpPr>
        <p:spPr>
          <a:xfrm>
            <a:off x="540000" y="524328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举一反三</a:t>
            </a:r>
            <a:r>
              <a:rPr lang="zh-CN" altLang="en-US" sz="1530" kern="0" dirty="0" smtClean="0">
                <a:solidFill>
                  <a:srgbClr val="000000"/>
                </a:solidFill>
                <a:latin typeface="Times New Roman" pitchFamily="65" charset="-122"/>
                <a:ea typeface="宋体" pitchFamily="65" charset="-122"/>
              </a:rPr>
              <a:t>　完成该类题,需做好以下三步:①找出主干。看句子结构是否存在问题。②体会语</a:t>
            </a:r>
            <a:r>
              <a:rPr dirty="0"/>
              <a:t/>
            </a:r>
            <a:br>
              <a:rPr dirty="0"/>
            </a:br>
            <a:r>
              <a:rPr lang="zh-CN" altLang="en-US" sz="1530" kern="0" dirty="0" smtClean="0">
                <a:solidFill>
                  <a:srgbClr val="000000"/>
                </a:solidFill>
                <a:latin typeface="Times New Roman" pitchFamily="65" charset="-122"/>
                <a:ea typeface="宋体" pitchFamily="65" charset="-122"/>
              </a:rPr>
              <a:t>意。如果结构没问题,可体味句子的意思、情趣和表达习惯,看逻辑方面是否有问题,否定是不</a:t>
            </a:r>
            <a:r>
              <a:rPr dirty="0"/>
              <a:t/>
            </a:r>
            <a:br>
              <a:rPr dirty="0"/>
            </a:br>
            <a:r>
              <a:rPr lang="zh-CN" altLang="en-US" sz="1530" kern="0" dirty="0" smtClean="0">
                <a:solidFill>
                  <a:srgbClr val="000000"/>
                </a:solidFill>
                <a:latin typeface="Times New Roman" pitchFamily="65" charset="-122"/>
                <a:ea typeface="宋体" pitchFamily="65" charset="-122"/>
              </a:rPr>
              <a:t>是太多,指代是否明确,是否有歧义,用词是否妥帖,是否重复,词序是否正确,修辞得当与否,等</a:t>
            </a:r>
            <a:r>
              <a:rPr dirty="0"/>
              <a:t/>
            </a:r>
            <a:br>
              <a:rPr dirty="0"/>
            </a:br>
            <a:r>
              <a:rPr lang="zh-CN" altLang="en-US" sz="1530" kern="0" dirty="0" smtClean="0">
                <a:solidFill>
                  <a:srgbClr val="000000"/>
                </a:solidFill>
                <a:latin typeface="Times New Roman" pitchFamily="65" charset="-122"/>
                <a:ea typeface="宋体" pitchFamily="65" charset="-122"/>
              </a:rPr>
              <a:t>等。③看关联词语是否用得恰当。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7.(2014课标全国Ⅱ,14)下列各句中,没有语病的一句是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A.他在新作《世界史》的前言中系统地阐述了世界是个不可分割的整体的观念,并将相关理</a:t>
            </a:r>
            <a:r>
              <a:t/>
            </a:r>
            <a:br/>
            <a:r>
              <a:rPr lang="zh-CN" altLang="en-US" sz="1530" kern="0" dirty="0" smtClean="0">
                <a:solidFill>
                  <a:srgbClr val="000000"/>
                </a:solidFill>
                <a:latin typeface="Times New Roman" pitchFamily="65" charset="-122"/>
                <a:ea typeface="宋体" pitchFamily="65" charset="-122"/>
              </a:rPr>
              <a:t>论在该书的编撰中得到实施。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B.作为一名语文老师,他非常喜欢茅盾的小说,对茅盾的《子夜》曾反复阅读,一直被翻得破烂</a:t>
            </a:r>
            <a:r>
              <a:t/>
            </a:r>
            <a:br/>
            <a:r>
              <a:rPr lang="zh-CN" altLang="en-US" sz="1530" kern="0" dirty="0" smtClean="0">
                <a:solidFill>
                  <a:srgbClr val="000000"/>
                </a:solidFill>
                <a:latin typeface="Times New Roman" pitchFamily="65" charset="-122"/>
                <a:ea typeface="宋体" pitchFamily="65" charset="-122"/>
              </a:rPr>
              <a:t>不堪,只好重新装订。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C.《舌尖上的中国》这部风靡海内外的纪录片,用镜头展示烹饪技术,用美味包裹乡愁,给观众</a:t>
            </a:r>
            <a:r>
              <a:t/>
            </a:r>
            <a:br/>
            <a:r>
              <a:rPr lang="zh-CN" altLang="en-US" sz="1530" kern="0" dirty="0" smtClean="0">
                <a:solidFill>
                  <a:srgbClr val="000000"/>
                </a:solidFill>
                <a:latin typeface="Times New Roman" pitchFamily="65" charset="-122"/>
                <a:ea typeface="宋体" pitchFamily="65" charset="-122"/>
              </a:rPr>
              <a:t>带来了心灵的震撼。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D.如果我们能够看准时机,把握机会,那么今天所投资百万元带来的效益,恐怕是五年后投资千</a:t>
            </a:r>
            <a:r>
              <a:t/>
            </a:r>
            <a:br/>
            <a:r>
              <a:rPr lang="zh-CN" altLang="en-US" sz="1530" kern="0" dirty="0" smtClean="0">
                <a:solidFill>
                  <a:srgbClr val="000000"/>
                </a:solidFill>
                <a:latin typeface="Times New Roman" pitchFamily="65" charset="-122"/>
                <a:ea typeface="宋体" pitchFamily="65" charset="-122"/>
              </a:rPr>
              <a:t>万元也比不上的。</a:t>
            </a:r>
            <a:endParaRPr lang="zh-CN" altLang="en-US"/>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A.结构混乱,可改为“相关理论在该书的编撰中得以实施”。B.“一直被翻得破烂</a:t>
            </a:r>
            <a:r>
              <a:rPr dirty="0"/>
              <a:t/>
            </a:r>
            <a:br>
              <a:rPr dirty="0"/>
            </a:br>
            <a:r>
              <a:rPr lang="zh-CN" altLang="en-US" sz="1530" kern="0" dirty="0" smtClean="0">
                <a:solidFill>
                  <a:srgbClr val="000000"/>
                </a:solidFill>
                <a:latin typeface="Times New Roman" pitchFamily="65" charset="-122"/>
                <a:ea typeface="宋体" pitchFamily="65" charset="-122"/>
              </a:rPr>
              <a:t>不堪”一句暗换主语。D.语序不当,“所”字应放在“带来的效益”之前。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8.(2014课标全国Ⅰ,14)下列各句中,没有语病的一句是(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A.作为古希腊哲学家,他在本体论问题的论述中充满着辩证法,因此被誉为“古代世界的黑格</a:t>
            </a:r>
            <a:r>
              <a:t/>
            </a:r>
            <a:br/>
            <a:r>
              <a:rPr lang="zh-CN" altLang="en-US" sz="1530" kern="0" dirty="0" smtClean="0">
                <a:solidFill>
                  <a:srgbClr val="000000"/>
                </a:solidFill>
                <a:latin typeface="Times New Roman" pitchFamily="65" charset="-122"/>
                <a:ea typeface="宋体" pitchFamily="65" charset="-122"/>
              </a:rPr>
              <a:t>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B.由此可见,当时的设计者们不仅希望该过程中艺术活动是富有创造性的,而且技术活动也是</a:t>
            </a:r>
            <a:r>
              <a:t/>
            </a:r>
            <a:br/>
            <a:r>
              <a:rPr lang="zh-CN" altLang="en-US" sz="1530" kern="0" dirty="0" smtClean="0">
                <a:solidFill>
                  <a:srgbClr val="000000"/>
                </a:solidFill>
                <a:latin typeface="Times New Roman" pitchFamily="65" charset="-122"/>
                <a:ea typeface="宋体" pitchFamily="65" charset="-122"/>
              </a:rPr>
              <a:t>富有创造性的。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C.本书首次将各民族文学广泛载入中国文学通史,但就其章节设置、阐释深度等方面依然有</a:t>
            </a:r>
            <a:r>
              <a:t/>
            </a:r>
            <a:br/>
            <a:r>
              <a:rPr lang="zh-CN" altLang="en-US" sz="1530" kern="0" dirty="0" smtClean="0">
                <a:solidFill>
                  <a:srgbClr val="000000"/>
                </a:solidFill>
                <a:latin typeface="Times New Roman" pitchFamily="65" charset="-122"/>
                <a:ea typeface="宋体" pitchFamily="65" charset="-122"/>
              </a:rPr>
              <a:t>很大的改进空间。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D.古代神话虽然玄幻瑰奇,但仍然来源于生活现实,曲折地反映了先民们征服自然、追求美好</a:t>
            </a:r>
            <a:r>
              <a:t/>
            </a:r>
            <a:br/>
            <a:r>
              <a:rPr lang="zh-CN" altLang="en-US" sz="1530" kern="0" dirty="0" smtClean="0">
                <a:solidFill>
                  <a:srgbClr val="000000"/>
                </a:solidFill>
                <a:latin typeface="Times New Roman" pitchFamily="65" charset="-122"/>
                <a:ea typeface="宋体" pitchFamily="65" charset="-122"/>
              </a:rPr>
              <a:t>生活的愿望。</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A.搭配不当,可改为“作为古希腊哲学家,他的有关本体论问题的论述充满了辩证</a:t>
            </a:r>
            <a:r>
              <a:rPr dirty="0"/>
              <a:t/>
            </a:r>
            <a:br>
              <a:rPr dirty="0"/>
            </a:br>
            <a:r>
              <a:rPr lang="zh-CN" altLang="en-US" sz="1530" kern="0" dirty="0" smtClean="0">
                <a:solidFill>
                  <a:srgbClr val="000000"/>
                </a:solidFill>
                <a:latin typeface="Times New Roman" pitchFamily="65" charset="-122"/>
                <a:ea typeface="宋体" pitchFamily="65" charset="-122"/>
              </a:rPr>
              <a:t>色彩,因此他被誉为‘古代世界的黑格尔’”。B.语序不当,“不仅”应放在“过程中”的后</a:t>
            </a:r>
            <a:r>
              <a:rPr dirty="0"/>
              <a:t/>
            </a:r>
            <a:br>
              <a:rPr dirty="0"/>
            </a:br>
            <a:r>
              <a:rPr lang="zh-CN" altLang="en-US" sz="1530" kern="0" dirty="0" smtClean="0">
                <a:solidFill>
                  <a:srgbClr val="000000"/>
                </a:solidFill>
                <a:latin typeface="Times New Roman" pitchFamily="65" charset="-122"/>
                <a:ea typeface="宋体" pitchFamily="65" charset="-122"/>
              </a:rPr>
              <a:t>面。C.结构混乱,可改为“但就其章节设置、阐释深度等方面而言依然有很大的改进空间”,</a:t>
            </a:r>
            <a:r>
              <a:rPr dirty="0"/>
              <a:t/>
            </a:r>
            <a:br>
              <a:rPr dirty="0"/>
            </a:br>
            <a:r>
              <a:rPr lang="zh-CN" altLang="en-US" sz="1530" kern="0" dirty="0" smtClean="0">
                <a:solidFill>
                  <a:srgbClr val="000000"/>
                </a:solidFill>
                <a:latin typeface="Times New Roman" pitchFamily="65" charset="-122"/>
                <a:ea typeface="宋体" pitchFamily="65" charset="-122"/>
              </a:rPr>
              <a:t>也可改为“但在其章节设置、阐释深度等方面依然有很大的改进空间”。</a:t>
            </a:r>
            <a:endParaRPr lang="zh-CN" altLang="en-US" dirty="0"/>
          </a:p>
        </p:txBody>
      </p:sp>
      <p:sp>
        <p:nvSpPr>
          <p:cNvPr id="4" name="TextBox 2"/>
          <p:cNvSpPr txBox="1"/>
          <p:nvPr/>
        </p:nvSpPr>
        <p:spPr>
          <a:xfrm>
            <a:off x="540000" y="249157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解题思路</a:t>
            </a:r>
            <a:r>
              <a:rPr lang="zh-CN" altLang="en-US" sz="1530" kern="0" dirty="0" smtClean="0">
                <a:solidFill>
                  <a:srgbClr val="000000"/>
                </a:solidFill>
                <a:latin typeface="Times New Roman" pitchFamily="65" charset="-122"/>
                <a:ea typeface="宋体" pitchFamily="65" charset="-122"/>
              </a:rPr>
              <a:t>　辨析病句需要做好以下几点。一是看,就是看一些和病句类型相关的关键词,然后</a:t>
            </a:r>
            <a:r>
              <a:rPr dirty="0"/>
              <a:t/>
            </a:r>
            <a:br>
              <a:rPr dirty="0"/>
            </a:br>
            <a:r>
              <a:rPr lang="zh-CN" altLang="en-US" sz="1530" kern="0" dirty="0" smtClean="0">
                <a:solidFill>
                  <a:srgbClr val="000000"/>
                </a:solidFill>
                <a:latin typeface="Times New Roman" pitchFamily="65" charset="-122"/>
                <a:ea typeface="宋体" pitchFamily="65" charset="-122"/>
              </a:rPr>
              <a:t>判断其是否为病句。比如,当出现关联词时,检查以下三点:关联词是否配套;关联词和主语的</a:t>
            </a:r>
            <a:r>
              <a:rPr dirty="0"/>
              <a:t/>
            </a:r>
            <a:br>
              <a:rPr dirty="0"/>
            </a:br>
            <a:r>
              <a:rPr lang="zh-CN" altLang="en-US" sz="1530" kern="0" dirty="0" smtClean="0">
                <a:solidFill>
                  <a:srgbClr val="000000"/>
                </a:solidFill>
                <a:latin typeface="Times New Roman" pitchFamily="65" charset="-122"/>
                <a:ea typeface="宋体" pitchFamily="65" charset="-122"/>
              </a:rPr>
              <a:t>位置是否恰当;如果关联词有先后顺序,要检查其引导的分句的语序是否正确。二是读,就是调</a:t>
            </a:r>
            <a:r>
              <a:rPr dirty="0"/>
              <a:t/>
            </a:r>
            <a:br>
              <a:rPr dirty="0"/>
            </a:br>
            <a:r>
              <a:rPr lang="zh-CN" altLang="en-US" sz="1530" kern="0" dirty="0" smtClean="0">
                <a:solidFill>
                  <a:srgbClr val="000000"/>
                </a:solidFill>
                <a:latin typeface="Times New Roman" pitchFamily="65" charset="-122"/>
                <a:ea typeface="宋体" pitchFamily="65" charset="-122"/>
              </a:rPr>
              <a:t>动语感,在审读的过程中,从感性上察觉语句的毛病,即看句子是否别扭。如果别扭,再认真分</a:t>
            </a:r>
            <a:r>
              <a:rPr dirty="0"/>
              <a:t/>
            </a:r>
            <a:br>
              <a:rPr dirty="0"/>
            </a:br>
            <a:r>
              <a:rPr lang="zh-CN" altLang="en-US" sz="1530" kern="0" dirty="0" smtClean="0">
                <a:solidFill>
                  <a:srgbClr val="000000"/>
                </a:solidFill>
                <a:latin typeface="Times New Roman" pitchFamily="65" charset="-122"/>
                <a:ea typeface="宋体" pitchFamily="65" charset="-122"/>
              </a:rPr>
              <a:t>析,找出原因。三是析,就是通过语法对句子结构进行分析。对一些读起来比较别扭,又拿不准</a:t>
            </a:r>
            <a:r>
              <a:rPr dirty="0"/>
              <a:t/>
            </a:r>
            <a:br>
              <a:rPr dirty="0"/>
            </a:br>
            <a:r>
              <a:rPr lang="zh-CN" altLang="en-US" sz="1530" kern="0" dirty="0" smtClean="0">
                <a:solidFill>
                  <a:srgbClr val="000000"/>
                </a:solidFill>
                <a:latin typeface="Times New Roman" pitchFamily="65" charset="-122"/>
                <a:ea typeface="宋体" pitchFamily="65" charset="-122"/>
              </a:rPr>
              <a:t>它是否正确的句子,先对其进行语法分析。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1.(2018天津,3)下列各句中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A.尤瓦尔·赫拉利写作了《人类简史》一经上市就登上了以色列畅销书排行榜第一名,蝉联榜</a:t>
            </a:r>
            <a:r>
              <a:rPr dirty="0"/>
              <a:t/>
            </a:r>
            <a:br>
              <a:rPr dirty="0"/>
            </a:br>
            <a:r>
              <a:rPr lang="zh-CN" altLang="en-US" sz="1530" kern="0" dirty="0" smtClean="0">
                <a:solidFill>
                  <a:srgbClr val="000000"/>
                </a:solidFill>
                <a:latin typeface="Times New Roman" pitchFamily="65" charset="-122"/>
                <a:ea typeface="宋体" pitchFamily="65" charset="-122"/>
              </a:rPr>
              <a:t>首长达100周,30多个国家争相购买版权。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B.英国著名物理学家霍金通过自己杰出的大脑,倾尽毕生精力,以整个宇宙为研究对象,试图解</a:t>
            </a:r>
            <a:r>
              <a:rPr dirty="0"/>
              <a:t/>
            </a:r>
            <a:br>
              <a:rPr dirty="0"/>
            </a:br>
            <a:r>
              <a:rPr lang="zh-CN" altLang="en-US" sz="1530" kern="0" dirty="0" smtClean="0">
                <a:solidFill>
                  <a:srgbClr val="000000"/>
                </a:solidFill>
                <a:latin typeface="Times New Roman" pitchFamily="65" charset="-122"/>
                <a:ea typeface="宋体" pitchFamily="65" charset="-122"/>
              </a:rPr>
              <a:t>开关于时空和存在的本质。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C.文化创意产业属于知识密集型新兴产业,具有高知识性、高融合性、高带动性等优势,是创</a:t>
            </a:r>
            <a:r>
              <a:rPr dirty="0"/>
              <a:t/>
            </a:r>
            <a:br>
              <a:rPr dirty="0"/>
            </a:br>
            <a:r>
              <a:rPr lang="zh-CN" altLang="en-US" sz="1530" kern="0" dirty="0" smtClean="0">
                <a:solidFill>
                  <a:srgbClr val="000000"/>
                </a:solidFill>
                <a:latin typeface="Times New Roman" pitchFamily="65" charset="-122"/>
                <a:ea typeface="宋体" pitchFamily="65" charset="-122"/>
              </a:rPr>
              <a:t>建宜居“智慧新城”的有力推手。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D.无论是在天津,还是在比赛现场,都有支持热爱天津女排的一批球迷与这支队伍同呼吸共命</a:t>
            </a:r>
            <a:r>
              <a:rPr dirty="0"/>
              <a:t/>
            </a:r>
            <a:br>
              <a:rPr dirty="0"/>
            </a:br>
            <a:r>
              <a:rPr lang="zh-CN" altLang="en-US" sz="1530" kern="0" dirty="0" smtClean="0">
                <a:solidFill>
                  <a:srgbClr val="000000"/>
                </a:solidFill>
                <a:latin typeface="Times New Roman" pitchFamily="65" charset="-122"/>
                <a:ea typeface="宋体" pitchFamily="65" charset="-122"/>
              </a:rPr>
              <a:t>运。</a:t>
            </a:r>
            <a:endParaRPr lang="zh-CN" altLang="en-US" dirty="0"/>
          </a:p>
        </p:txBody>
      </p:sp>
      <p:sp>
        <p:nvSpPr>
          <p:cNvPr id="3" name="TextBox 11"/>
          <p:cNvSpPr txBox="1"/>
          <p:nvPr/>
        </p:nvSpPr>
        <p:spPr>
          <a:xfrm>
            <a:off x="2357422" y="1062815"/>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
        <p:nvSpPr>
          <p:cNvPr id="4" name="TextBox 2"/>
          <p:cNvSpPr txBox="1"/>
          <p:nvPr/>
        </p:nvSpPr>
        <p:spPr>
          <a:xfrm>
            <a:off x="540000" y="463471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A.结构混乱,第一个“了”可改为“的”。B.成分残缺,“解开”缺少宾语中心</a:t>
            </a:r>
            <a:r>
              <a:rPr dirty="0"/>
              <a:t/>
            </a:r>
            <a:br>
              <a:rPr dirty="0"/>
            </a:br>
            <a:r>
              <a:rPr lang="zh-CN" altLang="en-US" sz="1530" kern="0" dirty="0" smtClean="0">
                <a:solidFill>
                  <a:srgbClr val="000000"/>
                </a:solidFill>
                <a:latin typeface="Times New Roman" pitchFamily="65" charset="-122"/>
                <a:ea typeface="宋体" pitchFamily="65" charset="-122"/>
              </a:rPr>
              <a:t>语。D.语序不当,应为“都有一批支持热爱天津女排的球迷与这支队伍同呼吸共命运”。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A.出版社除了将本身的品牌作为吸引受众的内容进行推广,利用直播、短视频等形式传播外,</a:t>
            </a:r>
            <a:r>
              <a:t/>
            </a:r>
            <a:br/>
            <a:r>
              <a:rPr lang="zh-CN" altLang="en-US" sz="1530" kern="0" dirty="0" smtClean="0">
                <a:solidFill>
                  <a:srgbClr val="000000"/>
                </a:solidFill>
                <a:latin typeface="Times New Roman" pitchFamily="65" charset="-122"/>
                <a:ea typeface="宋体" pitchFamily="65" charset="-122"/>
              </a:rPr>
              <a:t>图书营销还有在社交平台做线上活动这个必选项。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B.运用互联网思维有助于优化治理,比如“最多跑一次”改革,办事程序能删繁就简的原因,仰</a:t>
            </a:r>
            <a:r>
              <a:t/>
            </a:r>
            <a:br/>
            <a:r>
              <a:rPr lang="zh-CN" altLang="en-US" sz="1530" kern="0" dirty="0" smtClean="0">
                <a:solidFill>
                  <a:srgbClr val="000000"/>
                </a:solidFill>
                <a:latin typeface="Times New Roman" pitchFamily="65" charset="-122"/>
                <a:ea typeface="宋体" pitchFamily="65" charset="-122"/>
              </a:rPr>
              <a:t>赖的就是政务数据的互联互通和办事流程的全面再造。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C.观众跟随着这档浸润理想情怀的节目,回顾科学技术的研发过程,感知科学家的创造力,把握</a:t>
            </a:r>
            <a:r>
              <a:t/>
            </a:r>
            <a:br/>
            <a:r>
              <a:rPr lang="zh-CN" altLang="en-US" sz="1530" kern="0" dirty="0" smtClean="0">
                <a:solidFill>
                  <a:srgbClr val="000000"/>
                </a:solidFill>
                <a:latin typeface="Times New Roman" pitchFamily="65" charset="-122"/>
                <a:ea typeface="宋体" pitchFamily="65" charset="-122"/>
              </a:rPr>
              <a:t>时代的脉搏,激发前进的动力,受到各界一致好评。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D.该研究团队揭示了用化学方法制备干细胞的科学原理,开发了简单、高效制备干细胞的新</a:t>
            </a:r>
            <a:r>
              <a:t/>
            </a:r>
            <a:br/>
            <a:r>
              <a:rPr lang="zh-CN" altLang="en-US" sz="1530" kern="0" dirty="0" smtClean="0">
                <a:solidFill>
                  <a:srgbClr val="000000"/>
                </a:solidFill>
                <a:latin typeface="Times New Roman" pitchFamily="65" charset="-122"/>
                <a:ea typeface="宋体" pitchFamily="65" charset="-122"/>
              </a:rPr>
              <a:t>技术,为优化制备途径提供了新的科学视角和解决方案。</a:t>
            </a:r>
            <a:endParaRPr lang="zh-CN" altLang="en-US"/>
          </a:p>
        </p:txBody>
      </p:sp>
      <p:sp>
        <p:nvSpPr>
          <p:cNvPr id="3" name="TextBox 2"/>
          <p:cNvSpPr txBox="1"/>
          <p:nvPr/>
        </p:nvSpPr>
        <p:spPr>
          <a:xfrm>
            <a:off x="540000" y="427752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D　A.语序不当,“图书营销”位置不当,不应作后句主语,可将后句改为“还有在社交</a:t>
            </a:r>
            <a:r>
              <a:rPr dirty="0"/>
              <a:t/>
            </a:r>
            <a:br>
              <a:rPr dirty="0"/>
            </a:br>
            <a:r>
              <a:rPr lang="zh-CN" altLang="en-US" sz="1530" kern="0" dirty="0" smtClean="0">
                <a:solidFill>
                  <a:srgbClr val="000000"/>
                </a:solidFill>
                <a:latin typeface="Times New Roman" pitchFamily="65" charset="-122"/>
                <a:ea typeface="宋体" pitchFamily="65" charset="-122"/>
              </a:rPr>
              <a:t>平台做线上图书营销活动这个必选项”。B.句式杂糅,“办事程序能删繁就简的原因,仰赖的</a:t>
            </a:r>
            <a:r>
              <a:rPr dirty="0"/>
              <a:t/>
            </a:r>
            <a:br>
              <a:rPr dirty="0"/>
            </a:br>
            <a:r>
              <a:rPr lang="zh-CN" altLang="en-US" sz="1530" kern="0" dirty="0" smtClean="0">
                <a:solidFill>
                  <a:srgbClr val="000000"/>
                </a:solidFill>
                <a:latin typeface="Times New Roman" pitchFamily="65" charset="-122"/>
                <a:ea typeface="宋体" pitchFamily="65" charset="-122"/>
              </a:rPr>
              <a:t>就是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”可改为“办事程序能删繁就简的原因,就是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”,或“办事程序能删繁就简,仰赖</a:t>
            </a:r>
            <a:r>
              <a:rPr dirty="0"/>
              <a:t/>
            </a:r>
            <a:br>
              <a:rPr dirty="0"/>
            </a:br>
            <a:r>
              <a:rPr lang="zh-CN" altLang="en-US" sz="1530" kern="0" dirty="0" smtClean="0">
                <a:solidFill>
                  <a:srgbClr val="000000"/>
                </a:solidFill>
                <a:latin typeface="Times New Roman" pitchFamily="65" charset="-122"/>
                <a:ea typeface="宋体" pitchFamily="65" charset="-122"/>
              </a:rPr>
              <a:t>的就是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”。C.中途易辙,“受到各界一致好评”的主语应是“节目”,而不是“观众”,可</a:t>
            </a:r>
            <a:r>
              <a:rPr dirty="0"/>
              <a:t/>
            </a:r>
            <a:br>
              <a:rPr dirty="0"/>
            </a:br>
            <a:r>
              <a:rPr lang="zh-CN" altLang="en-US" sz="1530" kern="0" dirty="0" smtClean="0">
                <a:solidFill>
                  <a:srgbClr val="000000"/>
                </a:solidFill>
                <a:latin typeface="Times New Roman" pitchFamily="65" charset="-122"/>
                <a:ea typeface="宋体" pitchFamily="65" charset="-122"/>
              </a:rPr>
              <a:t>将最后一句改为“该档节目受到各界一致好评”。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3.(2017天津,3)下列各句中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A.为迎办第十三届全国运动会,市容园林系统集中力量营造整洁有序、大气靓丽、优质宜居</a:t>
            </a:r>
            <a:r>
              <a:t/>
            </a:r>
            <a:br/>
            <a:r>
              <a:rPr lang="zh-CN" altLang="en-US" sz="1530" kern="0" dirty="0" smtClean="0">
                <a:solidFill>
                  <a:srgbClr val="000000"/>
                </a:solidFill>
                <a:latin typeface="Times New Roman" pitchFamily="65" charset="-122"/>
                <a:ea typeface="宋体" pitchFamily="65" charset="-122"/>
              </a:rPr>
              <a:t>的城市形象。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B.随着厂商陆续推出新车型,消费者又再次将目光聚焦到新能源车上,不少新能源车的增长在</a:t>
            </a:r>
            <a:r>
              <a:t/>
            </a:r>
            <a:br/>
            <a:r>
              <a:rPr lang="zh-CN" altLang="en-US" sz="1530" kern="0" dirty="0" smtClean="0">
                <a:solidFill>
                  <a:srgbClr val="000000"/>
                </a:solidFill>
                <a:latin typeface="Times New Roman" pitchFamily="65" charset="-122"/>
                <a:ea typeface="宋体" pitchFamily="65" charset="-122"/>
              </a:rPr>
              <a:t>15%到30%左右。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C.河道综合治理工程完成后,将为尽早实现京津冀北运河全线通航打好基础,并将成为北运河</a:t>
            </a:r>
            <a:r>
              <a:t/>
            </a:r>
            <a:br/>
            <a:r>
              <a:rPr lang="zh-CN" altLang="en-US" sz="1530" kern="0" dirty="0" smtClean="0">
                <a:solidFill>
                  <a:srgbClr val="000000"/>
                </a:solidFill>
                <a:latin typeface="Times New Roman" pitchFamily="65" charset="-122"/>
                <a:ea typeface="宋体" pitchFamily="65" charset="-122"/>
              </a:rPr>
              <a:t>的一个重要旅游节点。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D.当人类信息以指数级别爆炸式增长时,我们需要能深度学习的人工智能为我们提供协助,帮</a:t>
            </a:r>
            <a:r>
              <a:t/>
            </a:r>
            <a:br/>
            <a:r>
              <a:rPr lang="zh-CN" altLang="en-US" sz="1530" kern="0" dirty="0" smtClean="0">
                <a:solidFill>
                  <a:srgbClr val="000000"/>
                </a:solidFill>
                <a:latin typeface="Times New Roman" pitchFamily="65" charset="-122"/>
                <a:ea typeface="宋体" pitchFamily="65" charset="-122"/>
              </a:rPr>
              <a:t>助我们让生活更加便捷轻松。</a:t>
            </a:r>
            <a:endParaRPr lang="zh-CN" altLang="en-US"/>
          </a:p>
        </p:txBody>
      </p:sp>
      <p:sp>
        <p:nvSpPr>
          <p:cNvPr id="3" name="TextBox 2"/>
          <p:cNvSpPr txBox="1"/>
          <p:nvPr/>
        </p:nvSpPr>
        <p:spPr>
          <a:xfrm>
            <a:off x="540000" y="420608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A.搭配不当,将“营造”改为“打造”。B.成分赘余,删去“左右”。C.成分残缺,</a:t>
            </a:r>
            <a:r>
              <a:rPr dirty="0"/>
              <a:t/>
            </a:r>
            <a:br>
              <a:rPr dirty="0"/>
            </a:br>
            <a:r>
              <a:rPr lang="zh-CN" altLang="en-US" sz="1530" kern="0" dirty="0" smtClean="0">
                <a:solidFill>
                  <a:srgbClr val="000000"/>
                </a:solidFill>
                <a:latin typeface="Times New Roman" pitchFamily="65" charset="-122"/>
                <a:ea typeface="宋体" pitchFamily="65" charset="-122"/>
              </a:rPr>
              <a:t>“将成为”前缺少主语。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4.(2017山东,5)下列各句中,没有语病、句意明确的一项是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A.依托海量的普查成果,我国建成了包括重要地理国情要素、遥感影像及其他相关内容组成</a:t>
            </a:r>
            <a:r>
              <a:t/>
            </a:r>
            <a:br/>
            <a:r>
              <a:rPr lang="zh-CN" altLang="en-US" sz="1530" kern="0" dirty="0" smtClean="0">
                <a:solidFill>
                  <a:srgbClr val="000000"/>
                </a:solidFill>
                <a:latin typeface="Times New Roman" pitchFamily="65" charset="-122"/>
                <a:ea typeface="宋体" pitchFamily="65" charset="-122"/>
              </a:rPr>
              <a:t>的地理国情数据库。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B.情景体验剧《又见敦煌》,昨天在新建的专属剧场首演,该剧以全新的观演模式带领观众进</a:t>
            </a:r>
            <a:r>
              <a:t/>
            </a:r>
            <a:br/>
            <a:r>
              <a:rPr lang="zh-CN" altLang="en-US" sz="1530" kern="0" dirty="0" smtClean="0">
                <a:solidFill>
                  <a:srgbClr val="000000"/>
                </a:solidFill>
                <a:latin typeface="Times New Roman" pitchFamily="65" charset="-122"/>
                <a:ea typeface="宋体" pitchFamily="65" charset="-122"/>
              </a:rPr>
              <a:t>行了一次“古今穿越”。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C.这位前方记者采访到的专家表示,C919的试飞成功,标志着我国大型商用飞机的研制已经达</a:t>
            </a:r>
            <a:r>
              <a:t/>
            </a:r>
            <a:br/>
            <a:r>
              <a:rPr lang="zh-CN" altLang="en-US" sz="1530" kern="0" dirty="0" smtClean="0">
                <a:solidFill>
                  <a:srgbClr val="000000"/>
                </a:solidFill>
                <a:latin typeface="Times New Roman" pitchFamily="65" charset="-122"/>
                <a:ea typeface="宋体" pitchFamily="65" charset="-122"/>
              </a:rPr>
              <a:t>到国际先进水平。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D.骑自行车健身时,因为在周期性的有氧运动中使锻炼者能够消耗较多的热量,所以减肥、塑</a:t>
            </a:r>
            <a:r>
              <a:t/>
            </a:r>
            <a:br/>
            <a:r>
              <a:rPr lang="zh-CN" altLang="en-US" sz="1530" kern="0" dirty="0" smtClean="0">
                <a:solidFill>
                  <a:srgbClr val="000000"/>
                </a:solidFill>
                <a:latin typeface="Times New Roman" pitchFamily="65" charset="-122"/>
                <a:ea typeface="宋体" pitchFamily="65" charset="-122"/>
              </a:rPr>
              <a:t>身效果都比较明显。</a:t>
            </a:r>
            <a:endParaRPr lang="zh-CN" altLang="en-US"/>
          </a:p>
        </p:txBody>
      </p:sp>
      <p:sp>
        <p:nvSpPr>
          <p:cNvPr id="3" name="TextBox 2"/>
          <p:cNvSpPr txBox="1"/>
          <p:nvPr/>
        </p:nvSpPr>
        <p:spPr>
          <a:xfrm>
            <a:off x="540000" y="4206087"/>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A.句式杂糅,将“包括</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在内”与“由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组成”两种句式杂糅在一起。可删</a:t>
            </a:r>
            <a:r>
              <a:rPr dirty="0"/>
              <a:t/>
            </a:r>
            <a:br>
              <a:rPr dirty="0"/>
            </a:br>
            <a:r>
              <a:rPr lang="zh-CN" altLang="en-US" sz="1530" kern="0" dirty="0" smtClean="0">
                <a:solidFill>
                  <a:srgbClr val="000000"/>
                </a:solidFill>
                <a:latin typeface="Times New Roman" pitchFamily="65" charset="-122"/>
                <a:ea typeface="宋体" pitchFamily="65" charset="-122"/>
              </a:rPr>
              <a:t>去“组成”,并在“内容”后加“在内”;或将“包括”改为“由”。C.表意不明,“这位前方</a:t>
            </a:r>
            <a:r>
              <a:rPr dirty="0"/>
              <a:t/>
            </a:r>
            <a:br>
              <a:rPr dirty="0"/>
            </a:br>
            <a:r>
              <a:rPr lang="zh-CN" altLang="en-US" sz="1530" kern="0" dirty="0" smtClean="0">
                <a:solidFill>
                  <a:srgbClr val="000000"/>
                </a:solidFill>
                <a:latin typeface="Times New Roman" pitchFamily="65" charset="-122"/>
                <a:ea typeface="宋体" pitchFamily="65" charset="-122"/>
              </a:rPr>
              <a:t>记者采访到的专家”有歧义,“这位”修饰的是“记者”还是“专家”不明确。D.成分残缺,</a:t>
            </a:r>
            <a:r>
              <a:rPr dirty="0"/>
              <a:t/>
            </a:r>
            <a:br>
              <a:rPr dirty="0"/>
            </a:br>
            <a:r>
              <a:rPr lang="zh-CN" altLang="en-US" sz="1530" kern="0" dirty="0" smtClean="0">
                <a:solidFill>
                  <a:srgbClr val="000000"/>
                </a:solidFill>
                <a:latin typeface="Times New Roman" pitchFamily="65" charset="-122"/>
                <a:ea typeface="宋体" pitchFamily="65" charset="-122"/>
              </a:rPr>
              <a:t>去掉句中的“使”。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502066"/>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1.(2017课标全国Ⅲ,18)下列各句中,没有语病的一句是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A.今天参观的石窟造像群气势宏伟,内容丰富,堪称当时的石刻艺术之冠,被誉为中国古代雕刻</a:t>
            </a:r>
            <a:r>
              <a:rPr dirty="0"/>
              <a:t/>
            </a:r>
            <a:br>
              <a:rPr dirty="0"/>
            </a:br>
            <a:r>
              <a:rPr lang="zh-CN" altLang="en-US" sz="1530" kern="0" dirty="0" smtClean="0">
                <a:solidFill>
                  <a:srgbClr val="000000"/>
                </a:solidFill>
                <a:latin typeface="Times New Roman" pitchFamily="65" charset="-122"/>
                <a:ea typeface="宋体" pitchFamily="65" charset="-122"/>
              </a:rPr>
              <a:t>艺术的宝库。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B.传统文化中的餐桌礼仪是很受重视的,老人常说,看一个人的吃相,往往会暴露他的性格特点</a:t>
            </a:r>
            <a:r>
              <a:rPr dirty="0"/>
              <a:t/>
            </a:r>
            <a:br>
              <a:rPr dirty="0"/>
            </a:br>
            <a:r>
              <a:rPr lang="zh-CN" altLang="en-US" sz="1530" kern="0" dirty="0" smtClean="0">
                <a:solidFill>
                  <a:srgbClr val="000000"/>
                </a:solidFill>
                <a:latin typeface="Times New Roman" pitchFamily="65" charset="-122"/>
                <a:ea typeface="宋体" pitchFamily="65" charset="-122"/>
              </a:rPr>
              <a:t>和教养情况。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C.在那些父母性格温和、情绪平和的孩子身上,往往笑容更多,幸福感更强,抗挫折能力更突</a:t>
            </a:r>
            <a:r>
              <a:rPr dirty="0"/>
              <a:t/>
            </a:r>
            <a:br>
              <a:rPr dirty="0"/>
            </a:br>
            <a:r>
              <a:rPr lang="zh-CN" altLang="en-US" sz="1530" kern="0" dirty="0" smtClean="0">
                <a:solidFill>
                  <a:srgbClr val="000000"/>
                </a:solidFill>
                <a:latin typeface="Times New Roman" pitchFamily="65" charset="-122"/>
                <a:ea typeface="宋体" pitchFamily="65" charset="-122"/>
              </a:rPr>
              <a:t>出,看待世界也更加宽容。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D.经过几代航天人的艰苦奋斗,中国的航天事业开创了以“两弹一星”、载人航天、月球探</a:t>
            </a:r>
            <a:r>
              <a:rPr dirty="0"/>
              <a:t/>
            </a:r>
            <a:br>
              <a:rPr dirty="0"/>
            </a:br>
            <a:r>
              <a:rPr lang="zh-CN" altLang="en-US" sz="1530" kern="0" dirty="0" smtClean="0">
                <a:solidFill>
                  <a:srgbClr val="000000"/>
                </a:solidFill>
                <a:latin typeface="Times New Roman" pitchFamily="65" charset="-122"/>
                <a:ea typeface="宋体" pitchFamily="65" charset="-122"/>
              </a:rPr>
              <a:t>测为代表的辉煌成就。</a:t>
            </a:r>
            <a:endParaRPr lang="zh-CN" altLang="en-US" dirty="0"/>
          </a:p>
        </p:txBody>
      </p:sp>
      <p:sp>
        <p:nvSpPr>
          <p:cNvPr id="3" name="TextBox 11"/>
          <p:cNvSpPr txBox="1"/>
          <p:nvPr/>
        </p:nvSpPr>
        <p:spPr>
          <a:xfrm>
            <a:off x="2829752" y="1621271"/>
            <a:ext cx="3413114"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500034" y="2073438"/>
            <a:ext cx="2278188"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题组一  课标</a:t>
            </a:r>
            <a:r>
              <a:rPr lang="en-US" altLang="zh-CN" b="1" dirty="0" smtClean="0">
                <a:solidFill>
                  <a:srgbClr val="7030A0"/>
                </a:solidFill>
                <a:latin typeface="黑体" panose="02010609060101010101" pitchFamily="49" charset="-122"/>
                <a:ea typeface="黑体" panose="02010609060101010101" pitchFamily="49" charset="-122"/>
                <a:sym typeface="+mn-ea"/>
              </a:rPr>
              <a:t>Ⅲ</a:t>
            </a:r>
            <a:r>
              <a:rPr lang="zh-CN" altLang="en-US" b="1" dirty="0" smtClean="0">
                <a:solidFill>
                  <a:srgbClr val="7030A0"/>
                </a:solidFill>
                <a:latin typeface="黑体" panose="02010609060101010101" pitchFamily="49" charset="-122"/>
                <a:ea typeface="黑体" panose="02010609060101010101" pitchFamily="49" charset="-122"/>
                <a:sym typeface="+mn-ea"/>
              </a:rPr>
              <a:t>题组</a:t>
            </a:r>
            <a:endParaRPr lang="zh-CN" altLang="en-US" b="1" dirty="0"/>
          </a:p>
        </p:txBody>
      </p:sp>
      <p:pic>
        <p:nvPicPr>
          <p:cNvPr id="5" name="Picture 2" descr="E:\2016年\图书出版\2017版 53B教参\教参课件\栏目图.png"/>
          <p:cNvPicPr>
            <a:picLocks noChangeAspect="1"/>
          </p:cNvPicPr>
          <p:nvPr/>
        </p:nvPicPr>
        <p:blipFill>
          <a:blip r:embed="rId4"/>
          <a:stretch>
            <a:fillRect/>
          </a:stretch>
        </p:blipFill>
        <p:spPr>
          <a:xfrm>
            <a:off x="3330515" y="1001868"/>
            <a:ext cx="2543175" cy="549275"/>
          </a:xfrm>
          <a:prstGeom prst="rect">
            <a:avLst/>
          </a:prstGeom>
          <a:noFill/>
          <a:ln w="9525">
            <a:noFill/>
          </a:ln>
        </p:spPr>
      </p:pic>
      <p:sp>
        <p:nvSpPr>
          <p:cNvPr id="6" name="矩形 6"/>
          <p:cNvSpPr/>
          <p:nvPr/>
        </p:nvSpPr>
        <p:spPr>
          <a:xfrm>
            <a:off x="3582706" y="1040141"/>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5.(2017浙江,4)下列各句中,没有语病的一项是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A.国产大飞机C919首飞成功后,各参研参试单位纷纷表示,要发奋努力把大型客机打造成建设</a:t>
            </a:r>
            <a:r>
              <a:t/>
            </a:r>
            <a:br/>
            <a:r>
              <a:rPr lang="zh-CN" altLang="en-US" sz="1530" kern="0" dirty="0" smtClean="0">
                <a:solidFill>
                  <a:srgbClr val="000000"/>
                </a:solidFill>
                <a:latin typeface="Times New Roman" pitchFamily="65" charset="-122"/>
                <a:ea typeface="宋体" pitchFamily="65" charset="-122"/>
              </a:rPr>
              <a:t>创新型国家和制造强国的标志性工程。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B.《朗读者》开播后,许多广电名嘴、企业职工、机关干部、退休教师、留学生吟诵社等朗</a:t>
            </a:r>
            <a:r>
              <a:t/>
            </a:r>
            <a:br/>
            <a:r>
              <a:rPr lang="zh-CN" altLang="en-US" sz="1530" kern="0" dirty="0" smtClean="0">
                <a:solidFill>
                  <a:srgbClr val="000000"/>
                </a:solidFill>
                <a:latin typeface="Times New Roman" pitchFamily="65" charset="-122"/>
                <a:ea typeface="宋体" pitchFamily="65" charset="-122"/>
              </a:rPr>
              <a:t>诵爱好者,纷纷加入文化经典诵读的行列。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C.“大众创业、万众创新”活动发展势头迅猛:无论是在大学校园,还是在产业园区,抑或是在</a:t>
            </a:r>
            <a:r>
              <a:t/>
            </a:r>
            <a:br/>
            <a:r>
              <a:rPr lang="zh-CN" altLang="en-US" sz="1530" kern="0" dirty="0" smtClean="0">
                <a:solidFill>
                  <a:srgbClr val="000000"/>
                </a:solidFill>
                <a:latin typeface="Times New Roman" pitchFamily="65" charset="-122"/>
                <a:ea typeface="宋体" pitchFamily="65" charset="-122"/>
              </a:rPr>
              <a:t>街道社区,各类创业创新赛事如火如荼。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D.桃花乡走可持续发展之路,按照建成生态环境和谐优美、资源集约节约利用、经济社会协</a:t>
            </a:r>
            <a:r>
              <a:t/>
            </a:r>
            <a:br/>
            <a:r>
              <a:rPr lang="zh-CN" altLang="en-US" sz="1530" kern="0" dirty="0" smtClean="0">
                <a:solidFill>
                  <a:srgbClr val="000000"/>
                </a:solidFill>
                <a:latin typeface="Times New Roman" pitchFamily="65" charset="-122"/>
                <a:ea typeface="宋体" pitchFamily="65" charset="-122"/>
              </a:rPr>
              <a:t>调发展的生态乡,制订了五年发展建设规划。</a:t>
            </a:r>
            <a:endParaRPr lang="zh-CN" altLang="en-US"/>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48699"/>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易误警示</a:t>
            </a:r>
            <a:r>
              <a:rPr lang="zh-CN" altLang="en-US" sz="1530" kern="0" dirty="0" smtClean="0">
                <a:solidFill>
                  <a:srgbClr val="000000"/>
                </a:solidFill>
                <a:latin typeface="Times New Roman" pitchFamily="65" charset="-122"/>
                <a:ea typeface="宋体" pitchFamily="65" charset="-122"/>
              </a:rPr>
              <a:t>    本题的三个选项语病比较单一,但隐蔽性较强,稍不留意,便会忽视。尤其是平时说</a:t>
            </a:r>
            <a:r>
              <a:rPr dirty="0"/>
              <a:t/>
            </a:r>
            <a:br>
              <a:rPr dirty="0"/>
            </a:br>
            <a:r>
              <a:rPr lang="zh-CN" altLang="en-US" sz="1530" kern="0" dirty="0" smtClean="0">
                <a:solidFill>
                  <a:srgbClr val="000000"/>
                </a:solidFill>
                <a:latin typeface="Times New Roman" pitchFamily="65" charset="-122"/>
                <a:ea typeface="宋体" pitchFamily="65" charset="-122"/>
              </a:rPr>
              <a:t>话不太严谨的学生,更加难以发现错误。A项的句子主干为“把大型客机打造成</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标志性</a:t>
            </a:r>
            <a:r>
              <a:rPr dirty="0"/>
              <a:t/>
            </a:r>
            <a:br>
              <a:rPr dirty="0"/>
            </a:br>
            <a:r>
              <a:rPr lang="zh-CN" altLang="en-US" sz="1530" kern="0" dirty="0" smtClean="0">
                <a:solidFill>
                  <a:srgbClr val="000000"/>
                </a:solidFill>
                <a:latin typeface="Times New Roman" pitchFamily="65" charset="-122"/>
                <a:ea typeface="宋体" pitchFamily="65" charset="-122"/>
              </a:rPr>
              <a:t>工程”,显然不合适。B项中的“广电名嘴”“企业职工”“机关干部”“退休教师”,虽说</a:t>
            </a:r>
            <a:r>
              <a:rPr dirty="0"/>
              <a:t/>
            </a:r>
            <a:br>
              <a:rPr dirty="0"/>
            </a:br>
            <a:r>
              <a:rPr lang="zh-CN" altLang="en-US" sz="1530" kern="0" dirty="0" smtClean="0">
                <a:solidFill>
                  <a:srgbClr val="000000"/>
                </a:solidFill>
                <a:latin typeface="Times New Roman" pitchFamily="65" charset="-122"/>
                <a:ea typeface="宋体" pitchFamily="65" charset="-122"/>
              </a:rPr>
              <a:t>都是群体概念,但也可以指个体的人,比如“广电名嘴白岩松”之类是可以说的,但不能说“留</a:t>
            </a:r>
            <a:r>
              <a:rPr dirty="0"/>
              <a:t/>
            </a:r>
            <a:br>
              <a:rPr dirty="0"/>
            </a:br>
            <a:r>
              <a:rPr lang="zh-CN" altLang="en-US" sz="1530" kern="0" dirty="0" smtClean="0">
                <a:solidFill>
                  <a:srgbClr val="000000"/>
                </a:solidFill>
                <a:latin typeface="Times New Roman" pitchFamily="65" charset="-122"/>
                <a:ea typeface="宋体" pitchFamily="65" charset="-122"/>
              </a:rPr>
              <a:t>学生吟诵社张小毛”。</a:t>
            </a:r>
            <a:endParaRPr lang="zh-CN" altLang="en-US" dirty="0"/>
          </a:p>
        </p:txBody>
      </p:sp>
      <p:sp>
        <p:nvSpPr>
          <p:cNvPr id="3" name="TextBox 2"/>
          <p:cNvSpPr txBox="1"/>
          <p:nvPr/>
        </p:nvSpPr>
        <p:spPr>
          <a:xfrm>
            <a:off x="540000" y="127712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A.搭配不当,应在“把大型客机”后加上“制造业”。B.搭配不当,“朗诵爱好</a:t>
            </a:r>
            <a:r>
              <a:rPr dirty="0"/>
              <a:t/>
            </a:r>
            <a:br>
              <a:rPr dirty="0"/>
            </a:br>
            <a:r>
              <a:rPr lang="zh-CN" altLang="en-US" sz="1530" kern="0" dirty="0" smtClean="0">
                <a:solidFill>
                  <a:srgbClr val="000000"/>
                </a:solidFill>
                <a:latin typeface="Times New Roman" pitchFamily="65" charset="-122"/>
                <a:ea typeface="宋体" pitchFamily="65" charset="-122"/>
              </a:rPr>
              <a:t>者”是指人,与其前面的“广电</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教师”是可以搭配的,而“留学生吟诵社”是团体名,不能</a:t>
            </a:r>
            <a:r>
              <a:rPr dirty="0"/>
              <a:t/>
            </a:r>
            <a:br>
              <a:rPr dirty="0"/>
            </a:br>
            <a:r>
              <a:rPr lang="zh-CN" altLang="en-US" sz="1530" kern="0" dirty="0" smtClean="0">
                <a:solidFill>
                  <a:srgbClr val="000000"/>
                </a:solidFill>
                <a:latin typeface="Times New Roman" pitchFamily="65" charset="-122"/>
                <a:ea typeface="宋体" pitchFamily="65" charset="-122"/>
              </a:rPr>
              <a:t>与之搭配,应去掉“吟诵社”三个字。D.成分残缺,应在“生态乡”后加上“的原则”。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6.(2016山东,5)下列各句中,没有语病、句意明确的一项是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A.从意外致残、生活无望到残奥会夺冠,并获得“中国青年五四奖章”,他走出了一条不平凡</a:t>
            </a:r>
            <a:r>
              <a:t/>
            </a:r>
            <a:br/>
            <a:r>
              <a:rPr lang="zh-CN" altLang="en-US" sz="1530" kern="0" dirty="0" smtClean="0">
                <a:solidFill>
                  <a:srgbClr val="000000"/>
                </a:solidFill>
                <a:latin typeface="Times New Roman" pitchFamily="65" charset="-122"/>
                <a:ea typeface="宋体" pitchFamily="65" charset="-122"/>
              </a:rPr>
              <a:t>的人生道路。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B.该型飞机在运营成本上是其他同级别机型的1.3至2倍,优势明显;在商载、航程、航速等方</a:t>
            </a:r>
            <a:r>
              <a:t/>
            </a:r>
            <a:br/>
            <a:r>
              <a:rPr lang="zh-CN" altLang="en-US" sz="1530" kern="0" dirty="0" smtClean="0">
                <a:solidFill>
                  <a:srgbClr val="000000"/>
                </a:solidFill>
                <a:latin typeface="Times New Roman" pitchFamily="65" charset="-122"/>
                <a:ea typeface="宋体" pitchFamily="65" charset="-122"/>
              </a:rPr>
              <a:t>面也极具竞争力。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C.学校宿舍、教学楼等人群密集区,一旦发生火灾,后果不堪设想,因此学生掌握火灾中自救互</a:t>
            </a:r>
            <a:r>
              <a:t/>
            </a:r>
            <a:br/>
            <a:r>
              <a:rPr lang="zh-CN" altLang="en-US" sz="1530" kern="0" dirty="0" smtClean="0">
                <a:solidFill>
                  <a:srgbClr val="000000"/>
                </a:solidFill>
                <a:latin typeface="Times New Roman" pitchFamily="65" charset="-122"/>
                <a:ea typeface="宋体" pitchFamily="65" charset="-122"/>
              </a:rPr>
              <a:t>救相当重要。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D.央视《大国工匠》系列节目反响巨大,工匠们精益求精、无私奉献的精神引发了人们广泛</a:t>
            </a:r>
            <a:r>
              <a:t/>
            </a:r>
            <a:br/>
            <a:r>
              <a:rPr lang="zh-CN" altLang="en-US" sz="1530" kern="0" dirty="0" smtClean="0">
                <a:solidFill>
                  <a:srgbClr val="000000"/>
                </a:solidFill>
                <a:latin typeface="Times New Roman" pitchFamily="65" charset="-122"/>
                <a:ea typeface="宋体" pitchFamily="65" charset="-122"/>
              </a:rPr>
              <a:t>而热烈的讨论和思考。</a:t>
            </a:r>
            <a:endParaRPr lang="zh-CN" altLang="en-US"/>
          </a:p>
        </p:txBody>
      </p:sp>
      <p:sp>
        <p:nvSpPr>
          <p:cNvPr id="3" name="TextBox 2"/>
          <p:cNvSpPr txBox="1"/>
          <p:nvPr/>
        </p:nvSpPr>
        <p:spPr>
          <a:xfrm>
            <a:off x="540000" y="42588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B.不合逻辑,运营成本高不是优势。C.成分残缺,在“学生掌握火灾中自救互救”</a:t>
            </a:r>
            <a:r>
              <a:rPr dirty="0"/>
              <a:t/>
            </a:r>
            <a:br>
              <a:rPr dirty="0"/>
            </a:br>
            <a:r>
              <a:rPr lang="zh-CN" altLang="en-US" sz="1530" kern="0" dirty="0" smtClean="0">
                <a:solidFill>
                  <a:srgbClr val="000000"/>
                </a:solidFill>
                <a:latin typeface="Times New Roman" pitchFamily="65" charset="-122"/>
                <a:ea typeface="宋体" pitchFamily="65" charset="-122"/>
              </a:rPr>
              <a:t>后加“的方法”。D.搭配不当,“热烈的”与“思考”不搭配。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7.(2016天津,3)下列各句</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A.日前,来自京津冀的近千名鸟类摄影爱好者相聚在北大港湿地,在与可爱的飞翔精灵亲密接</a:t>
            </a:r>
            <a:r>
              <a:t/>
            </a:r>
            <a:br/>
            <a:r>
              <a:rPr lang="zh-CN" altLang="en-US" sz="1530" kern="0" dirty="0" smtClean="0">
                <a:solidFill>
                  <a:srgbClr val="000000"/>
                </a:solidFill>
                <a:latin typeface="Times New Roman" pitchFamily="65" charset="-122"/>
                <a:ea typeface="宋体" pitchFamily="65" charset="-122"/>
              </a:rPr>
              <a:t>触并拍摄了大量照片的同时,还无形中上了一堂爱鸟护鸟知识课。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B.“双创特区”以围绕聚集青年大学生、高校和科研院所科技人才、海外人才、企事业人</a:t>
            </a:r>
            <a:r>
              <a:t/>
            </a:r>
            <a:br/>
            <a:r>
              <a:rPr lang="zh-CN" altLang="en-US" sz="1530" kern="0" dirty="0" smtClean="0">
                <a:solidFill>
                  <a:srgbClr val="000000"/>
                </a:solidFill>
                <a:latin typeface="Times New Roman" pitchFamily="65" charset="-122"/>
                <a:ea typeface="宋体" pitchFamily="65" charset="-122"/>
              </a:rPr>
              <a:t>员四类人才为重点,创新创业。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C.这场专项整治行动是为规范互联网金融在迅速发展过程中的各种乱象,经过广泛征集意见,</a:t>
            </a:r>
            <a:r>
              <a:t/>
            </a:r>
            <a:br/>
            <a:r>
              <a:rPr lang="zh-CN" altLang="en-US" sz="1530" kern="0" dirty="0" smtClean="0">
                <a:solidFill>
                  <a:srgbClr val="000000"/>
                </a:solidFill>
                <a:latin typeface="Times New Roman" pitchFamily="65" charset="-122"/>
                <a:ea typeface="宋体" pitchFamily="65" charset="-122"/>
              </a:rPr>
              <a:t>酝酿一年之久,形成最终方案。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D.京剧是中国独有的表演艺术,它的审美情趣和艺术品位,是中国文化的形象代言之一,是世界</a:t>
            </a:r>
            <a:r>
              <a:t/>
            </a:r>
            <a:br/>
            <a:r>
              <a:rPr lang="zh-CN" altLang="en-US" sz="1530" kern="0" dirty="0" smtClean="0">
                <a:solidFill>
                  <a:srgbClr val="000000"/>
                </a:solidFill>
                <a:latin typeface="Times New Roman" pitchFamily="65" charset="-122"/>
                <a:ea typeface="宋体" pitchFamily="65" charset="-122"/>
              </a:rPr>
              <a:t>艺术之林的奇葩。</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B.“以围绕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”句式杂糅,可改为“以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”或“围绕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”。C.</a:t>
            </a:r>
            <a:r>
              <a:rPr dirty="0"/>
              <a:t/>
            </a:r>
            <a:br>
              <a:rPr dirty="0"/>
            </a:br>
            <a:r>
              <a:rPr lang="zh-CN" altLang="en-US" sz="1530" kern="0" dirty="0" smtClean="0">
                <a:solidFill>
                  <a:srgbClr val="000000"/>
                </a:solidFill>
                <a:latin typeface="Times New Roman" pitchFamily="65" charset="-122"/>
                <a:ea typeface="宋体" pitchFamily="65" charset="-122"/>
              </a:rPr>
              <a:t>“规范”与“各种乱象”搭配不当;成分残缺,“是”的宾语中心语残缺。D.中途易辙,可删去</a:t>
            </a:r>
            <a:r>
              <a:rPr dirty="0"/>
              <a:t/>
            </a:r>
            <a:br>
              <a:rPr dirty="0"/>
            </a:br>
            <a:r>
              <a:rPr lang="zh-CN" altLang="en-US" sz="1530" kern="0" dirty="0" smtClean="0">
                <a:solidFill>
                  <a:srgbClr val="000000"/>
                </a:solidFill>
                <a:latin typeface="Times New Roman" pitchFamily="65" charset="-122"/>
                <a:ea typeface="宋体" pitchFamily="65" charset="-122"/>
              </a:rPr>
              <a:t>“它的审美情趣和艺术品位”。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8.(2016浙江,4)下列各句中,没有语病的一项是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A.面对电商领域投诉激增的现状,政府管理部门和电商平台应及时联手,打击侵权和制售假冒</a:t>
            </a:r>
            <a:r>
              <a:t/>
            </a:r>
            <a:br/>
            <a:r>
              <a:rPr lang="zh-CN" altLang="en-US" sz="1530" kern="0" dirty="0" smtClean="0">
                <a:solidFill>
                  <a:srgbClr val="000000"/>
                </a:solidFill>
                <a:latin typeface="Times New Roman" pitchFamily="65" charset="-122"/>
                <a:ea typeface="宋体" pitchFamily="65" charset="-122"/>
              </a:rPr>
              <a:t>伪劣商品,保护消费者的合法权益。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B.自开展禁毒斗争以来,我国每年新发现的吸食海洛因人员增幅从2008年的13.7%降至2013年</a:t>
            </a:r>
            <a:r>
              <a:t/>
            </a:r>
            <a:br/>
            <a:r>
              <a:rPr lang="zh-CN" altLang="en-US" sz="1530" kern="0" dirty="0" smtClean="0">
                <a:solidFill>
                  <a:srgbClr val="000000"/>
                </a:solidFill>
                <a:latin typeface="Times New Roman" pitchFamily="65" charset="-122"/>
                <a:ea typeface="宋体" pitchFamily="65" charset="-122"/>
              </a:rPr>
              <a:t>的6.6%,近五年来戒断毒瘾三年以上人员已逾120万。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C.在线教师时薪过万的消息自从引发社会关注后,每一个教育工作者都应当意识到,如何与力</a:t>
            </a:r>
            <a:r>
              <a:t/>
            </a:r>
            <a:br/>
            <a:r>
              <a:rPr lang="zh-CN" altLang="en-US" sz="1530" kern="0" dirty="0" smtClean="0">
                <a:solidFill>
                  <a:srgbClr val="000000"/>
                </a:solidFill>
                <a:latin typeface="Times New Roman" pitchFamily="65" charset="-122"/>
                <a:ea typeface="宋体" pitchFamily="65" charset="-122"/>
              </a:rPr>
              <a:t>量巨大的互联网相处正成为教育不得不直面的问题。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D.英国皇家莎士比亚剧团艺术总监对昆曲《牡丹亭》华美的唱腔和演员娴熟的技巧惊叹不</a:t>
            </a:r>
            <a:r>
              <a:t/>
            </a:r>
            <a:br/>
            <a:r>
              <a:rPr lang="zh-CN" altLang="en-US" sz="1530" kern="0" dirty="0" smtClean="0">
                <a:solidFill>
                  <a:srgbClr val="000000"/>
                </a:solidFill>
                <a:latin typeface="Times New Roman" pitchFamily="65" charset="-122"/>
                <a:ea typeface="宋体" pitchFamily="65" charset="-122"/>
              </a:rPr>
              <a:t>已,赞美昆曲精美绝伦的服装与简洁的舞台设计形成了奇妙的平衡。</a:t>
            </a:r>
            <a:endParaRPr lang="zh-CN" altLang="en-US"/>
          </a:p>
        </p:txBody>
      </p:sp>
      <p:sp>
        <p:nvSpPr>
          <p:cNvPr id="3" name="TextBox 2"/>
          <p:cNvSpPr txBox="1"/>
          <p:nvPr/>
        </p:nvSpPr>
        <p:spPr>
          <a:xfrm>
            <a:off x="540000" y="426282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A.成分残缺,“打击”缺宾语中心语,可在“伪劣商品”后加“行为”。C.结构混</a:t>
            </a:r>
            <a:r>
              <a:rPr dirty="0"/>
              <a:t/>
            </a:r>
            <a:br>
              <a:rPr dirty="0"/>
            </a:br>
            <a:r>
              <a:rPr lang="zh-CN" altLang="en-US" sz="1530" kern="0" dirty="0" smtClean="0">
                <a:solidFill>
                  <a:srgbClr val="000000"/>
                </a:solidFill>
                <a:latin typeface="Times New Roman" pitchFamily="65" charset="-122"/>
                <a:ea typeface="宋体" pitchFamily="65" charset="-122"/>
              </a:rPr>
              <a:t>乱之中途易辙,可把“自从”提到句首。D.结构混乱之藕断丝连,可把“形成了”改为“形成</a:t>
            </a:r>
            <a:r>
              <a:rPr dirty="0"/>
              <a:t/>
            </a:r>
            <a:br>
              <a:rPr dirty="0"/>
            </a:br>
            <a:r>
              <a:rPr lang="zh-CN" altLang="en-US" sz="1530" kern="0" dirty="0" smtClean="0">
                <a:solidFill>
                  <a:srgbClr val="000000"/>
                </a:solidFill>
                <a:latin typeface="Times New Roman" pitchFamily="65" charset="-122"/>
                <a:ea typeface="宋体" pitchFamily="65" charset="-122"/>
              </a:rPr>
              <a:t>的”,或删去“形成了奇妙的平衡”。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9.(2015天津,4)下列各句中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A.“五大道历史体验馆”项目以五大道历史为背景,以洋楼文化为主线,结合历史图片、历史</a:t>
            </a:r>
            <a:r>
              <a:t/>
            </a:r>
            <a:br/>
            <a:r>
              <a:rPr lang="zh-CN" altLang="en-US" sz="1530" kern="0" dirty="0" smtClean="0">
                <a:solidFill>
                  <a:srgbClr val="000000"/>
                </a:solidFill>
                <a:latin typeface="Times New Roman" pitchFamily="65" charset="-122"/>
                <a:ea typeface="宋体" pitchFamily="65" charset="-122"/>
              </a:rPr>
              <a:t>资料、历史物品、历史人物,通过多媒体手段,展现当年的洋楼生活。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B.“全民阅读”活动是丰富市民文化生活,引导市民多读书、读好书,使读书成为一种体现百</a:t>
            </a:r>
            <a:r>
              <a:t/>
            </a:r>
            <a:br/>
            <a:r>
              <a:rPr lang="zh-CN" altLang="en-US" sz="1530" kern="0" dirty="0" smtClean="0">
                <a:solidFill>
                  <a:srgbClr val="000000"/>
                </a:solidFill>
                <a:latin typeface="Times New Roman" pitchFamily="65" charset="-122"/>
                <a:ea typeface="宋体" pitchFamily="65" charset="-122"/>
              </a:rPr>
              <a:t>姓精神追求的生活方式。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C.由于自贸区致力于营造国际化、法治化、市场化的营商环境,使更多金融、物流和IT等专</a:t>
            </a:r>
            <a:r>
              <a:t/>
            </a:r>
            <a:br/>
            <a:r>
              <a:rPr lang="zh-CN" altLang="en-US" sz="1530" kern="0" dirty="0" smtClean="0">
                <a:solidFill>
                  <a:srgbClr val="000000"/>
                </a:solidFill>
                <a:latin typeface="Times New Roman" pitchFamily="65" charset="-122"/>
                <a:ea typeface="宋体" pitchFamily="65" charset="-122"/>
              </a:rPr>
              <a:t>业人才有机会不出国门,就能拿到远超同行水平的“国际工资”。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D.一个民族的文明史实质上就是这个民族在漫长的历史长河中,即使经历了深重灾难,也绝不</a:t>
            </a:r>
            <a:r>
              <a:t/>
            </a:r>
            <a:br/>
            <a:r>
              <a:rPr lang="zh-CN" altLang="en-US" sz="1530" kern="0" dirty="0" smtClean="0">
                <a:solidFill>
                  <a:srgbClr val="000000"/>
                </a:solidFill>
                <a:latin typeface="Times New Roman" pitchFamily="65" charset="-122"/>
                <a:ea typeface="宋体" pitchFamily="65" charset="-122"/>
              </a:rPr>
              <a:t>放弃文化的传承与融合,从而促进自我发展的精神升华历程。</a:t>
            </a:r>
            <a:endParaRPr lang="zh-CN" altLang="en-US"/>
          </a:p>
        </p:txBody>
      </p:sp>
      <p:sp>
        <p:nvSpPr>
          <p:cNvPr id="3" name="TextBox 2"/>
          <p:cNvSpPr txBox="1"/>
          <p:nvPr/>
        </p:nvSpPr>
        <p:spPr>
          <a:xfrm>
            <a:off x="54000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A.不合逻辑,“历史图片”和“历史资料”属于包含关系,并列不当,可删去“历史</a:t>
            </a:r>
            <a:r>
              <a:rPr dirty="0"/>
              <a:t/>
            </a:r>
            <a:br>
              <a:rPr dirty="0"/>
            </a:br>
            <a:r>
              <a:rPr lang="zh-CN" altLang="en-US" sz="1530" kern="0" dirty="0" smtClean="0">
                <a:solidFill>
                  <a:srgbClr val="000000"/>
                </a:solidFill>
                <a:latin typeface="Times New Roman" pitchFamily="65" charset="-122"/>
                <a:ea typeface="宋体" pitchFamily="65" charset="-122"/>
              </a:rPr>
              <a:t>资料”。B.成分残缺,缺少“是”的宾语中心语,可在“生活方式”后加“的有效措施”。C.</a:t>
            </a:r>
            <a:r>
              <a:rPr dirty="0"/>
              <a:t/>
            </a:r>
            <a:br>
              <a:rPr dirty="0"/>
            </a:br>
            <a:r>
              <a:rPr lang="zh-CN" altLang="en-US" sz="1530" kern="0" dirty="0" smtClean="0">
                <a:solidFill>
                  <a:srgbClr val="000000"/>
                </a:solidFill>
                <a:latin typeface="Times New Roman" pitchFamily="65" charset="-122"/>
                <a:ea typeface="宋体" pitchFamily="65" charset="-122"/>
              </a:rPr>
              <a:t>成分残缺,滥用介词导致缺主语,可删去“由于”。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10.(2015四川,4)下列各句中,没有语病的一项是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A.首届“书香之家”颁奖典礼,是设在杜甫草堂古色古香的仰止堂举行的,当场揭晓了书香家</a:t>
            </a:r>
            <a:r>
              <a:t/>
            </a:r>
            <a:br/>
            <a:r>
              <a:rPr lang="zh-CN" altLang="en-US" sz="1530" kern="0" dirty="0" smtClean="0">
                <a:solidFill>
                  <a:srgbClr val="000000"/>
                </a:solidFill>
                <a:latin typeface="Times New Roman" pitchFamily="65" charset="-122"/>
                <a:ea typeface="宋体" pitchFamily="65" charset="-122"/>
              </a:rPr>
              <a:t>庭、书香校园、书香企业、书香社区等获奖名单。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B.专家强调,必须牢固树立保护生态环境就是保护生产力的理念,形成绿水青山也是金山银山</a:t>
            </a:r>
            <a:r>
              <a:t/>
            </a:r>
            <a:br/>
            <a:r>
              <a:rPr lang="zh-CN" altLang="en-US" sz="1530" kern="0" dirty="0" smtClean="0">
                <a:solidFill>
                  <a:srgbClr val="000000"/>
                </a:solidFill>
                <a:latin typeface="Times New Roman" pitchFamily="65" charset="-122"/>
                <a:ea typeface="宋体" pitchFamily="65" charset="-122"/>
              </a:rPr>
              <a:t>的生态意识,构建与生态文明相适应的发展模式。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C.市旅游局要求各风景区进一步加强对景区厕所、停车场的建设和管理,整治和引导不文明</a:t>
            </a:r>
            <a:r>
              <a:t/>
            </a:r>
            <a:br/>
            <a:r>
              <a:rPr lang="zh-CN" altLang="en-US" sz="1530" kern="0" dirty="0" smtClean="0">
                <a:solidFill>
                  <a:srgbClr val="000000"/>
                </a:solidFill>
                <a:latin typeface="Times New Roman" pitchFamily="65" charset="-122"/>
                <a:ea typeface="宋体" pitchFamily="65" charset="-122"/>
              </a:rPr>
              <a:t>旅游的各种顽疾和陋习,有效提升景区的服务水平。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D.《四川省农村扶贫开发条例》是首次四川针对贫困人群制定的地方性法规,将精准扶贫确</a:t>
            </a:r>
            <a:r>
              <a:t/>
            </a:r>
            <a:br/>
            <a:r>
              <a:rPr lang="zh-CN" altLang="en-US" sz="1530" kern="0" dirty="0" smtClean="0">
                <a:solidFill>
                  <a:srgbClr val="000000"/>
                </a:solidFill>
                <a:latin typeface="Times New Roman" pitchFamily="65" charset="-122"/>
                <a:ea typeface="宋体" pitchFamily="65" charset="-122"/>
              </a:rPr>
              <a:t>定为重要原则,从最贫困村户入手,让老乡过上好日子。</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A.句式杂糅,“颁奖典礼,是在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举行的”和“颁奖典礼,设在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仰止堂”两种</a:t>
            </a:r>
            <a:r>
              <a:rPr dirty="0"/>
              <a:t/>
            </a:r>
            <a:br>
              <a:rPr dirty="0"/>
            </a:br>
            <a:r>
              <a:rPr lang="zh-CN" altLang="en-US" sz="1530" kern="0" dirty="0" smtClean="0">
                <a:solidFill>
                  <a:srgbClr val="000000"/>
                </a:solidFill>
                <a:latin typeface="Times New Roman" pitchFamily="65" charset="-122"/>
                <a:ea typeface="宋体" pitchFamily="65" charset="-122"/>
              </a:rPr>
              <a:t>句式杂糅在了一起。C.搭配不当,“引导”和“顽疾和陋习”不搭配。D.语序不当,“首次”</a:t>
            </a:r>
            <a:r>
              <a:rPr dirty="0"/>
              <a:t/>
            </a:r>
            <a:br>
              <a:rPr dirty="0"/>
            </a:br>
            <a:r>
              <a:rPr lang="zh-CN" altLang="en-US" sz="1530" kern="0" dirty="0" smtClean="0">
                <a:solidFill>
                  <a:srgbClr val="000000"/>
                </a:solidFill>
                <a:latin typeface="Times New Roman" pitchFamily="65" charset="-122"/>
                <a:ea typeface="宋体" pitchFamily="65" charset="-122"/>
              </a:rPr>
              <a:t>应放在“针对”之前。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11.(2014四川,4)下列各句中,没有语病的一项是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A.城镇建设要充分体现天人合一理念,提高优秀传统文化特色,构建生态与文化保护体系,实现</a:t>
            </a:r>
            <a:r>
              <a:t/>
            </a:r>
            <a:br/>
            <a:r>
              <a:rPr lang="zh-CN" altLang="en-US" sz="1530" kern="0" dirty="0" smtClean="0">
                <a:solidFill>
                  <a:srgbClr val="000000"/>
                </a:solidFill>
                <a:latin typeface="Times New Roman" pitchFamily="65" charset="-122"/>
                <a:ea typeface="宋体" pitchFamily="65" charset="-122"/>
              </a:rPr>
              <a:t>城镇与自然和谐发展。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B.金沙遗址博物馆的“太阳神鸟”金箔,是古蜀国黄金工艺辉煌成就的典型代表,以其精致和</a:t>
            </a:r>
            <a:r>
              <a:t/>
            </a:r>
            <a:br/>
            <a:r>
              <a:rPr lang="zh-CN" altLang="en-US" sz="1530" kern="0" dirty="0" smtClean="0">
                <a:solidFill>
                  <a:srgbClr val="000000"/>
                </a:solidFill>
                <a:latin typeface="Times New Roman" pitchFamily="65" charset="-122"/>
                <a:ea typeface="宋体" pitchFamily="65" charset="-122"/>
              </a:rPr>
              <a:t>神秘展示了古蜀人的智慧与魅力。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C.全国规模最大的两栖爬行动物标本馆,已经收藏了10万多号标本,这些标本几乎覆盖了所有</a:t>
            </a:r>
            <a:r>
              <a:t/>
            </a:r>
            <a:br/>
            <a:r>
              <a:rPr lang="zh-CN" altLang="en-US" sz="1530" kern="0" dirty="0" smtClean="0">
                <a:solidFill>
                  <a:srgbClr val="000000"/>
                </a:solidFill>
                <a:latin typeface="Times New Roman" pitchFamily="65" charset="-122"/>
                <a:ea typeface="宋体" pitchFamily="65" charset="-122"/>
              </a:rPr>
              <a:t>中国的两栖爬行动物种类。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D.音乐剧是19世纪末诞生的,它具有极富时代感的艺术形式和强烈的娱乐性,使它成为很多国</a:t>
            </a:r>
            <a:r>
              <a:t/>
            </a:r>
            <a:br/>
            <a:r>
              <a:rPr lang="zh-CN" altLang="en-US" sz="1530" kern="0" dirty="0" smtClean="0">
                <a:solidFill>
                  <a:srgbClr val="000000"/>
                </a:solidFill>
                <a:latin typeface="Times New Roman" pitchFamily="65" charset="-122"/>
                <a:ea typeface="宋体" pitchFamily="65" charset="-122"/>
              </a:rPr>
              <a:t>家的观众都喜欢的表演艺术。</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A.搭配不当,“提高优秀传统文化特色”中“提高”与“特色”不搭配。C.语序不</a:t>
            </a:r>
            <a:r>
              <a:rPr dirty="0"/>
              <a:t/>
            </a:r>
            <a:br>
              <a:rPr dirty="0"/>
            </a:br>
            <a:r>
              <a:rPr lang="zh-CN" altLang="en-US" sz="1530" kern="0" dirty="0" smtClean="0">
                <a:solidFill>
                  <a:srgbClr val="000000"/>
                </a:solidFill>
                <a:latin typeface="Times New Roman" pitchFamily="65" charset="-122"/>
                <a:ea typeface="宋体" pitchFamily="65" charset="-122"/>
              </a:rPr>
              <a:t>当,应将“所有”调到“中国”之后。D.结构混乱,可将“使它成为”改为“是”,或将“具</a:t>
            </a:r>
            <a:r>
              <a:rPr dirty="0"/>
              <a:t/>
            </a:r>
            <a:br>
              <a:rPr dirty="0"/>
            </a:br>
            <a:r>
              <a:rPr lang="zh-CN" altLang="en-US" sz="1530" kern="0" dirty="0" smtClean="0">
                <a:solidFill>
                  <a:srgbClr val="000000"/>
                </a:solidFill>
                <a:latin typeface="Times New Roman" pitchFamily="65" charset="-122"/>
                <a:ea typeface="宋体" pitchFamily="65" charset="-122"/>
              </a:rPr>
              <a:t>有”改为“以”并删去“使它”。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9902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1.(2013课标全国Ⅱ,14)下列各句中,没有语病的一句是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A.很多企业都认识到,为了应对消费需求和竞争格局的变化,必须把改进服务提到与研发新产</a:t>
            </a:r>
            <a:r>
              <a:rPr dirty="0"/>
              <a:t/>
            </a:r>
            <a:br>
              <a:rPr dirty="0"/>
            </a:br>
            <a:r>
              <a:rPr lang="zh-CN" altLang="en-US" sz="1530" kern="0" dirty="0" smtClean="0">
                <a:solidFill>
                  <a:srgbClr val="000000"/>
                </a:solidFill>
                <a:latin typeface="Times New Roman" pitchFamily="65" charset="-122"/>
                <a:ea typeface="宋体" pitchFamily="65" charset="-122"/>
              </a:rPr>
              <a:t>品同等重要的位置上。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B.一般人常常忽略的生活小事,作者却能够慧眼独具,将之信手拈来,寻找其叙述的价值,成为</a:t>
            </a:r>
            <a:r>
              <a:rPr dirty="0"/>
              <a:t/>
            </a:r>
            <a:br>
              <a:rPr dirty="0"/>
            </a:br>
            <a:r>
              <a:rPr lang="zh-CN" altLang="en-US" sz="1530" kern="0" dirty="0" smtClean="0">
                <a:solidFill>
                  <a:srgbClr val="000000"/>
                </a:solidFill>
                <a:latin typeface="Times New Roman" pitchFamily="65" charset="-122"/>
                <a:ea typeface="宋体" pitchFamily="65" charset="-122"/>
              </a:rPr>
              <a:t>小说的有机组成部分。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C.在90后的青少年中,科幻迷越来越多,这显示了科幻文化正在崛起,是对长久以来孩子们缺失</a:t>
            </a:r>
            <a:r>
              <a:rPr dirty="0"/>
              <a:t/>
            </a:r>
            <a:br>
              <a:rPr dirty="0"/>
            </a:br>
            <a:r>
              <a:rPr lang="zh-CN" altLang="en-US" sz="1530" kern="0" dirty="0" smtClean="0">
                <a:solidFill>
                  <a:srgbClr val="000000"/>
                </a:solidFill>
                <a:latin typeface="Times New Roman" pitchFamily="65" charset="-122"/>
                <a:ea typeface="宋体" pitchFamily="65" charset="-122"/>
              </a:rPr>
              <a:t>的想象力的呼唤。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D.数字化时代,文字记录方式发生了重大变化,致使很多人提笔忘字,长此以往,将影响到汉字</a:t>
            </a:r>
            <a:r>
              <a:rPr dirty="0"/>
              <a:t/>
            </a:r>
            <a:br>
              <a:rPr dirty="0"/>
            </a:br>
            <a:r>
              <a:rPr lang="zh-CN" altLang="en-US" sz="1530" kern="0" dirty="0" smtClean="0">
                <a:solidFill>
                  <a:srgbClr val="000000"/>
                </a:solidFill>
                <a:latin typeface="Times New Roman" pitchFamily="65" charset="-122"/>
                <a:ea typeface="宋体" pitchFamily="65" charset="-122"/>
              </a:rPr>
              <a:t>文化能否很好地传承。</a:t>
            </a:r>
            <a:endParaRPr lang="zh-CN" altLang="en-US" dirty="0"/>
          </a:p>
        </p:txBody>
      </p:sp>
      <p:sp>
        <p:nvSpPr>
          <p:cNvPr id="3" name="TextBox 11"/>
          <p:cNvSpPr txBox="1"/>
          <p:nvPr/>
        </p:nvSpPr>
        <p:spPr>
          <a:xfrm>
            <a:off x="3071802" y="1062815"/>
            <a:ext cx="2380780"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lang="en-US" altLang="zh-CN" sz="2000" b="1" dirty="0" smtClean="0">
              <a:latin typeface="黑体" panose="02010609060101010101" pitchFamily="49" charset="-122"/>
              <a:ea typeface="黑体" panose="02010609060101010101" pitchFamily="49" charset="-122"/>
            </a:endParaRPr>
          </a:p>
        </p:txBody>
      </p:sp>
      <p:sp>
        <p:nvSpPr>
          <p:cNvPr id="4" name="TextBox 2"/>
          <p:cNvSpPr txBox="1"/>
          <p:nvPr/>
        </p:nvSpPr>
        <p:spPr>
          <a:xfrm>
            <a:off x="540000" y="475887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B.偷换主语,可在“成为”前加“使之”。C.成分赘余,应删去“的青少年”。D.</a:t>
            </a:r>
            <a:r>
              <a:rPr dirty="0"/>
              <a:t/>
            </a:r>
            <a:br>
              <a:rPr dirty="0"/>
            </a:br>
            <a:r>
              <a:rPr lang="zh-CN" altLang="en-US" sz="1530" kern="0" dirty="0" smtClean="0">
                <a:solidFill>
                  <a:srgbClr val="000000"/>
                </a:solidFill>
                <a:latin typeface="Times New Roman" pitchFamily="65" charset="-122"/>
                <a:ea typeface="宋体" pitchFamily="65" charset="-122"/>
              </a:rPr>
              <a:t>一面对两面,将“到”删去,“能否很好地”改为“的”。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2.(2013课标全国Ⅰ,14)下列各句中,没有语病的一句是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A.对于传说中这类拥有异常可怕力量的动物,尚武的古代欧洲人的真实心态恐怕还是敬畏多</a:t>
            </a:r>
            <a:r>
              <a:t/>
            </a:r>
            <a:br/>
            <a:r>
              <a:rPr lang="zh-CN" altLang="en-US" sz="1530" kern="0" dirty="0" smtClean="0">
                <a:solidFill>
                  <a:srgbClr val="000000"/>
                </a:solidFill>
                <a:latin typeface="Times New Roman" pitchFamily="65" charset="-122"/>
                <a:ea typeface="宋体" pitchFamily="65" charset="-122"/>
              </a:rPr>
              <a:t>于憎恶的。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B.杜绝过度治疗,除了加强宣传教育外,还要靠制度保障医疗机构正常运转,调控盲目扩张的逐</a:t>
            </a:r>
            <a:r>
              <a:t/>
            </a:r>
            <a:br/>
            <a:r>
              <a:rPr lang="zh-CN" altLang="en-US" sz="1530" kern="0" dirty="0" smtClean="0">
                <a:solidFill>
                  <a:srgbClr val="000000"/>
                </a:solidFill>
                <a:latin typeface="Times New Roman" pitchFamily="65" charset="-122"/>
                <a:ea typeface="宋体" pitchFamily="65" charset="-122"/>
              </a:rPr>
              <a:t>利行为。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C.作者观察细致,一泓清潭、汩汩流水、朗朗歌声,都能激发他的灵感,都能从中找到抒情叙事</a:t>
            </a:r>
            <a:r>
              <a:t/>
            </a:r>
            <a:br/>
            <a:r>
              <a:rPr lang="zh-CN" altLang="en-US" sz="1530" kern="0" dirty="0" smtClean="0">
                <a:solidFill>
                  <a:srgbClr val="000000"/>
                </a:solidFill>
                <a:latin typeface="Times New Roman" pitchFamily="65" charset="-122"/>
                <a:ea typeface="宋体" pitchFamily="65" charset="-122"/>
              </a:rPr>
              <a:t>的切入点。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D.过于重视教育功能,文学作品会出现理性捆绑感性,思想大于形象,甚至全无艺术性,变成干</a:t>
            </a:r>
            <a:r>
              <a:t/>
            </a:r>
            <a:br/>
            <a:r>
              <a:rPr lang="zh-CN" altLang="en-US" sz="1530" kern="0" dirty="0" smtClean="0">
                <a:solidFill>
                  <a:srgbClr val="000000"/>
                </a:solidFill>
                <a:latin typeface="Times New Roman" pitchFamily="65" charset="-122"/>
                <a:ea typeface="宋体" pitchFamily="65" charset="-122"/>
              </a:rPr>
              <a:t>巴巴的说教。</a:t>
            </a:r>
            <a:endParaRPr lang="zh-CN" altLang="en-US"/>
          </a:p>
        </p:txBody>
      </p:sp>
      <p:sp>
        <p:nvSpPr>
          <p:cNvPr id="3" name="TextBox 2"/>
          <p:cNvSpPr txBox="1"/>
          <p:nvPr/>
        </p:nvSpPr>
        <p:spPr>
          <a:xfrm>
            <a:off x="540000" y="42588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B.搭配不当,“调控”与“逐利行为”不搭配。C.暗换主语,可在“都能从中”前</a:t>
            </a:r>
            <a:r>
              <a:rPr dirty="0"/>
              <a:t/>
            </a:r>
            <a:br>
              <a:rPr dirty="0"/>
            </a:br>
            <a:r>
              <a:rPr lang="zh-CN" altLang="en-US" sz="1530" kern="0" dirty="0" smtClean="0">
                <a:solidFill>
                  <a:srgbClr val="000000"/>
                </a:solidFill>
                <a:latin typeface="Times New Roman" pitchFamily="65" charset="-122"/>
                <a:ea typeface="宋体" pitchFamily="65" charset="-122"/>
              </a:rPr>
              <a:t>加“让他”。D.成分残缺,“出现”后缺宾语中心语,可在“说教”后加上“的现象”。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
          <p:cNvSpPr txBox="1"/>
          <p:nvPr/>
        </p:nvSpPr>
        <p:spPr>
          <a:xfrm>
            <a:off x="500034" y="120569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B.“看一个人的吃相,往往会暴露他的性格特点和教养情况”句式杂糅,删去动词</a:t>
            </a:r>
            <a:r>
              <a:rPr dirty="0"/>
              <a:t/>
            </a:r>
            <a:br>
              <a:rPr dirty="0"/>
            </a:br>
            <a:r>
              <a:rPr lang="zh-CN" altLang="en-US" sz="1530" kern="0" dirty="0" smtClean="0">
                <a:solidFill>
                  <a:srgbClr val="000000"/>
                </a:solidFill>
                <a:latin typeface="Times New Roman" pitchFamily="65" charset="-122"/>
                <a:ea typeface="宋体" pitchFamily="65" charset="-122"/>
              </a:rPr>
              <a:t>“看”,或把“暴露”改为“发现”。C.误用介词,致使成分残缺,“笑容更多,幸福感更强</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”的主语是“孩子”,故删去句中的“在”和“身上”。D.搭配不当,“开创”与“成就”</a:t>
            </a:r>
            <a:r>
              <a:rPr dirty="0"/>
              <a:t/>
            </a:r>
            <a:br>
              <a:rPr dirty="0"/>
            </a:br>
            <a:r>
              <a:rPr lang="zh-CN" altLang="en-US" sz="1530" kern="0" dirty="0" smtClean="0">
                <a:solidFill>
                  <a:srgbClr val="000000"/>
                </a:solidFill>
                <a:latin typeface="Times New Roman" pitchFamily="65" charset="-122"/>
                <a:ea typeface="宋体" pitchFamily="65" charset="-122"/>
              </a:rPr>
              <a:t>不搭配,应是“取得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成就”。</a:t>
            </a:r>
            <a:endParaRPr lang="zh-CN" altLang="en-US" dirty="0"/>
          </a:p>
        </p:txBody>
      </p:sp>
      <p:sp>
        <p:nvSpPr>
          <p:cNvPr id="8" name="TextBox 2"/>
          <p:cNvSpPr txBox="1"/>
          <p:nvPr/>
        </p:nvSpPr>
        <p:spPr>
          <a:xfrm>
            <a:off x="500034" y="270588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2.(2016课标全国Ⅲ,14)下列各句中,没有语病的一句是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A.随着技术的进步和经验的积累,再加上政策的扶持,使得我国自主品牌汽车进入快速发展时</a:t>
            </a:r>
            <a:r>
              <a:rPr dirty="0"/>
              <a:t/>
            </a:r>
            <a:br>
              <a:rPr dirty="0"/>
            </a:br>
            <a:r>
              <a:rPr lang="zh-CN" altLang="en-US" sz="1530" kern="0" dirty="0" smtClean="0">
                <a:solidFill>
                  <a:srgbClr val="000000"/>
                </a:solidFill>
                <a:latin typeface="Times New Roman" pitchFamily="65" charset="-122"/>
                <a:ea typeface="宋体" pitchFamily="65" charset="-122"/>
              </a:rPr>
              <a:t>期,各种创新产品层出不穷。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B.如果有一天科技发展到人们乘宇宙飞船就像今天乘飞机一样方便的时候,银河就不再遥远,</a:t>
            </a:r>
            <a:r>
              <a:rPr dirty="0"/>
              <a:t/>
            </a:r>
            <a:br>
              <a:rPr dirty="0"/>
            </a:br>
            <a:r>
              <a:rPr lang="zh-CN" altLang="en-US" sz="1530" kern="0" dirty="0" smtClean="0">
                <a:solidFill>
                  <a:srgbClr val="000000"/>
                </a:solidFill>
                <a:latin typeface="Times New Roman" pitchFamily="65" charset="-122"/>
                <a:ea typeface="宋体" pitchFamily="65" charset="-122"/>
              </a:rPr>
              <a:t>宇宙也就不再那么神秘了。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C.首届跨境电商论坛近日在北京举行,来自各知名电商的数十名代表齐聚一堂,分析了电商企</a:t>
            </a:r>
            <a:r>
              <a:rPr dirty="0"/>
              <a:t/>
            </a:r>
            <a:br>
              <a:rPr dirty="0"/>
            </a:br>
            <a:r>
              <a:rPr lang="zh-CN" altLang="en-US" sz="1530" kern="0" dirty="0" smtClean="0">
                <a:solidFill>
                  <a:srgbClr val="000000"/>
                </a:solidFill>
                <a:latin typeface="Times New Roman" pitchFamily="65" charset="-122"/>
                <a:ea typeface="宋体" pitchFamily="65" charset="-122"/>
              </a:rPr>
              <a:t>业面临的机遇和挑战。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D.在第40个国际博物馆日到来之际,本市历时三年开展的第一次全国可移动文物普查工作,昨</a:t>
            </a:r>
            <a:r>
              <a:rPr dirty="0"/>
              <a:t/>
            </a:r>
            <a:br>
              <a:rPr dirty="0"/>
            </a:br>
            <a:r>
              <a:rPr lang="zh-CN" altLang="en-US" sz="1530" kern="0" dirty="0" smtClean="0">
                <a:solidFill>
                  <a:srgbClr val="000000"/>
                </a:solidFill>
                <a:latin typeface="Times New Roman" pitchFamily="65" charset="-122"/>
                <a:ea typeface="宋体" pitchFamily="65" charset="-122"/>
              </a:rPr>
              <a:t>日交出了首份答卷。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3.(2012课标全国,14)下列各句中,没有语病的一句是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A.凡事若不问青红皂白,把自己心中的愤怒发泄到臆想对象身上,很可能造成对毫不知情的或</a:t>
            </a:r>
            <a:r>
              <a:t/>
            </a:r>
            <a:br/>
            <a:r>
              <a:rPr lang="zh-CN" altLang="en-US" sz="1530" kern="0" dirty="0" smtClean="0">
                <a:solidFill>
                  <a:srgbClr val="000000"/>
                </a:solidFill>
                <a:latin typeface="Times New Roman" pitchFamily="65" charset="-122"/>
                <a:ea typeface="宋体" pitchFamily="65" charset="-122"/>
              </a:rPr>
              <a:t>有恩于己的善良的人遭到伤害。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B.她的创新设计投入生产仅三个月,就为公司带来了丰厚的利润,为这项设计付出的所有努力</a:t>
            </a:r>
            <a:r>
              <a:t/>
            </a:r>
            <a:br/>
            <a:r>
              <a:rPr lang="zh-CN" altLang="en-US" sz="1530" kern="0" dirty="0" smtClean="0">
                <a:solidFill>
                  <a:srgbClr val="000000"/>
                </a:solidFill>
                <a:latin typeface="Times New Roman" pitchFamily="65" charset="-122"/>
                <a:ea typeface="宋体" pitchFamily="65" charset="-122"/>
              </a:rPr>
              <a:t>和取得的成绩终于得到了回报。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C.哈佛燕京图书馆每年都有一次卖旧书的盛会,每次我都能在一堆堆五花八门的书里淘到如</a:t>
            </a:r>
            <a:r>
              <a:t/>
            </a:r>
            <a:br/>
            <a:r>
              <a:rPr lang="zh-CN" altLang="en-US" sz="1530" kern="0" dirty="0" smtClean="0">
                <a:solidFill>
                  <a:srgbClr val="000000"/>
                </a:solidFill>
                <a:latin typeface="Times New Roman" pitchFamily="65" charset="-122"/>
                <a:ea typeface="宋体" pitchFamily="65" charset="-122"/>
              </a:rPr>
              <a:t>金子般珍贵的书,并因此而兴奋。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D.欧债危机爆发之后,欧洲现在面临的最大困境是如何解决失业问题,严峻的形势将巨大的挑</a:t>
            </a:r>
            <a:r>
              <a:t/>
            </a:r>
            <a:br/>
            <a:r>
              <a:rPr lang="zh-CN" altLang="en-US" sz="1530" kern="0" dirty="0" smtClean="0">
                <a:solidFill>
                  <a:srgbClr val="000000"/>
                </a:solidFill>
                <a:latin typeface="Times New Roman" pitchFamily="65" charset="-122"/>
                <a:ea typeface="宋体" pitchFamily="65" charset="-122"/>
              </a:rPr>
              <a:t>战带给了欧洲各国的经济复苏。</a:t>
            </a:r>
            <a:endParaRPr lang="zh-CN" altLang="en-US"/>
          </a:p>
        </p:txBody>
      </p:sp>
      <p:sp>
        <p:nvSpPr>
          <p:cNvPr id="3" name="TextBox 2"/>
          <p:cNvSpPr txBox="1"/>
          <p:nvPr/>
        </p:nvSpPr>
        <p:spPr>
          <a:xfrm>
            <a:off x="540000" y="426391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A.结构混乱,“造成对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人遭到伤害”句式杂糅,可将“造成对”改为</a:t>
            </a:r>
            <a:r>
              <a:rPr dirty="0"/>
              <a:t/>
            </a:r>
            <a:br>
              <a:rPr dirty="0"/>
            </a:br>
            <a:r>
              <a:rPr lang="zh-CN" altLang="en-US" sz="1530" kern="0" dirty="0" smtClean="0">
                <a:solidFill>
                  <a:srgbClr val="000000"/>
                </a:solidFill>
                <a:latin typeface="Times New Roman" pitchFamily="65" charset="-122"/>
                <a:ea typeface="宋体" pitchFamily="65" charset="-122"/>
              </a:rPr>
              <a:t>“让”。B.成分赘余,应删去“和取得的成绩”。D.语序不当,后一分句应为“严峻的形势给</a:t>
            </a:r>
            <a:r>
              <a:rPr dirty="0"/>
              <a:t/>
            </a:r>
            <a:br>
              <a:rPr dirty="0"/>
            </a:br>
            <a:r>
              <a:rPr lang="zh-CN" altLang="en-US" sz="1530" kern="0" dirty="0" smtClean="0">
                <a:solidFill>
                  <a:srgbClr val="000000"/>
                </a:solidFill>
                <a:latin typeface="Times New Roman" pitchFamily="65" charset="-122"/>
                <a:ea typeface="宋体" pitchFamily="65" charset="-122"/>
              </a:rPr>
              <a:t>欧洲各国的经济复苏带来了巨大的挑战”。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4.(2011课标全国,14)下列各句中,没有语病的一句是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A.人才培养的质量是衡量一所大学办得好不好的重要因素,大力提升人才培养水平是高等教</a:t>
            </a:r>
            <a:r>
              <a:t/>
            </a:r>
            <a:br/>
            <a:r>
              <a:rPr lang="zh-CN" altLang="en-US" sz="1530" kern="0" dirty="0" smtClean="0">
                <a:solidFill>
                  <a:srgbClr val="000000"/>
                </a:solidFill>
                <a:latin typeface="Times New Roman" pitchFamily="65" charset="-122"/>
                <a:ea typeface="宋体" pitchFamily="65" charset="-122"/>
              </a:rPr>
              <a:t>育改革发展的战略课题。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B.为了更好地提高服务质量,我们必须坚持以人为本,最大限度地为旅客创造和谐的候车环</a:t>
            </a:r>
            <a:r>
              <a:t/>
            </a:r>
            <a:br/>
            <a:r>
              <a:rPr lang="zh-CN" altLang="en-US" sz="1530" kern="0" dirty="0" smtClean="0">
                <a:solidFill>
                  <a:srgbClr val="000000"/>
                </a:solidFill>
                <a:latin typeface="Times New Roman" pitchFamily="65" charset="-122"/>
                <a:ea typeface="宋体" pitchFamily="65" charset="-122"/>
              </a:rPr>
              <a:t>境、快乐的人性化服务。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C.这种感冒新药经过在北京、上海、南京、杭州、开封等地医院的400多个病例中临床试用,</a:t>
            </a:r>
            <a:r>
              <a:t/>
            </a:r>
            <a:br/>
            <a:r>
              <a:rPr lang="zh-CN" altLang="en-US" sz="1530" kern="0" dirty="0" smtClean="0">
                <a:solidFill>
                  <a:srgbClr val="000000"/>
                </a:solidFill>
                <a:latin typeface="Times New Roman" pitchFamily="65" charset="-122"/>
                <a:ea typeface="宋体" pitchFamily="65" charset="-122"/>
              </a:rPr>
              <a:t>80%反映确实有疗效。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D.校庆在即,学校要求全体师生注重礼仪,热情待客,以带给从全国各地回母校参加庆祝活动的</a:t>
            </a:r>
            <a:r>
              <a:t/>
            </a:r>
            <a:br/>
            <a:r>
              <a:rPr lang="zh-CN" altLang="en-US" sz="1530" kern="0" dirty="0" smtClean="0">
                <a:solidFill>
                  <a:srgbClr val="000000"/>
                </a:solidFill>
                <a:latin typeface="Times New Roman" pitchFamily="65" charset="-122"/>
                <a:ea typeface="宋体" pitchFamily="65" charset="-122"/>
              </a:rPr>
              <a:t>校友感到宾至如归。</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B.成分残缺,可在“以人为本”后添加“的原则”,“快乐”前添加“提供”。C.</a:t>
            </a:r>
            <a:r>
              <a:rPr dirty="0"/>
              <a:t/>
            </a:r>
            <a:br>
              <a:rPr dirty="0"/>
            </a:br>
            <a:r>
              <a:rPr lang="zh-CN" altLang="en-US" sz="1530" kern="0" dirty="0" smtClean="0">
                <a:solidFill>
                  <a:srgbClr val="000000"/>
                </a:solidFill>
                <a:latin typeface="Times New Roman" pitchFamily="65" charset="-122"/>
                <a:ea typeface="宋体" pitchFamily="65" charset="-122"/>
              </a:rPr>
              <a:t>成分赘余,应删去“在”“中”。D.结构混乱,“以带给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宾至如归”句式杂糅,应为“以带</a:t>
            </a:r>
            <a:r>
              <a:rPr dirty="0"/>
              <a:t/>
            </a:r>
            <a:br>
              <a:rPr dirty="0"/>
            </a:br>
            <a:r>
              <a:rPr lang="zh-CN" altLang="en-US" sz="1530" kern="0" dirty="0" smtClean="0">
                <a:solidFill>
                  <a:srgbClr val="000000"/>
                </a:solidFill>
                <a:latin typeface="Times New Roman" pitchFamily="65" charset="-122"/>
                <a:ea typeface="宋体" pitchFamily="65" charset="-122"/>
              </a:rPr>
              <a:t>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校友宾至如归的感觉”或“以使从全国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宾至如归”。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5.(2010课标全国,14)下列各句中,没有语病的一句是(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A.最近相关部门对两个小区新装修的住房进行空气质量检测,结果有一半住房甲醛超标,而引</a:t>
            </a:r>
            <a:r>
              <a:rPr dirty="0"/>
              <a:t/>
            </a:r>
            <a:br>
              <a:rPr dirty="0"/>
            </a:br>
            <a:r>
              <a:rPr lang="zh-CN" altLang="en-US" sz="1530" kern="0" dirty="0" smtClean="0">
                <a:solidFill>
                  <a:srgbClr val="000000"/>
                </a:solidFill>
                <a:latin typeface="Times New Roman" pitchFamily="65" charset="-122"/>
                <a:ea typeface="宋体" pitchFamily="65" charset="-122"/>
              </a:rPr>
              <a:t>发甲醛超标最主要的原因是居民不合适的装修造成的。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B.李先生认为服饰公司侵犯了自己的权利,将之诉至法院,要求停止侵害,并提出30 000元人民</a:t>
            </a:r>
            <a:r>
              <a:rPr dirty="0"/>
              <a:t/>
            </a:r>
            <a:br>
              <a:rPr dirty="0"/>
            </a:br>
            <a:r>
              <a:rPr lang="zh-CN" altLang="en-US" sz="1530" kern="0" dirty="0" smtClean="0">
                <a:solidFill>
                  <a:srgbClr val="000000"/>
                </a:solidFill>
                <a:latin typeface="Times New Roman" pitchFamily="65" charset="-122"/>
                <a:ea typeface="宋体" pitchFamily="65" charset="-122"/>
              </a:rPr>
              <a:t>币的经济索赔和2 000元人民币的精神损害抚慰金。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C.国家质检总局提出,“十一五”期间要形成10个左右拥有自主知识产权、国际竞争力较</a:t>
            </a:r>
            <a:r>
              <a:rPr dirty="0"/>
              <a:t/>
            </a:r>
            <a:br>
              <a:rPr dirty="0"/>
            </a:br>
            <a:r>
              <a:rPr lang="zh-CN" altLang="en-US" sz="1530" kern="0" dirty="0" smtClean="0">
                <a:solidFill>
                  <a:srgbClr val="000000"/>
                </a:solidFill>
                <a:latin typeface="Times New Roman" pitchFamily="65" charset="-122"/>
                <a:ea typeface="宋体" pitchFamily="65" charset="-122"/>
              </a:rPr>
              <a:t>强、知名度较高、在国际市场占有一定份额的世界级品牌。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D.长沙、株洲、湘潭城市群建设的启动,对道路、交通、媒体、通讯等行业提出了新的要求,</a:t>
            </a:r>
            <a:r>
              <a:rPr dirty="0"/>
              <a:t/>
            </a:r>
            <a:br>
              <a:rPr dirty="0"/>
            </a:br>
            <a:r>
              <a:rPr lang="zh-CN" altLang="en-US" sz="1530" kern="0" dirty="0" smtClean="0">
                <a:solidFill>
                  <a:srgbClr val="000000"/>
                </a:solidFill>
                <a:latin typeface="Times New Roman" pitchFamily="65" charset="-122"/>
                <a:ea typeface="宋体" pitchFamily="65" charset="-122"/>
              </a:rPr>
              <a:t>与此相关,长沙商业圈无疑也将面对重新洗牌的机会。</a:t>
            </a:r>
            <a:endParaRPr lang="zh-CN" altLang="en-US" dirty="0"/>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A.结构混乱,可删去“最主要的原因”或“造成的”。B.成分残缺,“提出”没有</a:t>
            </a:r>
            <a:r>
              <a:rPr dirty="0"/>
              <a:t/>
            </a:r>
            <a:br>
              <a:rPr dirty="0"/>
            </a:br>
            <a:r>
              <a:rPr lang="zh-CN" altLang="en-US" sz="1530" kern="0" dirty="0" smtClean="0">
                <a:solidFill>
                  <a:srgbClr val="000000"/>
                </a:solidFill>
                <a:latin typeface="Times New Roman" pitchFamily="65" charset="-122"/>
                <a:ea typeface="宋体" pitchFamily="65" charset="-122"/>
              </a:rPr>
              <a:t>宾语,应补充“的要求”。D.不合逻辑,“道路”和“交通”两个概念有交叉,不能并列。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6.(2015广东,3)下列句子中,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A.今年五一节前夕,发改委发出紧急通知,禁止空调厂商和经销商不得以价格战的手段进行不</a:t>
            </a:r>
            <a:r>
              <a:t/>
            </a:r>
            <a:br/>
            <a:r>
              <a:rPr lang="zh-CN" altLang="en-US" sz="1530" kern="0" dirty="0" smtClean="0">
                <a:solidFill>
                  <a:srgbClr val="000000"/>
                </a:solidFill>
                <a:latin typeface="Times New Roman" pitchFamily="65" charset="-122"/>
                <a:ea typeface="宋体" pitchFamily="65" charset="-122"/>
              </a:rPr>
              <a:t>正当竞争。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B.据报道,某市场被发现存在销售假冒伪劣产品,伪造质检报告书,管理部门将对此开展专项检</a:t>
            </a:r>
            <a:r>
              <a:t/>
            </a:r>
            <a:br/>
            <a:r>
              <a:rPr lang="zh-CN" altLang="en-US" sz="1530" kern="0" dirty="0" smtClean="0">
                <a:solidFill>
                  <a:srgbClr val="000000"/>
                </a:solidFill>
                <a:latin typeface="Times New Roman" pitchFamily="65" charset="-122"/>
                <a:ea typeface="宋体" pitchFamily="65" charset="-122"/>
              </a:rPr>
              <a:t>查行动,进一步规范经营行为。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C.随着个人计算机的广泛应用,互联网以不可阻挡之势在全世界范围内掀起了影响社会不同</a:t>
            </a:r>
            <a:r>
              <a:t/>
            </a:r>
            <a:br/>
            <a:r>
              <a:rPr lang="zh-CN" altLang="en-US" sz="1530" kern="0" dirty="0" smtClean="0">
                <a:solidFill>
                  <a:srgbClr val="000000"/>
                </a:solidFill>
                <a:latin typeface="Times New Roman" pitchFamily="65" charset="-122"/>
                <a:ea typeface="宋体" pitchFamily="65" charset="-122"/>
              </a:rPr>
              <a:t>领域、不同层次的变革浪潮。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D.打车软件为乘客和司机搭建起沟通平台,方便了市民打车,但出租车无论是否使用打车软件,</a:t>
            </a:r>
            <a:r>
              <a:t/>
            </a:r>
            <a:br/>
            <a:r>
              <a:rPr lang="zh-CN" altLang="en-US" sz="1530" kern="0" dirty="0" smtClean="0">
                <a:solidFill>
                  <a:srgbClr val="000000"/>
                </a:solidFill>
                <a:latin typeface="Times New Roman" pitchFamily="65" charset="-122"/>
                <a:ea typeface="宋体" pitchFamily="65" charset="-122"/>
              </a:rPr>
              <a:t>均应遵守运营规则,这样才能维护相关各方的合法权益和合理要求。</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A.否定不当,应删去“不得”。B.成分残缺,可在“报告书”后加“的现象”。D.</a:t>
            </a:r>
            <a:r>
              <a:rPr dirty="0"/>
              <a:t/>
            </a:r>
            <a:br>
              <a:rPr dirty="0"/>
            </a:br>
            <a:r>
              <a:rPr lang="zh-CN" altLang="en-US" sz="1530" kern="0" dirty="0" smtClean="0">
                <a:solidFill>
                  <a:srgbClr val="000000"/>
                </a:solidFill>
                <a:latin typeface="Times New Roman" pitchFamily="65" charset="-122"/>
                <a:ea typeface="宋体" pitchFamily="65" charset="-122"/>
              </a:rPr>
              <a:t>搭配不当,动词“维护”和“要求”不搭配,可改为“这样才能维护相关各方的合法权益,满足</a:t>
            </a:r>
            <a:r>
              <a:rPr dirty="0"/>
              <a:t/>
            </a:r>
            <a:br>
              <a:rPr dirty="0"/>
            </a:br>
            <a:r>
              <a:rPr lang="zh-CN" altLang="en-US" sz="1530" kern="0" dirty="0" smtClean="0">
                <a:solidFill>
                  <a:srgbClr val="000000"/>
                </a:solidFill>
                <a:latin typeface="Times New Roman" pitchFamily="65" charset="-122"/>
                <a:ea typeface="宋体" pitchFamily="65" charset="-122"/>
              </a:rPr>
              <a:t>相关各方的合理要求”。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7.(2015安徽,17)下列各句中,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A.具有自动化生产、智能识别和系统操控等功能的工业机器人,正成为国内不少装备制造企</a:t>
            </a:r>
            <a:r>
              <a:t/>
            </a:r>
            <a:br/>
            <a:r>
              <a:rPr lang="zh-CN" altLang="en-US" sz="1530" kern="0" dirty="0" smtClean="0">
                <a:solidFill>
                  <a:srgbClr val="000000"/>
                </a:solidFill>
                <a:latin typeface="Times New Roman" pitchFamily="65" charset="-122"/>
                <a:ea typeface="宋体" pitchFamily="65" charset="-122"/>
              </a:rPr>
              <a:t>业提高生产效率、解决人力成本上涨的利器。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B.如何引导有运动天赋的青少年热爱并且投身于滑雪运动,从而培养这些青少年对滑雪运动</a:t>
            </a:r>
            <a:r>
              <a:t/>
            </a:r>
            <a:br/>
            <a:r>
              <a:rPr lang="zh-CN" altLang="en-US" sz="1530" kern="0" dirty="0" smtClean="0">
                <a:solidFill>
                  <a:srgbClr val="000000"/>
                </a:solidFill>
                <a:latin typeface="Times New Roman" pitchFamily="65" charset="-122"/>
                <a:ea typeface="宋体" pitchFamily="65" charset="-122"/>
              </a:rPr>
              <a:t>的兴趣,是北京冬奥申委正在关注的问题。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C.要深化对南极地区海冰融化现象和南极上空大气运动过程的认识,就必须扩大科学考察区</a:t>
            </a:r>
            <a:r>
              <a:t/>
            </a:r>
            <a:br/>
            <a:r>
              <a:rPr lang="zh-CN" altLang="en-US" sz="1530" kern="0" dirty="0" smtClean="0">
                <a:solidFill>
                  <a:srgbClr val="000000"/>
                </a:solidFill>
                <a:latin typeface="Times New Roman" pitchFamily="65" charset="-122"/>
                <a:ea typeface="宋体" pitchFamily="65" charset="-122"/>
              </a:rPr>
              <a:t>域,加强科研观测精度,改进实验设计方法。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D.各级各类学校应高度重视校园网络平台建设,着力培养一批熟悉网络技术、业务精湛的老</a:t>
            </a:r>
            <a:r>
              <a:t/>
            </a:r>
            <a:br/>
            <a:r>
              <a:rPr lang="zh-CN" altLang="en-US" sz="1530" kern="0" dirty="0" smtClean="0">
                <a:solidFill>
                  <a:srgbClr val="000000"/>
                </a:solidFill>
                <a:latin typeface="Times New Roman" pitchFamily="65" charset="-122"/>
                <a:ea typeface="宋体" pitchFamily="65" charset="-122"/>
              </a:rPr>
              <a:t>师,以便扎实有效地开展网络教育教学工作。</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D　A.成分残缺,“人力成本上涨”后应加“问题”。B.语序不当,应将“对滑雪运动</a:t>
            </a:r>
            <a:r>
              <a:rPr dirty="0"/>
              <a:t/>
            </a:r>
            <a:br>
              <a:rPr dirty="0"/>
            </a:br>
            <a:r>
              <a:rPr lang="zh-CN" altLang="en-US" sz="1530" kern="0" dirty="0" smtClean="0">
                <a:solidFill>
                  <a:srgbClr val="000000"/>
                </a:solidFill>
                <a:latin typeface="Times New Roman" pitchFamily="65" charset="-122"/>
                <a:ea typeface="宋体" pitchFamily="65" charset="-122"/>
              </a:rPr>
              <a:t>的兴趣”与“热爱并且投身于滑雪运动”调换位置,“引导”与“培养”调换位置。C.搭配</a:t>
            </a:r>
            <a:r>
              <a:rPr dirty="0"/>
              <a:t/>
            </a:r>
            <a:br>
              <a:rPr dirty="0"/>
            </a:br>
            <a:r>
              <a:rPr lang="zh-CN" altLang="en-US" sz="1530" kern="0" dirty="0" smtClean="0">
                <a:solidFill>
                  <a:srgbClr val="000000"/>
                </a:solidFill>
                <a:latin typeface="Times New Roman" pitchFamily="65" charset="-122"/>
                <a:ea typeface="宋体" pitchFamily="65" charset="-122"/>
              </a:rPr>
              <a:t>不当,应将“加强”改为“提高”。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8.(2015山东,5)下列各句中,没有语病、句意明确的一项是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A.除了驾驶员要有熟练的驾驶技术、丰富的驾驶经验之外,汽车本身的状况,也是保证行车安</a:t>
            </a:r>
            <a:r>
              <a:t/>
            </a:r>
            <a:br/>
            <a:r>
              <a:rPr lang="zh-CN" altLang="en-US" sz="1530" kern="0" dirty="0" smtClean="0">
                <a:solidFill>
                  <a:srgbClr val="000000"/>
                </a:solidFill>
                <a:latin typeface="Times New Roman" pitchFamily="65" charset="-122"/>
                <a:ea typeface="宋体" pitchFamily="65" charset="-122"/>
              </a:rPr>
              <a:t>全的重要条件之一。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B.帮助家境不好的孩子上大学,是我们应该做的,况且这孩子各方面都很优秀,我们一定要帮助</a:t>
            </a:r>
            <a:r>
              <a:t/>
            </a:r>
            <a:br/>
            <a:r>
              <a:rPr lang="zh-CN" altLang="en-US" sz="1530" kern="0" dirty="0" smtClean="0">
                <a:solidFill>
                  <a:srgbClr val="000000"/>
                </a:solidFill>
                <a:latin typeface="Times New Roman" pitchFamily="65" charset="-122"/>
                <a:ea typeface="宋体" pitchFamily="65" charset="-122"/>
              </a:rPr>
              <a:t>她圆大学梦。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C.说到人才培养,人们往往想到要学好各门课程的基础理论,而对与这些理论密切相关的逻辑</a:t>
            </a:r>
            <a:r>
              <a:t/>
            </a:r>
            <a:br/>
            <a:r>
              <a:rPr lang="zh-CN" altLang="en-US" sz="1530" kern="0" dirty="0" smtClean="0">
                <a:solidFill>
                  <a:srgbClr val="000000"/>
                </a:solidFill>
                <a:latin typeface="Times New Roman" pitchFamily="65" charset="-122"/>
                <a:ea typeface="宋体" pitchFamily="65" charset="-122"/>
              </a:rPr>
              <a:t>思维训练却常常被忽视。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D.这部影片讲述了一个身患重病的工人的女儿自强不息、与命运抗争的故事,对青少年观众</a:t>
            </a:r>
            <a:r>
              <a:t/>
            </a:r>
            <a:br/>
            <a:r>
              <a:rPr lang="zh-CN" altLang="en-US" sz="1530" kern="0" dirty="0" smtClean="0">
                <a:solidFill>
                  <a:srgbClr val="000000"/>
                </a:solidFill>
                <a:latin typeface="Times New Roman" pitchFamily="65" charset="-122"/>
                <a:ea typeface="宋体" pitchFamily="65" charset="-122"/>
              </a:rPr>
              <a:t>很有教育意义。</a:t>
            </a:r>
            <a:endParaRPr lang="zh-CN" altLang="en-US"/>
          </a:p>
        </p:txBody>
      </p:sp>
      <p:sp>
        <p:nvSpPr>
          <p:cNvPr id="3" name="TextBox 2"/>
          <p:cNvSpPr txBox="1"/>
          <p:nvPr/>
        </p:nvSpPr>
        <p:spPr>
          <a:xfrm>
            <a:off x="540000"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A.不合逻辑,“状况”有好有坏,“保证行车安全”的只能是好的状况,可在“状</a:t>
            </a:r>
            <a:r>
              <a:rPr dirty="0"/>
              <a:t/>
            </a:r>
            <a:br>
              <a:rPr dirty="0"/>
            </a:br>
            <a:r>
              <a:rPr lang="zh-CN" altLang="en-US" sz="1530" kern="0" dirty="0" smtClean="0">
                <a:solidFill>
                  <a:srgbClr val="000000"/>
                </a:solidFill>
                <a:latin typeface="Times New Roman" pitchFamily="65" charset="-122"/>
                <a:ea typeface="宋体" pitchFamily="65" charset="-122"/>
              </a:rPr>
              <a:t>况”前加“良好”。C.结构混乱,“而对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相关的逻辑思维训练却常常忽视”与“而与</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相关的逻辑思维训练却常常被忽视”杂糅,可删去“被”,或删去“对”,或将最后一个分句</a:t>
            </a:r>
            <a:r>
              <a:rPr dirty="0"/>
              <a:t/>
            </a:r>
            <a:br>
              <a:rPr dirty="0"/>
            </a:br>
            <a:r>
              <a:rPr lang="zh-CN" altLang="en-US" sz="1530" kern="0" dirty="0" smtClean="0">
                <a:solidFill>
                  <a:srgbClr val="000000"/>
                </a:solidFill>
                <a:latin typeface="Times New Roman" pitchFamily="65" charset="-122"/>
                <a:ea typeface="宋体" pitchFamily="65" charset="-122"/>
              </a:rPr>
              <a:t>改为“却常常忽视与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相关的逻辑思维训练”。D.表意不明,无法判断“身患重病”的是</a:t>
            </a:r>
            <a:r>
              <a:rPr dirty="0"/>
              <a:t/>
            </a:r>
            <a:br>
              <a:rPr dirty="0"/>
            </a:br>
            <a:r>
              <a:rPr lang="zh-CN" altLang="en-US" sz="1530" kern="0" dirty="0" smtClean="0">
                <a:solidFill>
                  <a:srgbClr val="000000"/>
                </a:solidFill>
                <a:latin typeface="Times New Roman" pitchFamily="65" charset="-122"/>
                <a:ea typeface="宋体" pitchFamily="65" charset="-122"/>
              </a:rPr>
              <a:t>“工人”还是“工人的女儿”,有歧义。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9.(2015江苏,2)下列各句中,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A.英国政府计划从今年9月开始,推行4到5岁幼童将接受语文和算术能力的“基准测验”,此</a:t>
            </a:r>
            <a:r>
              <a:t/>
            </a:r>
            <a:br/>
            <a:r>
              <a:rPr lang="zh-CN" altLang="en-US" sz="1530" kern="0" dirty="0" smtClean="0">
                <a:solidFill>
                  <a:srgbClr val="000000"/>
                </a:solidFill>
                <a:latin typeface="Times New Roman" pitchFamily="65" charset="-122"/>
                <a:ea typeface="宋体" pitchFamily="65" charset="-122"/>
              </a:rPr>
              <a:t>政策遭到了教师工会的强烈反对。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B.一种观念只有被人们普遍接受、理解和掌握并转化为整个社会的群体意识,才能成为人们</a:t>
            </a:r>
            <a:r>
              <a:t/>
            </a:r>
            <a:br/>
            <a:r>
              <a:rPr lang="zh-CN" altLang="en-US" sz="1530" kern="0" dirty="0" smtClean="0">
                <a:solidFill>
                  <a:srgbClr val="000000"/>
                </a:solidFill>
                <a:latin typeface="Times New Roman" pitchFamily="65" charset="-122"/>
                <a:ea typeface="宋体" pitchFamily="65" charset="-122"/>
              </a:rPr>
              <a:t>自觉遵守和奉行的准则。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C.批评或许有对有错,甚至偏激,但只要出于善意,没有违犯法律法规,没有损害公序良俗,我们</a:t>
            </a:r>
            <a:r>
              <a:t/>
            </a:r>
            <a:br/>
            <a:r>
              <a:rPr lang="zh-CN" altLang="en-US" sz="1530" kern="0" dirty="0" smtClean="0">
                <a:solidFill>
                  <a:srgbClr val="000000"/>
                </a:solidFill>
                <a:latin typeface="Times New Roman" pitchFamily="65" charset="-122"/>
                <a:ea typeface="宋体" pitchFamily="65" charset="-122"/>
              </a:rPr>
              <a:t>就应该以包容的心态对待。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D.今年5月9日是俄罗斯卫国战争胜利70周年,有近30个国家和国际组织的领导人参加了在莫</a:t>
            </a:r>
            <a:r>
              <a:t/>
            </a:r>
            <a:br/>
            <a:r>
              <a:rPr lang="zh-CN" altLang="en-US" sz="1530" kern="0" dirty="0" smtClean="0">
                <a:solidFill>
                  <a:srgbClr val="000000"/>
                </a:solidFill>
                <a:latin typeface="Times New Roman" pitchFamily="65" charset="-122"/>
                <a:ea typeface="宋体" pitchFamily="65" charset="-122"/>
              </a:rPr>
              <a:t>斯科红场举行的阅兵式。</a:t>
            </a:r>
            <a:endParaRPr lang="zh-CN" altLang="en-US"/>
          </a:p>
        </p:txBody>
      </p:sp>
      <p:sp>
        <p:nvSpPr>
          <p:cNvPr id="3" name="TextBox 2"/>
          <p:cNvSpPr txBox="1"/>
          <p:nvPr/>
        </p:nvSpPr>
        <p:spPr>
          <a:xfrm>
            <a:off x="540000"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A.成分残缺,应在“基准测验”后补出宾语中心词“政策”;语序不当,应将“将”</a:t>
            </a:r>
            <a:r>
              <a:rPr dirty="0"/>
              <a:t/>
            </a:r>
            <a:br>
              <a:rPr dirty="0"/>
            </a:br>
            <a:r>
              <a:rPr lang="zh-CN" altLang="en-US" sz="1530" kern="0" dirty="0" smtClean="0">
                <a:solidFill>
                  <a:srgbClr val="000000"/>
                </a:solidFill>
                <a:latin typeface="Times New Roman" pitchFamily="65" charset="-122"/>
                <a:ea typeface="宋体" pitchFamily="65" charset="-122"/>
              </a:rPr>
              <a:t>放到“推行”的前面。B.语序不当,“接受、理解和掌握”应改为“理解、接受和掌握”;搭</a:t>
            </a:r>
            <a:r>
              <a:rPr dirty="0"/>
              <a:t/>
            </a:r>
            <a:br>
              <a:rPr dirty="0"/>
            </a:br>
            <a:r>
              <a:rPr lang="zh-CN" altLang="en-US" sz="1530" kern="0" dirty="0" smtClean="0">
                <a:solidFill>
                  <a:srgbClr val="000000"/>
                </a:solidFill>
                <a:latin typeface="Times New Roman" pitchFamily="65" charset="-122"/>
                <a:ea typeface="宋体" pitchFamily="65" charset="-122"/>
              </a:rPr>
              <a:t>配不当,“观念”和“掌握”搭配不当,可删去“和掌握”。 D.搭配不当,前面主语是“日”,</a:t>
            </a:r>
            <a:r>
              <a:rPr dirty="0"/>
              <a:t/>
            </a:r>
            <a:br>
              <a:rPr dirty="0"/>
            </a:br>
            <a:r>
              <a:rPr lang="zh-CN" altLang="en-US" sz="1530" kern="0" dirty="0" smtClean="0">
                <a:solidFill>
                  <a:srgbClr val="000000"/>
                </a:solidFill>
                <a:latin typeface="Times New Roman" pitchFamily="65" charset="-122"/>
                <a:ea typeface="宋体" pitchFamily="65" charset="-122"/>
              </a:rPr>
              <a:t>后面宾语是“年”,可在“周年”后加上“纪念日”;表意不明,“近30个”是指“国家和国际</a:t>
            </a:r>
            <a:r>
              <a:rPr dirty="0"/>
              <a:t/>
            </a:r>
            <a:br>
              <a:rPr dirty="0"/>
            </a:br>
            <a:r>
              <a:rPr lang="zh-CN" altLang="en-US" sz="1530" kern="0" dirty="0" smtClean="0">
                <a:solidFill>
                  <a:srgbClr val="000000"/>
                </a:solidFill>
                <a:latin typeface="Times New Roman" pitchFamily="65" charset="-122"/>
                <a:ea typeface="宋体" pitchFamily="65" charset="-122"/>
              </a:rPr>
              <a:t>组织”还是指“领导人”,有歧义。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10.(2015浙江,4)下列各句中,没有语病的一项是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A.只有当促进艺术电影繁荣成为社会共识,从源头的创作方到末端的受众方的各环节都得到</a:t>
            </a:r>
            <a:r>
              <a:t/>
            </a:r>
            <a:br/>
            <a:r>
              <a:rPr lang="zh-CN" altLang="en-US" sz="1530" kern="0" dirty="0" smtClean="0">
                <a:solidFill>
                  <a:srgbClr val="000000"/>
                </a:solidFill>
                <a:latin typeface="Times New Roman" pitchFamily="65" charset="-122"/>
                <a:ea typeface="宋体" pitchFamily="65" charset="-122"/>
              </a:rPr>
              <a:t>强有力的支持,艺术电影才能真正实现飞跃。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B.据说当年徽州男人大多出外经商,家中皆是妇孺及孩童,为了安全,徽州的古村落老宅子大多</a:t>
            </a:r>
            <a:r>
              <a:t/>
            </a:r>
            <a:br/>
            <a:r>
              <a:rPr lang="zh-CN" altLang="en-US" sz="1530" kern="0" dirty="0" smtClean="0">
                <a:solidFill>
                  <a:srgbClr val="000000"/>
                </a:solidFill>
                <a:latin typeface="Times New Roman" pitchFamily="65" charset="-122"/>
                <a:ea typeface="宋体" pitchFamily="65" charset="-122"/>
              </a:rPr>
              <a:t>为高墙深院、重门窄窗的建筑。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C.工作之余,大家的闲谈话题脱不开子女教育、住房大小、职务升迁,也照样脱不开为饭菜咸</a:t>
            </a:r>
            <a:r>
              <a:t/>
            </a:r>
            <a:br/>
            <a:r>
              <a:rPr lang="zh-CN" altLang="en-US" sz="1530" kern="0" dirty="0" smtClean="0">
                <a:solidFill>
                  <a:srgbClr val="000000"/>
                </a:solidFill>
                <a:latin typeface="Times New Roman" pitchFamily="65" charset="-122"/>
                <a:ea typeface="宋体" pitchFamily="65" charset="-122"/>
              </a:rPr>
              <a:t>淡、暖气冷热、物价高低吐槽发声。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D.我国重新修订《食品安全法》,目的是用更严格的监管、更严厉的处罚、更严肃的问责,切</a:t>
            </a:r>
            <a:r>
              <a:t/>
            </a:r>
            <a:br/>
            <a:r>
              <a:rPr lang="zh-CN" altLang="en-US" sz="1530" kern="0" dirty="0" smtClean="0">
                <a:solidFill>
                  <a:srgbClr val="000000"/>
                </a:solidFill>
                <a:latin typeface="Times New Roman" pitchFamily="65" charset="-122"/>
                <a:ea typeface="宋体" pitchFamily="65" charset="-122"/>
              </a:rPr>
              <a:t>实保障“舌尖上的安全”,被称为“最严食品安全法”。</a:t>
            </a:r>
            <a:endParaRPr lang="zh-CN" altLang="en-US"/>
          </a:p>
        </p:txBody>
      </p:sp>
      <p:sp>
        <p:nvSpPr>
          <p:cNvPr id="3" name="TextBox 2"/>
          <p:cNvSpPr txBox="1"/>
          <p:nvPr/>
        </p:nvSpPr>
        <p:spPr>
          <a:xfrm>
            <a:off x="540000" y="426391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A　B.成分赘余,“孺”与“孩童”重复。C.结构混乱,“脱不开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吐</a:t>
            </a:r>
            <a:r>
              <a:rPr dirty="0"/>
              <a:t/>
            </a:r>
            <a:br>
              <a:rPr dirty="0"/>
            </a:br>
            <a:r>
              <a:rPr lang="zh-CN" altLang="en-US" sz="1530" kern="0" dirty="0" smtClean="0">
                <a:solidFill>
                  <a:srgbClr val="000000"/>
                </a:solidFill>
                <a:latin typeface="Times New Roman" pitchFamily="65" charset="-122"/>
                <a:ea typeface="宋体" pitchFamily="65" charset="-122"/>
              </a:rPr>
              <a:t>槽发声”杂糅,可删去“为”和“吐槽发声”。D.偷换主语,可在“被”前加“新修订的《食</a:t>
            </a:r>
            <a:r>
              <a:rPr dirty="0"/>
              <a:t/>
            </a:r>
            <a:br>
              <a:rPr dirty="0"/>
            </a:br>
            <a:r>
              <a:rPr lang="zh-CN" altLang="en-US" sz="1530" kern="0" dirty="0" smtClean="0">
                <a:solidFill>
                  <a:srgbClr val="000000"/>
                </a:solidFill>
                <a:latin typeface="Times New Roman" pitchFamily="65" charset="-122"/>
                <a:ea typeface="宋体" pitchFamily="65" charset="-122"/>
              </a:rPr>
              <a:t>品安全法》”。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11.(2015湖北,4)下列各项中,没有语病的一项是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A.2015年3月1日正式实施了《湖北省全民阅读促进办法》,是我国首部关于全民阅读的地方</a:t>
            </a:r>
            <a:r>
              <a:t/>
            </a:r>
            <a:br/>
            <a:r>
              <a:rPr lang="zh-CN" altLang="en-US" sz="1530" kern="0" dirty="0" smtClean="0">
                <a:solidFill>
                  <a:srgbClr val="000000"/>
                </a:solidFill>
                <a:latin typeface="Times New Roman" pitchFamily="65" charset="-122"/>
                <a:ea typeface="宋体" pitchFamily="65" charset="-122"/>
              </a:rPr>
              <a:t>政府规章,普通人的阅读权益因此获得了法律保障。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B.近年来,生态保护意识渐入人心,所以当社会经济发展与林地保护管理发生冲突时,一些地方</a:t>
            </a:r>
            <a:r>
              <a:t/>
            </a:r>
            <a:br/>
            <a:r>
              <a:rPr lang="zh-CN" altLang="en-US" sz="1530" kern="0" dirty="0" smtClean="0">
                <a:solidFill>
                  <a:srgbClr val="000000"/>
                </a:solidFill>
                <a:latin typeface="Times New Roman" pitchFamily="65" charset="-122"/>
                <a:ea typeface="宋体" pitchFamily="65" charset="-122"/>
              </a:rPr>
              <a:t>在权衡之后往往会选择前者。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C.2014年底,我国探月工程三期“再入返回飞行”试验获得成功,确保嫦娥五号任务顺利实施</a:t>
            </a:r>
            <a:r>
              <a:t/>
            </a:r>
            <a:br/>
            <a:r>
              <a:rPr lang="zh-CN" altLang="en-US" sz="1530" kern="0" dirty="0" smtClean="0">
                <a:solidFill>
                  <a:srgbClr val="000000"/>
                </a:solidFill>
                <a:latin typeface="Times New Roman" pitchFamily="65" charset="-122"/>
                <a:ea typeface="宋体" pitchFamily="65" charset="-122"/>
              </a:rPr>
              <a:t>和探月工程持续推进奠定坚实基础。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D.对血液和血液制品进行严格的艾滋病病毒抗体检测,确保用血安全,是防止艾滋病通过采血</a:t>
            </a:r>
            <a:r>
              <a:t/>
            </a:r>
            <a:br/>
            <a:r>
              <a:rPr lang="zh-CN" altLang="en-US" sz="1530" kern="0" dirty="0" smtClean="0">
                <a:solidFill>
                  <a:srgbClr val="000000"/>
                </a:solidFill>
                <a:latin typeface="Times New Roman" pitchFamily="65" charset="-122"/>
                <a:ea typeface="宋体" pitchFamily="65" charset="-122"/>
              </a:rPr>
              <a:t>与供血途径传播的关键措施。</a:t>
            </a:r>
            <a:endParaRPr lang="zh-CN" altLang="en-US"/>
          </a:p>
        </p:txBody>
      </p:sp>
      <p:sp>
        <p:nvSpPr>
          <p:cNvPr id="3" name="TextBox 2"/>
          <p:cNvSpPr txBox="1"/>
          <p:nvPr/>
        </p:nvSpPr>
        <p:spPr>
          <a:xfrm>
            <a:off x="54000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A.成分残缺,缺主语,可将“实施”后的“了”改为“的”。B.不合逻辑,“生态保</a:t>
            </a:r>
            <a:r>
              <a:rPr dirty="0"/>
              <a:t/>
            </a:r>
            <a:br>
              <a:rPr dirty="0"/>
            </a:br>
            <a:r>
              <a:rPr lang="zh-CN" altLang="en-US" sz="1530" kern="0" dirty="0" smtClean="0">
                <a:solidFill>
                  <a:srgbClr val="000000"/>
                </a:solidFill>
                <a:latin typeface="Times New Roman" pitchFamily="65" charset="-122"/>
                <a:ea typeface="宋体" pitchFamily="65" charset="-122"/>
              </a:rPr>
              <a:t>护意识渐入人心”与“选择前者(社会经济发展)”矛盾。C.结构混乱,“确保</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”和“为</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奠定坚实基础”句式杂糅,可删去“奠定坚实基础”,并在“确保”后加“了”;或将“确</a:t>
            </a:r>
            <a:r>
              <a:rPr dirty="0"/>
              <a:t/>
            </a:r>
            <a:br>
              <a:rPr dirty="0"/>
            </a:br>
            <a:r>
              <a:rPr lang="zh-CN" altLang="en-US" sz="1530" kern="0" dirty="0" smtClean="0">
                <a:solidFill>
                  <a:srgbClr val="000000"/>
                </a:solidFill>
                <a:latin typeface="Times New Roman" pitchFamily="65" charset="-122"/>
                <a:ea typeface="宋体" pitchFamily="65" charset="-122"/>
              </a:rPr>
              <a:t>保”改为“为”,并在“奠定”后加“了”。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12.(2014辽宁,14)下列各句中,没有语病的一句是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A.一切儿童文学作品都应该永远持着守护童年的立场,遵循儿童思维发展规律,富有丰富的想</a:t>
            </a:r>
            <a:r>
              <a:t/>
            </a:r>
            <a:br/>
            <a:r>
              <a:rPr lang="zh-CN" altLang="en-US" sz="1530" kern="0" dirty="0" smtClean="0">
                <a:solidFill>
                  <a:srgbClr val="000000"/>
                </a:solidFill>
                <a:latin typeface="Times New Roman" pitchFamily="65" charset="-122"/>
                <a:ea typeface="宋体" pitchFamily="65" charset="-122"/>
              </a:rPr>
              <a:t>象力,充满爱与希望,传递古老传统中的善与美。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B.在深化改革的关键阶段,我们是否能够保持积极的精神状态,关系到我省经济的长远发展,关</a:t>
            </a:r>
            <a:r>
              <a:t/>
            </a:r>
            <a:br/>
            <a:r>
              <a:rPr lang="zh-CN" altLang="en-US" sz="1530" kern="0" dirty="0" smtClean="0">
                <a:solidFill>
                  <a:srgbClr val="000000"/>
                </a:solidFill>
                <a:latin typeface="Times New Roman" pitchFamily="65" charset="-122"/>
                <a:ea typeface="宋体" pitchFamily="65" charset="-122"/>
              </a:rPr>
              <a:t>系到全省人民的福祉,就必须防止“精神懈怠”。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C.自从实施飞行员培训计划后,学员报名十分踊跃,有航空爱好者,有想开飞机节省时间的企业</a:t>
            </a:r>
            <a:r>
              <a:t/>
            </a:r>
            <a:br/>
            <a:r>
              <a:rPr lang="zh-CN" altLang="en-US" sz="1530" kern="0" dirty="0" smtClean="0">
                <a:solidFill>
                  <a:srgbClr val="000000"/>
                </a:solidFill>
                <a:latin typeface="Times New Roman" pitchFamily="65" charset="-122"/>
                <a:ea typeface="宋体" pitchFamily="65" charset="-122"/>
              </a:rPr>
              <a:t>家,还有一些家长想给孩子增加一项实用技能。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D.今年,辽宁农信继续推进“阳光信贷工程”,致力于为农户打造公开透明、规范高效的信贷</a:t>
            </a:r>
            <a:r>
              <a:t/>
            </a:r>
            <a:br/>
            <a:r>
              <a:rPr lang="zh-CN" altLang="en-US" sz="1530" kern="0" dirty="0" smtClean="0">
                <a:solidFill>
                  <a:srgbClr val="000000"/>
                </a:solidFill>
                <a:latin typeface="Times New Roman" pitchFamily="65" charset="-122"/>
                <a:ea typeface="宋体" pitchFamily="65" charset="-122"/>
              </a:rPr>
              <a:t>绿色通道,切实解决广大农民“贷款难”的问题。</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D　A.搭配不当,主语“作品”与谓语不搭配,可将“作品”改为“作家”。B.不合逻</a:t>
            </a:r>
            <a:r>
              <a:rPr dirty="0"/>
              <a:t/>
            </a:r>
            <a:br>
              <a:rPr dirty="0"/>
            </a:br>
            <a:r>
              <a:rPr lang="zh-CN" altLang="en-US" sz="1530" kern="0" dirty="0" smtClean="0">
                <a:solidFill>
                  <a:srgbClr val="000000"/>
                </a:solidFill>
                <a:latin typeface="Times New Roman" pitchFamily="65" charset="-122"/>
                <a:ea typeface="宋体" pitchFamily="65" charset="-122"/>
              </a:rPr>
              <a:t>辑,两面对一面,可删去“是否”;关联词使用不当,可将“就”改为“所以”。C.语序不当,最</a:t>
            </a:r>
            <a:r>
              <a:rPr dirty="0"/>
              <a:t/>
            </a:r>
            <a:br>
              <a:rPr dirty="0"/>
            </a:br>
            <a:r>
              <a:rPr lang="zh-CN" altLang="en-US" sz="1530" kern="0" dirty="0" smtClean="0">
                <a:solidFill>
                  <a:srgbClr val="000000"/>
                </a:solidFill>
                <a:latin typeface="Times New Roman" pitchFamily="65" charset="-122"/>
                <a:ea typeface="宋体" pitchFamily="65" charset="-122"/>
              </a:rPr>
              <a:t>后一句应改为“还有一些想给孩子增加一项实用技能的家长”。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3509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　</a:t>
            </a:r>
            <a:r>
              <a:rPr lang="zh-CN" altLang="en-US" sz="1530" kern="0" dirty="0" smtClean="0">
                <a:solidFill>
                  <a:srgbClr val="000000"/>
                </a:solidFill>
                <a:latin typeface="Times New Roman" pitchFamily="65" charset="-122"/>
                <a:ea typeface="宋体" pitchFamily="65" charset="-122"/>
              </a:rPr>
              <a:t>语序不当是病句类型中常见的错误之一,且隐蔽性较大,容易失分。常见的语序不</a:t>
            </a:r>
            <a:r>
              <a:rPr dirty="0"/>
              <a:t/>
            </a:r>
            <a:br>
              <a:rPr dirty="0"/>
            </a:br>
            <a:r>
              <a:rPr lang="zh-CN" altLang="en-US" sz="1530" kern="0" dirty="0" smtClean="0">
                <a:solidFill>
                  <a:srgbClr val="000000"/>
                </a:solidFill>
                <a:latin typeface="Times New Roman" pitchFamily="65" charset="-122"/>
                <a:ea typeface="宋体" pitchFamily="65" charset="-122"/>
              </a:rPr>
              <a:t>当有:多层定语语序不当、多层状语语序不当、定语和状语错位、并列的词语或短语顺序不</a:t>
            </a:r>
            <a:r>
              <a:rPr dirty="0"/>
              <a:t/>
            </a:r>
            <a:br>
              <a:rPr dirty="0"/>
            </a:br>
            <a:r>
              <a:rPr lang="zh-CN" altLang="en-US" sz="1530" kern="0" dirty="0" smtClean="0">
                <a:solidFill>
                  <a:srgbClr val="000000"/>
                </a:solidFill>
                <a:latin typeface="Times New Roman" pitchFamily="65" charset="-122"/>
                <a:ea typeface="宋体" pitchFamily="65" charset="-122"/>
              </a:rPr>
              <a:t>当、分句顺序不当、关联词语位置不当等。</a:t>
            </a:r>
            <a:endParaRPr lang="zh-CN" altLang="en-US" dirty="0"/>
          </a:p>
        </p:txBody>
      </p:sp>
      <p:sp>
        <p:nvSpPr>
          <p:cNvPr id="3" name="TextBox 2"/>
          <p:cNvSpPr txBox="1"/>
          <p:nvPr/>
        </p:nvSpPr>
        <p:spPr>
          <a:xfrm>
            <a:off x="540000" y="120569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A.成分残缺,滥用介词“随着”而造成主语缺失,可以删去“随着”。B.句式杂糅,</a:t>
            </a:r>
            <a:r>
              <a:rPr dirty="0"/>
              <a:t/>
            </a:r>
            <a:br>
              <a:rPr dirty="0"/>
            </a:br>
            <a:r>
              <a:rPr lang="zh-CN" altLang="en-US" sz="1530" kern="0" dirty="0" smtClean="0">
                <a:solidFill>
                  <a:srgbClr val="000000"/>
                </a:solidFill>
                <a:latin typeface="Times New Roman" pitchFamily="65" charset="-122"/>
                <a:ea typeface="宋体" pitchFamily="65" charset="-122"/>
              </a:rPr>
              <a:t>“如果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”与“当</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的时候”杂糅,可将“如果”改为“当”或删去“的时候”。D.语</a:t>
            </a:r>
            <a:r>
              <a:rPr dirty="0"/>
              <a:t/>
            </a:r>
            <a:br>
              <a:rPr dirty="0"/>
            </a:br>
            <a:r>
              <a:rPr lang="zh-CN" altLang="en-US" sz="1530" kern="0" dirty="0" smtClean="0">
                <a:solidFill>
                  <a:srgbClr val="000000"/>
                </a:solidFill>
                <a:latin typeface="Times New Roman" pitchFamily="65" charset="-122"/>
                <a:ea typeface="宋体" pitchFamily="65" charset="-122"/>
              </a:rPr>
              <a:t>序不当,可将“开展”移到“历时三年”之前,并在“开展”后加“的”。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13.(2014天津,4)下列各句中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A.每一个学生都具有创新的潜能,要激发这种潜能,就要看能否培养学生自主学习的能力。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B.17世纪至18世纪,荷兰铸制著名的马剑银币,逐渐流入中国台湾和东南沿海地区,至今在中国</a:t>
            </a:r>
            <a:r>
              <a:t/>
            </a:r>
            <a:br/>
            <a:r>
              <a:rPr lang="zh-CN" altLang="en-US" sz="1530" kern="0" dirty="0" smtClean="0">
                <a:solidFill>
                  <a:srgbClr val="000000"/>
                </a:solidFill>
                <a:latin typeface="Times New Roman" pitchFamily="65" charset="-122"/>
                <a:ea typeface="宋体" pitchFamily="65" charset="-122"/>
              </a:rPr>
              <a:t>民间仍有不少收藏。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C.在任何组织内,优柔寡断者和盲目冲动者都是传染病毒,前者的延误时机和后者的盲目冲动</a:t>
            </a:r>
            <a:r>
              <a:t/>
            </a:r>
            <a:br/>
            <a:r>
              <a:rPr lang="zh-CN" altLang="en-US" sz="1530" kern="0" dirty="0" smtClean="0">
                <a:solidFill>
                  <a:srgbClr val="000000"/>
                </a:solidFill>
                <a:latin typeface="Times New Roman" pitchFamily="65" charset="-122"/>
                <a:ea typeface="宋体" pitchFamily="65" charset="-122"/>
              </a:rPr>
              <a:t>均可使企业在一夕间造成大灾难。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D.如果仅仅把这部话剧理解为简单意义上的反映两个阶级间不可调和的矛盾的一次愤懑的</a:t>
            </a:r>
            <a:r>
              <a:t/>
            </a:r>
            <a:br/>
            <a:r>
              <a:rPr lang="zh-CN" altLang="en-US" sz="1530" kern="0" dirty="0" smtClean="0">
                <a:solidFill>
                  <a:srgbClr val="000000"/>
                </a:solidFill>
                <a:latin typeface="Times New Roman" pitchFamily="65" charset="-122"/>
                <a:ea typeface="宋体" pitchFamily="65" charset="-122"/>
              </a:rPr>
              <a:t>碰撞的话,那么就可能低估了作品的审美价值。</a:t>
            </a:r>
            <a:endParaRPr lang="zh-CN" altLang="en-US"/>
          </a:p>
        </p:txBody>
      </p:sp>
      <p:sp>
        <p:nvSpPr>
          <p:cNvPr id="3" name="TextBox 2"/>
          <p:cNvSpPr txBox="1"/>
          <p:nvPr/>
        </p:nvSpPr>
        <p:spPr>
          <a:xfrm>
            <a:off x="540000" y="392033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A.一面对两面,可删去“看能否”。B.偷换主语,应在“铸制”后面加上“的”,使</a:t>
            </a:r>
            <a:r>
              <a:rPr dirty="0"/>
              <a:t/>
            </a:r>
            <a:br>
              <a:rPr dirty="0"/>
            </a:br>
            <a:r>
              <a:rPr lang="zh-CN" altLang="en-US" sz="1530" kern="0" dirty="0" smtClean="0">
                <a:solidFill>
                  <a:srgbClr val="000000"/>
                </a:solidFill>
                <a:latin typeface="Times New Roman" pitchFamily="65" charset="-122"/>
                <a:ea typeface="宋体" pitchFamily="65" charset="-122"/>
              </a:rPr>
              <a:t>“马剑银币”成为主语。C.主宾搭配不当,“传染病毒”改为“病毒传播者”;结构混乱,“使</a:t>
            </a:r>
            <a:r>
              <a:rPr dirty="0"/>
              <a:t/>
            </a:r>
            <a:br>
              <a:rPr dirty="0"/>
            </a:br>
            <a:r>
              <a:rPr lang="zh-CN" altLang="en-US" sz="1530" kern="0" dirty="0" smtClean="0">
                <a:solidFill>
                  <a:srgbClr val="000000"/>
                </a:solidFill>
                <a:latin typeface="Times New Roman" pitchFamily="65" charset="-122"/>
                <a:ea typeface="宋体" pitchFamily="65" charset="-122"/>
              </a:rPr>
              <a:t>企业在一夕间遭受大灾难”和“给企业在一夕间造成大灾难”两种句式混在一起了,采用一</a:t>
            </a:r>
            <a:r>
              <a:rPr dirty="0"/>
              <a:t/>
            </a:r>
            <a:br>
              <a:rPr dirty="0"/>
            </a:br>
            <a:r>
              <a:rPr lang="zh-CN" altLang="en-US" sz="1530" kern="0" dirty="0" smtClean="0">
                <a:solidFill>
                  <a:srgbClr val="000000"/>
                </a:solidFill>
                <a:latin typeface="Times New Roman" pitchFamily="65" charset="-122"/>
                <a:ea typeface="宋体" pitchFamily="65" charset="-122"/>
              </a:rPr>
              <a:t>种句式即可。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14.(2014广东,3)下列句子中,</a:t>
            </a:r>
            <a:r>
              <a:rPr lang="zh-CN" altLang="en-US" sz="1530" u="sng" kern="0" dirty="0" smtClean="0">
                <a:solidFill>
                  <a:srgbClr val="000000"/>
                </a:solidFill>
                <a:latin typeface="Times New Roman" pitchFamily="65" charset="-122"/>
                <a:ea typeface="宋体" pitchFamily="65" charset="-122"/>
              </a:rPr>
              <a:t>没有语病</a:t>
            </a:r>
            <a:r>
              <a:rPr lang="zh-CN" altLang="en-US" sz="1530" kern="0" dirty="0" smtClean="0">
                <a:solidFill>
                  <a:srgbClr val="000000"/>
                </a:solidFill>
                <a:latin typeface="Times New Roman" pitchFamily="65" charset="-122"/>
                <a:ea typeface="宋体" pitchFamily="65" charset="-122"/>
              </a:rPr>
              <a:t>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A.贝母是一种多年生草本植物,因其鳞茎具有止咳化痰、清热散结的神奇功效,常常采集起来,</a:t>
            </a:r>
            <a:r>
              <a:t/>
            </a:r>
            <a:br/>
            <a:r>
              <a:rPr lang="zh-CN" altLang="en-US" sz="1530" kern="0" dirty="0" smtClean="0">
                <a:solidFill>
                  <a:srgbClr val="000000"/>
                </a:solidFill>
                <a:latin typeface="Times New Roman" pitchFamily="65" charset="-122"/>
                <a:ea typeface="宋体" pitchFamily="65" charset="-122"/>
              </a:rPr>
              <a:t>加工成药材。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B.此次《环境保护法》修订,历时两年,前后经过了多次审议,如今终于定稿,在环境优先于经</a:t>
            </a:r>
            <a:r>
              <a:t/>
            </a:r>
            <a:br/>
            <a:r>
              <a:rPr lang="zh-CN" altLang="en-US" sz="1530" kern="0" dirty="0" smtClean="0">
                <a:solidFill>
                  <a:srgbClr val="000000"/>
                </a:solidFill>
                <a:latin typeface="Times New Roman" pitchFamily="65" charset="-122"/>
                <a:ea typeface="宋体" pitchFamily="65" charset="-122"/>
              </a:rPr>
              <a:t>济的原则上已达成一致并写入法律。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C.一段时间以来,汉字书写大赛、非遗保护等文化现象引人注目,传统文化的重要性已越来越</a:t>
            </a:r>
            <a:r>
              <a:t/>
            </a:r>
            <a:br/>
            <a:r>
              <a:rPr lang="zh-CN" altLang="en-US" sz="1530" kern="0" dirty="0" smtClean="0">
                <a:solidFill>
                  <a:srgbClr val="000000"/>
                </a:solidFill>
                <a:latin typeface="Times New Roman" pitchFamily="65" charset="-122"/>
                <a:ea typeface="宋体" pitchFamily="65" charset="-122"/>
              </a:rPr>
              <a:t>为国人所认知。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D.马尔克斯的一生充满传奇色彩,他不仅是魔幻现实主义文学的集大成者以及拉美“文学爆</a:t>
            </a:r>
            <a:r>
              <a:t/>
            </a:r>
            <a:br/>
            <a:r>
              <a:rPr lang="zh-CN" altLang="en-US" sz="1530" kern="0" dirty="0" smtClean="0">
                <a:solidFill>
                  <a:srgbClr val="000000"/>
                </a:solidFill>
                <a:latin typeface="Times New Roman" pitchFamily="65" charset="-122"/>
                <a:ea typeface="宋体" pitchFamily="65" charset="-122"/>
              </a:rPr>
              <a:t>炸”的先驱,还是记者、作家以及电影工作者。</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A.成分残缺,应该是“常常被采集起来”。B.成分残缺,应该是“在环境优先于经</a:t>
            </a:r>
            <a:r>
              <a:rPr dirty="0"/>
              <a:t/>
            </a:r>
            <a:br>
              <a:rPr dirty="0"/>
            </a:br>
            <a:r>
              <a:rPr lang="zh-CN" altLang="en-US" sz="1530" kern="0" dirty="0" smtClean="0">
                <a:solidFill>
                  <a:srgbClr val="000000"/>
                </a:solidFill>
                <a:latin typeface="Times New Roman" pitchFamily="65" charset="-122"/>
                <a:ea typeface="宋体" pitchFamily="65" charset="-122"/>
              </a:rPr>
              <a:t>济的原则问题上已达成一致并将这一原则写入法律”。D.递进关系语序不当,应为“他不仅</a:t>
            </a:r>
            <a:r>
              <a:rPr dirty="0"/>
              <a:t/>
            </a:r>
            <a:br>
              <a:rPr dirty="0"/>
            </a:br>
            <a:r>
              <a:rPr lang="zh-CN" altLang="en-US" sz="1530" kern="0" dirty="0" smtClean="0">
                <a:solidFill>
                  <a:srgbClr val="000000"/>
                </a:solidFill>
                <a:latin typeface="Times New Roman" pitchFamily="65" charset="-122"/>
                <a:ea typeface="宋体" pitchFamily="65" charset="-122"/>
              </a:rPr>
              <a:t>是记者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,还是魔幻现实主义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15.(2014山东,5)下列各句,没有语病、句意明确的一项是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A.这次招聘,一半以上的应聘者曾多年担任外资企业的中高层管理岗位,有较丰富的管理经</a:t>
            </a:r>
            <a:r>
              <a:t/>
            </a:r>
            <a:br/>
            <a:r>
              <a:rPr lang="zh-CN" altLang="en-US" sz="1530" kern="0" dirty="0" smtClean="0">
                <a:solidFill>
                  <a:srgbClr val="000000"/>
                </a:solidFill>
                <a:latin typeface="Times New Roman" pitchFamily="65" charset="-122"/>
                <a:ea typeface="宋体" pitchFamily="65" charset="-122"/>
              </a:rPr>
              <a:t>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B.我父亲是建筑学家,许多人以为我母亲后来进入建筑领域,是受我父亲影响,其实不是这样</a:t>
            </a:r>
            <a:r>
              <a:t/>
            </a:r>
            <a:br/>
            <a:r>
              <a:rPr lang="zh-CN" altLang="en-US" sz="1530" kern="0" dirty="0" smtClean="0">
                <a:solidFill>
                  <a:srgbClr val="000000"/>
                </a:solidFill>
                <a:latin typeface="Times New Roman" pitchFamily="65" charset="-122"/>
                <a:ea typeface="宋体" pitchFamily="65" charset="-122"/>
              </a:rPr>
              <a:t>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C.熟悉他的人都知道,生活中的他不像在银幕上那样,是个性格开朗外向、不拘小节的人。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D.近年来,随着房地产市场的发展和商品房价格的持续上涨,引起了有关部门的高度重视。</a:t>
            </a:r>
            <a:endParaRPr lang="zh-CN" altLang="en-US"/>
          </a:p>
        </p:txBody>
      </p:sp>
      <p:sp>
        <p:nvSpPr>
          <p:cNvPr id="3" name="TextBox 2"/>
          <p:cNvSpPr txBox="1"/>
          <p:nvPr/>
        </p:nvSpPr>
        <p:spPr>
          <a:xfrm>
            <a:off x="540000" y="356314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B　A.搭配不当,“担任”不能搭配“岗位”,可将“岗位”改为“职务”。C.表意不</a:t>
            </a:r>
            <a:r>
              <a:rPr dirty="0"/>
              <a:t/>
            </a:r>
            <a:br>
              <a:rPr dirty="0"/>
            </a:br>
            <a:r>
              <a:rPr lang="zh-CN" altLang="en-US" sz="1530" kern="0" dirty="0" smtClean="0">
                <a:solidFill>
                  <a:srgbClr val="000000"/>
                </a:solidFill>
                <a:latin typeface="Times New Roman" pitchFamily="65" charset="-122"/>
                <a:ea typeface="宋体" pitchFamily="65" charset="-122"/>
              </a:rPr>
              <a:t>明,“那样”一词指代不明,导致整个句子有歧义,“性格开朗外向、不拘小节”既可理解为</a:t>
            </a:r>
            <a:r>
              <a:rPr dirty="0"/>
              <a:t/>
            </a:r>
            <a:br>
              <a:rPr dirty="0"/>
            </a:br>
            <a:r>
              <a:rPr lang="zh-CN" altLang="en-US" sz="1530" kern="0" dirty="0" smtClean="0">
                <a:solidFill>
                  <a:srgbClr val="000000"/>
                </a:solidFill>
                <a:latin typeface="Times New Roman" pitchFamily="65" charset="-122"/>
                <a:ea typeface="宋体" pitchFamily="65" charset="-122"/>
              </a:rPr>
              <a:t>“生活中的他”,也可理解为“银幕上的他”。D.成分残缺,介词“随着”导致主语残缺,可删</a:t>
            </a:r>
            <a:r>
              <a:rPr dirty="0"/>
              <a:t/>
            </a:r>
            <a:br>
              <a:rPr dirty="0"/>
            </a:br>
            <a:r>
              <a:rPr lang="zh-CN" altLang="en-US" sz="1530" kern="0" dirty="0" smtClean="0">
                <a:solidFill>
                  <a:srgbClr val="000000"/>
                </a:solidFill>
                <a:latin typeface="Times New Roman" pitchFamily="65" charset="-122"/>
                <a:ea typeface="宋体" pitchFamily="65" charset="-122"/>
              </a:rPr>
              <a:t>去“随着”。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16.(2014浙江,4)下列各句中,没有语病的一项是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A.一项好的政策照理会带来好的效果,但在现阶段,必须强化阳光操作、民主监督等制约措施,</a:t>
            </a:r>
            <a:r>
              <a:t/>
            </a:r>
            <a:br/>
            <a:r>
              <a:rPr lang="zh-CN" altLang="en-US" sz="1530" kern="0" dirty="0" smtClean="0">
                <a:solidFill>
                  <a:srgbClr val="000000"/>
                </a:solidFill>
                <a:latin typeface="Times New Roman" pitchFamily="65" charset="-122"/>
                <a:ea typeface="宋体" pitchFamily="65" charset="-122"/>
              </a:rPr>
              <a:t>因为好经也要提防不被念歪。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B.我国的改革在不断深化,那种什么事情都由政府包揽的现象正在改变,各种社会组织纷纷成</a:t>
            </a:r>
            <a:r>
              <a:t/>
            </a:r>
            <a:br/>
            <a:r>
              <a:rPr lang="zh-CN" altLang="en-US" sz="1530" kern="0" dirty="0" smtClean="0">
                <a:solidFill>
                  <a:srgbClr val="000000"/>
                </a:solidFill>
                <a:latin typeface="Times New Roman" pitchFamily="65" charset="-122"/>
                <a:ea typeface="宋体" pitchFamily="65" charset="-122"/>
              </a:rPr>
              <a:t>立,这有利于社会矛盾和社会责任的分担。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C.一个孩子学习绘画,即使基础不太好,但是如果老师能夸奖夸奖,哪怕给一个鼓励的微笑,他</a:t>
            </a:r>
            <a:r>
              <a:t/>
            </a:r>
            <a:br/>
            <a:r>
              <a:rPr lang="zh-CN" altLang="en-US" sz="1530" kern="0" dirty="0" smtClean="0">
                <a:solidFill>
                  <a:srgbClr val="000000"/>
                </a:solidFill>
                <a:latin typeface="Times New Roman" pitchFamily="65" charset="-122"/>
                <a:ea typeface="宋体" pitchFamily="65" charset="-122"/>
              </a:rPr>
              <a:t>也会感到非常高兴,越画越有信心。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D.执法部门对向未成年人出售、出租或以其他方式传播反动、淫秽、暴力、凶杀、封建迷</a:t>
            </a:r>
            <a:r>
              <a:t/>
            </a:r>
            <a:br/>
            <a:r>
              <a:rPr lang="zh-CN" altLang="en-US" sz="1530" kern="0" dirty="0" smtClean="0">
                <a:solidFill>
                  <a:srgbClr val="000000"/>
                </a:solidFill>
                <a:latin typeface="Times New Roman" pitchFamily="65" charset="-122"/>
                <a:ea typeface="宋体" pitchFamily="65" charset="-122"/>
              </a:rPr>
              <a:t>信的图书报刊、音像制品,应依法从重处罚。</a:t>
            </a:r>
            <a:endParaRPr lang="zh-CN" altLang="en-US"/>
          </a:p>
        </p:txBody>
      </p:sp>
      <p:sp>
        <p:nvSpPr>
          <p:cNvPr id="3" name="TextBox 2"/>
          <p:cNvSpPr txBox="1"/>
          <p:nvPr/>
        </p:nvSpPr>
        <p:spPr>
          <a:xfrm>
            <a:off x="540000"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A.“好经也要提防不被念歪”,不合逻辑,表意相反。B.“社会矛盾和社会责任的</a:t>
            </a:r>
            <a:r>
              <a:rPr dirty="0"/>
              <a:t/>
            </a:r>
            <a:br>
              <a:rPr dirty="0"/>
            </a:br>
            <a:r>
              <a:rPr lang="zh-CN" altLang="en-US" sz="1530" kern="0" dirty="0" smtClean="0">
                <a:solidFill>
                  <a:srgbClr val="000000"/>
                </a:solidFill>
                <a:latin typeface="Times New Roman" pitchFamily="65" charset="-122"/>
                <a:ea typeface="宋体" pitchFamily="65" charset="-122"/>
              </a:rPr>
              <a:t>分担”中“矛盾”与“分担”搭配不当。D.“执法部门对向</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的图书报刊、音像制品”,</a:t>
            </a:r>
            <a:r>
              <a:rPr dirty="0"/>
              <a:t/>
            </a:r>
            <a:br>
              <a:rPr dirty="0"/>
            </a:br>
            <a:r>
              <a:rPr lang="zh-CN" altLang="en-US" sz="1530" kern="0" dirty="0" smtClean="0">
                <a:solidFill>
                  <a:srgbClr val="000000"/>
                </a:solidFill>
                <a:latin typeface="Times New Roman" pitchFamily="65" charset="-122"/>
                <a:ea typeface="宋体" pitchFamily="65" charset="-122"/>
              </a:rPr>
              <a:t>成分残缺,应在“图书报刊、音像制品”后加“的行为”;“以其他方式传播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暴力、凶杀</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的图书报刊、音像制品”中的“传播”与“暴力、凶杀”搭配不当。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17.(2014湖北,4)下列各项中,没有语病的一项是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A.为了提升国家通用语言文字的规范化、标准化水平,满足信息时代语言生活和社会发展的</a:t>
            </a:r>
            <a:r>
              <a:t/>
            </a:r>
            <a:br/>
            <a:r>
              <a:rPr lang="zh-CN" altLang="en-US" sz="1530" kern="0" dirty="0" smtClean="0">
                <a:solidFill>
                  <a:srgbClr val="000000"/>
                </a:solidFill>
                <a:latin typeface="Times New Roman" pitchFamily="65" charset="-122"/>
                <a:ea typeface="宋体" pitchFamily="65" charset="-122"/>
              </a:rPr>
              <a:t>需要,教育部、国家语言文字工作委员会组织制定了《通用规范汉字表》。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B.自1993年进入老龄化社会以来,我市老龄化速度加快。据统计,我市60周岁以上的老龄人口</a:t>
            </a:r>
            <a:r>
              <a:t/>
            </a:r>
            <a:br/>
            <a:r>
              <a:rPr lang="zh-CN" altLang="en-US" sz="1530" kern="0" dirty="0" smtClean="0">
                <a:solidFill>
                  <a:srgbClr val="000000"/>
                </a:solidFill>
                <a:latin typeface="Times New Roman" pitchFamily="65" charset="-122"/>
                <a:ea typeface="宋体" pitchFamily="65" charset="-122"/>
              </a:rPr>
              <a:t>已达145.6万,占总人口的17.7%,老龄人口高于全国平均水平。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C.截至去年底,中国铁路运营里程已突破10万公里,其中高铁运营里程1万公里、在建规模1.2</a:t>
            </a:r>
            <a:r>
              <a:t/>
            </a:r>
            <a:br/>
            <a:r>
              <a:rPr lang="zh-CN" altLang="en-US" sz="1530" kern="0" dirty="0" smtClean="0">
                <a:solidFill>
                  <a:srgbClr val="000000"/>
                </a:solidFill>
                <a:latin typeface="Times New Roman" pitchFamily="65" charset="-122"/>
                <a:ea typeface="宋体" pitchFamily="65" charset="-122"/>
              </a:rPr>
              <a:t>万公里,这使我国成为世界上高铁运营里程最长、在建规模最大的国家。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D.随着国家信用体系的建设,公民不仅将拥有统一的社会信用代码,到2017年,还会有一个集合</a:t>
            </a:r>
            <a:r>
              <a:t/>
            </a:r>
            <a:br/>
            <a:r>
              <a:rPr lang="zh-CN" altLang="en-US" sz="1530" kern="0" dirty="0" smtClean="0">
                <a:solidFill>
                  <a:srgbClr val="000000"/>
                </a:solidFill>
                <a:latin typeface="Times New Roman" pitchFamily="65" charset="-122"/>
                <a:ea typeface="宋体" pitchFamily="65" charset="-122"/>
              </a:rPr>
              <a:t>金融、工商登记、税收缴纳、交通违章等的统一平台建成,实现信息资源共享。</a:t>
            </a:r>
            <a:endParaRPr lang="zh-CN" altLang="en-US"/>
          </a:p>
        </p:txBody>
      </p:sp>
      <p:sp>
        <p:nvSpPr>
          <p:cNvPr id="3" name="TextBox 2"/>
          <p:cNvSpPr txBox="1"/>
          <p:nvPr/>
        </p:nvSpPr>
        <p:spPr>
          <a:xfrm>
            <a:off x="540000" y="420608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B.成分残缺,“我市老龄化速度加快”应改为“我市人口老龄化速度加快”;搭配</a:t>
            </a:r>
            <a:r>
              <a:rPr dirty="0"/>
              <a:t/>
            </a:r>
            <a:br>
              <a:rPr dirty="0"/>
            </a:br>
            <a:r>
              <a:rPr lang="zh-CN" altLang="en-US" sz="1530" kern="0" dirty="0" smtClean="0">
                <a:solidFill>
                  <a:srgbClr val="000000"/>
                </a:solidFill>
                <a:latin typeface="Times New Roman" pitchFamily="65" charset="-122"/>
                <a:ea typeface="宋体" pitchFamily="65" charset="-122"/>
              </a:rPr>
              <a:t>不当,最后一句应为“老龄人口比例高于全国平均水平”。C.不合逻辑,“铁路运营里程已突</a:t>
            </a:r>
            <a:r>
              <a:rPr dirty="0"/>
              <a:t/>
            </a:r>
            <a:br>
              <a:rPr dirty="0"/>
            </a:br>
            <a:r>
              <a:rPr lang="zh-CN" altLang="en-US" sz="1530" kern="0" dirty="0" smtClean="0">
                <a:solidFill>
                  <a:srgbClr val="000000"/>
                </a:solidFill>
                <a:latin typeface="Times New Roman" pitchFamily="65" charset="-122"/>
                <a:ea typeface="宋体" pitchFamily="65" charset="-122"/>
              </a:rPr>
              <a:t>破10万公里,其中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在建规模1.2万公里”中,“在建规模”不应包括在“运营里程”里。D.</a:t>
            </a:r>
            <a:r>
              <a:rPr dirty="0"/>
              <a:t/>
            </a:r>
            <a:br>
              <a:rPr dirty="0"/>
            </a:br>
            <a:r>
              <a:rPr lang="zh-CN" altLang="en-US" sz="1530" kern="0" dirty="0" smtClean="0">
                <a:solidFill>
                  <a:srgbClr val="000000"/>
                </a:solidFill>
                <a:latin typeface="Times New Roman" pitchFamily="65" charset="-122"/>
                <a:ea typeface="宋体" pitchFamily="65" charset="-122"/>
              </a:rPr>
              <a:t>结构混乱,“有一个</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平台”和“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的统一平台建成”两个句子杂糅,可删去“建成”。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18.(2014江西,4)下列各句中,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A.中心思想是针对文章的整体内容而言的,要求具有较高的分析概括能力和准确的语言表达</a:t>
            </a:r>
            <a:r>
              <a:t/>
            </a:r>
            <a:br/>
            <a:r>
              <a:rPr lang="zh-CN" altLang="en-US" sz="1530" kern="0" dirty="0" smtClean="0">
                <a:solidFill>
                  <a:srgbClr val="000000"/>
                </a:solidFill>
                <a:latin typeface="Times New Roman" pitchFamily="65" charset="-122"/>
                <a:ea typeface="宋体" pitchFamily="65" charset="-122"/>
              </a:rPr>
              <a:t>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B.虽然有国家资源作支撑,但面临重重困难,国有企业能取得现在这样的成绩,确实可说堪称不</a:t>
            </a:r>
            <a:r>
              <a:t/>
            </a:r>
            <a:br/>
            <a:r>
              <a:rPr lang="zh-CN" altLang="en-US" sz="1530" kern="0" dirty="0" smtClean="0">
                <a:solidFill>
                  <a:srgbClr val="000000"/>
                </a:solidFill>
                <a:latin typeface="Times New Roman" pitchFamily="65" charset="-122"/>
                <a:ea typeface="宋体" pitchFamily="65" charset="-122"/>
              </a:rPr>
              <a:t>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C.大庆石化总公司的老少职工们同台竞赛,年轻职工积极踊跃,老年职工更是不让须眉。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D.通过捐款、创办公益基金的方式回馈社会,不是企业家的法定义务,可提倡而不宜强制。</a:t>
            </a:r>
            <a:endParaRPr lang="zh-CN" altLang="en-US"/>
          </a:p>
        </p:txBody>
      </p:sp>
      <p:sp>
        <p:nvSpPr>
          <p:cNvPr id="3" name="TextBox 2"/>
          <p:cNvSpPr txBox="1"/>
          <p:nvPr/>
        </p:nvSpPr>
        <p:spPr>
          <a:xfrm>
            <a:off x="540000" y="355355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A.搭配不当,主语“中心思想”与谓语部分“要求具有较高的分析概括能力和准</a:t>
            </a:r>
            <a:r>
              <a:rPr dirty="0"/>
              <a:t/>
            </a:r>
            <a:br>
              <a:rPr dirty="0"/>
            </a:br>
            <a:r>
              <a:rPr lang="zh-CN" altLang="en-US" sz="1530" kern="0" dirty="0" smtClean="0">
                <a:solidFill>
                  <a:srgbClr val="000000"/>
                </a:solidFill>
                <a:latin typeface="Times New Roman" pitchFamily="65" charset="-122"/>
                <a:ea typeface="宋体" pitchFamily="65" charset="-122"/>
              </a:rPr>
              <a:t>确的语言表达能力”不搭配。B.成分赘余,“堪称”解释为“可以称作;称得上”,与“可说”</a:t>
            </a:r>
            <a:r>
              <a:rPr dirty="0"/>
              <a:t/>
            </a:r>
            <a:br>
              <a:rPr dirty="0"/>
            </a:br>
            <a:r>
              <a:rPr lang="zh-CN" altLang="en-US" sz="1530" kern="0" dirty="0" smtClean="0">
                <a:solidFill>
                  <a:srgbClr val="000000"/>
                </a:solidFill>
                <a:latin typeface="Times New Roman" pitchFamily="65" charset="-122"/>
                <a:ea typeface="宋体" pitchFamily="65" charset="-122"/>
              </a:rPr>
              <a:t>重复。C.不合逻辑,“老年职工”指年龄大的,“须眉”指男子,二者不能相比较,应改为“老</a:t>
            </a:r>
            <a:r>
              <a:rPr dirty="0"/>
              <a:t/>
            </a:r>
            <a:br>
              <a:rPr dirty="0"/>
            </a:br>
            <a:r>
              <a:rPr lang="zh-CN" altLang="en-US" sz="1530" kern="0" dirty="0" smtClean="0">
                <a:solidFill>
                  <a:srgbClr val="000000"/>
                </a:solidFill>
                <a:latin typeface="Times New Roman" pitchFamily="65" charset="-122"/>
                <a:ea typeface="宋体" pitchFamily="65" charset="-122"/>
              </a:rPr>
              <a:t>年职工更是不让年轻职工”。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48699"/>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1.(2018广西柳州一模,18)下列各句中,没有语病的一句是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A.为贯彻落实党的十九大关于深化体制改革的工作基调,结合“双一流”建设实际,特制订我</a:t>
            </a:r>
            <a:r>
              <a:rPr dirty="0"/>
              <a:t/>
            </a:r>
            <a:br>
              <a:rPr dirty="0"/>
            </a:br>
            <a:r>
              <a:rPr lang="zh-CN" altLang="en-US" sz="1530" kern="0" dirty="0" smtClean="0">
                <a:solidFill>
                  <a:srgbClr val="000000"/>
                </a:solidFill>
                <a:latin typeface="Times New Roman" pitchFamily="65" charset="-122"/>
                <a:ea typeface="宋体" pitchFamily="65" charset="-122"/>
              </a:rPr>
              <a:t>单位下段工作的基本规划。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B.红茶味甘性温,善蓄阳气,尤其适合身体虚弱、畏寒怕冷、肠胃不适以及经常从事体力劳动</a:t>
            </a:r>
            <a:r>
              <a:rPr dirty="0"/>
              <a:t/>
            </a:r>
            <a:br>
              <a:rPr dirty="0"/>
            </a:br>
            <a:r>
              <a:rPr lang="zh-CN" altLang="en-US" sz="1530" kern="0" dirty="0" smtClean="0">
                <a:solidFill>
                  <a:srgbClr val="000000"/>
                </a:solidFill>
                <a:latin typeface="Times New Roman" pitchFamily="65" charset="-122"/>
                <a:ea typeface="宋体" pitchFamily="65" charset="-122"/>
              </a:rPr>
              <a:t>的人在冬季饮用效果更佳。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C.11月下旬,阿里巴巴、宝马、摩拜单车等国内八家知名企业签约,成为大会的合作伙伴,乌镇</a:t>
            </a:r>
            <a:r>
              <a:rPr dirty="0"/>
              <a:t/>
            </a:r>
            <a:br>
              <a:rPr dirty="0"/>
            </a:br>
            <a:r>
              <a:rPr lang="zh-CN" altLang="en-US" sz="1530" kern="0" dirty="0" smtClean="0">
                <a:solidFill>
                  <a:srgbClr val="000000"/>
                </a:solidFill>
                <a:latin typeface="Times New Roman" pitchFamily="65" charset="-122"/>
                <a:ea typeface="宋体" pitchFamily="65" charset="-122"/>
              </a:rPr>
              <a:t>峰会品牌价值持续提升。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D.发现苗头性问题就及时提醒,这既是对本人的监督,也给其他人敲响警钟,体现严管就是厚</a:t>
            </a:r>
            <a:r>
              <a:rPr dirty="0"/>
              <a:t/>
            </a:r>
            <a:br>
              <a:rPr dirty="0"/>
            </a:br>
            <a:r>
              <a:rPr lang="zh-CN" altLang="en-US" sz="1530" kern="0" dirty="0" smtClean="0">
                <a:solidFill>
                  <a:srgbClr val="000000"/>
                </a:solidFill>
                <a:latin typeface="Times New Roman" pitchFamily="65" charset="-122"/>
                <a:ea typeface="宋体" pitchFamily="65" charset="-122"/>
              </a:rPr>
              <a:t>爱,增强政治生活的有效性。</a:t>
            </a:r>
            <a:endParaRPr lang="zh-CN" altLang="en-US" dirty="0"/>
          </a:p>
        </p:txBody>
      </p:sp>
      <p:grpSp>
        <p:nvGrpSpPr>
          <p:cNvPr id="3" name="组合 7"/>
          <p:cNvGrpSpPr/>
          <p:nvPr/>
        </p:nvGrpSpPr>
        <p:grpSpPr>
          <a:xfrm>
            <a:off x="3065804" y="965635"/>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005196" y="1530150"/>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年高考模拟·基础题组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45分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7" name="TextBox 2"/>
          <p:cNvSpPr txBox="1"/>
          <p:nvPr/>
        </p:nvSpPr>
        <p:spPr>
          <a:xfrm>
            <a:off x="540000" y="555400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A.搭配不当,可将“基调”改为“要求”。B.句式杂糅,应删去“尤其适合”或</a:t>
            </a:r>
            <a:r>
              <a:rPr dirty="0"/>
              <a:t/>
            </a:r>
            <a:br>
              <a:rPr dirty="0"/>
            </a:br>
            <a:r>
              <a:rPr lang="zh-CN" altLang="en-US" sz="1530" kern="0" dirty="0" smtClean="0">
                <a:solidFill>
                  <a:srgbClr val="000000"/>
                </a:solidFill>
                <a:latin typeface="Times New Roman" pitchFamily="65" charset="-122"/>
                <a:ea typeface="宋体" pitchFamily="65" charset="-122"/>
              </a:rPr>
              <a:t>“效果更佳”。D.成分残缺,“体现”后面缺少宾语中心语,应在“厚爱”后面加“的原则”</a:t>
            </a:r>
            <a:r>
              <a:rPr dirty="0"/>
              <a:t/>
            </a:r>
            <a:br>
              <a:rPr dirty="0"/>
            </a:br>
            <a:r>
              <a:rPr lang="zh-CN" altLang="en-US" sz="1530" kern="0" dirty="0" smtClean="0">
                <a:solidFill>
                  <a:srgbClr val="000000"/>
                </a:solidFill>
                <a:latin typeface="Times New Roman" pitchFamily="65" charset="-122"/>
                <a:ea typeface="宋体" pitchFamily="65" charset="-122"/>
              </a:rPr>
              <a:t>或“的理念”。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2.(2018四川广元一诊,18)下列各句中,没有语病的一句是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A.据悉,2017年诺贝尔文学奖获得者石黑一雄的父母皆为日本人,出生于长崎市,5岁时随父母</a:t>
            </a:r>
            <a:r>
              <a:t/>
            </a:r>
            <a:br/>
            <a:r>
              <a:rPr lang="zh-CN" altLang="en-US" sz="1530" kern="0" dirty="0" smtClean="0">
                <a:solidFill>
                  <a:srgbClr val="000000"/>
                </a:solidFill>
                <a:latin typeface="Times New Roman" pitchFamily="65" charset="-122"/>
                <a:ea typeface="宋体" pitchFamily="65" charset="-122"/>
              </a:rPr>
              <a:t>一起移居英国。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B.《战狼Ⅱ》将爱国主义与动作戏完美结合,向世界展示了中国军人的铮铮铁骨和硬汉形象,</a:t>
            </a:r>
            <a:r>
              <a:t/>
            </a:r>
            <a:br/>
            <a:r>
              <a:rPr lang="zh-CN" altLang="en-US" sz="1530" kern="0" dirty="0" smtClean="0">
                <a:solidFill>
                  <a:srgbClr val="000000"/>
                </a:solidFill>
                <a:latin typeface="Times New Roman" pitchFamily="65" charset="-122"/>
                <a:ea typeface="宋体" pitchFamily="65" charset="-122"/>
              </a:rPr>
              <a:t>同时得到了视觉和心灵上的震撼。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C.有关发言人日前指出,如果美国不改变目前实行的对华贸易政策,那么谁也不能保证在中美</a:t>
            </a:r>
            <a:r>
              <a:t/>
            </a:r>
            <a:br/>
            <a:r>
              <a:rPr lang="zh-CN" altLang="en-US" sz="1530" kern="0" dirty="0" smtClean="0">
                <a:solidFill>
                  <a:srgbClr val="000000"/>
                </a:solidFill>
                <a:latin typeface="Times New Roman" pitchFamily="65" charset="-122"/>
                <a:ea typeface="宋体" pitchFamily="65" charset="-122"/>
              </a:rPr>
              <a:t>之间不会爆发一场后果严重的贸易战争。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D.今年初刚建成的“幸福居”,每天都可接待游客数十桌,实现收入3 000元以上,每年预计可</a:t>
            </a:r>
            <a:r>
              <a:t/>
            </a:r>
            <a:br/>
            <a:r>
              <a:rPr lang="zh-CN" altLang="en-US" sz="1530" kern="0" dirty="0" smtClean="0">
                <a:solidFill>
                  <a:srgbClr val="000000"/>
                </a:solidFill>
                <a:latin typeface="Times New Roman" pitchFamily="65" charset="-122"/>
                <a:ea typeface="宋体" pitchFamily="65" charset="-122"/>
              </a:rPr>
              <a:t>为集体经济创收50多万元。</a:t>
            </a:r>
            <a:endParaRPr lang="zh-CN" altLang="en-US"/>
          </a:p>
        </p:txBody>
      </p:sp>
      <p:sp>
        <p:nvSpPr>
          <p:cNvPr id="3" name="TextBox 2"/>
          <p:cNvSpPr txBox="1"/>
          <p:nvPr/>
        </p:nvSpPr>
        <p:spPr>
          <a:xfrm>
            <a:off x="54000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A.偷换主语,“石黑一雄的父母”中途易辙为“石黑一雄”。B.结构混乱,“《战</a:t>
            </a:r>
            <a:r>
              <a:rPr dirty="0"/>
              <a:t/>
            </a:r>
            <a:br>
              <a:rPr dirty="0"/>
            </a:br>
            <a:r>
              <a:rPr lang="zh-CN" altLang="en-US" sz="1530" kern="0" dirty="0" smtClean="0">
                <a:solidFill>
                  <a:srgbClr val="000000"/>
                </a:solidFill>
                <a:latin typeface="Times New Roman" pitchFamily="65" charset="-122"/>
                <a:ea typeface="宋体" pitchFamily="65" charset="-122"/>
              </a:rPr>
              <a:t>狼Ⅱ》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同时得到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震撼”句式杂糅,“得到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震撼”搭配不当,同时缺主语。D.语序</a:t>
            </a:r>
            <a:r>
              <a:rPr dirty="0"/>
              <a:t/>
            </a:r>
            <a:br>
              <a:rPr dirty="0"/>
            </a:br>
            <a:r>
              <a:rPr lang="zh-CN" altLang="en-US" sz="1530" kern="0" dirty="0" smtClean="0">
                <a:solidFill>
                  <a:srgbClr val="000000"/>
                </a:solidFill>
                <a:latin typeface="Times New Roman" pitchFamily="65" charset="-122"/>
                <a:ea typeface="宋体" pitchFamily="65" charset="-122"/>
              </a:rPr>
              <a:t>不当,“每年预计”应改为“预计每年”。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3.(2018贵州安顺期末质测,18)下列各句中,没有语病的一句是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A.走节俭型政府之路就是要采取严厉措施,从政府入手,从公务消费入手,坚决杜绝浪费,提高</a:t>
            </a:r>
            <a:r>
              <a:t/>
            </a:r>
            <a:br/>
            <a:r>
              <a:rPr lang="zh-CN" altLang="en-US" sz="1530" kern="0" dirty="0" smtClean="0">
                <a:solidFill>
                  <a:srgbClr val="000000"/>
                </a:solidFill>
                <a:latin typeface="Times New Roman" pitchFamily="65" charset="-122"/>
                <a:ea typeface="宋体" pitchFamily="65" charset="-122"/>
              </a:rPr>
              <a:t>财政资金使用,将省下来的钱用在为民谋利的“刀刃”上。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B.那种借口以反腐会阻碍经济发展,引发社会不稳定为名,主张反腐应适可而止的观点极其有</a:t>
            </a:r>
            <a:r>
              <a:t/>
            </a:r>
            <a:br/>
            <a:r>
              <a:rPr lang="zh-CN" altLang="en-US" sz="1530" kern="0" dirty="0" smtClean="0">
                <a:solidFill>
                  <a:srgbClr val="000000"/>
                </a:solidFill>
                <a:latin typeface="Times New Roman" pitchFamily="65" charset="-122"/>
                <a:ea typeface="宋体" pitchFamily="65" charset="-122"/>
              </a:rPr>
              <a:t>害,因为反腐事关人心向背和党的生死存亡。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C.南开大学等多个高校科研团队正在同步开展研究,希望突破手机锂电池发展的诸多瓶颈,解</a:t>
            </a:r>
            <a:r>
              <a:t/>
            </a:r>
            <a:br/>
            <a:r>
              <a:rPr lang="zh-CN" altLang="en-US" sz="1530" kern="0" dirty="0" smtClean="0">
                <a:solidFill>
                  <a:srgbClr val="000000"/>
                </a:solidFill>
                <a:latin typeface="Times New Roman" pitchFamily="65" charset="-122"/>
                <a:ea typeface="宋体" pitchFamily="65" charset="-122"/>
              </a:rPr>
              <a:t>决电池多次充放电后电量衰减的关键问题。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D.世界知识产权组织表示,高度发达的经济体一直占据在全球创新指数中的主导地位,中国进</a:t>
            </a:r>
            <a:r>
              <a:t/>
            </a:r>
            <a:br/>
            <a:r>
              <a:rPr lang="zh-CN" altLang="en-US" sz="1530" kern="0" dirty="0" smtClean="0">
                <a:solidFill>
                  <a:srgbClr val="000000"/>
                </a:solidFill>
                <a:latin typeface="Times New Roman" pitchFamily="65" charset="-122"/>
                <a:ea typeface="宋体" pitchFamily="65" charset="-122"/>
              </a:rPr>
              <a:t>入25强标志着中等收入国家首次进入高度发达经济体行列。</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A.成分残缺,应在“使用”后加“效率”。B.结构混乱,“借口以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为名”句式杂</a:t>
            </a:r>
            <a:r>
              <a:rPr dirty="0"/>
              <a:t/>
            </a:r>
            <a:br>
              <a:rPr dirty="0"/>
            </a:br>
            <a:r>
              <a:rPr lang="zh-CN" altLang="en-US" sz="1530" kern="0" dirty="0" smtClean="0">
                <a:solidFill>
                  <a:srgbClr val="000000"/>
                </a:solidFill>
                <a:latin typeface="Times New Roman" pitchFamily="65" charset="-122"/>
                <a:ea typeface="宋体" pitchFamily="65" charset="-122"/>
              </a:rPr>
              <a:t>糅,可表述为“借口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为名”。D.语序不当,把“一直占据”移到“主导地位”</a:t>
            </a:r>
            <a:r>
              <a:rPr dirty="0"/>
              <a:t/>
            </a:r>
            <a:br>
              <a:rPr dirty="0"/>
            </a:br>
            <a:r>
              <a:rPr lang="zh-CN" altLang="en-US" sz="1530" kern="0" dirty="0" smtClean="0">
                <a:solidFill>
                  <a:srgbClr val="000000"/>
                </a:solidFill>
                <a:latin typeface="Times New Roman" pitchFamily="65" charset="-122"/>
                <a:ea typeface="宋体" pitchFamily="65" charset="-122"/>
              </a:rPr>
              <a:t>前面,并去掉“指数中”后面的“的”字。</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4.(2018云南昆明调研,18)下列各句中,没有语病的一句是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A.有的民营医院靠制造噱头生存,不能得到公众的认可。实际上,一家医院能否立足,主要看医</a:t>
            </a:r>
            <a:r>
              <a:t/>
            </a:r>
            <a:br/>
            <a:r>
              <a:rPr lang="zh-CN" altLang="en-US" sz="1530" kern="0" dirty="0" smtClean="0">
                <a:solidFill>
                  <a:srgbClr val="000000"/>
                </a:solidFill>
                <a:latin typeface="Times New Roman" pitchFamily="65" charset="-122"/>
                <a:ea typeface="宋体" pitchFamily="65" charset="-122"/>
              </a:rPr>
              <a:t>疗服务水平,而服务水平主要由硬件设备和专业人才队伍决定。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B.随着中国国力的增强,全球范围的“汉语热”不断升温。尽管感慨汉字难写、难学,但全球</a:t>
            </a:r>
            <a:r>
              <a:t/>
            </a:r>
            <a:br/>
            <a:r>
              <a:rPr lang="zh-CN" altLang="en-US" sz="1530" kern="0" dirty="0" smtClean="0">
                <a:solidFill>
                  <a:srgbClr val="000000"/>
                </a:solidFill>
                <a:latin typeface="Times New Roman" pitchFamily="65" charset="-122"/>
                <a:ea typeface="宋体" pitchFamily="65" charset="-122"/>
              </a:rPr>
              <a:t>有超过1亿多外国人学习汉语,有60多个国家将汉语教学纳入国民教育体系。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C.从春节到中秋,世界各地的中国味儿越来越浓。中国传统节日“漂洋过海”,与各国友人分</a:t>
            </a:r>
            <a:r>
              <a:t/>
            </a:r>
            <a:br/>
            <a:r>
              <a:rPr lang="zh-CN" altLang="en-US" sz="1530" kern="0" dirty="0" smtClean="0">
                <a:solidFill>
                  <a:srgbClr val="000000"/>
                </a:solidFill>
                <a:latin typeface="Times New Roman" pitchFamily="65" charset="-122"/>
                <a:ea typeface="宋体" pitchFamily="65" charset="-122"/>
              </a:rPr>
              <a:t>享良辰美俗,成为中华文化走向世界的一张名片。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D.港珠澳大桥堪称世界桥梁建设史上的巅峰之作。在它身上,凝结着过去数十年中国桥梁施</a:t>
            </a:r>
            <a:r>
              <a:t/>
            </a:r>
            <a:br/>
            <a:r>
              <a:rPr lang="zh-CN" altLang="en-US" sz="1530" kern="0" dirty="0" smtClean="0">
                <a:solidFill>
                  <a:srgbClr val="000000"/>
                </a:solidFill>
                <a:latin typeface="Times New Roman" pitchFamily="65" charset="-122"/>
                <a:ea typeface="宋体" pitchFamily="65" charset="-122"/>
              </a:rPr>
              <a:t>工、设计、材料研发、工程装备等各项成果。</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B.成分赘余,“超过”和“多”词义重复。C.搭配不当,“传统节日”与“分享良</a:t>
            </a:r>
            <a:r>
              <a:rPr dirty="0"/>
              <a:t/>
            </a:r>
            <a:br>
              <a:rPr dirty="0"/>
            </a:br>
            <a:r>
              <a:rPr lang="zh-CN" altLang="en-US" sz="1530" kern="0" dirty="0" smtClean="0">
                <a:solidFill>
                  <a:srgbClr val="000000"/>
                </a:solidFill>
                <a:latin typeface="Times New Roman" pitchFamily="65" charset="-122"/>
                <a:ea typeface="宋体" pitchFamily="65" charset="-122"/>
              </a:rPr>
              <a:t>辰美俗”主谓不搭配。D.语序不当,应该是“设计、施工、材料研发、工程装备”。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57855"/>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1.(2017课标全国Ⅱ,18)下列各句中,没有语病的一句是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A.截至12月底,我院已经推出了40多次以声光电技术打造的主题鲜明的展览,是建院90年来展</a:t>
            </a:r>
            <a:r>
              <a:rPr dirty="0"/>
              <a:t/>
            </a:r>
            <a:br>
              <a:rPr dirty="0"/>
            </a:br>
            <a:r>
              <a:rPr lang="zh-CN" altLang="en-US" sz="1530" kern="0" dirty="0" smtClean="0">
                <a:solidFill>
                  <a:srgbClr val="000000"/>
                </a:solidFill>
                <a:latin typeface="Times New Roman" pitchFamily="65" charset="-122"/>
                <a:ea typeface="宋体" pitchFamily="65" charset="-122"/>
              </a:rPr>
              <a:t>览次数最多的一年。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B.书法是我国优秀的传统文化,近年来在教育部门大力扶持下,使得中小学书法教育蓬勃发展,</a:t>
            </a:r>
            <a:r>
              <a:rPr dirty="0"/>
              <a:t/>
            </a:r>
            <a:br>
              <a:rPr dirty="0"/>
            </a:br>
            <a:r>
              <a:rPr lang="zh-CN" altLang="en-US" sz="1530" kern="0" dirty="0" smtClean="0">
                <a:solidFill>
                  <a:srgbClr val="000000"/>
                </a:solidFill>
                <a:latin typeface="Times New Roman" pitchFamily="65" charset="-122"/>
                <a:ea typeface="宋体" pitchFamily="65" charset="-122"/>
              </a:rPr>
              <a:t>学生水平大幅提高。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C.我国传统的“二十四节气”被列入《人类非物质文化遗产代表作名录》,使得这一古老的</a:t>
            </a:r>
            <a:r>
              <a:rPr dirty="0"/>
              <a:t/>
            </a:r>
            <a:br>
              <a:rPr dirty="0"/>
            </a:br>
            <a:r>
              <a:rPr lang="zh-CN" altLang="en-US" sz="1530" kern="0" dirty="0" smtClean="0">
                <a:solidFill>
                  <a:srgbClr val="000000"/>
                </a:solidFill>
                <a:latin typeface="Times New Roman" pitchFamily="65" charset="-122"/>
                <a:ea typeface="宋体" pitchFamily="65" charset="-122"/>
              </a:rPr>
              <a:t>文明再次吸引了世人的目光。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D.这家公司虽然待遇一般,发展前景却非常好,很多同学都投了简历,但最后公司只录取了我们</a:t>
            </a:r>
            <a:r>
              <a:rPr dirty="0"/>
              <a:t/>
            </a:r>
            <a:br>
              <a:rPr dirty="0"/>
            </a:br>
            <a:r>
              <a:rPr lang="zh-CN" altLang="en-US" sz="1530" kern="0" dirty="0" smtClean="0">
                <a:solidFill>
                  <a:srgbClr val="000000"/>
                </a:solidFill>
                <a:latin typeface="Times New Roman" pitchFamily="65" charset="-122"/>
                <a:ea typeface="宋体" pitchFamily="65" charset="-122"/>
              </a:rPr>
              <a:t>学校推荐的两个名额。</a:t>
            </a:r>
            <a:endParaRPr lang="zh-CN" altLang="en-US" dirty="0"/>
          </a:p>
        </p:txBody>
      </p:sp>
      <p:sp>
        <p:nvSpPr>
          <p:cNvPr id="3" name="文本框 4"/>
          <p:cNvSpPr txBox="1"/>
          <p:nvPr/>
        </p:nvSpPr>
        <p:spPr>
          <a:xfrm>
            <a:off x="471619" y="1134253"/>
            <a:ext cx="2743059"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题组二  其他课标区题组</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5.(2018贵州贵阳监测,18)下列各句中,没有语病的一句是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A.被誉为中国当代杰出科幻作品之一的小说《三体》即将被拍成电影,但它并不像美国大片</a:t>
            </a:r>
            <a:r>
              <a:t/>
            </a:r>
            <a:br/>
            <a:r>
              <a:rPr lang="zh-CN" altLang="en-US" sz="1530" kern="0" dirty="0" smtClean="0">
                <a:solidFill>
                  <a:srgbClr val="000000"/>
                </a:solidFill>
                <a:latin typeface="Times New Roman" pitchFamily="65" charset="-122"/>
                <a:ea typeface="宋体" pitchFamily="65" charset="-122"/>
              </a:rPr>
              <a:t>《星际穿越》那样,主题偏离主流,观众接受起来有难度。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B.二孩政策全面放开,许多年轻夫妇却放弃了要“二宝”的打算,其主要原因不是观念的变化,</a:t>
            </a:r>
            <a:r>
              <a:t/>
            </a:r>
            <a:br/>
            <a:r>
              <a:rPr lang="zh-CN" altLang="en-US" sz="1530" kern="0" dirty="0" smtClean="0">
                <a:solidFill>
                  <a:srgbClr val="000000"/>
                </a:solidFill>
                <a:latin typeface="Times New Roman" pitchFamily="65" charset="-122"/>
                <a:ea typeface="宋体" pitchFamily="65" charset="-122"/>
              </a:rPr>
              <a:t>也不是经济、精力等方面的压力,而是因为“大宝”的反对。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C.利用互联网实现创业创新,就是要充分发挥互联网的创新驱动作用,引导和推动全社会形成</a:t>
            </a:r>
            <a:r>
              <a:t/>
            </a:r>
            <a:br/>
            <a:r>
              <a:rPr lang="zh-CN" altLang="en-US" sz="1530" kern="0" dirty="0" smtClean="0">
                <a:solidFill>
                  <a:srgbClr val="000000"/>
                </a:solidFill>
                <a:latin typeface="Times New Roman" pitchFamily="65" charset="-122"/>
                <a:ea typeface="宋体" pitchFamily="65" charset="-122"/>
              </a:rPr>
              <a:t>大众创业、万众创新的浓厚氛围,打造经济高速发展新引擎。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D.国家卫计委要求各地稳妥推进跨省就医结报工作,逐步统一省外就医补偿政策,与分级转诊</a:t>
            </a:r>
            <a:r>
              <a:t/>
            </a:r>
            <a:br/>
            <a:r>
              <a:rPr lang="zh-CN" altLang="en-US" sz="1530" kern="0" dirty="0" smtClean="0">
                <a:solidFill>
                  <a:srgbClr val="000000"/>
                </a:solidFill>
                <a:latin typeface="Times New Roman" pitchFamily="65" charset="-122"/>
                <a:ea typeface="宋体" pitchFamily="65" charset="-122"/>
              </a:rPr>
              <a:t>制度相结合,鼓励各地建立省级结算,规范跨省就医结算流程。</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A.有歧义,“主题偏离主流,观众接受起来有难度”指的是影片《三体》还是《星</a:t>
            </a:r>
            <a:r>
              <a:rPr dirty="0"/>
              <a:t/>
            </a:r>
            <a:br>
              <a:rPr dirty="0"/>
            </a:br>
            <a:r>
              <a:rPr lang="zh-CN" altLang="en-US" sz="1530" kern="0" dirty="0" smtClean="0">
                <a:solidFill>
                  <a:srgbClr val="000000"/>
                </a:solidFill>
                <a:latin typeface="Times New Roman" pitchFamily="65" charset="-122"/>
                <a:ea typeface="宋体" pitchFamily="65" charset="-122"/>
              </a:rPr>
              <a:t>际穿越》,不明确。B.句式杂糅,“主要原因</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”杂糅,删掉“因为”。D.成分残</a:t>
            </a:r>
            <a:r>
              <a:rPr dirty="0"/>
              <a:t/>
            </a:r>
            <a:br>
              <a:rPr dirty="0"/>
            </a:br>
            <a:r>
              <a:rPr lang="zh-CN" altLang="en-US" sz="1530" kern="0" dirty="0" smtClean="0">
                <a:solidFill>
                  <a:srgbClr val="000000"/>
                </a:solidFill>
                <a:latin typeface="Times New Roman" pitchFamily="65" charset="-122"/>
                <a:ea typeface="宋体" pitchFamily="65" charset="-122"/>
              </a:rPr>
              <a:t>缺,“建立”后面缺少宾语中心语,应在“建立省级结算”后加“平台”。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6.(2018贵州黔东南一模,18)下列各句中,没有语病的一句是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A.塞罕坝人种下的不仅仅是一棵棵树,更是一种信念、一种精神;不仅仅是一座“美丽高岭”,</a:t>
            </a:r>
            <a:r>
              <a:t/>
            </a:r>
            <a:br/>
            <a:r>
              <a:rPr lang="zh-CN" altLang="en-US" sz="1530" kern="0" dirty="0" smtClean="0">
                <a:solidFill>
                  <a:srgbClr val="000000"/>
                </a:solidFill>
                <a:latin typeface="Times New Roman" pitchFamily="65" charset="-122"/>
                <a:ea typeface="宋体" pitchFamily="65" charset="-122"/>
              </a:rPr>
              <a:t>更是一块受人景仰的“精神高地”。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B.当前,中国作出了加快建设世界一流大学和一流学科的战略决策,以提高高等教育发展水平,</a:t>
            </a:r>
            <a:r>
              <a:t/>
            </a:r>
            <a:br/>
            <a:r>
              <a:rPr lang="zh-CN" altLang="en-US" sz="1530" kern="0" dirty="0" smtClean="0">
                <a:solidFill>
                  <a:srgbClr val="000000"/>
                </a:solidFill>
                <a:latin typeface="Times New Roman" pitchFamily="65" charset="-122"/>
                <a:ea typeface="宋体" pitchFamily="65" charset="-122"/>
              </a:rPr>
              <a:t>增强国家核心竞争力。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C.比特币正在得到华尔街的日益认可,主流金融市场纷纷打算推出比特币期货交易的模式,这</a:t>
            </a:r>
            <a:r>
              <a:t/>
            </a:r>
            <a:br/>
            <a:r>
              <a:rPr lang="zh-CN" altLang="en-US" sz="1530" kern="0" dirty="0" smtClean="0">
                <a:solidFill>
                  <a:srgbClr val="000000"/>
                </a:solidFill>
                <a:latin typeface="Times New Roman" pitchFamily="65" charset="-122"/>
                <a:ea typeface="宋体" pitchFamily="65" charset="-122"/>
              </a:rPr>
              <a:t>正在引发人们的兴趣以及监管机构的某种担忧。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D.《寻梦环游记》在华上映期间,深受广大皮克斯迷所欢迎,其中一个重要因素就是强调了家</a:t>
            </a:r>
            <a:r>
              <a:t/>
            </a:r>
            <a:br/>
            <a:r>
              <a:rPr lang="zh-CN" altLang="en-US" sz="1530" kern="0" dirty="0" smtClean="0">
                <a:solidFill>
                  <a:srgbClr val="000000"/>
                </a:solidFill>
                <a:latin typeface="Times New Roman" pitchFamily="65" charset="-122"/>
                <a:ea typeface="宋体" pitchFamily="65" charset="-122"/>
              </a:rPr>
              <a:t>庭的重要性。尊重祖先,这正是中国儒家文化的重要内容。</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A.搭配不当,“种下的”与“高岭”和“高地”不搭配,应在“不仅仅是一座‘美</a:t>
            </a:r>
            <a:r>
              <a:rPr dirty="0"/>
              <a:t/>
            </a:r>
            <a:br>
              <a:rPr dirty="0"/>
            </a:br>
            <a:r>
              <a:rPr lang="zh-CN" altLang="en-US" sz="1530" kern="0" dirty="0" smtClean="0">
                <a:solidFill>
                  <a:srgbClr val="000000"/>
                </a:solidFill>
                <a:latin typeface="Times New Roman" pitchFamily="65" charset="-122"/>
                <a:ea typeface="宋体" pitchFamily="65" charset="-122"/>
              </a:rPr>
              <a:t>丽高岭’”前加“造就的”。C.语序不当,“日益”应放在“得到”之前。D.句式杂糅,删掉</a:t>
            </a:r>
            <a:r>
              <a:rPr dirty="0"/>
              <a:t/>
            </a:r>
            <a:br>
              <a:rPr dirty="0"/>
            </a:br>
            <a:r>
              <a:rPr lang="zh-CN" altLang="en-US" sz="1530" kern="0" dirty="0" smtClean="0">
                <a:solidFill>
                  <a:srgbClr val="000000"/>
                </a:solidFill>
                <a:latin typeface="Times New Roman" pitchFamily="65" charset="-122"/>
                <a:ea typeface="宋体" pitchFamily="65" charset="-122"/>
              </a:rPr>
              <a:t>“所”或将“深受”改为“为”。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7.(2018广西南宁一模,18)下列各句中,没有语病的一句是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A.京津冀在相邻区域内建立突发事件信息通报制度、协调联动处置机制和卫生应急队伍相</a:t>
            </a:r>
            <a:r>
              <a:t/>
            </a:r>
            <a:br/>
            <a:r>
              <a:rPr lang="zh-CN" altLang="en-US" sz="1530" kern="0" dirty="0" smtClean="0">
                <a:solidFill>
                  <a:srgbClr val="000000"/>
                </a:solidFill>
                <a:latin typeface="Times New Roman" pitchFamily="65" charset="-122"/>
                <a:ea typeface="宋体" pitchFamily="65" charset="-122"/>
              </a:rPr>
              <a:t>互支援机制,推动了卫生应急一体化进程。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B.围绕“美丽北京,绽放世博”为主题的米兰世博会北京活动周正式落下帷幕,北京申办2022</a:t>
            </a:r>
            <a:r>
              <a:t/>
            </a:r>
            <a:br/>
            <a:r>
              <a:rPr lang="zh-CN" altLang="en-US" sz="1530" kern="0" dirty="0" smtClean="0">
                <a:solidFill>
                  <a:srgbClr val="000000"/>
                </a:solidFill>
                <a:latin typeface="Times New Roman" pitchFamily="65" charset="-122"/>
                <a:ea typeface="宋体" pitchFamily="65" charset="-122"/>
              </a:rPr>
              <a:t>年冬季奥运会推介成为“重头戏”。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C.推进社会主义新农村建设,必须站在落实科学发展观、构建和谐社会、全面实现小康,把农</a:t>
            </a:r>
            <a:r>
              <a:t/>
            </a:r>
            <a:br/>
            <a:r>
              <a:rPr lang="zh-CN" altLang="en-US" sz="1530" kern="0" dirty="0" smtClean="0">
                <a:solidFill>
                  <a:srgbClr val="000000"/>
                </a:solidFill>
                <a:latin typeface="Times New Roman" pitchFamily="65" charset="-122"/>
                <a:ea typeface="宋体" pitchFamily="65" charset="-122"/>
              </a:rPr>
              <a:t>业放到整个国民经济大格局中统筹谋划。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D.全国妇联依托妇女儿童中心、家长学校等活动阵地,号召广大家长提高媒体素养,掌管网络</a:t>
            </a:r>
            <a:r>
              <a:t/>
            </a:r>
            <a:br/>
            <a:r>
              <a:rPr lang="zh-CN" altLang="en-US" sz="1530" kern="0" dirty="0" smtClean="0">
                <a:solidFill>
                  <a:srgbClr val="000000"/>
                </a:solidFill>
                <a:latin typeface="Times New Roman" pitchFamily="65" charset="-122"/>
                <a:ea typeface="宋体" pitchFamily="65" charset="-122"/>
              </a:rPr>
              <a:t>知识,筑起儿童安全上网的家庭防线。</a:t>
            </a:r>
            <a:endParaRPr lang="zh-CN" altLang="en-US"/>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B.句式杂糅,将“围绕”改为“以”,或将“为”删除。C.成分残缺,在“小康”后</a:t>
            </a:r>
            <a:r>
              <a:rPr dirty="0"/>
              <a:t/>
            </a:r>
            <a:br>
              <a:rPr dirty="0"/>
            </a:br>
            <a:r>
              <a:rPr lang="zh-CN" altLang="en-US" sz="1530" kern="0" dirty="0" smtClean="0">
                <a:solidFill>
                  <a:srgbClr val="000000"/>
                </a:solidFill>
                <a:latin typeface="Times New Roman" pitchFamily="65" charset="-122"/>
                <a:ea typeface="宋体" pitchFamily="65" charset="-122"/>
              </a:rPr>
              <a:t>面加“的高度”。D.搭配不当,将“掌管”改为“掌握”。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8.(2017四川达州一模,18)下列各句中,没有语病的一项是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A.去年,国家工商总局公布了《互联网广告管理暂行办法(征求意见稿)》,向社会公开征求意</a:t>
            </a:r>
            <a:r>
              <a:t/>
            </a:r>
            <a:br/>
            <a:r>
              <a:rPr lang="zh-CN" altLang="en-US" sz="1530" kern="0" dirty="0" smtClean="0">
                <a:solidFill>
                  <a:srgbClr val="000000"/>
                </a:solidFill>
                <a:latin typeface="Times New Roman" pitchFamily="65" charset="-122"/>
                <a:ea typeface="宋体" pitchFamily="65" charset="-122"/>
              </a:rPr>
              <a:t>见,该办法目前尚未正式实施。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B.川环科技正式挂牌交易,这标志着达州市第一家上市公司正式登陆A股创业板市场,成为该</a:t>
            </a:r>
            <a:r>
              <a:t/>
            </a:r>
            <a:br/>
            <a:r>
              <a:rPr lang="zh-CN" altLang="en-US" sz="1530" kern="0" dirty="0" smtClean="0">
                <a:solidFill>
                  <a:srgbClr val="000000"/>
                </a:solidFill>
                <a:latin typeface="Times New Roman" pitchFamily="65" charset="-122"/>
                <a:ea typeface="宋体" pitchFamily="65" charset="-122"/>
              </a:rPr>
              <a:t>市首家上市公司,填补了达州市无上市公司的空白。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C.当地时间11月17日傍晚,日本首相安倍晋三在纽约与美国候任总统特朗普举行的约一个半</a:t>
            </a:r>
            <a:r>
              <a:t/>
            </a:r>
            <a:br/>
            <a:r>
              <a:rPr lang="zh-CN" altLang="en-US" sz="1530" kern="0" dirty="0" smtClean="0">
                <a:solidFill>
                  <a:srgbClr val="000000"/>
                </a:solidFill>
                <a:latin typeface="Times New Roman" pitchFamily="65" charset="-122"/>
                <a:ea typeface="宋体" pitchFamily="65" charset="-122"/>
              </a:rPr>
              <a:t>小时的会谈,吸引了各大媒体的关注。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D.面对价格悬殊太大的屏保市场,不少消费者也心生怀疑:手机屏保究竟是如何定价的?它的</a:t>
            </a:r>
            <a:r>
              <a:t/>
            </a:r>
            <a:br/>
            <a:r>
              <a:rPr lang="zh-CN" altLang="en-US" sz="1530" kern="0" dirty="0" smtClean="0">
                <a:solidFill>
                  <a:srgbClr val="000000"/>
                </a:solidFill>
                <a:latin typeface="Times New Roman" pitchFamily="65" charset="-122"/>
                <a:ea typeface="宋体" pitchFamily="65" charset="-122"/>
              </a:rPr>
              <a:t>成本价是多少?它的利润率到底有多高?</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B.主语残缺,在“成为”前加上“川环科技”。C.搭配不当,将“吸引”改为“引</a:t>
            </a:r>
            <a:r>
              <a:rPr dirty="0"/>
              <a:t/>
            </a:r>
            <a:br>
              <a:rPr dirty="0"/>
            </a:br>
            <a:r>
              <a:rPr lang="zh-CN" altLang="en-US" sz="1530" kern="0" dirty="0" smtClean="0">
                <a:solidFill>
                  <a:srgbClr val="000000"/>
                </a:solidFill>
                <a:latin typeface="Times New Roman" pitchFamily="65" charset="-122"/>
                <a:ea typeface="宋体" pitchFamily="65" charset="-122"/>
              </a:rPr>
              <a:t>起”,或将“关注”改为“注意力”。D.成分赘余,“悬殊”就是“相差很远”,与“太大”词</a:t>
            </a:r>
            <a:r>
              <a:rPr dirty="0"/>
              <a:t/>
            </a:r>
            <a:br>
              <a:rPr dirty="0"/>
            </a:br>
            <a:r>
              <a:rPr lang="zh-CN" altLang="en-US" sz="1530" kern="0" dirty="0" smtClean="0">
                <a:solidFill>
                  <a:srgbClr val="000000"/>
                </a:solidFill>
                <a:latin typeface="Times New Roman" pitchFamily="65" charset="-122"/>
                <a:ea typeface="宋体" pitchFamily="65" charset="-122"/>
              </a:rPr>
              <a:t>义重复,去掉“太大”。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9.(2017广西玉林、贵港一模,18)下列句子中没有语病的一句是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A.“新疆焦裕禄”阿布列林·阿不列孜这个名字对其他地区的青年人可能还有些陌生,可对新</a:t>
            </a:r>
            <a:r>
              <a:t/>
            </a:r>
            <a:br/>
            <a:r>
              <a:rPr lang="zh-CN" altLang="en-US" sz="1530" kern="0" dirty="0" smtClean="0">
                <a:solidFill>
                  <a:srgbClr val="000000"/>
                </a:solidFill>
                <a:latin typeface="Times New Roman" pitchFamily="65" charset="-122"/>
                <a:ea typeface="宋体" pitchFamily="65" charset="-122"/>
              </a:rPr>
              <a:t>疆哈密地区的人却是很熟习的。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B.《中国诗词大会》是央视首档以诗词为主题的大型全民互动益智节目,其赛制、内容和表</a:t>
            </a:r>
            <a:r>
              <a:t/>
            </a:r>
            <a:br/>
            <a:r>
              <a:rPr lang="zh-CN" altLang="en-US" sz="1530" kern="0" dirty="0" smtClean="0">
                <a:solidFill>
                  <a:srgbClr val="000000"/>
                </a:solidFill>
                <a:latin typeface="Times New Roman" pitchFamily="65" charset="-122"/>
                <a:ea typeface="宋体" pitchFamily="65" charset="-122"/>
              </a:rPr>
              <a:t>现形式都富有新意,力求把该节目打造成一席特色鲜明的文化盛宴。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C.俗话说,新官上任三把火,特朗普的这把移民政策之“火”不仅烧到了自己的头上,而且也点</a:t>
            </a:r>
            <a:r>
              <a:t/>
            </a:r>
            <a:br/>
            <a:r>
              <a:rPr lang="zh-CN" altLang="en-US" sz="1530" kern="0" dirty="0" smtClean="0">
                <a:solidFill>
                  <a:srgbClr val="000000"/>
                </a:solidFill>
                <a:latin typeface="Times New Roman" pitchFamily="65" charset="-122"/>
                <a:ea typeface="宋体" pitchFamily="65" charset="-122"/>
              </a:rPr>
              <a:t>燃了美国移民政策。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D.《关于实施中华优秀传统文化传承发展工程的意见》提出,要把跨越时空的思想理念、价</a:t>
            </a:r>
            <a:r>
              <a:t/>
            </a:r>
            <a:br/>
            <a:r>
              <a:rPr lang="zh-CN" altLang="en-US" sz="1530" kern="0" dirty="0" smtClean="0">
                <a:solidFill>
                  <a:srgbClr val="000000"/>
                </a:solidFill>
                <a:latin typeface="Times New Roman" pitchFamily="65" charset="-122"/>
                <a:ea typeface="宋体" pitchFamily="65" charset="-122"/>
              </a:rPr>
              <a:t>值标准、审美风范转化为人们的精神追求和行为习惯,不断增强人民群众的文化参与感、获</a:t>
            </a:r>
            <a:r>
              <a:t/>
            </a:r>
            <a:br/>
            <a:r>
              <a:rPr lang="zh-CN" altLang="en-US" sz="1530" kern="0" dirty="0" smtClean="0">
                <a:solidFill>
                  <a:srgbClr val="000000"/>
                </a:solidFill>
                <a:latin typeface="Times New Roman" pitchFamily="65" charset="-122"/>
                <a:ea typeface="宋体" pitchFamily="65" charset="-122"/>
              </a:rPr>
              <a:t>得感和认同感,形成向上向善的社会风尚。</a:t>
            </a:r>
            <a:endParaRPr lang="zh-CN" altLang="en-US"/>
          </a:p>
        </p:txBody>
      </p:sp>
      <p:sp>
        <p:nvSpPr>
          <p:cNvPr id="3" name="TextBox 2"/>
          <p:cNvSpPr txBox="1"/>
          <p:nvPr/>
        </p:nvSpPr>
        <p:spPr>
          <a:xfrm>
            <a:off x="540000" y="463471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A.主客颠倒,应改为“其他地区的青年人对‘新疆焦裕禄’阿布列林·阿不列孜这</a:t>
            </a:r>
            <a:r>
              <a:rPr dirty="0"/>
              <a:t/>
            </a:r>
            <a:br>
              <a:rPr dirty="0"/>
            </a:br>
            <a:r>
              <a:rPr lang="zh-CN" altLang="en-US" sz="1530" kern="0" dirty="0" smtClean="0">
                <a:solidFill>
                  <a:srgbClr val="000000"/>
                </a:solidFill>
                <a:latin typeface="Times New Roman" pitchFamily="65" charset="-122"/>
                <a:ea typeface="宋体" pitchFamily="65" charset="-122"/>
              </a:rPr>
              <a:t>个名字”。B.偷换主语,应在“力求”前加“央视”。C.语序不当,把“不仅”和“而且也”</a:t>
            </a:r>
            <a:r>
              <a:rPr dirty="0"/>
              <a:t/>
            </a:r>
            <a:br>
              <a:rPr dirty="0"/>
            </a:br>
            <a:r>
              <a:rPr lang="zh-CN" altLang="en-US" sz="1530" kern="0" dirty="0" smtClean="0">
                <a:solidFill>
                  <a:srgbClr val="000000"/>
                </a:solidFill>
                <a:latin typeface="Times New Roman" pitchFamily="65" charset="-122"/>
                <a:ea typeface="宋体" pitchFamily="65" charset="-122"/>
              </a:rPr>
              <a:t>后面的内容对调位置。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10.(2017四川广元二诊,18)下列各句中,没有语病的一句是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A.据官方微博消息显示,宁波雅戈尔动物园发生的老虎致人死亡事件,是因为死者逃票翻越动</a:t>
            </a:r>
            <a:r>
              <a:t/>
            </a:r>
            <a:br/>
            <a:r>
              <a:rPr lang="zh-CN" altLang="en-US" sz="1530" kern="0" dirty="0" smtClean="0">
                <a:solidFill>
                  <a:srgbClr val="000000"/>
                </a:solidFill>
                <a:latin typeface="Times New Roman" pitchFamily="65" charset="-122"/>
                <a:ea typeface="宋体" pitchFamily="65" charset="-122"/>
              </a:rPr>
              <a:t>物园围墙,钻过铁丝网,进入老虎散放区造成的。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B.当地时间3日,美国西雅图的联邦法官罗巴特下令,全国暂缓执行总统特朗普签署禁止7个穆</a:t>
            </a:r>
            <a:r>
              <a:t/>
            </a:r>
            <a:br/>
            <a:r>
              <a:rPr lang="zh-CN" altLang="en-US" sz="1530" kern="0" dirty="0" smtClean="0">
                <a:solidFill>
                  <a:srgbClr val="000000"/>
                </a:solidFill>
                <a:latin typeface="Times New Roman" pitchFamily="65" charset="-122"/>
                <a:ea typeface="宋体" pitchFamily="65" charset="-122"/>
              </a:rPr>
              <a:t>斯林国家公民入境的禁令。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C.“墨子号”量子科学实验卫星从研制过程到成功发射均引起了社会的广泛关注和国际学</a:t>
            </a:r>
            <a:r>
              <a:t/>
            </a:r>
            <a:br/>
            <a:r>
              <a:rPr lang="zh-CN" altLang="en-US" sz="1530" kern="0" dirty="0" smtClean="0">
                <a:solidFill>
                  <a:srgbClr val="000000"/>
                </a:solidFill>
                <a:latin typeface="Times New Roman" pitchFamily="65" charset="-122"/>
                <a:ea typeface="宋体" pitchFamily="65" charset="-122"/>
              </a:rPr>
              <a:t>术界的高度评价。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D.当前,世界新一轮科技革命和产业变革孕育兴起,抢占未来制高点的国际竞争日趋激烈。</a:t>
            </a:r>
            <a:endParaRPr lang="zh-CN" altLang="en-US"/>
          </a:p>
        </p:txBody>
      </p:sp>
      <p:sp>
        <p:nvSpPr>
          <p:cNvPr id="3" name="TextBox 2"/>
          <p:cNvSpPr txBox="1"/>
          <p:nvPr/>
        </p:nvSpPr>
        <p:spPr>
          <a:xfrm>
            <a:off x="540000"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D　A.句式杂糅,应改为“是因为死者逃票翻越动物园围墙,钻过铁丝网,进入老虎散放</a:t>
            </a:r>
            <a:r>
              <a:rPr dirty="0"/>
              <a:t/>
            </a:r>
            <a:br>
              <a:rPr dirty="0"/>
            </a:br>
            <a:r>
              <a:rPr lang="zh-CN" altLang="en-US" sz="1530" kern="0" dirty="0" smtClean="0">
                <a:solidFill>
                  <a:srgbClr val="000000"/>
                </a:solidFill>
                <a:latin typeface="Times New Roman" pitchFamily="65" charset="-122"/>
                <a:ea typeface="宋体" pitchFamily="65" charset="-122"/>
              </a:rPr>
              <a:t>区”,或“是由死者逃票翻越动物园围墙,钻过铁丝网,进入老虎散放区造成的”。B.表意不</a:t>
            </a:r>
            <a:r>
              <a:rPr dirty="0"/>
              <a:t/>
            </a:r>
            <a:br>
              <a:rPr dirty="0"/>
            </a:br>
            <a:r>
              <a:rPr lang="zh-CN" altLang="en-US" sz="1530" kern="0" dirty="0" smtClean="0">
                <a:solidFill>
                  <a:srgbClr val="000000"/>
                </a:solidFill>
                <a:latin typeface="Times New Roman" pitchFamily="65" charset="-122"/>
                <a:ea typeface="宋体" pitchFamily="65" charset="-122"/>
              </a:rPr>
              <a:t>明,可在“签署”后加“的”。C.搭配不当,应将“和”改为“,并赢得了”。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11.(2017广西桂林、崇左一模,18)下列各句中,没有语病的一句是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A.美韩两国防务部门当日发表联合声明,正式宣布决定在驻韩美军部署“萨德”系统,将影响</a:t>
            </a:r>
            <a:r>
              <a:t/>
            </a:r>
            <a:br/>
            <a:r>
              <a:rPr lang="zh-CN" altLang="en-US" sz="1530" kern="0" dirty="0" smtClean="0">
                <a:solidFill>
                  <a:srgbClr val="000000"/>
                </a:solidFill>
                <a:latin typeface="Times New Roman" pitchFamily="65" charset="-122"/>
                <a:ea typeface="宋体" pitchFamily="65" charset="-122"/>
              </a:rPr>
              <a:t>东北亚安全形势,导致地区安全格局发生重大调整。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B.有网友认为,特朗普的对外经济政策是围绕贸易保护主义为核心的,其若当选,与美国有着大</a:t>
            </a:r>
            <a:r>
              <a:t/>
            </a:r>
            <a:br/>
            <a:r>
              <a:rPr lang="zh-CN" altLang="en-US" sz="1530" kern="0" dirty="0" smtClean="0">
                <a:solidFill>
                  <a:srgbClr val="000000"/>
                </a:solidFill>
                <a:latin typeface="Times New Roman" pitchFamily="65" charset="-122"/>
                <a:ea typeface="宋体" pitchFamily="65" charset="-122"/>
              </a:rPr>
              <a:t>额的贸易顺差的国家的贸易盈余将减少。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C.2016年9月1日首部《中华人民共和国慈善法》开始正式施行,法律明确禁止的是个人开展</a:t>
            </a:r>
            <a:r>
              <a:t/>
            </a:r>
            <a:br/>
            <a:r>
              <a:rPr lang="zh-CN" altLang="en-US" sz="1530" kern="0" dirty="0" smtClean="0">
                <a:solidFill>
                  <a:srgbClr val="000000"/>
                </a:solidFill>
                <a:latin typeface="Times New Roman" pitchFamily="65" charset="-122"/>
                <a:ea typeface="宋体" pitchFamily="65" charset="-122"/>
              </a:rPr>
              <a:t>公开募捐,但不禁止个人求助。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D.通过参与国家公祭日,我们不仅掌握了千真万确的史实,而且能够培养起真正热爱和平、守</a:t>
            </a:r>
            <a:r>
              <a:t/>
            </a:r>
            <a:br/>
            <a:r>
              <a:rPr lang="zh-CN" altLang="en-US" sz="1530" kern="0" dirty="0" smtClean="0">
                <a:solidFill>
                  <a:srgbClr val="000000"/>
                </a:solidFill>
                <a:latin typeface="Times New Roman" pitchFamily="65" charset="-122"/>
                <a:ea typeface="宋体" pitchFamily="65" charset="-122"/>
              </a:rPr>
              <a:t>卫和平的认知。</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A.中途易辙,在“将影响”前加“此举”。B.句式杂糅,“是围绕贸易保护主义</a:t>
            </a:r>
            <a:r>
              <a:rPr dirty="0"/>
              <a:t/>
            </a:r>
            <a:br>
              <a:rPr dirty="0"/>
            </a:br>
            <a:r>
              <a:rPr lang="zh-CN" altLang="en-US" sz="1530" kern="0" dirty="0" smtClean="0">
                <a:solidFill>
                  <a:srgbClr val="000000"/>
                </a:solidFill>
                <a:latin typeface="Times New Roman" pitchFamily="65" charset="-122"/>
                <a:ea typeface="宋体" pitchFamily="65" charset="-122"/>
              </a:rPr>
              <a:t>的”与“以贸易保护主义为核心的”杂糅在了一起,保留其一即可。D.搭配不当,应将“认</a:t>
            </a:r>
            <a:r>
              <a:rPr dirty="0"/>
              <a:t/>
            </a:r>
            <a:br>
              <a:rPr dirty="0"/>
            </a:br>
            <a:r>
              <a:rPr lang="zh-CN" altLang="en-US" sz="1530" kern="0" dirty="0" smtClean="0">
                <a:solidFill>
                  <a:srgbClr val="000000"/>
                </a:solidFill>
                <a:latin typeface="Times New Roman" pitchFamily="65" charset="-122"/>
                <a:ea typeface="宋体" pitchFamily="65" charset="-122"/>
              </a:rPr>
              <a:t>知”改为“信念”。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12.(2017云南第一次统测,18)下列各句中,没有语病的一句是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A.火爆的《中国诗词大会》不仅是智力游戏,还构建了中国人的心理结构,人们稍一吟咏便会</a:t>
            </a:r>
            <a:r>
              <a:t/>
            </a:r>
            <a:br/>
            <a:r>
              <a:rPr lang="zh-CN" altLang="en-US" sz="1530" kern="0" dirty="0" smtClean="0">
                <a:solidFill>
                  <a:srgbClr val="000000"/>
                </a:solidFill>
                <a:latin typeface="Times New Roman" pitchFamily="65" charset="-122"/>
                <a:ea typeface="宋体" pitchFamily="65" charset="-122"/>
              </a:rPr>
              <a:t>激起文化共鸣。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B.春节期间,我国公民出境游人数约615万,同比增幅近7%,其中团队游客人数约37.4万,同比上</a:t>
            </a:r>
            <a:r>
              <a:t/>
            </a:r>
            <a:br/>
            <a:r>
              <a:rPr lang="zh-CN" altLang="en-US" sz="1530" kern="0" dirty="0" smtClean="0">
                <a:solidFill>
                  <a:srgbClr val="000000"/>
                </a:solidFill>
                <a:latin typeface="Times New Roman" pitchFamily="65" charset="-122"/>
                <a:ea typeface="宋体" pitchFamily="65" charset="-122"/>
              </a:rPr>
              <a:t>涨2.5%。</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C.移动互联网已经成为创新发展新领域、公共服务新平台和信息分享新渠道,催生了许多新</a:t>
            </a:r>
            <a:r>
              <a:t/>
            </a:r>
            <a:br/>
            <a:r>
              <a:rPr lang="zh-CN" altLang="en-US" sz="1530" kern="0" dirty="0" smtClean="0">
                <a:solidFill>
                  <a:srgbClr val="000000"/>
                </a:solidFill>
                <a:latin typeface="Times New Roman" pitchFamily="65" charset="-122"/>
                <a:ea typeface="宋体" pitchFamily="65" charset="-122"/>
              </a:rPr>
              <a:t>兴产业得以发展。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D.作为“一带一路”欧亚基础设施建设的主导国家,中国设计构想了新的以中国为导向的管</a:t>
            </a:r>
            <a:r>
              <a:t/>
            </a:r>
            <a:br/>
            <a:r>
              <a:rPr lang="zh-CN" altLang="en-US" sz="1530" kern="0" dirty="0" smtClean="0">
                <a:solidFill>
                  <a:srgbClr val="000000"/>
                </a:solidFill>
                <a:latin typeface="Times New Roman" pitchFamily="65" charset="-122"/>
                <a:ea typeface="宋体" pitchFamily="65" charset="-122"/>
              </a:rPr>
              <a:t>网、铁路和运输网。</a:t>
            </a:r>
            <a:endParaRPr lang="zh-CN" altLang="en-US"/>
          </a:p>
        </p:txBody>
      </p:sp>
      <p:sp>
        <p:nvSpPr>
          <p:cNvPr id="3" name="TextBox 2"/>
          <p:cNvSpPr txBox="1"/>
          <p:nvPr/>
        </p:nvSpPr>
        <p:spPr>
          <a:xfrm>
            <a:off x="54000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A.搭配不当,可将“构建”改为“契合”。C.句式杂糅,可改为“催生了许多新兴</a:t>
            </a:r>
            <a:r>
              <a:rPr dirty="0"/>
              <a:t/>
            </a:r>
            <a:br>
              <a:rPr dirty="0"/>
            </a:br>
            <a:r>
              <a:rPr lang="zh-CN" altLang="en-US" sz="1530" kern="0" dirty="0" smtClean="0">
                <a:solidFill>
                  <a:srgbClr val="000000"/>
                </a:solidFill>
                <a:latin typeface="Times New Roman" pitchFamily="65" charset="-122"/>
                <a:ea typeface="宋体" pitchFamily="65" charset="-122"/>
              </a:rPr>
              <a:t>产业”。D.语序不当,“设计构想”应为“构想设计”;不合逻辑,“运输网”包含“铁路”,</a:t>
            </a:r>
            <a:r>
              <a:rPr dirty="0"/>
              <a:t/>
            </a:r>
            <a:br>
              <a:rPr dirty="0"/>
            </a:br>
            <a:r>
              <a:rPr lang="zh-CN" altLang="en-US" sz="1530" kern="0" dirty="0" smtClean="0">
                <a:solidFill>
                  <a:srgbClr val="000000"/>
                </a:solidFill>
                <a:latin typeface="Times New Roman" pitchFamily="65" charset="-122"/>
                <a:ea typeface="宋体" pitchFamily="65" charset="-122"/>
              </a:rPr>
              <a:t>二者不能并列,将“铁路和”删除。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13.(2016广西南宁一模,14)下列各句中,没有语病的一句是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A.黑龙江省日前审议出台耕地保护条例、湿地保护条例等行政法规,将亿亩生态高产标准农</a:t>
            </a:r>
            <a:r>
              <a:t/>
            </a:r>
            <a:br/>
            <a:r>
              <a:rPr lang="zh-CN" altLang="en-US" sz="1530" kern="0" dirty="0" smtClean="0">
                <a:solidFill>
                  <a:srgbClr val="000000"/>
                </a:solidFill>
                <a:latin typeface="Times New Roman" pitchFamily="65" charset="-122"/>
                <a:ea typeface="宋体" pitchFamily="65" charset="-122"/>
              </a:rPr>
              <a:t>田建设纳入立法规划。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B.国家体育总局2015年的调查显示,我国城乡居民参加体育锻炼的意识增加,人均体育消费水</a:t>
            </a:r>
            <a:r>
              <a:t/>
            </a:r>
            <a:br/>
            <a:r>
              <a:rPr lang="zh-CN" altLang="en-US" sz="1530" kern="0" dirty="0" smtClean="0">
                <a:solidFill>
                  <a:srgbClr val="000000"/>
                </a:solidFill>
                <a:latin typeface="Times New Roman" pitchFamily="65" charset="-122"/>
                <a:ea typeface="宋体" pitchFamily="65" charset="-122"/>
              </a:rPr>
              <a:t>平大幅度提高。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C.近两年,作为猕猴桃的出产大县,宝鸡市眉县猕猴桃种植达29万亩,一年产猕猴桃40万吨,占</a:t>
            </a:r>
            <a:r>
              <a:t/>
            </a:r>
            <a:br/>
            <a:r>
              <a:rPr lang="zh-CN" altLang="en-US" sz="1530" kern="0" dirty="0" smtClean="0">
                <a:solidFill>
                  <a:srgbClr val="000000"/>
                </a:solidFill>
                <a:latin typeface="Times New Roman" pitchFamily="65" charset="-122"/>
                <a:ea typeface="宋体" pitchFamily="65" charset="-122"/>
              </a:rPr>
              <a:t>全国的20%。</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D.随着全球气候变化问题的日益突出,作为世界重要的石油出口国,墨西哥不断开始重视可再</a:t>
            </a:r>
            <a:r>
              <a:t/>
            </a:r>
            <a:br/>
            <a:r>
              <a:rPr lang="zh-CN" altLang="en-US" sz="1530" kern="0" dirty="0" smtClean="0">
                <a:solidFill>
                  <a:srgbClr val="000000"/>
                </a:solidFill>
                <a:latin typeface="Times New Roman" pitchFamily="65" charset="-122"/>
                <a:ea typeface="宋体" pitchFamily="65" charset="-122"/>
              </a:rPr>
              <a:t>生能源的发展。</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B.搭配不当,将“增加”改为“增强”。C.成分残缺,在“种植”后加“面积”,并</a:t>
            </a:r>
            <a:r>
              <a:rPr dirty="0"/>
              <a:t/>
            </a:r>
            <a:br>
              <a:rPr dirty="0"/>
            </a:br>
            <a:r>
              <a:rPr lang="zh-CN" altLang="en-US" sz="1530" kern="0" dirty="0" smtClean="0">
                <a:solidFill>
                  <a:srgbClr val="000000"/>
                </a:solidFill>
                <a:latin typeface="Times New Roman" pitchFamily="65" charset="-122"/>
                <a:ea typeface="宋体" pitchFamily="65" charset="-122"/>
              </a:rPr>
              <a:t>在“全国”后加“总产量”。D.成分赘余,删去“不断”。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14.(2016四川成都二诊,14)下列各句中,没有语病的一句是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A.为了帮助大学生创作落地,组委会开展了“创意无界大讲堂”,邀请与本届大赛相关的业界</a:t>
            </a:r>
            <a:r>
              <a:t/>
            </a:r>
            <a:br/>
            <a:r>
              <a:rPr lang="zh-CN" altLang="en-US" sz="1530" kern="0" dirty="0" smtClean="0">
                <a:solidFill>
                  <a:srgbClr val="000000"/>
                </a:solidFill>
                <a:latin typeface="Times New Roman" pitchFamily="65" charset="-122"/>
                <a:ea typeface="宋体" pitchFamily="65" charset="-122"/>
              </a:rPr>
              <a:t>精英对参赛大学生进行专业知识的辅导。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B.地暖是采用地板辐射采暖,具有节省空间、供暖均匀、低碳环保等优点,日本、韩国等高纬</a:t>
            </a:r>
            <a:r>
              <a:t/>
            </a:r>
            <a:br/>
            <a:r>
              <a:rPr lang="zh-CN" altLang="en-US" sz="1530" kern="0" dirty="0" smtClean="0">
                <a:solidFill>
                  <a:srgbClr val="000000"/>
                </a:solidFill>
                <a:latin typeface="Times New Roman" pitchFamily="65" charset="-122"/>
                <a:ea typeface="宋体" pitchFamily="65" charset="-122"/>
              </a:rPr>
              <a:t>度国家的采暖方式大都以地板辐射采暖为主。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C.当许多国家都在复兴自己的民族文化和传统时,我们如果不考虑社会主义现代化的实际情</a:t>
            </a:r>
            <a:r>
              <a:t/>
            </a:r>
            <a:br/>
            <a:r>
              <a:rPr lang="zh-CN" altLang="en-US" sz="1530" kern="0" dirty="0" smtClean="0">
                <a:solidFill>
                  <a:srgbClr val="000000"/>
                </a:solidFill>
                <a:latin typeface="Times New Roman" pitchFamily="65" charset="-122"/>
                <a:ea typeface="宋体" pitchFamily="65" charset="-122"/>
              </a:rPr>
              <a:t>况,民族文化的复兴就不可能真正成功。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D.美国名校在招生时,最喜欢的是除了学习成绩过硬以外,还在文、体等方面拥有天赋特长,最</a:t>
            </a:r>
            <a:r>
              <a:t/>
            </a:r>
            <a:br/>
            <a:r>
              <a:rPr lang="zh-CN" altLang="en-US" sz="1530" kern="0" dirty="0" smtClean="0">
                <a:solidFill>
                  <a:srgbClr val="000000"/>
                </a:solidFill>
                <a:latin typeface="Times New Roman" pitchFamily="65" charset="-122"/>
                <a:ea typeface="宋体" pitchFamily="65" charset="-122"/>
              </a:rPr>
              <a:t>好还具有领导力和爱心的“精英苗子”。</a:t>
            </a:r>
            <a:endParaRPr lang="zh-CN" altLang="en-US"/>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A.成分残缺,在“大讲堂”后加“活动”。B.句式杂糅,删掉“大都”,或改为“大</a:t>
            </a:r>
            <a:r>
              <a:rPr dirty="0"/>
              <a:t/>
            </a:r>
            <a:br>
              <a:rPr dirty="0"/>
            </a:br>
            <a:r>
              <a:rPr lang="zh-CN" altLang="en-US" sz="1530" kern="0" dirty="0" smtClean="0">
                <a:solidFill>
                  <a:srgbClr val="000000"/>
                </a:solidFill>
                <a:latin typeface="Times New Roman" pitchFamily="65" charset="-122"/>
                <a:ea typeface="宋体" pitchFamily="65" charset="-122"/>
              </a:rPr>
              <a:t>都是地板辐射采暖”。C.语序不当,将“如果”移到“我们”之前。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120569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A.搭配不当,该句主干可压缩为“我院是一年”,主宾搭配不当。B.成分残缺,本句</a:t>
            </a:r>
            <a:r>
              <a:rPr dirty="0"/>
              <a:t/>
            </a:r>
            <a:br>
              <a:rPr dirty="0"/>
            </a:br>
            <a:r>
              <a:rPr lang="zh-CN" altLang="en-US" sz="1530" kern="0" dirty="0" smtClean="0">
                <a:solidFill>
                  <a:srgbClr val="000000"/>
                </a:solidFill>
                <a:latin typeface="Times New Roman" pitchFamily="65" charset="-122"/>
                <a:ea typeface="宋体" pitchFamily="65" charset="-122"/>
              </a:rPr>
              <a:t>中“在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支持下”“使得”组合在一起,导致本句主语被掩盖,可删除“使得”。D.搭配不</a:t>
            </a:r>
            <a:r>
              <a:rPr dirty="0"/>
              <a:t/>
            </a:r>
            <a:br>
              <a:rPr dirty="0"/>
            </a:br>
            <a:r>
              <a:rPr lang="zh-CN" altLang="en-US" sz="1530" kern="0" dirty="0" smtClean="0">
                <a:solidFill>
                  <a:srgbClr val="000000"/>
                </a:solidFill>
                <a:latin typeface="Times New Roman" pitchFamily="65" charset="-122"/>
                <a:ea typeface="宋体" pitchFamily="65" charset="-122"/>
              </a:rPr>
              <a:t>当,应把“名额”改成“学生”。</a:t>
            </a:r>
            <a:endParaRPr lang="zh-CN" altLang="en-US" dirty="0"/>
          </a:p>
        </p:txBody>
      </p:sp>
      <p:sp>
        <p:nvSpPr>
          <p:cNvPr id="4" name="TextBox 2"/>
          <p:cNvSpPr txBox="1"/>
          <p:nvPr/>
        </p:nvSpPr>
        <p:spPr>
          <a:xfrm>
            <a:off x="531714" y="224776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破解介词掩盖主语的技巧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以下6个介词出现在句中时,要重点关注,它们常常会掩盖主语:由于、关于、对于、使(使</a:t>
            </a:r>
            <a:r>
              <a:rPr dirty="0"/>
              <a:t/>
            </a:r>
            <a:br>
              <a:rPr dirty="0"/>
            </a:br>
            <a:r>
              <a:rPr lang="zh-CN" altLang="en-US" sz="1530" kern="0" dirty="0" smtClean="0">
                <a:solidFill>
                  <a:srgbClr val="000000"/>
                </a:solidFill>
                <a:latin typeface="Times New Roman" pitchFamily="65" charset="-122"/>
                <a:ea typeface="宋体" pitchFamily="65" charset="-122"/>
              </a:rPr>
              <a:t>得)、通过、在。作答时要具体分析,并非这些词(词组)一出现,句子就一定是病句,如本题C项,</a:t>
            </a:r>
            <a:r>
              <a:rPr dirty="0"/>
              <a:t/>
            </a:r>
            <a:br>
              <a:rPr dirty="0"/>
            </a:br>
            <a:r>
              <a:rPr lang="zh-CN" altLang="en-US" sz="1530" kern="0" dirty="0" smtClean="0">
                <a:solidFill>
                  <a:srgbClr val="000000"/>
                </a:solidFill>
                <a:latin typeface="Times New Roman" pitchFamily="65" charset="-122"/>
                <a:ea typeface="宋体" pitchFamily="65" charset="-122"/>
              </a:rPr>
              <a:t>有“使得”,却没有语病。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15.(2016广西桂林、崇左一模,14)下列各句中,没有语病的一句是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A.近10年来新加坡成为中国留学生选择出国深造的热门之地,毕业之后也选择留在新加坡,成</a:t>
            </a:r>
            <a:r>
              <a:t/>
            </a:r>
            <a:br/>
            <a:r>
              <a:rPr lang="zh-CN" altLang="en-US" sz="1530" kern="0" dirty="0" smtClean="0">
                <a:solidFill>
                  <a:srgbClr val="000000"/>
                </a:solidFill>
                <a:latin typeface="Times New Roman" pitchFamily="65" charset="-122"/>
                <a:ea typeface="宋体" pitchFamily="65" charset="-122"/>
              </a:rPr>
              <a:t>为中新友好交往的民间使者。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B.随着政府投入的加大,使中国的健康养老产业必将迎来更快的增长期,各市场主体的竞争和</a:t>
            </a:r>
            <a:r>
              <a:t/>
            </a:r>
            <a:br/>
            <a:r>
              <a:rPr lang="zh-CN" altLang="en-US" sz="1530" kern="0" dirty="0" smtClean="0">
                <a:solidFill>
                  <a:srgbClr val="000000"/>
                </a:solidFill>
                <a:latin typeface="Times New Roman" pitchFamily="65" charset="-122"/>
                <a:ea typeface="宋体" pitchFamily="65" charset="-122"/>
              </a:rPr>
              <a:t>合作必将进一步深化。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C.如何科学地看待当前中国部分制造企业经营困难的现象,并找到解决这些困难的方法,是有</a:t>
            </a:r>
            <a:r>
              <a:t/>
            </a:r>
            <a:br/>
            <a:r>
              <a:rPr lang="zh-CN" altLang="en-US" sz="1530" kern="0" dirty="0" smtClean="0">
                <a:solidFill>
                  <a:srgbClr val="000000"/>
                </a:solidFill>
                <a:latin typeface="Times New Roman" pitchFamily="65" charset="-122"/>
                <a:ea typeface="宋体" pitchFamily="65" charset="-122"/>
              </a:rPr>
              <a:t>关各方必须认真思考的问题。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D.由于售价低廉,药企微利甚至无利,缺乏生产积极性不高,导致不少低价药从市场上消失,消</a:t>
            </a:r>
            <a:r>
              <a:t/>
            </a:r>
            <a:br/>
            <a:r>
              <a:rPr lang="zh-CN" altLang="en-US" sz="1530" kern="0" dirty="0" smtClean="0">
                <a:solidFill>
                  <a:srgbClr val="000000"/>
                </a:solidFill>
                <a:latin typeface="Times New Roman" pitchFamily="65" charset="-122"/>
                <a:ea typeface="宋体" pitchFamily="65" charset="-122"/>
              </a:rPr>
              <a:t>费者再难买到以前常用的廉价好药。</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A.搭配不当,可在“毕业”前加“这些留学生”。B.缺少主语,删去“随着”或者</a:t>
            </a:r>
            <a:r>
              <a:rPr dirty="0"/>
              <a:t/>
            </a:r>
            <a:br>
              <a:rPr dirty="0"/>
            </a:br>
            <a:r>
              <a:rPr lang="zh-CN" altLang="en-US" sz="1530" kern="0" dirty="0" smtClean="0">
                <a:solidFill>
                  <a:srgbClr val="000000"/>
                </a:solidFill>
                <a:latin typeface="Times New Roman" pitchFamily="65" charset="-122"/>
                <a:ea typeface="宋体" pitchFamily="65" charset="-122"/>
              </a:rPr>
              <a:t>“使”。D.句式杂糅,删去“缺乏”或“不高”。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30562"/>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.(2018四省名校第一次联考,18)下列各句中,没有语病的一句是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A.当前,世界正站在能源变革的“十字路口”,能源发展面临推动经济增长和气候变化的双重</a:t>
            </a:r>
            <a:r>
              <a:rPr dirty="0"/>
              <a:t/>
            </a:r>
            <a:br>
              <a:rPr dirty="0"/>
            </a:br>
            <a:r>
              <a:rPr lang="zh-CN" altLang="en-US" sz="1530" kern="0" dirty="0" smtClean="0">
                <a:solidFill>
                  <a:srgbClr val="000000"/>
                </a:solidFill>
                <a:latin typeface="Times New Roman" pitchFamily="65" charset="-122"/>
                <a:ea typeface="宋体" pitchFamily="65" charset="-122"/>
              </a:rPr>
              <a:t>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B.2017年11月17日,施一公率领团队在生物学权威杂志《细胞》上发表了一篇关于“剪接体</a:t>
            </a:r>
            <a:r>
              <a:rPr dirty="0"/>
              <a:t/>
            </a:r>
            <a:br>
              <a:rPr dirty="0"/>
            </a:br>
            <a:r>
              <a:rPr lang="zh-CN" altLang="en-US" sz="1530" kern="0" dirty="0" smtClean="0">
                <a:solidFill>
                  <a:srgbClr val="000000"/>
                </a:solidFill>
                <a:latin typeface="Times New Roman" pitchFamily="65" charset="-122"/>
                <a:ea typeface="宋体" pitchFamily="65" charset="-122"/>
              </a:rPr>
              <a:t>催化后状态结构”的文章,在该研究领域,就完成时间和论文投稿,施一公的团队是世界第一。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C.美国国家航空航天局位于夏威夷的泛星巡天望远镜定位到了一颗“走位”异常飘忽的小</a:t>
            </a:r>
            <a:r>
              <a:rPr dirty="0"/>
              <a:t/>
            </a:r>
            <a:br>
              <a:rPr dirty="0"/>
            </a:br>
            <a:r>
              <a:rPr lang="zh-CN" altLang="en-US" sz="1530" kern="0" dirty="0" smtClean="0">
                <a:solidFill>
                  <a:srgbClr val="000000"/>
                </a:solidFill>
                <a:latin typeface="Times New Roman" pitchFamily="65" charset="-122"/>
                <a:ea typeface="宋体" pitchFamily="65" charset="-122"/>
              </a:rPr>
              <a:t>行星,数据分析显示,它并不属于太阳系。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D.猛龙队经历了完美一周,拿到背靠背比赛的连胜,他们还深为战胜了东部两支胜率超过50%</a:t>
            </a:r>
            <a:r>
              <a:rPr dirty="0"/>
              <a:t/>
            </a:r>
            <a:br>
              <a:rPr dirty="0"/>
            </a:br>
            <a:r>
              <a:rPr lang="zh-CN" altLang="en-US" sz="1530" kern="0" dirty="0" smtClean="0">
                <a:solidFill>
                  <a:srgbClr val="000000"/>
                </a:solidFill>
                <a:latin typeface="Times New Roman" pitchFamily="65" charset="-122"/>
                <a:ea typeface="宋体" pitchFamily="65" charset="-122"/>
              </a:rPr>
              <a:t>的球队尼克斯队和奇才队所感到自豪。</a:t>
            </a:r>
            <a:endParaRPr lang="zh-CN" altLang="en-US" dirty="0"/>
          </a:p>
        </p:txBody>
      </p:sp>
      <p:sp>
        <p:nvSpPr>
          <p:cNvPr id="3" name="TextBox 11"/>
          <p:cNvSpPr txBox="1"/>
          <p:nvPr/>
        </p:nvSpPr>
        <p:spPr>
          <a:xfrm>
            <a:off x="2143108" y="991377"/>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a:t>
            </a:r>
            <a:r>
              <a:rPr lang="zh-CN" altLang="en-US" sz="2000" b="1" dirty="0">
                <a:latin typeface="黑体" panose="02010609060101010101" pitchFamily="49" charset="-122"/>
                <a:ea typeface="黑体" panose="02010609060101010101" pitchFamily="49" charset="-122"/>
                <a:sym typeface="+mn-ea"/>
              </a:rPr>
              <a:t>高考模拟·综合题组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45分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4" name="TextBox 2"/>
          <p:cNvSpPr txBox="1"/>
          <p:nvPr/>
        </p:nvSpPr>
        <p:spPr>
          <a:xfrm>
            <a:off x="540000" y="513478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C　A.搭配不当,应在“气候”前加“应对”。B.成分残缺,应在“投稿”后加“而</a:t>
            </a:r>
            <a:r>
              <a:rPr dirty="0"/>
              <a:t/>
            </a:r>
            <a:br>
              <a:rPr dirty="0"/>
            </a:br>
            <a:r>
              <a:rPr lang="zh-CN" altLang="en-US" sz="1530" kern="0" dirty="0" smtClean="0">
                <a:solidFill>
                  <a:srgbClr val="000000"/>
                </a:solidFill>
                <a:latin typeface="Times New Roman" pitchFamily="65" charset="-122"/>
                <a:ea typeface="宋体" pitchFamily="65" charset="-122"/>
              </a:rPr>
              <a:t>言”。D.句式杂糅,可删去“所感到”。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2.(2018四川泸州二诊,18)下列各句中,没有语病的一句是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A.社会用金钱的多少衡量一个人的成功,学校用分数的高低衡量一个学生的进步,其实都是对</a:t>
            </a:r>
            <a:r>
              <a:t/>
            </a:r>
            <a:br/>
            <a:r>
              <a:rPr lang="zh-CN" altLang="en-US" sz="1530" kern="0" dirty="0" smtClean="0">
                <a:solidFill>
                  <a:srgbClr val="000000"/>
                </a:solidFill>
                <a:latin typeface="Times New Roman" pitchFamily="65" charset="-122"/>
                <a:ea typeface="宋体" pitchFamily="65" charset="-122"/>
              </a:rPr>
              <a:t>人生丰富性的扁平化和简单化。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B.近年来,通过异地搬迁、捐资认养、产权置换等不同的模式,让原本散落在民间、濒临倒塌</a:t>
            </a:r>
            <a:r>
              <a:t/>
            </a:r>
            <a:br/>
            <a:r>
              <a:rPr lang="zh-CN" altLang="en-US" sz="1530" kern="0" dirty="0" smtClean="0">
                <a:solidFill>
                  <a:srgbClr val="000000"/>
                </a:solidFill>
                <a:latin typeface="Times New Roman" pitchFamily="65" charset="-122"/>
                <a:ea typeface="宋体" pitchFamily="65" charset="-122"/>
              </a:rPr>
              <a:t>的大量古民居的生命得到延续。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C.2018年2月22日,在平昌冬奥会短道速滑男子500米决赛中,中国选手武大靖夺得第一名,为中</a:t>
            </a:r>
            <a:r>
              <a:t/>
            </a:r>
            <a:br/>
            <a:r>
              <a:rPr lang="zh-CN" altLang="en-US" sz="1530" kern="0" dirty="0" smtClean="0">
                <a:solidFill>
                  <a:srgbClr val="000000"/>
                </a:solidFill>
                <a:latin typeface="Times New Roman" pitchFamily="65" charset="-122"/>
                <a:ea typeface="宋体" pitchFamily="65" charset="-122"/>
              </a:rPr>
              <a:t>国代表团斩获本届冬奥会首枚金牌。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D.乱倒剩饭剩菜,最高可罚款2万元。我市出台了地方性法规《泸州市市容和环境卫生管理条</a:t>
            </a:r>
            <a:r>
              <a:t/>
            </a:r>
            <a:br/>
            <a:r>
              <a:rPr lang="zh-CN" altLang="en-US" sz="1530" kern="0" dirty="0" smtClean="0">
                <a:solidFill>
                  <a:srgbClr val="000000"/>
                </a:solidFill>
                <a:latin typeface="Times New Roman" pitchFamily="65" charset="-122"/>
                <a:ea typeface="宋体" pitchFamily="65" charset="-122"/>
              </a:rPr>
              <a:t>例》于2017年12月1日起正式施行。</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A.两面对一面,应分别在“成功”“进步”后面加上“与否”,并分别删掉“成</a:t>
            </a:r>
            <a:r>
              <a:rPr dirty="0"/>
              <a:t/>
            </a:r>
            <a:br>
              <a:rPr dirty="0"/>
            </a:br>
            <a:r>
              <a:rPr lang="zh-CN" altLang="en-US" sz="1530" kern="0" dirty="0" smtClean="0">
                <a:solidFill>
                  <a:srgbClr val="000000"/>
                </a:solidFill>
                <a:latin typeface="Times New Roman" pitchFamily="65" charset="-122"/>
                <a:ea typeface="宋体" pitchFamily="65" charset="-122"/>
              </a:rPr>
              <a:t>功”“进步”前面的“的”。B.成分残缺,缺主语,删掉“通过”或“让”。D.句式杂糅,可将</a:t>
            </a:r>
            <a:r>
              <a:rPr dirty="0"/>
              <a:t/>
            </a:r>
            <a:br>
              <a:rPr dirty="0"/>
            </a:br>
            <a:r>
              <a:rPr lang="zh-CN" altLang="en-US" sz="1530" kern="0" dirty="0" smtClean="0">
                <a:solidFill>
                  <a:srgbClr val="000000"/>
                </a:solidFill>
                <a:latin typeface="Times New Roman" pitchFamily="65" charset="-122"/>
                <a:ea typeface="宋体" pitchFamily="65" charset="-122"/>
              </a:rPr>
              <a:t>“出台了”改为“出台的”。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3.(2018云南大理二测,18)下列各句中,没有语病的一句是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A.如何与自己性格差异较大的同学相处,成为困扰大多数学生的重要问题。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B.刚出道时受尽冷落,如今却如日中天受人追捧,就在这冷落与追捧之间,他体味着人间的冷</a:t>
            </a:r>
            <a:r>
              <a:t/>
            </a:r>
            <a:br/>
            <a:r>
              <a:rPr lang="zh-CN" altLang="en-US" sz="1530" kern="0" dirty="0" smtClean="0">
                <a:solidFill>
                  <a:srgbClr val="000000"/>
                </a:solidFill>
                <a:latin typeface="Times New Roman" pitchFamily="65" charset="-122"/>
                <a:ea typeface="宋体" pitchFamily="65" charset="-122"/>
              </a:rPr>
              <a:t>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C.这个岛上的太湖石不仅规模巨大、成林成片、构成群落,蔚为壮观,而且种类繁多、姿态万</a:t>
            </a:r>
            <a:r>
              <a:t/>
            </a:r>
            <a:br/>
            <a:r>
              <a:rPr lang="zh-CN" altLang="en-US" sz="1530" kern="0" dirty="0" smtClean="0">
                <a:solidFill>
                  <a:srgbClr val="000000"/>
                </a:solidFill>
                <a:latin typeface="Times New Roman" pitchFamily="65" charset="-122"/>
                <a:ea typeface="宋体" pitchFamily="65" charset="-122"/>
              </a:rPr>
              <a:t>千、怪异非常。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D.每当灾情发生后,都会有大批专业心理救助人员也赶赴灾区,帮助当地人民恢复灾害造成的</a:t>
            </a:r>
            <a:r>
              <a:t/>
            </a:r>
            <a:br/>
            <a:r>
              <a:rPr lang="zh-CN" altLang="en-US" sz="1530" kern="0" dirty="0" smtClean="0">
                <a:solidFill>
                  <a:srgbClr val="000000"/>
                </a:solidFill>
                <a:latin typeface="Times New Roman" pitchFamily="65" charset="-122"/>
                <a:ea typeface="宋体" pitchFamily="65" charset="-122"/>
              </a:rPr>
              <a:t>心理创伤。</a:t>
            </a:r>
            <a:endParaRPr lang="zh-CN" altLang="en-US"/>
          </a:p>
        </p:txBody>
      </p:sp>
      <p:sp>
        <p:nvSpPr>
          <p:cNvPr id="3" name="TextBox 2"/>
          <p:cNvSpPr txBox="1"/>
          <p:nvPr/>
        </p:nvSpPr>
        <p:spPr>
          <a:xfrm>
            <a:off x="540000" y="392033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A.成分残缺,应在“与自己性格差异较大”前加介词“同”。C.语序不当,“不</a:t>
            </a:r>
            <a:r>
              <a:rPr dirty="0"/>
              <a:t/>
            </a:r>
            <a:br>
              <a:rPr dirty="0"/>
            </a:br>
            <a:r>
              <a:rPr lang="zh-CN" altLang="en-US" sz="1530" kern="0" dirty="0" smtClean="0">
                <a:solidFill>
                  <a:srgbClr val="000000"/>
                </a:solidFill>
                <a:latin typeface="Times New Roman" pitchFamily="65" charset="-122"/>
                <a:ea typeface="宋体" pitchFamily="65" charset="-122"/>
              </a:rPr>
              <a:t>仅”“而且”后的内容应互换位置。D.不合逻辑,应将“恢复”改为“治愈”。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4.(2018四川绵阳三诊,18)下列各句中,没有语病的一句是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A.目前,我国以反腐为题材的电视连续剧,除了加入少许艺术手段作为剧情衔接外,许多故事都</a:t>
            </a:r>
            <a:r>
              <a:t/>
            </a:r>
            <a:br/>
            <a:r>
              <a:rPr lang="zh-CN" altLang="en-US" sz="1530" kern="0" dirty="0" smtClean="0">
                <a:solidFill>
                  <a:srgbClr val="000000"/>
                </a:solidFill>
                <a:latin typeface="Times New Roman" pitchFamily="65" charset="-122"/>
                <a:ea typeface="宋体" pitchFamily="65" charset="-122"/>
              </a:rPr>
              <a:t>取自真实案例进行创作。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B.河道综合治理完成之后,将为两河周边生态环境的进一步提升打好基础,并将成为绵阳境内</a:t>
            </a:r>
            <a:r>
              <a:t/>
            </a:r>
            <a:br/>
            <a:r>
              <a:rPr lang="zh-CN" altLang="en-US" sz="1530" kern="0" dirty="0" smtClean="0">
                <a:solidFill>
                  <a:srgbClr val="000000"/>
                </a:solidFill>
                <a:latin typeface="Times New Roman" pitchFamily="65" charset="-122"/>
                <a:ea typeface="宋体" pitchFamily="65" charset="-122"/>
              </a:rPr>
              <a:t>的又一个重要旅游景点。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C.在刚刚结束的第二届“中国杯”足球赛中,中国男足面对世界排名并不靠前的威尔士队与</a:t>
            </a:r>
            <a:r>
              <a:t/>
            </a:r>
            <a:br/>
            <a:r>
              <a:rPr lang="zh-CN" altLang="en-US" sz="1530" kern="0" dirty="0" smtClean="0">
                <a:solidFill>
                  <a:srgbClr val="000000"/>
                </a:solidFill>
                <a:latin typeface="Times New Roman" pitchFamily="65" charset="-122"/>
                <a:ea typeface="宋体" pitchFamily="65" charset="-122"/>
              </a:rPr>
              <a:t>捷克队,连败两场,比分悬殊,这确实令人堪忧。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D.中国钢铁工业协会党委书记刘振江表示:“钢铁行业坚决支持政府为维护国家利益而采取</a:t>
            </a:r>
            <a:r>
              <a:t/>
            </a:r>
            <a:br/>
            <a:r>
              <a:rPr lang="zh-CN" altLang="en-US" sz="1530" kern="0" dirty="0" smtClean="0">
                <a:solidFill>
                  <a:srgbClr val="000000"/>
                </a:solidFill>
                <a:latin typeface="Times New Roman" pitchFamily="65" charset="-122"/>
                <a:ea typeface="宋体" pitchFamily="65" charset="-122"/>
              </a:rPr>
              <a:t>的谈判、反制等应对美国贸易挑战的任何措施。”</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A.句式杂糅,可删去“进行创作”。B.成分残缺,“将为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打好基础”“并将成</a:t>
            </a:r>
            <a:r>
              <a:rPr dirty="0"/>
              <a:t/>
            </a:r>
            <a:br>
              <a:rPr dirty="0"/>
            </a:br>
            <a:r>
              <a:rPr lang="zh-CN" altLang="en-US" sz="1530" kern="0" dirty="0" smtClean="0">
                <a:solidFill>
                  <a:srgbClr val="000000"/>
                </a:solidFill>
                <a:latin typeface="Times New Roman" pitchFamily="65" charset="-122"/>
                <a:ea typeface="宋体" pitchFamily="65" charset="-122"/>
              </a:rPr>
              <a:t>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旅游景点”均缺主语。C.重复赘余,“堪忧”即为“令人担忧”之意,可将“堪忧”改</a:t>
            </a:r>
            <a:r>
              <a:rPr dirty="0"/>
              <a:t/>
            </a:r>
            <a:br>
              <a:rPr dirty="0"/>
            </a:br>
            <a:r>
              <a:rPr lang="zh-CN" altLang="en-US" sz="1530" kern="0" dirty="0" smtClean="0">
                <a:solidFill>
                  <a:srgbClr val="000000"/>
                </a:solidFill>
                <a:latin typeface="Times New Roman" pitchFamily="65" charset="-122"/>
                <a:ea typeface="宋体" pitchFamily="65" charset="-122"/>
              </a:rPr>
              <a:t>为“担忧”。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5.(2018四川凉山二诊,18)下列各句中,没有语病的一句是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A.习近平“人类命运共同体”思想自提出以后,“一带一路”倡议等全球合作理念与实践不</a:t>
            </a:r>
            <a:r>
              <a:t/>
            </a:r>
            <a:br/>
            <a:r>
              <a:rPr lang="zh-CN" altLang="en-US" sz="1530" kern="0" dirty="0" smtClean="0">
                <a:solidFill>
                  <a:srgbClr val="000000"/>
                </a:solidFill>
                <a:latin typeface="Times New Roman" pitchFamily="65" charset="-122"/>
                <a:ea typeface="宋体" pitchFamily="65" charset="-122"/>
              </a:rPr>
              <a:t>断丰富,成为构建新型国际关系和国际新秩序的共同价值规范。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B.中共中央政治局听取了《中共中央关于修改宪法部分内容的建议》稿在党内外一定范围</a:t>
            </a:r>
            <a:r>
              <a:t/>
            </a:r>
            <a:br/>
            <a:r>
              <a:rPr lang="zh-CN" altLang="en-US" sz="1530" kern="0" dirty="0" smtClean="0">
                <a:solidFill>
                  <a:srgbClr val="000000"/>
                </a:solidFill>
                <a:latin typeface="Times New Roman" pitchFamily="65" charset="-122"/>
                <a:ea typeface="宋体" pitchFamily="65" charset="-122"/>
              </a:rPr>
              <a:t>征求意见的情况报告,决定根据这次会议讨论的意见对其进行修改。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C.2017年6月初,一家叫“缤果盒子”的无人收银便利店登陆上海,号称第一家全球真正意义</a:t>
            </a:r>
            <a:r>
              <a:t/>
            </a:r>
            <a:br/>
            <a:r>
              <a:rPr lang="zh-CN" altLang="en-US" sz="1530" kern="0" dirty="0" smtClean="0">
                <a:solidFill>
                  <a:srgbClr val="000000"/>
                </a:solidFill>
                <a:latin typeface="Times New Roman" pitchFamily="65" charset="-122"/>
                <a:ea typeface="宋体" pitchFamily="65" charset="-122"/>
              </a:rPr>
              <a:t>上的可规模化复制的无人值守便利店。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D.《无问西东》这部电影的结尾有一段独白,“爱你所爱,行你所行,听从内心,无问西东”,点</a:t>
            </a:r>
            <a:r>
              <a:t/>
            </a:r>
            <a:br/>
            <a:r>
              <a:rPr lang="zh-CN" altLang="en-US" sz="1530" kern="0" dirty="0" smtClean="0">
                <a:solidFill>
                  <a:srgbClr val="000000"/>
                </a:solidFill>
                <a:latin typeface="Times New Roman" pitchFamily="65" charset="-122"/>
                <a:ea typeface="宋体" pitchFamily="65" charset="-122"/>
              </a:rPr>
              <a:t>明主题的手法即使直白,却不乏震撼人心的力量。</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A.偷换主语,在“一带一路”前加“伴随着”。C.语序不当,多重定语中“全球”</a:t>
            </a:r>
            <a:r>
              <a:rPr dirty="0"/>
              <a:t/>
            </a:r>
            <a:br>
              <a:rPr dirty="0"/>
            </a:br>
            <a:r>
              <a:rPr lang="zh-CN" altLang="en-US" sz="1530" kern="0" dirty="0" smtClean="0">
                <a:solidFill>
                  <a:srgbClr val="000000"/>
                </a:solidFill>
                <a:latin typeface="Times New Roman" pitchFamily="65" charset="-122"/>
                <a:ea typeface="宋体" pitchFamily="65" charset="-122"/>
              </a:rPr>
              <a:t>放到“第一家”前面,“可规模化复制的”放到“真正意义上的”前面。D.关联词使用错误,</a:t>
            </a:r>
            <a:r>
              <a:rPr dirty="0"/>
              <a:t/>
            </a:r>
            <a:br>
              <a:rPr dirty="0"/>
            </a:br>
            <a:r>
              <a:rPr lang="zh-CN" altLang="en-US" sz="1530" kern="0" dirty="0" smtClean="0">
                <a:solidFill>
                  <a:srgbClr val="000000"/>
                </a:solidFill>
                <a:latin typeface="Times New Roman" pitchFamily="65" charset="-122"/>
                <a:ea typeface="宋体" pitchFamily="65" charset="-122"/>
              </a:rPr>
              <a:t>“即使”应改为“虽然”。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6.(2018广西南宁二模,18)下列各句中,没有语病的一句是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A.去年,国家工商总局公布了《互联网广告监督管理暂行办法(征求意见稿)》,向社会公开征</a:t>
            </a:r>
            <a:r>
              <a:t/>
            </a:r>
            <a:br/>
            <a:r>
              <a:rPr lang="zh-CN" altLang="en-US" sz="1530" kern="0" dirty="0" smtClean="0">
                <a:solidFill>
                  <a:srgbClr val="000000"/>
                </a:solidFill>
                <a:latin typeface="Times New Roman" pitchFamily="65" charset="-122"/>
                <a:ea typeface="宋体" pitchFamily="65" charset="-122"/>
              </a:rPr>
              <a:t>求意见,该办法目前尚未正式实施。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B.“超级城市群”需要中心城市不仅具有强大的金融实力,还需要卫星城拥有足够强的经济</a:t>
            </a:r>
            <a:r>
              <a:t/>
            </a:r>
            <a:br/>
            <a:r>
              <a:rPr lang="zh-CN" altLang="en-US" sz="1530" kern="0" dirty="0" smtClean="0">
                <a:solidFill>
                  <a:srgbClr val="000000"/>
                </a:solidFill>
                <a:latin typeface="Times New Roman" pitchFamily="65" charset="-122"/>
                <a:ea typeface="宋体" pitchFamily="65" charset="-122"/>
              </a:rPr>
              <a:t>实力,以有效共享并支持整个城市群的经济活动。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C.各级领导干部如果不懂互联网、不善于运用互联网,就无法有效开展工作。因此,各级领导</a:t>
            </a:r>
            <a:r>
              <a:t/>
            </a:r>
            <a:br/>
            <a:r>
              <a:rPr lang="zh-CN" altLang="en-US" sz="1530" kern="0" dirty="0" smtClean="0">
                <a:solidFill>
                  <a:srgbClr val="000000"/>
                </a:solidFill>
                <a:latin typeface="Times New Roman" pitchFamily="65" charset="-122"/>
                <a:ea typeface="宋体" pitchFamily="65" charset="-122"/>
              </a:rPr>
              <a:t>干部要用网、学网、懂网,积极引导、谋划、推动互联网发展。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D.《中国诗词大会》是央视首档以诗词为主题的大型全民互动益智节目,其赛制、内容和表</a:t>
            </a:r>
            <a:r>
              <a:t/>
            </a:r>
            <a:br/>
            <a:r>
              <a:rPr lang="zh-CN" altLang="en-US" sz="1530" kern="0" dirty="0" smtClean="0">
                <a:solidFill>
                  <a:srgbClr val="000000"/>
                </a:solidFill>
                <a:latin typeface="Times New Roman" pitchFamily="65" charset="-122"/>
                <a:ea typeface="宋体" pitchFamily="65" charset="-122"/>
              </a:rPr>
              <a:t>现形式都富有新意,力求成为在文化节目中更具影响力的电视台。</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B.关联词位置不当,“不仅”应置于第一个“需要”之前。C.语序不当,应为“学</a:t>
            </a:r>
            <a:r>
              <a:rPr dirty="0"/>
              <a:t/>
            </a:r>
            <a:br>
              <a:rPr dirty="0"/>
            </a:br>
            <a:r>
              <a:rPr lang="zh-CN" altLang="en-US" sz="1530" kern="0" dirty="0" smtClean="0">
                <a:solidFill>
                  <a:srgbClr val="000000"/>
                </a:solidFill>
                <a:latin typeface="Times New Roman" pitchFamily="65" charset="-122"/>
                <a:ea typeface="宋体" pitchFamily="65" charset="-122"/>
              </a:rPr>
              <a:t>网、懂网、用网”和“谋划、引导、推动”。D.搭配不当,“《中国诗词大会》是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电视</a:t>
            </a:r>
            <a:r>
              <a:rPr dirty="0"/>
              <a:t/>
            </a:r>
            <a:br>
              <a:rPr dirty="0"/>
            </a:br>
            <a:r>
              <a:rPr lang="zh-CN" altLang="en-US" sz="1530" kern="0" dirty="0" smtClean="0">
                <a:solidFill>
                  <a:srgbClr val="000000"/>
                </a:solidFill>
                <a:latin typeface="Times New Roman" pitchFamily="65" charset="-122"/>
                <a:ea typeface="宋体" pitchFamily="65" charset="-122"/>
              </a:rPr>
              <a:t>台”主宾不搭配。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7.(2018云南保山二测,18)下列各句中,没有语病的一句是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A.湖南卫视的全新节目《声临其境》,老戏骨和优秀配音人员同台角逐,一开播便受到广大电</a:t>
            </a:r>
            <a:r>
              <a:t/>
            </a:r>
            <a:br/>
            <a:r>
              <a:rPr lang="zh-CN" altLang="en-US" sz="1530" kern="0" dirty="0" smtClean="0">
                <a:solidFill>
                  <a:srgbClr val="000000"/>
                </a:solidFill>
                <a:latin typeface="Times New Roman" pitchFamily="65" charset="-122"/>
                <a:ea typeface="宋体" pitchFamily="65" charset="-122"/>
              </a:rPr>
              <a:t>视观众所欢迎。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B.中国首颗私人卫星“风马牛一号”发射成功,据介绍,该卫星的发射、研制和后期运行维护</a:t>
            </a:r>
            <a:r>
              <a:t/>
            </a:r>
            <a:br/>
            <a:r>
              <a:rPr lang="zh-CN" altLang="en-US" sz="1530" kern="0" dirty="0" smtClean="0">
                <a:solidFill>
                  <a:srgbClr val="000000"/>
                </a:solidFill>
                <a:latin typeface="Times New Roman" pitchFamily="65" charset="-122"/>
                <a:ea typeface="宋体" pitchFamily="65" charset="-122"/>
              </a:rPr>
              <a:t>的费用,总投入接近五百万元人民币。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C.根据日本科学家的最新研究,麦当劳薯条中使用的一种化学物质能帮助治疗秃顶,甚至能有</a:t>
            </a:r>
            <a:r>
              <a:t/>
            </a:r>
            <a:br/>
            <a:r>
              <a:rPr lang="zh-CN" altLang="en-US" sz="1530" kern="0" dirty="0" smtClean="0">
                <a:solidFill>
                  <a:srgbClr val="000000"/>
                </a:solidFill>
                <a:latin typeface="Times New Roman" pitchFamily="65" charset="-122"/>
                <a:ea typeface="宋体" pitchFamily="65" charset="-122"/>
              </a:rPr>
              <a:t>利于头发再生。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D.三星电子本周将举行经营委员会会议,会上商议了在平泽建设第二流水线的有关决定,经营</a:t>
            </a:r>
            <a:r>
              <a:t/>
            </a:r>
            <a:br/>
            <a:r>
              <a:rPr lang="zh-CN" altLang="en-US" sz="1530" kern="0" dirty="0" smtClean="0">
                <a:solidFill>
                  <a:srgbClr val="000000"/>
                </a:solidFill>
                <a:latin typeface="Times New Roman" pitchFamily="65" charset="-122"/>
                <a:ea typeface="宋体" pitchFamily="65" charset="-122"/>
              </a:rPr>
              <a:t>委员会通过后,对外进行发布。</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A.句式杂糅,可删去“所”。B.语序不当,“发射、研制”应改为“研制、发</a:t>
            </a:r>
            <a:r>
              <a:rPr dirty="0"/>
              <a:t/>
            </a:r>
            <a:br>
              <a:rPr dirty="0"/>
            </a:br>
            <a:r>
              <a:rPr lang="zh-CN" altLang="en-US" sz="1530" kern="0" dirty="0" smtClean="0">
                <a:solidFill>
                  <a:srgbClr val="000000"/>
                </a:solidFill>
                <a:latin typeface="Times New Roman" pitchFamily="65" charset="-122"/>
                <a:ea typeface="宋体" pitchFamily="65" charset="-122"/>
              </a:rPr>
              <a:t>射”。D.不合逻辑,未然已然互相矛盾,可将“商议了”中的“了”删掉。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8.(2018四川雅安三诊,18)下列各句中,没有语病的一句是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A.长兴县和平镇庄里村成立的乡贤议事会有6名老支书组成,自2013年成立以来已调解纠纷31</a:t>
            </a:r>
            <a:r>
              <a:t/>
            </a:r>
            <a:br/>
            <a:r>
              <a:rPr lang="zh-CN" altLang="en-US" sz="1530" kern="0" dirty="0" smtClean="0">
                <a:solidFill>
                  <a:srgbClr val="000000"/>
                </a:solidFill>
                <a:latin typeface="Times New Roman" pitchFamily="65" charset="-122"/>
                <a:ea typeface="宋体" pitchFamily="65" charset="-122"/>
              </a:rPr>
              <a:t>起,推动了庄里村的乡风文明建设。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B.作为新时代连通亚欧大陆的实体纽带,中欧班列的开行不仅为中国与亚欧国家开展产能合</a:t>
            </a:r>
            <a:r>
              <a:t/>
            </a:r>
            <a:br/>
            <a:r>
              <a:rPr lang="zh-CN" altLang="en-US" sz="1530" kern="0" dirty="0" smtClean="0">
                <a:solidFill>
                  <a:srgbClr val="000000"/>
                </a:solidFill>
                <a:latin typeface="Times New Roman" pitchFamily="65" charset="-122"/>
                <a:ea typeface="宋体" pitchFamily="65" charset="-122"/>
              </a:rPr>
              <a:t>作搭建了桥梁,更为“中国制造”走出去创造了机会。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C.截至2017年12月,我国网民规模达7.72亿;去年,我国网民人均周上网时长约为27小时左右,比</a:t>
            </a:r>
            <a:r>
              <a:t/>
            </a:r>
            <a:br/>
            <a:r>
              <a:rPr lang="zh-CN" altLang="en-US" sz="1530" kern="0" dirty="0" smtClean="0">
                <a:solidFill>
                  <a:srgbClr val="000000"/>
                </a:solidFill>
                <a:latin typeface="Times New Roman" pitchFamily="65" charset="-122"/>
                <a:ea typeface="宋体" pitchFamily="65" charset="-122"/>
              </a:rPr>
              <a:t>2016年提高了0.6个小时。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D.最近,无人零售货架出现在杭州的网约车上,但这种新的无人零售模式能否推广,最终还是要</a:t>
            </a:r>
            <a:r>
              <a:t/>
            </a:r>
            <a:br/>
            <a:r>
              <a:rPr lang="zh-CN" altLang="en-US" sz="1530" kern="0" dirty="0" smtClean="0">
                <a:solidFill>
                  <a:srgbClr val="000000"/>
                </a:solidFill>
                <a:latin typeface="Times New Roman" pitchFamily="65" charset="-122"/>
                <a:ea typeface="宋体" pitchFamily="65" charset="-122"/>
              </a:rPr>
              <a:t>由消费者的选择来决定。</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A.“有6名老支书组成”句式杂糅,应为“有6名老支书”或“由6名老支书组</a:t>
            </a:r>
            <a:r>
              <a:rPr dirty="0"/>
              <a:t/>
            </a:r>
            <a:br>
              <a:rPr dirty="0"/>
            </a:br>
            <a:r>
              <a:rPr lang="zh-CN" altLang="en-US" sz="1530" kern="0" dirty="0" smtClean="0">
                <a:solidFill>
                  <a:srgbClr val="000000"/>
                </a:solidFill>
                <a:latin typeface="Times New Roman" pitchFamily="65" charset="-122"/>
                <a:ea typeface="宋体" pitchFamily="65" charset="-122"/>
              </a:rPr>
              <a:t>成”。B.语序不当,“不仅为”“更为”后面的内容应互换位置。C.成分赘余,“约为27小时</a:t>
            </a:r>
            <a:r>
              <a:rPr dirty="0"/>
              <a:t/>
            </a:r>
            <a:br>
              <a:rPr dirty="0"/>
            </a:br>
            <a:r>
              <a:rPr lang="zh-CN" altLang="en-US" sz="1530" kern="0" dirty="0" smtClean="0">
                <a:solidFill>
                  <a:srgbClr val="000000"/>
                </a:solidFill>
                <a:latin typeface="Times New Roman" pitchFamily="65" charset="-122"/>
                <a:ea typeface="宋体" pitchFamily="65" charset="-122"/>
              </a:rPr>
              <a:t>左右”去掉“约”或“左右”。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9.(2017贵州黔东南模拟,18)下列各句中,没有语病、句意明确的一项是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A.借助物联网系统提供的增值服务,作为国内专用电梯制造商的“上海三菱”在发展中实现</a:t>
            </a:r>
            <a:r>
              <a:t/>
            </a:r>
            <a:br/>
            <a:r>
              <a:rPr lang="zh-CN" altLang="en-US" sz="1530" kern="0" dirty="0" smtClean="0">
                <a:solidFill>
                  <a:srgbClr val="000000"/>
                </a:solidFill>
                <a:latin typeface="Times New Roman" pitchFamily="65" charset="-122"/>
                <a:ea typeface="宋体" pitchFamily="65" charset="-122"/>
              </a:rPr>
              <a:t>了华丽转身,这是我们非常值得学习和借鉴的。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B.美国联邦第九巡回上诉法院9日发布“意见书”,维持暂停执行特朗普此前签署的入境限制</a:t>
            </a:r>
            <a:r>
              <a:t/>
            </a:r>
            <a:br/>
            <a:r>
              <a:rPr lang="zh-CN" altLang="en-US" sz="1530" kern="0" dirty="0" smtClean="0">
                <a:solidFill>
                  <a:srgbClr val="000000"/>
                </a:solidFill>
                <a:latin typeface="Times New Roman" pitchFamily="65" charset="-122"/>
                <a:ea typeface="宋体" pitchFamily="65" charset="-122"/>
              </a:rPr>
              <a:t>行政令,持有美国签证的相关国家公民可以继续入境。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C.创作个性通过作家的主观努力付诸于作品之中,以一种独特的表达方式展现作家对生活的</a:t>
            </a:r>
            <a:r>
              <a:t/>
            </a:r>
            <a:br/>
            <a:r>
              <a:rPr lang="zh-CN" altLang="en-US" sz="1530" kern="0" dirty="0" smtClean="0">
                <a:solidFill>
                  <a:srgbClr val="000000"/>
                </a:solidFill>
                <a:latin typeface="Times New Roman" pitchFamily="65" charset="-122"/>
                <a:ea typeface="宋体" pitchFamily="65" charset="-122"/>
              </a:rPr>
              <a:t>独特感受,它更加注重创作者对现实的审美体验和对作品的审美要求。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D.在谈判中,他们对对手的攻击是早有准备的,从谈判一开始,就掌握了主动权,使得谈判向着</a:t>
            </a:r>
            <a:r>
              <a:t/>
            </a:r>
            <a:br/>
            <a:r>
              <a:rPr lang="zh-CN" altLang="en-US" sz="1530" kern="0" dirty="0" smtClean="0">
                <a:solidFill>
                  <a:srgbClr val="000000"/>
                </a:solidFill>
                <a:latin typeface="Times New Roman" pitchFamily="65" charset="-122"/>
                <a:ea typeface="宋体" pitchFamily="65" charset="-122"/>
              </a:rPr>
              <a:t>对己方绝对有利的方向发展。</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A.“我们非常值得”不合语法,应将“我们”放在“值得”后。C.成分赘余,应删</a:t>
            </a:r>
            <a:r>
              <a:rPr dirty="0"/>
              <a:t/>
            </a:r>
            <a:br>
              <a:rPr dirty="0"/>
            </a:br>
            <a:r>
              <a:rPr lang="zh-CN" altLang="en-US" sz="1530" kern="0" dirty="0" smtClean="0">
                <a:solidFill>
                  <a:srgbClr val="000000"/>
                </a:solidFill>
                <a:latin typeface="Times New Roman" pitchFamily="65" charset="-122"/>
                <a:ea typeface="宋体" pitchFamily="65" charset="-122"/>
              </a:rPr>
              <a:t>掉“付诸”后的“于”。D.表意不明,“对对手的攻击”有歧义。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2922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2.(2017课标全国Ⅰ,18)下列各句中,没有语病的一句是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A.根据本报和部分出版机构联合开展的调查显示,儿童的阅读启蒙集中在1~2岁之间,并且阅</a:t>
            </a:r>
            <a:r>
              <a:rPr dirty="0"/>
              <a:t/>
            </a:r>
            <a:br>
              <a:rPr dirty="0"/>
            </a:br>
            <a:r>
              <a:rPr lang="zh-CN" altLang="en-US" sz="1530" kern="0" dirty="0" smtClean="0">
                <a:solidFill>
                  <a:srgbClr val="000000"/>
                </a:solidFill>
                <a:latin typeface="Times New Roman" pitchFamily="65" charset="-122"/>
                <a:ea typeface="宋体" pitchFamily="65" charset="-122"/>
              </a:rPr>
              <a:t>读时长是随着年龄的增长而增加的。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B.为了培养学生关心他人的美德,我们学校决定组织开展义工服务活动,三个月内要求每名学</a:t>
            </a:r>
            <a:r>
              <a:rPr dirty="0"/>
              <a:t/>
            </a:r>
            <a:br>
              <a:rPr dirty="0"/>
            </a:br>
            <a:r>
              <a:rPr lang="zh-CN" altLang="en-US" sz="1530" kern="0" dirty="0" smtClean="0">
                <a:solidFill>
                  <a:srgbClr val="000000"/>
                </a:solidFill>
                <a:latin typeface="Times New Roman" pitchFamily="65" charset="-122"/>
                <a:ea typeface="宋体" pitchFamily="65" charset="-122"/>
              </a:rPr>
              <a:t>生完成20个小时的义工服务。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C.在互联网时代,各领域发展都需要速度更快、成本更低的信息网络,网络提速降费能够推动</a:t>
            </a:r>
            <a:r>
              <a:rPr dirty="0"/>
              <a:t/>
            </a:r>
            <a:br>
              <a:rPr dirty="0"/>
            </a:br>
            <a:r>
              <a:rPr lang="zh-CN" altLang="en-US" sz="1530" kern="0" dirty="0" smtClean="0">
                <a:solidFill>
                  <a:srgbClr val="000000"/>
                </a:solidFill>
                <a:latin typeface="Times New Roman" pitchFamily="65" charset="-122"/>
                <a:ea typeface="宋体" pitchFamily="65" charset="-122"/>
              </a:rPr>
              <a:t>“互联网+”快速发展和企业广泛受益。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D.面对经济全球化带来的机遇和挑战,正确的选择是,充分利用一切机遇,合作应对一切挑战,</a:t>
            </a:r>
            <a:r>
              <a:rPr dirty="0"/>
              <a:t/>
            </a:r>
            <a:br>
              <a:rPr dirty="0"/>
            </a:br>
            <a:r>
              <a:rPr lang="zh-CN" altLang="en-US" sz="1530" kern="0" dirty="0" smtClean="0">
                <a:solidFill>
                  <a:srgbClr val="000000"/>
                </a:solidFill>
                <a:latin typeface="Times New Roman" pitchFamily="65" charset="-122"/>
                <a:ea typeface="宋体" pitchFamily="65" charset="-122"/>
              </a:rPr>
              <a:t>引导好经济全球化走向。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10.(2017广西柳州、钦州一模,18)下列各句中,没有语病的一句是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A.近年来,体现在某些官员身上的高智商地说假话、超精致地谋私利的现象,非但比中华人民</a:t>
            </a:r>
            <a:r>
              <a:t/>
            </a:r>
            <a:br/>
            <a:r>
              <a:rPr lang="zh-CN" altLang="en-US" sz="1530" kern="0" dirty="0" smtClean="0">
                <a:solidFill>
                  <a:srgbClr val="000000"/>
                </a:solidFill>
                <a:latin typeface="Times New Roman" pitchFamily="65" charset="-122"/>
                <a:ea typeface="宋体" pitchFamily="65" charset="-122"/>
              </a:rPr>
              <a:t>共和国成立前、辛亥革命前严重,甚至比改革开放初期更严重。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B.瓮安事件的重要教训,一是县区领导干部要主动到群众中去倾听群众的呼声,防微杜渐的意</a:t>
            </a:r>
            <a:r>
              <a:t/>
            </a:r>
            <a:br/>
            <a:r>
              <a:rPr lang="zh-CN" altLang="en-US" sz="1530" kern="0" dirty="0" smtClean="0">
                <a:solidFill>
                  <a:srgbClr val="000000"/>
                </a:solidFill>
                <a:latin typeface="Times New Roman" pitchFamily="65" charset="-122"/>
                <a:ea typeface="宋体" pitchFamily="65" charset="-122"/>
              </a:rPr>
              <a:t>识强;二是相关部门各级官员要及时到位,履行好肩负的责任。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C.大宇集团是韩国国内能够提供核材料、核技术的几家主要公司之一。韩国倘若真要自行</a:t>
            </a:r>
            <a:r>
              <a:t/>
            </a:r>
            <a:br/>
            <a:r>
              <a:rPr lang="zh-CN" altLang="en-US" sz="1530" kern="0" dirty="0" smtClean="0">
                <a:solidFill>
                  <a:srgbClr val="000000"/>
                </a:solidFill>
                <a:latin typeface="Times New Roman" pitchFamily="65" charset="-122"/>
                <a:ea typeface="宋体" pitchFamily="65" charset="-122"/>
              </a:rPr>
              <a:t>研发核武器,特朗普集团就有可能凭借与大宇集团的合作关系而获得丰厚利润。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D.通过种种渠道,我们努力向国际社会传播中国优秀的传统文化艺术,使国际社会了解到,真正</a:t>
            </a:r>
            <a:r>
              <a:t/>
            </a:r>
            <a:br/>
            <a:r>
              <a:rPr lang="zh-CN" altLang="en-US" sz="1530" kern="0" dirty="0" smtClean="0">
                <a:solidFill>
                  <a:srgbClr val="000000"/>
                </a:solidFill>
                <a:latin typeface="Times New Roman" pitchFamily="65" charset="-122"/>
                <a:ea typeface="宋体" pitchFamily="65" charset="-122"/>
              </a:rPr>
              <a:t>的中国,自古以来就尊重自然,热爱生命,崇尚和平,开放包容,优雅大度。</a:t>
            </a:r>
            <a:endParaRPr lang="zh-CN" altLang="en-US"/>
          </a:p>
        </p:txBody>
      </p:sp>
      <p:sp>
        <p:nvSpPr>
          <p:cNvPr id="3" name="TextBox 2"/>
          <p:cNvSpPr txBox="1"/>
          <p:nvPr/>
        </p:nvSpPr>
        <p:spPr>
          <a:xfrm>
            <a:off x="54000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A.递进关系不合逻辑,应改为“非但比改革开放初期严重,甚至比中华人民共和国</a:t>
            </a:r>
            <a:r>
              <a:rPr dirty="0"/>
              <a:t/>
            </a:r>
            <a:br>
              <a:rPr dirty="0"/>
            </a:br>
            <a:r>
              <a:rPr lang="zh-CN" altLang="en-US" sz="1530" kern="0" dirty="0" smtClean="0">
                <a:solidFill>
                  <a:srgbClr val="000000"/>
                </a:solidFill>
                <a:latin typeface="Times New Roman" pitchFamily="65" charset="-122"/>
                <a:ea typeface="宋体" pitchFamily="65" charset="-122"/>
              </a:rPr>
              <a:t>成立前、辛亥革命前更严重。”B.主宾搭配不当,删掉“防微杜渐的意识强”。C.语序不当,</a:t>
            </a:r>
            <a:r>
              <a:rPr dirty="0"/>
              <a:t/>
            </a:r>
            <a:br>
              <a:rPr dirty="0"/>
            </a:br>
            <a:r>
              <a:rPr lang="zh-CN" altLang="en-US" sz="1530" kern="0" dirty="0" smtClean="0">
                <a:solidFill>
                  <a:srgbClr val="000000"/>
                </a:solidFill>
                <a:latin typeface="Times New Roman" pitchFamily="65" charset="-122"/>
                <a:ea typeface="宋体" pitchFamily="65" charset="-122"/>
              </a:rPr>
              <a:t>应改为“倘若韩国真要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11.(2017四川成都九校四模,18)下列各句中,没有语病的一句是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A.《巴黎协定》生效,使得国际上又有了一个具有法律约束力的气候协议,解决了《京都议定</a:t>
            </a:r>
            <a:r>
              <a:t/>
            </a:r>
            <a:br/>
            <a:r>
              <a:rPr lang="zh-CN" altLang="en-US" sz="1530" kern="0" dirty="0" smtClean="0">
                <a:solidFill>
                  <a:srgbClr val="000000"/>
                </a:solidFill>
                <a:latin typeface="Times New Roman" pitchFamily="65" charset="-122"/>
                <a:ea typeface="宋体" pitchFamily="65" charset="-122"/>
              </a:rPr>
              <a:t>书》第一承诺期到期后一直存在的空白。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B.根据瑞士出台的《动物权益保护法规》来看,为了维护动物的尊严和保障动物的福利,只养</a:t>
            </a:r>
            <a:r>
              <a:t/>
            </a:r>
            <a:br/>
            <a:r>
              <a:rPr lang="zh-CN" altLang="en-US" sz="1530" kern="0" dirty="0" smtClean="0">
                <a:solidFill>
                  <a:srgbClr val="000000"/>
                </a:solidFill>
                <a:latin typeface="Times New Roman" pitchFamily="65" charset="-122"/>
                <a:ea typeface="宋体" pitchFamily="65" charset="-122"/>
              </a:rPr>
              <a:t>一条金鱼,置它于“孤单”的境地属违法行为。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C.中国经济正经历L型发展阶段,从2016年下半年数据来看,银行业不良资产有见底迹象,但是</a:t>
            </a:r>
            <a:r>
              <a:t/>
            </a:r>
            <a:br/>
            <a:r>
              <a:rPr lang="zh-CN" altLang="en-US" sz="1530" kern="0" dirty="0" smtClean="0">
                <a:solidFill>
                  <a:srgbClr val="000000"/>
                </a:solidFill>
                <a:latin typeface="Times New Roman" pitchFamily="65" charset="-122"/>
                <a:ea typeface="宋体" pitchFamily="65" charset="-122"/>
              </a:rPr>
              <a:t>否已到拐点尚无定论,银行利润在短期内很难一时恢复高增长。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D.政府把“治污减霾”作为最大的民生工程,出台了系列“铁腕”措施,大力治理水污染和大</a:t>
            </a:r>
            <a:r>
              <a:t/>
            </a:r>
            <a:br/>
            <a:r>
              <a:rPr lang="zh-CN" altLang="en-US" sz="1530" kern="0" dirty="0" smtClean="0">
                <a:solidFill>
                  <a:srgbClr val="000000"/>
                </a:solidFill>
                <a:latin typeface="Times New Roman" pitchFamily="65" charset="-122"/>
                <a:ea typeface="宋体" pitchFamily="65" charset="-122"/>
              </a:rPr>
              <a:t>气污染,还给百姓碧水蓝天。</a:t>
            </a:r>
            <a:endParaRPr lang="zh-CN" altLang="en-US"/>
          </a:p>
        </p:txBody>
      </p:sp>
      <p:sp>
        <p:nvSpPr>
          <p:cNvPr id="3" name="TextBox 2"/>
          <p:cNvSpPr txBox="1"/>
          <p:nvPr/>
        </p:nvSpPr>
        <p:spPr>
          <a:xfrm>
            <a:off x="540000" y="420608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A.搭配不当,将“解决”改为“填补”。B.句式杂糅,删掉“来看”。C.成分赘余,</a:t>
            </a:r>
            <a:r>
              <a:rPr dirty="0"/>
              <a:t/>
            </a:r>
            <a:br>
              <a:rPr dirty="0"/>
            </a:br>
            <a:r>
              <a:rPr lang="zh-CN" altLang="en-US" sz="1530" kern="0" dirty="0" smtClean="0">
                <a:solidFill>
                  <a:srgbClr val="000000"/>
                </a:solidFill>
                <a:latin typeface="Times New Roman" pitchFamily="65" charset="-122"/>
                <a:ea typeface="宋体" pitchFamily="65" charset="-122"/>
              </a:rPr>
              <a:t>删掉“一时”。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12.(2017云南第二次统测,18)下列各句中,没有语病的一句是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A.语言文字规范类刊物《咬文嚼字》发布的“2016年十大流行语”,包括“工匠精神”“供</a:t>
            </a:r>
            <a:r>
              <a:t/>
            </a:r>
            <a:br/>
            <a:r>
              <a:rPr lang="zh-CN" altLang="en-US" sz="1530" kern="0" dirty="0" smtClean="0">
                <a:solidFill>
                  <a:srgbClr val="000000"/>
                </a:solidFill>
                <a:latin typeface="Times New Roman" pitchFamily="65" charset="-122"/>
                <a:ea typeface="宋体" pitchFamily="65" charset="-122"/>
              </a:rPr>
              <a:t>给侧”和网络流行语“洪荒之力”“吃瓜群众”等词语入选。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B.教育部表示,将历史教材中的“八年抗战”改为“十四年抗战”,是为了实现中央关于纪念</a:t>
            </a:r>
            <a:r>
              <a:t/>
            </a:r>
            <a:br/>
            <a:r>
              <a:rPr lang="zh-CN" altLang="en-US" sz="1530" kern="0" dirty="0" smtClean="0">
                <a:solidFill>
                  <a:srgbClr val="000000"/>
                </a:solidFill>
                <a:latin typeface="Times New Roman" pitchFamily="65" charset="-122"/>
                <a:ea typeface="宋体" pitchFamily="65" charset="-122"/>
              </a:rPr>
              <a:t>中国抗日战争胜利70周年有关精神,加强爱国主义教育。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C.“人工智能之父”明斯基的研究成果极大地推动了人工智能的发展,成为留给后人的宝贵</a:t>
            </a:r>
            <a:r>
              <a:t/>
            </a:r>
            <a:br/>
            <a:r>
              <a:rPr lang="zh-CN" altLang="en-US" sz="1530" kern="0" dirty="0" smtClean="0">
                <a:solidFill>
                  <a:srgbClr val="000000"/>
                </a:solidFill>
                <a:latin typeface="Times New Roman" pitchFamily="65" charset="-122"/>
                <a:ea typeface="宋体" pitchFamily="65" charset="-122"/>
              </a:rPr>
              <a:t>财富,但他的权威定论,也差点儿阻碍了人工智能的发展。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D.世界心脏组织联会将每年的9月25日定为世界心脏日,据世界卫生组织统计,心血管系统疾</a:t>
            </a:r>
            <a:r>
              <a:t/>
            </a:r>
            <a:br/>
            <a:r>
              <a:rPr lang="zh-CN" altLang="en-US" sz="1530" kern="0" dirty="0" smtClean="0">
                <a:solidFill>
                  <a:srgbClr val="000000"/>
                </a:solidFill>
                <a:latin typeface="Times New Roman" pitchFamily="65" charset="-122"/>
                <a:ea typeface="宋体" pitchFamily="65" charset="-122"/>
              </a:rPr>
              <a:t>病已经成为引发成年人突然猝死的“头号凶手”。</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A.句式杂糅,可删掉“入选”。B.搭配不当,可将“实现”改为“贯彻”。D.词义</a:t>
            </a:r>
            <a:r>
              <a:rPr dirty="0"/>
              <a:t/>
            </a:r>
            <a:br>
              <a:rPr dirty="0"/>
            </a:br>
            <a:r>
              <a:rPr lang="zh-CN" altLang="en-US" sz="1530" kern="0" dirty="0" smtClean="0">
                <a:solidFill>
                  <a:srgbClr val="000000"/>
                </a:solidFill>
                <a:latin typeface="Times New Roman" pitchFamily="65" charset="-122"/>
                <a:ea typeface="宋体" pitchFamily="65" charset="-122"/>
              </a:rPr>
              <a:t>重复,删掉“突然”。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13.(2016四川雅安三诊,14)下列各句中,没有语病的一句是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A.最近中日韩分别爆发出来的民族主义情绪,若成为影响相关外交决策的主流倾向,则东亚加</a:t>
            </a:r>
            <a:r>
              <a:t/>
            </a:r>
            <a:br/>
            <a:r>
              <a:rPr lang="zh-CN" altLang="en-US" sz="1530" kern="0" dirty="0" smtClean="0">
                <a:solidFill>
                  <a:srgbClr val="000000"/>
                </a:solidFill>
                <a:latin typeface="Times New Roman" pitchFamily="65" charset="-122"/>
                <a:ea typeface="宋体" pitchFamily="65" charset="-122"/>
              </a:rPr>
              <a:t>强一体化的大方向将与之背道而驰,不利于各方缓和矛盾、共谋发展。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B.近年来,高校招生多以“男神”“女神”为宣传点,有人尽管质疑这种方式,但在另外一些人</a:t>
            </a:r>
            <a:r>
              <a:t/>
            </a:r>
            <a:br/>
            <a:r>
              <a:rPr lang="zh-CN" altLang="en-US" sz="1530" kern="0" dirty="0" smtClean="0">
                <a:solidFill>
                  <a:srgbClr val="000000"/>
                </a:solidFill>
                <a:latin typeface="Times New Roman" pitchFamily="65" charset="-122"/>
                <a:ea typeface="宋体" pitchFamily="65" charset="-122"/>
              </a:rPr>
              <a:t>看来,这种宣传方式给人以视觉冲击力,具有更好的宣传效果,值得肯定。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C.《经济时报》称,中国经济今后一段时间还将保持高速增长的势头不会减弱,仍将是全球投</a:t>
            </a:r>
            <a:r>
              <a:t/>
            </a:r>
            <a:br/>
            <a:r>
              <a:rPr lang="zh-CN" altLang="en-US" sz="1530" kern="0" dirty="0" smtClean="0">
                <a:solidFill>
                  <a:srgbClr val="000000"/>
                </a:solidFill>
                <a:latin typeface="Times New Roman" pitchFamily="65" charset="-122"/>
                <a:ea typeface="宋体" pitchFamily="65" charset="-122"/>
              </a:rPr>
              <a:t>资者向往的投资目的地。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D.国庆长假期间,出行路上车满为患、车祸频发,景区人满为患、人败景致,因此有人呼吁,将</a:t>
            </a:r>
            <a:r>
              <a:t/>
            </a:r>
            <a:br/>
            <a:r>
              <a:rPr lang="zh-CN" altLang="en-US" sz="1530" kern="0" dirty="0" smtClean="0">
                <a:solidFill>
                  <a:srgbClr val="000000"/>
                </a:solidFill>
                <a:latin typeface="Times New Roman" pitchFamily="65" charset="-122"/>
                <a:ea typeface="宋体" pitchFamily="65" charset="-122"/>
              </a:rPr>
              <a:t>十月定为国庆月,让各省根据实际情况灵活安排假期。</a:t>
            </a:r>
            <a:endParaRPr lang="zh-CN" altLang="en-US"/>
          </a:p>
        </p:txBody>
      </p:sp>
      <p:sp>
        <p:nvSpPr>
          <p:cNvPr id="3" name="TextBox 2"/>
          <p:cNvSpPr txBox="1"/>
          <p:nvPr/>
        </p:nvSpPr>
        <p:spPr>
          <a:xfrm>
            <a:off x="540000" y="42060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D　A.不合逻辑,应改为“则将与东亚加强一体化的大方向背道而驰”。B.语序不当,</a:t>
            </a:r>
            <a:r>
              <a:rPr dirty="0"/>
              <a:t/>
            </a:r>
            <a:br>
              <a:rPr dirty="0"/>
            </a:br>
            <a:r>
              <a:rPr lang="zh-CN" altLang="en-US" sz="1530" kern="0" dirty="0" smtClean="0">
                <a:solidFill>
                  <a:srgbClr val="000000"/>
                </a:solidFill>
                <a:latin typeface="Times New Roman" pitchFamily="65" charset="-122"/>
                <a:ea typeface="宋体" pitchFamily="65" charset="-122"/>
              </a:rPr>
              <a:t>将“尽管”与“有人”互换位置。C.句式杂糅,去掉“不会减弱”;搭配不当,可在“仍”前加</a:t>
            </a:r>
            <a:r>
              <a:rPr dirty="0"/>
              <a:t/>
            </a:r>
            <a:br>
              <a:rPr dirty="0"/>
            </a:br>
            <a:r>
              <a:rPr lang="zh-CN" altLang="en-US" sz="1530" kern="0" dirty="0" smtClean="0">
                <a:solidFill>
                  <a:srgbClr val="000000"/>
                </a:solidFill>
                <a:latin typeface="Times New Roman" pitchFamily="65" charset="-122"/>
                <a:ea typeface="宋体" pitchFamily="65" charset="-122"/>
              </a:rPr>
              <a:t>“中国”。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14.(2016广西玉林、贵港、梧州三市4月联考,14)下列各句中,没有语病的一句是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A.近日中国人民银行济南分行发布通知:继1角、5角券硬币化之后,山东省在青岛、枣庄等5</a:t>
            </a:r>
            <a:r>
              <a:t/>
            </a:r>
            <a:br/>
            <a:r>
              <a:rPr lang="zh-CN" altLang="en-US" sz="1530" kern="0" dirty="0" smtClean="0">
                <a:solidFill>
                  <a:srgbClr val="000000"/>
                </a:solidFill>
                <a:latin typeface="Times New Roman" pitchFamily="65" charset="-122"/>
                <a:ea typeface="宋体" pitchFamily="65" charset="-122"/>
              </a:rPr>
              <a:t>个城市进行“1元券硬币化工程”,1元券纸币将转由硬币替代。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B.中央近5年为西藏投入水利建设资金223亿元,当地约180万以上农牧民群众直接受益,解决</a:t>
            </a:r>
            <a:r>
              <a:t/>
            </a:r>
            <a:br/>
            <a:r>
              <a:rPr lang="zh-CN" altLang="en-US" sz="1530" kern="0" dirty="0" smtClean="0">
                <a:solidFill>
                  <a:srgbClr val="000000"/>
                </a:solidFill>
                <a:latin typeface="Times New Roman" pitchFamily="65" charset="-122"/>
                <a:ea typeface="宋体" pitchFamily="65" charset="-122"/>
              </a:rPr>
              <a:t>了粮食稳产、农牧区安全饮水、偏远地区用电等民生问题。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C.如何构建合理的养老服务体系、创新养老模式、完善养老服务和产品供给,真正让老人老</a:t>
            </a:r>
            <a:r>
              <a:t/>
            </a:r>
            <a:br/>
            <a:r>
              <a:rPr lang="zh-CN" altLang="en-US" sz="1530" kern="0" dirty="0" smtClean="0">
                <a:solidFill>
                  <a:srgbClr val="000000"/>
                </a:solidFill>
                <a:latin typeface="Times New Roman" pitchFamily="65" charset="-122"/>
                <a:ea typeface="宋体" pitchFamily="65" charset="-122"/>
              </a:rPr>
              <a:t>有所依,代表们纷纷建言献策。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D.在吴承恩的笔下,神猴孙悟空成了正义的化身、美好的别名。如今,神猴孙悟空的形象不但</a:t>
            </a:r>
            <a:r>
              <a:t/>
            </a:r>
            <a:br/>
            <a:r>
              <a:rPr lang="zh-CN" altLang="en-US" sz="1530" kern="0" dirty="0" smtClean="0">
                <a:solidFill>
                  <a:srgbClr val="000000"/>
                </a:solidFill>
                <a:latin typeface="Times New Roman" pitchFamily="65" charset="-122"/>
                <a:ea typeface="宋体" pitchFamily="65" charset="-122"/>
              </a:rPr>
              <a:t>在国际上也颇具影响,而且在中国早已家喻户晓。</a:t>
            </a:r>
            <a:endParaRPr lang="zh-CN" altLang="en-US"/>
          </a:p>
        </p:txBody>
      </p:sp>
      <p:sp>
        <p:nvSpPr>
          <p:cNvPr id="3" name="TextBox 2"/>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A.成分残缺,在“工程”后加“试点”。B.不合逻辑,删除“约”或者“以</a:t>
            </a:r>
            <a:r>
              <a:rPr dirty="0"/>
              <a:t/>
            </a:r>
            <a:br>
              <a:rPr dirty="0"/>
            </a:br>
            <a:r>
              <a:rPr lang="zh-CN" altLang="en-US" sz="1530" kern="0" dirty="0" smtClean="0">
                <a:solidFill>
                  <a:srgbClr val="000000"/>
                </a:solidFill>
                <a:latin typeface="Times New Roman" pitchFamily="65" charset="-122"/>
                <a:ea typeface="宋体" pitchFamily="65" charset="-122"/>
              </a:rPr>
              <a:t>上”。D.语序不当,应将“在国际上也颇具影响”与“在中国早已家喻户晓”互换位置。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15.(2016云南第二次统测,14)下列各句中,没有语病的一句是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A.2016年两会以来,有关“改革、环保、养老、创业、扶贫”等许多关乎国计民生的重大话</a:t>
            </a:r>
            <a:r>
              <a:t/>
            </a:r>
            <a:br/>
            <a:r>
              <a:rPr lang="zh-CN" altLang="en-US" sz="1530" kern="0" dirty="0" smtClean="0">
                <a:solidFill>
                  <a:srgbClr val="000000"/>
                </a:solidFill>
                <a:latin typeface="Times New Roman" pitchFamily="65" charset="-122"/>
                <a:ea typeface="宋体" pitchFamily="65" charset="-122"/>
              </a:rPr>
              <a:t>题屡屡见诸于报端,引起广大人民的热议。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B.截至2015年底,我国的铁路运营里程超过12万公里,其中高铁运营里程已达1.9万公里,已经</a:t>
            </a:r>
            <a:r>
              <a:t/>
            </a:r>
            <a:br/>
            <a:r>
              <a:rPr lang="zh-CN" altLang="en-US" sz="1530" kern="0" dirty="0" smtClean="0">
                <a:solidFill>
                  <a:srgbClr val="000000"/>
                </a:solidFill>
                <a:latin typeface="Times New Roman" pitchFamily="65" charset="-122"/>
                <a:ea typeface="宋体" pitchFamily="65" charset="-122"/>
              </a:rPr>
              <a:t>成为世界上铁路运营里程最长的国家。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C.大数据让人类对一切事物的认识回归本源,通过对经济生活、文化教育、医疗保健等领域</a:t>
            </a:r>
            <a:r>
              <a:t/>
            </a:r>
            <a:br/>
            <a:r>
              <a:rPr lang="zh-CN" altLang="en-US" sz="1530" kern="0" dirty="0" smtClean="0">
                <a:solidFill>
                  <a:srgbClr val="000000"/>
                </a:solidFill>
                <a:latin typeface="Times New Roman" pitchFamily="65" charset="-122"/>
                <a:ea typeface="宋体" pitchFamily="65" charset="-122"/>
              </a:rPr>
              <a:t>的影响,与每个人产生密切联系。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D.全面“二孩”政策开放后,未来每年全国平均新生儿新增的规模预计在250万左右。这给医</a:t>
            </a:r>
            <a:r>
              <a:t/>
            </a:r>
            <a:br/>
            <a:r>
              <a:rPr lang="zh-CN" altLang="en-US" sz="1530" kern="0" dirty="0" smtClean="0">
                <a:solidFill>
                  <a:srgbClr val="000000"/>
                </a:solidFill>
                <a:latin typeface="Times New Roman" pitchFamily="65" charset="-122"/>
                <a:ea typeface="宋体" pitchFamily="65" charset="-122"/>
              </a:rPr>
              <a:t>疗、教育等领域都将带来很大考验。</a:t>
            </a:r>
            <a:endParaRPr lang="zh-CN" altLang="en-US"/>
          </a:p>
        </p:txBody>
      </p:sp>
      <p:sp>
        <p:nvSpPr>
          <p:cNvPr id="3" name="TextBox 2"/>
          <p:cNvSpPr txBox="1"/>
          <p:nvPr/>
        </p:nvSpPr>
        <p:spPr>
          <a:xfrm>
            <a:off x="540000" y="428957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A.成分赘余,删去“于”。B.搭配不当,可在“已经”前加“我国”。D.语序不当,</a:t>
            </a:r>
            <a:r>
              <a:rPr dirty="0"/>
              <a:t/>
            </a:r>
            <a:br>
              <a:rPr dirty="0"/>
            </a:br>
            <a:r>
              <a:rPr lang="zh-CN" altLang="en-US" sz="1530" kern="0" dirty="0" smtClean="0">
                <a:solidFill>
                  <a:srgbClr val="000000"/>
                </a:solidFill>
                <a:latin typeface="Times New Roman" pitchFamily="65" charset="-122"/>
                <a:ea typeface="宋体" pitchFamily="65" charset="-122"/>
              </a:rPr>
              <a:t>“新生儿新增的规模”应改为“新增的新生儿规模”。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51438"/>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A.结构混乱,“根据</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显示”句式杂糅,“根据”“显示”两个词语删其一。B.</a:t>
            </a:r>
            <a:r>
              <a:rPr dirty="0"/>
              <a:t/>
            </a:r>
            <a:br>
              <a:rPr dirty="0"/>
            </a:br>
            <a:r>
              <a:rPr lang="zh-CN" altLang="en-US" sz="1530" kern="0" dirty="0" smtClean="0">
                <a:solidFill>
                  <a:srgbClr val="000000"/>
                </a:solidFill>
                <a:latin typeface="Times New Roman" pitchFamily="65" charset="-122"/>
                <a:ea typeface="宋体" pitchFamily="65" charset="-122"/>
              </a:rPr>
              <a:t>语序不当,“三个月内”应移到“完成”前。C.搭配不当,应改为“网络提速降费能够推动</a:t>
            </a:r>
            <a:r>
              <a:rPr dirty="0"/>
              <a:t/>
            </a:r>
            <a:br>
              <a:rPr dirty="0"/>
            </a:br>
            <a:r>
              <a:rPr lang="zh-CN" altLang="en-US" sz="1530" kern="0" dirty="0" smtClean="0">
                <a:solidFill>
                  <a:srgbClr val="000000"/>
                </a:solidFill>
                <a:latin typeface="Times New Roman" pitchFamily="65" charset="-122"/>
                <a:ea typeface="宋体" pitchFamily="65" charset="-122"/>
              </a:rPr>
              <a:t>‘互联网+’快速发展,使企业广泛受益”。</a:t>
            </a:r>
            <a:endParaRPr lang="zh-CN" altLang="en-US" dirty="0"/>
          </a:p>
        </p:txBody>
      </p:sp>
      <p:sp>
        <p:nvSpPr>
          <p:cNvPr id="3" name="TextBox 2"/>
          <p:cNvSpPr txBox="1"/>
          <p:nvPr/>
        </p:nvSpPr>
        <p:spPr>
          <a:xfrm>
            <a:off x="540000" y="219915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方法点拨</a:t>
            </a:r>
            <a:r>
              <a:rPr lang="zh-CN" altLang="en-US" sz="1530" kern="0" dirty="0" smtClean="0">
                <a:solidFill>
                  <a:srgbClr val="000000"/>
                </a:solidFill>
                <a:latin typeface="Times New Roman" pitchFamily="65" charset="-122"/>
                <a:ea typeface="宋体" pitchFamily="65" charset="-122"/>
              </a:rPr>
              <a:t>　要认真细致地审读每个选项,重点分析并列短语作为句子成分与其他成分的搭配</a:t>
            </a:r>
            <a:r>
              <a:rPr dirty="0"/>
              <a:t/>
            </a:r>
            <a:br>
              <a:rPr dirty="0"/>
            </a:br>
            <a:r>
              <a:rPr lang="zh-CN" altLang="en-US" sz="1530" kern="0" dirty="0" smtClean="0">
                <a:solidFill>
                  <a:srgbClr val="000000"/>
                </a:solidFill>
                <a:latin typeface="Times New Roman" pitchFamily="65" charset="-122"/>
                <a:ea typeface="宋体" pitchFamily="65" charset="-122"/>
              </a:rPr>
              <a:t>情况,可以将并列短语拆开逐一与其他成分搭配,验证其是否得当。对于句式杂糅的句子,先凭</a:t>
            </a:r>
            <a:r>
              <a:rPr dirty="0"/>
              <a:t/>
            </a:r>
            <a:br>
              <a:rPr dirty="0"/>
            </a:br>
            <a:r>
              <a:rPr lang="zh-CN" altLang="en-US" sz="1530" kern="0" dirty="0" smtClean="0">
                <a:solidFill>
                  <a:srgbClr val="000000"/>
                </a:solidFill>
                <a:latin typeface="Times New Roman" pitchFamily="65" charset="-122"/>
                <a:ea typeface="宋体" pitchFamily="65" charset="-122"/>
              </a:rPr>
              <a:t>语感判断其是否协调,再分别用两种句式组成句子,然后验证其是否得当。对于语序不当的句</a:t>
            </a:r>
            <a:r>
              <a:rPr dirty="0"/>
              <a:t/>
            </a:r>
            <a:br>
              <a:rPr dirty="0"/>
            </a:br>
            <a:r>
              <a:rPr lang="zh-CN" altLang="en-US" sz="1530" kern="0" dirty="0" smtClean="0">
                <a:solidFill>
                  <a:srgbClr val="000000"/>
                </a:solidFill>
                <a:latin typeface="Times New Roman" pitchFamily="65" charset="-122"/>
                <a:ea typeface="宋体" pitchFamily="65" charset="-122"/>
              </a:rPr>
              <a:t>子,先要凭语感检验,再将不协调的词语或句子调换位置,看是否通畅自然。对于有多重否定的</a:t>
            </a:r>
            <a:r>
              <a:rPr dirty="0"/>
              <a:t/>
            </a:r>
            <a:br>
              <a:rPr dirty="0"/>
            </a:br>
            <a:r>
              <a:rPr lang="zh-CN" altLang="en-US" sz="1530" kern="0" dirty="0" smtClean="0">
                <a:solidFill>
                  <a:srgbClr val="000000"/>
                </a:solidFill>
                <a:latin typeface="Times New Roman" pitchFamily="65" charset="-122"/>
                <a:ea typeface="宋体" pitchFamily="65" charset="-122"/>
              </a:rPr>
              <a:t>句子,要将否定换成肯定来理解。对于逻辑错误的句子,可以凭事理推断。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3.(2016课标全国Ⅱ,14)下列各句中,没有语病的一句是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A.自从我国第一颗人造地球卫星“东方红一号”成功发射,成为世界上第五个把卫星送上天</a:t>
            </a:r>
            <a:r>
              <a:t/>
            </a:r>
            <a:br/>
            <a:r>
              <a:rPr lang="zh-CN" altLang="en-US" sz="1530" kern="0" dirty="0" smtClean="0">
                <a:solidFill>
                  <a:srgbClr val="000000"/>
                </a:solidFill>
                <a:latin typeface="Times New Roman" pitchFamily="65" charset="-122"/>
                <a:ea typeface="宋体" pitchFamily="65" charset="-122"/>
              </a:rPr>
              <a:t>的国家以来,我国的航天事业取得了巨大的突破。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B.国务院近日发布盐业体制改革方案,提出不再核准新增食盐定点生产批发企业,取消食盐批</a:t>
            </a:r>
            <a:r>
              <a:t/>
            </a:r>
            <a:br/>
            <a:r>
              <a:rPr lang="zh-CN" altLang="en-US" sz="1530" kern="0" dirty="0" smtClean="0">
                <a:solidFill>
                  <a:srgbClr val="000000"/>
                </a:solidFill>
                <a:latin typeface="Times New Roman" pitchFamily="65" charset="-122"/>
                <a:ea typeface="宋体" pitchFamily="65" charset="-122"/>
              </a:rPr>
              <a:t>发企业只能在指定范围内销售,允许它们开展跨区域经营。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C.职业教育的意义不仅在于传授技能,更在于育人,因此有意识地把工匠精神渗透进日常的技</a:t>
            </a:r>
            <a:r>
              <a:t/>
            </a:r>
            <a:br/>
            <a:r>
              <a:rPr lang="zh-CN" altLang="en-US" sz="1530" kern="0" dirty="0" smtClean="0">
                <a:solidFill>
                  <a:srgbClr val="000000"/>
                </a:solidFill>
                <a:latin typeface="Times New Roman" pitchFamily="65" charset="-122"/>
                <a:ea typeface="宋体" pitchFamily="65" charset="-122"/>
              </a:rPr>
              <a:t>能教学中是职业教育改革的重要课题。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D.面对突然发生的灾难,一个地方抗灾能力的强弱既取决于当地经济实力的雄厚,更取决于政</a:t>
            </a:r>
            <a:r>
              <a:t/>
            </a:r>
            <a:br/>
            <a:r>
              <a:rPr lang="zh-CN" altLang="en-US" sz="1530" kern="0" dirty="0" smtClean="0">
                <a:solidFill>
                  <a:srgbClr val="000000"/>
                </a:solidFill>
                <a:latin typeface="Times New Roman" pitchFamily="65" charset="-122"/>
                <a:ea typeface="宋体" pitchFamily="65" charset="-122"/>
              </a:rPr>
              <a:t>府的应急机制和领导人的智慧。</a:t>
            </a:r>
            <a:endParaRPr lang="zh-CN" altLang="en-US"/>
          </a:p>
        </p:txBody>
      </p:sp>
      <p:sp>
        <p:nvSpPr>
          <p:cNvPr id="3" name="TextBox 2"/>
          <p:cNvSpPr txBox="1"/>
          <p:nvPr/>
        </p:nvSpPr>
        <p:spPr>
          <a:xfrm>
            <a:off x="54000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A.主宾搭配不当,“我国第一颗人造地球卫星‘东方红一号’”“成为”“世界</a:t>
            </a:r>
            <a:r>
              <a:rPr dirty="0"/>
              <a:t/>
            </a:r>
            <a:br>
              <a:rPr dirty="0"/>
            </a:br>
            <a:r>
              <a:rPr lang="zh-CN" altLang="en-US" sz="1530" kern="0" dirty="0" smtClean="0">
                <a:solidFill>
                  <a:srgbClr val="000000"/>
                </a:solidFill>
                <a:latin typeface="Times New Roman" pitchFamily="65" charset="-122"/>
                <a:ea typeface="宋体" pitchFamily="65" charset="-122"/>
              </a:rPr>
              <a:t>上第五个把卫星送上天的国家”,搭配不当。B.成分残缺,“取消”后面缺少相应的宾语中心</a:t>
            </a:r>
            <a:r>
              <a:rPr dirty="0"/>
              <a:t/>
            </a:r>
            <a:br>
              <a:rPr dirty="0"/>
            </a:br>
            <a:r>
              <a:rPr lang="zh-CN" altLang="en-US" sz="1530" kern="0" dirty="0" smtClean="0">
                <a:solidFill>
                  <a:srgbClr val="000000"/>
                </a:solidFill>
                <a:latin typeface="Times New Roman" pitchFamily="65" charset="-122"/>
                <a:ea typeface="宋体" pitchFamily="65" charset="-122"/>
              </a:rPr>
              <a:t>语,在“销售”后加“的规定”。D.两面对一面,前面说的是“一个地方抗灾能力的强弱”,后</a:t>
            </a:r>
            <a:r>
              <a:rPr dirty="0"/>
              <a:t/>
            </a:r>
            <a:br>
              <a:rPr dirty="0"/>
            </a:br>
            <a:r>
              <a:rPr lang="zh-CN" altLang="en-US" sz="1530" kern="0" dirty="0" smtClean="0">
                <a:solidFill>
                  <a:srgbClr val="000000"/>
                </a:solidFill>
                <a:latin typeface="Times New Roman" pitchFamily="65" charset="-122"/>
                <a:ea typeface="宋体" pitchFamily="65" charset="-122"/>
              </a:rPr>
              <a:t>面说的是“当地经济实力的雄厚”,搭配不当。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49.xml.rels><?xml version="1.0" encoding="UTF-8" standalone="yes"?>
<Relationships xmlns="http://schemas.openxmlformats.org/package/2006/relationships"><Relationship Id="rId1" Type="http://schemas.openxmlformats.org/officeDocument/2006/relationships/customXmlProps" Target="itemProps249.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50.xml.rels><?xml version="1.0" encoding="UTF-8" standalone="yes"?>
<Relationships xmlns="http://schemas.openxmlformats.org/package/2006/relationships"><Relationship Id="rId1" Type="http://schemas.openxmlformats.org/officeDocument/2006/relationships/customXmlProps" Target="itemProps250.xml"/></Relationships>
</file>

<file path=customXml/_rels/item251.xml.rels><?xml version="1.0" encoding="UTF-8" standalone="yes"?>
<Relationships xmlns="http://schemas.openxmlformats.org/package/2006/relationships"><Relationship Id="rId1" Type="http://schemas.openxmlformats.org/officeDocument/2006/relationships/customXmlProps" Target="itemProps251.xml"/></Relationships>
</file>

<file path=customXml/_rels/item252.xml.rels><?xml version="1.0" encoding="UTF-8" standalone="yes"?>
<Relationships xmlns="http://schemas.openxmlformats.org/package/2006/relationships"><Relationship Id="rId1" Type="http://schemas.openxmlformats.org/officeDocument/2006/relationships/customXmlProps" Target="itemProps252.xml"/></Relationships>
</file>

<file path=customXml/_rels/item253.xml.rels><?xml version="1.0" encoding="UTF-8" standalone="yes"?>
<Relationships xmlns="http://schemas.openxmlformats.org/package/2006/relationships"><Relationship Id="rId1" Type="http://schemas.openxmlformats.org/officeDocument/2006/relationships/customXmlProps" Target="itemProps253.xml"/></Relationships>
</file>

<file path=customXml/_rels/item254.xml.rels><?xml version="1.0" encoding="UTF-8" standalone="yes"?>
<Relationships xmlns="http://schemas.openxmlformats.org/package/2006/relationships"><Relationship Id="rId1" Type="http://schemas.openxmlformats.org/officeDocument/2006/relationships/customXmlProps" Target="itemProps254.xml"/></Relationships>
</file>

<file path=customXml/_rels/item255.xml.rels><?xml version="1.0" encoding="UTF-8" standalone="yes"?>
<Relationships xmlns="http://schemas.openxmlformats.org/package/2006/relationships"><Relationship Id="rId1" Type="http://schemas.openxmlformats.org/officeDocument/2006/relationships/customXmlProps" Target="itemProps255.xml"/></Relationships>
</file>

<file path=customXml/_rels/item256.xml.rels><?xml version="1.0" encoding="UTF-8" standalone="yes"?>
<Relationships xmlns="http://schemas.openxmlformats.org/package/2006/relationships"><Relationship Id="rId1" Type="http://schemas.openxmlformats.org/officeDocument/2006/relationships/customXmlProps" Target="itemProps256.xml"/></Relationships>
</file>

<file path=customXml/_rels/item257.xml.rels><?xml version="1.0" encoding="UTF-8" standalone="yes"?>
<Relationships xmlns="http://schemas.openxmlformats.org/package/2006/relationships"><Relationship Id="rId1" Type="http://schemas.openxmlformats.org/officeDocument/2006/relationships/customXmlProps" Target="itemProps257.xml"/></Relationships>
</file>

<file path=customXml/_rels/item258.xml.rels><?xml version="1.0" encoding="UTF-8" standalone="yes"?>
<Relationships xmlns="http://schemas.openxmlformats.org/package/2006/relationships"><Relationship Id="rId1" Type="http://schemas.openxmlformats.org/officeDocument/2006/relationships/customXmlProps" Target="itemProps258.xml"/></Relationships>
</file>

<file path=customXml/_rels/item259.xml.rels><?xml version="1.0" encoding="UTF-8" standalone="yes"?>
<Relationships xmlns="http://schemas.openxmlformats.org/package/2006/relationships"><Relationship Id="rId1" Type="http://schemas.openxmlformats.org/officeDocument/2006/relationships/customXmlProps" Target="itemProps259.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60.xml.rels><?xml version="1.0" encoding="UTF-8" standalone="yes"?>
<Relationships xmlns="http://schemas.openxmlformats.org/package/2006/relationships"><Relationship Id="rId1" Type="http://schemas.openxmlformats.org/officeDocument/2006/relationships/customXmlProps" Target="itemProps260.xml"/></Relationships>
</file>

<file path=customXml/_rels/item261.xml.rels><?xml version="1.0" encoding="UTF-8" standalone="yes"?>
<Relationships xmlns="http://schemas.openxmlformats.org/package/2006/relationships"><Relationship Id="rId1" Type="http://schemas.openxmlformats.org/officeDocument/2006/relationships/customXmlProps" Target="itemProps261.xml"/></Relationships>
</file>

<file path=customXml/_rels/item262.xml.rels><?xml version="1.0" encoding="UTF-8" standalone="yes"?>
<Relationships xmlns="http://schemas.openxmlformats.org/package/2006/relationships"><Relationship Id="rId1" Type="http://schemas.openxmlformats.org/officeDocument/2006/relationships/customXmlProps" Target="itemProps262.xml"/></Relationships>
</file>

<file path=customXml/_rels/item263.xml.rels><?xml version="1.0" encoding="UTF-8" standalone="yes"?>
<Relationships xmlns="http://schemas.openxmlformats.org/package/2006/relationships"><Relationship Id="rId1" Type="http://schemas.openxmlformats.org/officeDocument/2006/relationships/customXmlProps" Target="itemProps263.xml"/></Relationships>
</file>

<file path=customXml/_rels/item264.xml.rels><?xml version="1.0" encoding="UTF-8" standalone="yes"?>
<Relationships xmlns="http://schemas.openxmlformats.org/package/2006/relationships"><Relationship Id="rId1" Type="http://schemas.openxmlformats.org/officeDocument/2006/relationships/customXmlProps" Target="itemProps264.xml"/></Relationships>
</file>

<file path=customXml/_rels/item265.xml.rels><?xml version="1.0" encoding="UTF-8" standalone="yes"?>
<Relationships xmlns="http://schemas.openxmlformats.org/package/2006/relationships"><Relationship Id="rId1" Type="http://schemas.openxmlformats.org/officeDocument/2006/relationships/customXmlProps" Target="itemProps265.xml"/></Relationships>
</file>

<file path=customXml/_rels/item266.xml.rels><?xml version="1.0" encoding="UTF-8" standalone="yes"?>
<Relationships xmlns="http://schemas.openxmlformats.org/package/2006/relationships"><Relationship Id="rId1" Type="http://schemas.openxmlformats.org/officeDocument/2006/relationships/customXmlProps" Target="itemProps266.xml"/></Relationships>
</file>

<file path=customXml/_rels/item267.xml.rels><?xml version="1.0" encoding="UTF-8" standalone="yes"?>
<Relationships xmlns="http://schemas.openxmlformats.org/package/2006/relationships"><Relationship Id="rId1" Type="http://schemas.openxmlformats.org/officeDocument/2006/relationships/customXmlProps" Target="itemProps267.xml"/></Relationships>
</file>

<file path=customXml/_rels/item268.xml.rels><?xml version="1.0" encoding="UTF-8" standalone="yes"?>
<Relationships xmlns="http://schemas.openxmlformats.org/package/2006/relationships"><Relationship Id="rId1" Type="http://schemas.openxmlformats.org/officeDocument/2006/relationships/customXmlProps" Target="itemProps268.xml"/></Relationships>
</file>

<file path=customXml/_rels/item269.xml.rels><?xml version="1.0" encoding="UTF-8" standalone="yes"?>
<Relationships xmlns="http://schemas.openxmlformats.org/package/2006/relationships"><Relationship Id="rId1" Type="http://schemas.openxmlformats.org/officeDocument/2006/relationships/customXmlProps" Target="itemProps269.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70.xml.rels><?xml version="1.0" encoding="UTF-8" standalone="yes"?>
<Relationships xmlns="http://schemas.openxmlformats.org/package/2006/relationships"><Relationship Id="rId1" Type="http://schemas.openxmlformats.org/officeDocument/2006/relationships/customXmlProps" Target="itemProps270.xml"/></Relationships>
</file>

<file path=customXml/_rels/item271.xml.rels><?xml version="1.0" encoding="UTF-8" standalone="yes"?>
<Relationships xmlns="http://schemas.openxmlformats.org/package/2006/relationships"><Relationship Id="rId1" Type="http://schemas.openxmlformats.org/officeDocument/2006/relationships/customXmlProps" Target="itemProps271.xml"/></Relationships>
</file>

<file path=customXml/_rels/item272.xml.rels><?xml version="1.0" encoding="UTF-8" standalone="yes"?>
<Relationships xmlns="http://schemas.openxmlformats.org/package/2006/relationships"><Relationship Id="rId1" Type="http://schemas.openxmlformats.org/officeDocument/2006/relationships/customXmlProps" Target="itemProps272.xml"/></Relationships>
</file>

<file path=customXml/_rels/item273.xml.rels><?xml version="1.0" encoding="UTF-8" standalone="yes"?>
<Relationships xmlns="http://schemas.openxmlformats.org/package/2006/relationships"><Relationship Id="rId1" Type="http://schemas.openxmlformats.org/officeDocument/2006/relationships/customXmlProps" Target="itemProps273.xml"/></Relationships>
</file>

<file path=customXml/_rels/item274.xml.rels><?xml version="1.0" encoding="UTF-8" standalone="yes"?>
<Relationships xmlns="http://schemas.openxmlformats.org/package/2006/relationships"><Relationship Id="rId1" Type="http://schemas.openxmlformats.org/officeDocument/2006/relationships/customXmlProps" Target="itemProps274.xml"/></Relationships>
</file>

<file path=customXml/_rels/item275.xml.rels><?xml version="1.0" encoding="UTF-8" standalone="yes"?>
<Relationships xmlns="http://schemas.openxmlformats.org/package/2006/relationships"><Relationship Id="rId1" Type="http://schemas.openxmlformats.org/officeDocument/2006/relationships/customXmlProps" Target="itemProps275.xml"/></Relationships>
</file>

<file path=customXml/_rels/item276.xml.rels><?xml version="1.0" encoding="UTF-8" standalone="yes"?>
<Relationships xmlns="http://schemas.openxmlformats.org/package/2006/relationships"><Relationship Id="rId1" Type="http://schemas.openxmlformats.org/officeDocument/2006/relationships/customXmlProps" Target="itemProps276.xml"/></Relationships>
</file>

<file path=customXml/_rels/item277.xml.rels><?xml version="1.0" encoding="UTF-8" standalone="yes"?>
<Relationships xmlns="http://schemas.openxmlformats.org/package/2006/relationships"><Relationship Id="rId1" Type="http://schemas.openxmlformats.org/officeDocument/2006/relationships/customXmlProps" Target="itemProps277.xml"/></Relationships>
</file>

<file path=customXml/_rels/item278.xml.rels><?xml version="1.0" encoding="UTF-8" standalone="yes"?>
<Relationships xmlns="http://schemas.openxmlformats.org/package/2006/relationships"><Relationship Id="rId1" Type="http://schemas.openxmlformats.org/officeDocument/2006/relationships/customXmlProps" Target="itemProps278.xml"/></Relationships>
</file>

<file path=customXml/_rels/item279.xml.rels><?xml version="1.0" encoding="UTF-8" standalone="yes"?>
<Relationships xmlns="http://schemas.openxmlformats.org/package/2006/relationships"><Relationship Id="rId1" Type="http://schemas.openxmlformats.org/officeDocument/2006/relationships/customXmlProps" Target="itemProps279.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80.xml.rels><?xml version="1.0" encoding="UTF-8" standalone="yes"?>
<Relationships xmlns="http://schemas.openxmlformats.org/package/2006/relationships"><Relationship Id="rId1" Type="http://schemas.openxmlformats.org/officeDocument/2006/relationships/customXmlProps" Target="itemProps280.xml"/></Relationships>
</file>

<file path=customXml/_rels/item281.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282.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283.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284.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285.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286.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287.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288.xml.rels><?xml version="1.0" encoding="UTF-8" standalone="yes"?>
<Relationships xmlns="http://schemas.openxmlformats.org/package/2006/relationships"><Relationship Id="rId1" Type="http://schemas.openxmlformats.org/officeDocument/2006/relationships/customXmlProps" Target="itemProps288.xml"/></Relationships>
</file>

<file path=customXml/_rels/item289.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290.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291.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292.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293.xml.rels><?xml version="1.0" encoding="UTF-8" standalone="yes"?>
<Relationships xmlns="http://schemas.openxmlformats.org/package/2006/relationships"><Relationship Id="rId1" Type="http://schemas.openxmlformats.org/officeDocument/2006/relationships/customXmlProps" Target="itemProps293.xml"/></Relationships>
</file>

<file path=customXml/_rels/item294.xml.rels><?xml version="1.0" encoding="UTF-8" standalone="yes"?>
<Relationships xmlns="http://schemas.openxmlformats.org/package/2006/relationships"><Relationship Id="rId1" Type="http://schemas.openxmlformats.org/officeDocument/2006/relationships/customXmlProps" Target="itemProps294.xml"/></Relationships>
</file>

<file path=customXml/_rels/item295.xml.rels><?xml version="1.0" encoding="UTF-8" standalone="yes"?>
<Relationships xmlns="http://schemas.openxmlformats.org/package/2006/relationships"><Relationship Id="rId1" Type="http://schemas.openxmlformats.org/officeDocument/2006/relationships/customXmlProps" Target="itemProps295.xml"/></Relationships>
</file>

<file path=customXml/_rels/item296.xml.rels><?xml version="1.0" encoding="UTF-8" standalone="yes"?>
<Relationships xmlns="http://schemas.openxmlformats.org/package/2006/relationships"><Relationship Id="rId1" Type="http://schemas.openxmlformats.org/officeDocument/2006/relationships/customXmlProps" Target="itemProps296.xml"/></Relationships>
</file>

<file path=customXml/_rels/item297.xml.rels><?xml version="1.0" encoding="UTF-8" standalone="yes"?>
<Relationships xmlns="http://schemas.openxmlformats.org/package/2006/relationships"><Relationship Id="rId1" Type="http://schemas.openxmlformats.org/officeDocument/2006/relationships/customXmlProps" Target="itemProps297.xml"/></Relationships>
</file>

<file path=customXml/_rels/item298.xml.rels><?xml version="1.0" encoding="UTF-8" standalone="yes"?>
<Relationships xmlns="http://schemas.openxmlformats.org/package/2006/relationships"><Relationship Id="rId1" Type="http://schemas.openxmlformats.org/officeDocument/2006/relationships/customXmlProps" Target="itemProps298.xml"/></Relationships>
</file>

<file path=customXml/_rels/item299.xml.rels><?xml version="1.0" encoding="UTF-8" standalone="yes"?>
<Relationships xmlns="http://schemas.openxmlformats.org/package/2006/relationships"><Relationship Id="rId1" Type="http://schemas.openxmlformats.org/officeDocument/2006/relationships/customXmlProps" Target="itemProps29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00.xml.rels><?xml version="1.0" encoding="UTF-8" standalone="yes"?>
<Relationships xmlns="http://schemas.openxmlformats.org/package/2006/relationships"><Relationship Id="rId1" Type="http://schemas.openxmlformats.org/officeDocument/2006/relationships/customXmlProps" Target="itemProps300.xml"/></Relationships>
</file>

<file path=customXml/_rels/item301.xml.rels><?xml version="1.0" encoding="UTF-8" standalone="yes"?>
<Relationships xmlns="http://schemas.openxmlformats.org/package/2006/relationships"><Relationship Id="rId1" Type="http://schemas.openxmlformats.org/officeDocument/2006/relationships/customXmlProps" Target="itemProps301.xml"/></Relationships>
</file>

<file path=customXml/_rels/item302.xml.rels><?xml version="1.0" encoding="UTF-8" standalone="yes"?>
<Relationships xmlns="http://schemas.openxmlformats.org/package/2006/relationships"><Relationship Id="rId1" Type="http://schemas.openxmlformats.org/officeDocument/2006/relationships/customXmlProps" Target="itemProps302.xml"/></Relationships>
</file>

<file path=customXml/_rels/item303.xml.rels><?xml version="1.0" encoding="UTF-8" standalone="yes"?>
<Relationships xmlns="http://schemas.openxmlformats.org/package/2006/relationships"><Relationship Id="rId1" Type="http://schemas.openxmlformats.org/officeDocument/2006/relationships/customXmlProps" Target="itemProps303.xml"/></Relationships>
</file>

<file path=customXml/_rels/item304.xml.rels><?xml version="1.0" encoding="UTF-8" standalone="yes"?>
<Relationships xmlns="http://schemas.openxmlformats.org/package/2006/relationships"><Relationship Id="rId1" Type="http://schemas.openxmlformats.org/officeDocument/2006/relationships/customXmlProps" Target="itemProps304.xml"/></Relationships>
</file>

<file path=customXml/_rels/item305.xml.rels><?xml version="1.0" encoding="UTF-8" standalone="yes"?>
<Relationships xmlns="http://schemas.openxmlformats.org/package/2006/relationships"><Relationship Id="rId1" Type="http://schemas.openxmlformats.org/officeDocument/2006/relationships/customXmlProps" Target="itemProps305.xml"/></Relationships>
</file>

<file path=customXml/_rels/item306.xml.rels><?xml version="1.0" encoding="UTF-8" standalone="yes"?>
<Relationships xmlns="http://schemas.openxmlformats.org/package/2006/relationships"><Relationship Id="rId1" Type="http://schemas.openxmlformats.org/officeDocument/2006/relationships/customXmlProps" Target="itemProps306.xml"/></Relationships>
</file>

<file path=customXml/_rels/item307.xml.rels><?xml version="1.0" encoding="UTF-8" standalone="yes"?>
<Relationships xmlns="http://schemas.openxmlformats.org/package/2006/relationships"><Relationship Id="rId1" Type="http://schemas.openxmlformats.org/officeDocument/2006/relationships/customXmlProps" Target="itemProps307.xml"/></Relationships>
</file>

<file path=customXml/_rels/item308.xml.rels><?xml version="1.0" encoding="UTF-8" standalone="yes"?>
<Relationships xmlns="http://schemas.openxmlformats.org/package/2006/relationships"><Relationship Id="rId1" Type="http://schemas.openxmlformats.org/officeDocument/2006/relationships/customXmlProps" Target="itemProps308.xml"/></Relationships>
</file>

<file path=customXml/_rels/item309.xml.rels><?xml version="1.0" encoding="UTF-8" standalone="yes"?>
<Relationships xmlns="http://schemas.openxmlformats.org/package/2006/relationships"><Relationship Id="rId1" Type="http://schemas.openxmlformats.org/officeDocument/2006/relationships/customXmlProps" Target="itemProps309.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10.xml.rels><?xml version="1.0" encoding="UTF-8" standalone="yes"?>
<Relationships xmlns="http://schemas.openxmlformats.org/package/2006/relationships"><Relationship Id="rId1" Type="http://schemas.openxmlformats.org/officeDocument/2006/relationships/customXmlProps" Target="itemProps310.xml"/></Relationships>
</file>

<file path=customXml/_rels/item311.xml.rels><?xml version="1.0" encoding="UTF-8" standalone="yes"?>
<Relationships xmlns="http://schemas.openxmlformats.org/package/2006/relationships"><Relationship Id="rId1" Type="http://schemas.openxmlformats.org/officeDocument/2006/relationships/customXmlProps" Target="itemProps311.xml"/></Relationships>
</file>

<file path=customXml/_rels/item312.xml.rels><?xml version="1.0" encoding="UTF-8" standalone="yes"?>
<Relationships xmlns="http://schemas.openxmlformats.org/package/2006/relationships"><Relationship Id="rId1" Type="http://schemas.openxmlformats.org/officeDocument/2006/relationships/customXmlProps" Target="itemProps312.xml"/></Relationships>
</file>

<file path=customXml/_rels/item313.xml.rels><?xml version="1.0" encoding="UTF-8" standalone="yes"?>
<Relationships xmlns="http://schemas.openxmlformats.org/package/2006/relationships"><Relationship Id="rId1" Type="http://schemas.openxmlformats.org/officeDocument/2006/relationships/customXmlProps" Target="itemProps313.xml"/></Relationships>
</file>

<file path=customXml/_rels/item314.xml.rels><?xml version="1.0" encoding="UTF-8" standalone="yes"?>
<Relationships xmlns="http://schemas.openxmlformats.org/package/2006/relationships"><Relationship Id="rId1" Type="http://schemas.openxmlformats.org/officeDocument/2006/relationships/customXmlProps" Target="itemProps314.xml"/></Relationships>
</file>

<file path=customXml/_rels/item315.xml.rels><?xml version="1.0" encoding="UTF-8" standalone="yes"?>
<Relationships xmlns="http://schemas.openxmlformats.org/package/2006/relationships"><Relationship Id="rId1" Type="http://schemas.openxmlformats.org/officeDocument/2006/relationships/customXmlProps" Target="itemProps315.xml"/></Relationships>
</file>

<file path=customXml/_rels/item316.xml.rels><?xml version="1.0" encoding="UTF-8" standalone="yes"?>
<Relationships xmlns="http://schemas.openxmlformats.org/package/2006/relationships"><Relationship Id="rId1" Type="http://schemas.openxmlformats.org/officeDocument/2006/relationships/customXmlProps" Target="itemProps316.xml"/></Relationships>
</file>

<file path=customXml/_rels/item317.xml.rels><?xml version="1.0" encoding="UTF-8" standalone="yes"?>
<Relationships xmlns="http://schemas.openxmlformats.org/package/2006/relationships"><Relationship Id="rId1" Type="http://schemas.openxmlformats.org/officeDocument/2006/relationships/customXmlProps" Target="itemProps317.xml"/></Relationships>
</file>

<file path=customXml/_rels/item318.xml.rels><?xml version="1.0" encoding="UTF-8" standalone="yes"?>
<Relationships xmlns="http://schemas.openxmlformats.org/package/2006/relationships"><Relationship Id="rId1" Type="http://schemas.openxmlformats.org/officeDocument/2006/relationships/customXmlProps" Target="itemProps318.xml"/></Relationships>
</file>

<file path=customXml/_rels/item319.xml.rels><?xml version="1.0" encoding="UTF-8" standalone="yes"?>
<Relationships xmlns="http://schemas.openxmlformats.org/package/2006/relationships"><Relationship Id="rId1" Type="http://schemas.openxmlformats.org/officeDocument/2006/relationships/customXmlProps" Target="itemProps319.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20.xml.rels><?xml version="1.0" encoding="UTF-8" standalone="yes"?>
<Relationships xmlns="http://schemas.openxmlformats.org/package/2006/relationships"><Relationship Id="rId1" Type="http://schemas.openxmlformats.org/officeDocument/2006/relationships/customXmlProps" Target="itemProps320.xml"/></Relationships>
</file>

<file path=customXml/_rels/item321.xml.rels><?xml version="1.0" encoding="UTF-8" standalone="yes"?>
<Relationships xmlns="http://schemas.openxmlformats.org/package/2006/relationships"><Relationship Id="rId1" Type="http://schemas.openxmlformats.org/officeDocument/2006/relationships/customXmlProps" Target="itemProps321.xml"/></Relationships>
</file>

<file path=customXml/_rels/item322.xml.rels><?xml version="1.0" encoding="UTF-8" standalone="yes"?>
<Relationships xmlns="http://schemas.openxmlformats.org/package/2006/relationships"><Relationship Id="rId1" Type="http://schemas.openxmlformats.org/officeDocument/2006/relationships/customXmlProps" Target="itemProps322.xml"/></Relationships>
</file>

<file path=customXml/_rels/item323.xml.rels><?xml version="1.0" encoding="UTF-8" standalone="yes"?>
<Relationships xmlns="http://schemas.openxmlformats.org/package/2006/relationships"><Relationship Id="rId1" Type="http://schemas.openxmlformats.org/officeDocument/2006/relationships/customXmlProps" Target="itemProps323.xml"/></Relationships>
</file>

<file path=customXml/_rels/item324.xml.rels><?xml version="1.0" encoding="UTF-8" standalone="yes"?>
<Relationships xmlns="http://schemas.openxmlformats.org/package/2006/relationships"><Relationship Id="rId1" Type="http://schemas.openxmlformats.org/officeDocument/2006/relationships/customXmlProps" Target="itemProps324.xml"/></Relationships>
</file>

<file path=customXml/_rels/item325.xml.rels><?xml version="1.0" encoding="UTF-8" standalone="yes"?>
<Relationships xmlns="http://schemas.openxmlformats.org/package/2006/relationships"><Relationship Id="rId1" Type="http://schemas.openxmlformats.org/officeDocument/2006/relationships/customXmlProps" Target="itemProps325.xml"/></Relationships>
</file>

<file path=customXml/_rels/item326.xml.rels><?xml version="1.0" encoding="UTF-8" standalone="yes"?>
<Relationships xmlns="http://schemas.openxmlformats.org/package/2006/relationships"><Relationship Id="rId1" Type="http://schemas.openxmlformats.org/officeDocument/2006/relationships/customXmlProps" Target="itemProps326.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18.xml><?xml version="1.0" encoding="utf-8"?>
<CustomerInfo>
  <UserName>Administrator</UserName>
  <CompanyName>www.xjghost.com</CompanyName>
  <MachineID>A888</MachineID>
  <ToolID>ljRTAAAAKGU=</ToolID>
  <Data><![CDATA[bGpSVEFBQUFLR1U9]]></Data>
</CustomerInfo>
</file>

<file path=customXml/item219.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20.xml><?xml version="1.0" encoding="utf-8"?>
<CustomerInfo>
  <UserName>Administrator</UserName>
  <CompanyName>www.xjghost.com</CompanyName>
  <MachineID>A888</MachineID>
  <ToolID>ljRTAAAAKGU=</ToolID>
  <Data><![CDATA[bGpSVEFBQUFLR1U9]]></Data>
</CustomerInfo>
</file>

<file path=customXml/item221.xml><?xml version="1.0" encoding="utf-8"?>
<CustomerInfo>
  <UserName>Administrator</UserName>
  <CompanyName>www.xjghost.com</CompanyName>
  <MachineID>A888</MachineID>
  <ToolID>ljRTAAAAKGU=</ToolID>
  <Data><![CDATA[bGpSVEFBQUFLR1U9]]></Data>
</CustomerInfo>
</file>

<file path=customXml/item222.xml><?xml version="1.0" encoding="utf-8"?>
<CustomerInfo>
  <UserName>Administrator</UserName>
  <CompanyName>www.xjghost.com</CompanyName>
  <MachineID>A888</MachineID>
  <ToolID>ljRTAAAAKGU=</ToolID>
  <Data><![CDATA[bGpSVEFBQUFLR1U9]]></Data>
</CustomerInfo>
</file>

<file path=customXml/item223.xml><?xml version="1.0" encoding="utf-8"?>
<CustomerInfo>
  <UserName>Administrator</UserName>
  <CompanyName>www.xjghost.com</CompanyName>
  <MachineID>A888</MachineID>
  <ToolID>ljRTAAAAKGU=</ToolID>
  <Data><![CDATA[bGpSVEFBQUFLR1U9]]></Data>
</CustomerInfo>
</file>

<file path=customXml/item224.xml><?xml version="1.0" encoding="utf-8"?>
<CustomerInfo>
  <UserName>Administrator</UserName>
  <CompanyName>www.xjghost.com</CompanyName>
  <MachineID>A888</MachineID>
  <ToolID>ljRTAAAAKGU=</ToolID>
  <Data><![CDATA[bGpSVEFBQUFLR1U9]]></Data>
</CustomerInfo>
</file>

<file path=customXml/item225.xml><?xml version="1.0" encoding="utf-8"?>
<CustomerInfo>
  <UserName>Administrator</UserName>
  <CompanyName>www.xjghost.com</CompanyName>
  <MachineID>A888</MachineID>
  <ToolID>ljRTAAAAKGU=</ToolID>
  <Data><![CDATA[bGpSVEFBQUFLR1U9]]></Data>
</CustomerInfo>
</file>

<file path=customXml/item226.xml><?xml version="1.0" encoding="utf-8"?>
<CustomerInfo>
  <UserName>Administrator</UserName>
  <CompanyName>www.xjghost.com</CompanyName>
  <MachineID>A888</MachineID>
  <ToolID>ljRTAAAAKGU=</ToolID>
  <Data><![CDATA[bGpSVEFBQUFLR1U9]]></Data>
</CustomerInfo>
</file>

<file path=customXml/item227.xml><?xml version="1.0" encoding="utf-8"?>
<CustomerInfo>
  <UserName>Administrator</UserName>
  <CompanyName>www.xjghost.com</CompanyName>
  <MachineID>A888</MachineID>
  <ToolID>ljRTAAAAKGU=</ToolID>
  <Data><![CDATA[bGpSVEFBQUFLR1U9]]></Data>
</CustomerInfo>
</file>

<file path=customXml/item228.xml><?xml version="1.0" encoding="utf-8"?>
<CustomerInfo>
  <UserName>Administrator</UserName>
  <CompanyName>www.xjghost.com</CompanyName>
  <MachineID>A888</MachineID>
  <ToolID>ljRTAAAAKGU=</ToolID>
  <Data><![CDATA[bGpSVEFBQUFLR1U9]]></Data>
</CustomerInfo>
</file>

<file path=customXml/item229.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30.xml><?xml version="1.0" encoding="utf-8"?>
<CustomerInfo>
  <UserName>Administrator</UserName>
  <CompanyName>www.xjghost.com</CompanyName>
  <MachineID>A888</MachineID>
  <ToolID>ljRTAAAAKGU=</ToolID>
  <Data><![CDATA[bGpSVEFBQUFLR1U9]]></Data>
</CustomerInfo>
</file>

<file path=customXml/item231.xml><?xml version="1.0" encoding="utf-8"?>
<CustomerInfo>
  <UserName>Administrator</UserName>
  <CompanyName>www.xjghost.com</CompanyName>
  <MachineID>A888</MachineID>
  <ToolID>ljRTAAAAKGU=</ToolID>
  <Data><![CDATA[bGpSVEFBQUFLR1U9]]></Data>
</CustomerInfo>
</file>

<file path=customXml/item232.xml><?xml version="1.0" encoding="utf-8"?>
<CustomerInfo>
  <UserName>Administrator</UserName>
  <CompanyName>www.xjghost.com</CompanyName>
  <MachineID>A888</MachineID>
  <ToolID>ljRTAAAAKGU=</ToolID>
  <Data><![CDATA[bGpSVEFBQUFLR1U9]]></Data>
</CustomerInfo>
</file>

<file path=customXml/item233.xml><?xml version="1.0" encoding="utf-8"?>
<CustomerInfo>
  <UserName>Administrator</UserName>
  <CompanyName>www.xjghost.com</CompanyName>
  <MachineID>A888</MachineID>
  <ToolID>ljRTAAAAKGU=</ToolID>
  <Data><![CDATA[bGpSVEFBQUFLR1U9]]></Data>
</CustomerInfo>
</file>

<file path=customXml/item234.xml><?xml version="1.0" encoding="utf-8"?>
<CustomerInfo>
  <UserName>Administrator</UserName>
  <CompanyName>www.xjghost.com</CompanyName>
  <MachineID>A888</MachineID>
  <ToolID>ljRTAAAAKGU=</ToolID>
  <Data><![CDATA[bGpSVEFBQUFLR1U9]]></Data>
</CustomerInfo>
</file>

<file path=customXml/item235.xml><?xml version="1.0" encoding="utf-8"?>
<CustomerInfo>
  <UserName>Administrator</UserName>
  <CompanyName>www.xjghost.com</CompanyName>
  <MachineID>A888</MachineID>
  <ToolID>ljRTAAAAKGU=</ToolID>
  <Data><![CDATA[bGpSVEFBQUFLR1U9]]></Data>
</CustomerInfo>
</file>

<file path=customXml/item236.xml><?xml version="1.0" encoding="utf-8"?>
<CustomerInfo>
  <UserName>Administrator</UserName>
  <CompanyName>www.xjghost.com</CompanyName>
  <MachineID>A888</MachineID>
  <ToolID>ljRTAAAAKGU=</ToolID>
  <Data><![CDATA[bGpSVEFBQUFLR1U9]]></Data>
</CustomerInfo>
</file>

<file path=customXml/item237.xml><?xml version="1.0" encoding="utf-8"?>
<CustomerInfo>
  <UserName>Administrator</UserName>
  <CompanyName>www.xjghost.com</CompanyName>
  <MachineID>A888</MachineID>
  <ToolID>ljRTAAAAKGU=</ToolID>
  <Data><![CDATA[bGpSVEFBQUFLR1U9]]></Data>
</CustomerInfo>
</file>

<file path=customXml/item238.xml><?xml version="1.0" encoding="utf-8"?>
<CustomerInfo>
  <UserName>Administrator</UserName>
  <CompanyName>www.xjghost.com</CompanyName>
  <MachineID>A888</MachineID>
  <ToolID>ljRTAAAAKGU=</ToolID>
  <Data><![CDATA[bGpSVEFBQUFLR1U9]]></Data>
</CustomerInfo>
</file>

<file path=customXml/item239.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40.xml><?xml version="1.0" encoding="utf-8"?>
<CustomerInfo>
  <UserName>Administrator</UserName>
  <CompanyName>www.xjghost.com</CompanyName>
  <MachineID>A888</MachineID>
  <ToolID>ljRTAAAAKGU=</ToolID>
  <Data><![CDATA[bGpSVEFBQUFLR1U9]]></Data>
</CustomerInfo>
</file>

<file path=customXml/item241.xml><?xml version="1.0" encoding="utf-8"?>
<CustomerInfo>
  <UserName>Administrator</UserName>
  <CompanyName>www.xjghost.com</CompanyName>
  <MachineID>A888</MachineID>
  <ToolID>ljRTAAAAKGU=</ToolID>
  <Data><![CDATA[bGpSVEFBQUFLR1U9]]></Data>
</CustomerInfo>
</file>

<file path=customXml/item242.xml><?xml version="1.0" encoding="utf-8"?>
<CustomerInfo>
  <UserName>Administrator</UserName>
  <CompanyName>www.xjghost.com</CompanyName>
  <MachineID>A888</MachineID>
  <ToolID>ljRTAAAAKGU=</ToolID>
  <Data><![CDATA[bGpSVEFBQUFLR1U9]]></Data>
</CustomerInfo>
</file>

<file path=customXml/item243.xml><?xml version="1.0" encoding="utf-8"?>
<CustomerInfo>
  <UserName>Administrator</UserName>
  <CompanyName>www.xjghost.com</CompanyName>
  <MachineID>A888</MachineID>
  <ToolID>ljRTAAAAKGU=</ToolID>
  <Data><![CDATA[bGpSVEFBQUFLR1U9]]></Data>
</CustomerInfo>
</file>

<file path=customXml/item244.xml><?xml version="1.0" encoding="utf-8"?>
<CustomerInfo>
  <UserName>Administrator</UserName>
  <CompanyName>www.xjghost.com</CompanyName>
  <MachineID>A888</MachineID>
  <ToolID>ljRTAAAAKGU=</ToolID>
  <Data><![CDATA[bGpSVEFBQUFLR1U9]]></Data>
</CustomerInfo>
</file>

<file path=customXml/item245.xml><?xml version="1.0" encoding="utf-8"?>
<CustomerInfo>
  <UserName>Administrator</UserName>
  <CompanyName>www.xjghost.com</CompanyName>
  <MachineID>A888</MachineID>
  <ToolID>ljRTAAAAKGU=</ToolID>
  <Data><![CDATA[bGpSVEFBQUFLR1U9]]></Data>
</CustomerInfo>
</file>

<file path=customXml/item246.xml><?xml version="1.0" encoding="utf-8"?>
<CustomerInfo>
  <UserName>Administrator</UserName>
  <CompanyName>www.xjghost.com</CompanyName>
  <MachineID>A888</MachineID>
  <ToolID>ljRTAAAAKGU=</ToolID>
  <Data><![CDATA[bGpSVEFBQUFLR1U9]]></Data>
</CustomerInfo>
</file>

<file path=customXml/item247.xml><?xml version="1.0" encoding="utf-8"?>
<CustomerInfo>
  <UserName>Administrator</UserName>
  <CompanyName>www.xjghost.com</CompanyName>
  <MachineID>A888</MachineID>
  <ToolID>ljRTAAAAKGU=</ToolID>
  <Data><![CDATA[bGpSVEFBQUFLR1U9]]></Data>
</CustomerInfo>
</file>

<file path=customXml/item248.xml><?xml version="1.0" encoding="utf-8"?>
<CustomerInfo>
  <UserName>Administrator</UserName>
  <CompanyName>www.xjghost.com</CompanyName>
  <MachineID>A888</MachineID>
  <ToolID>ljRTAAAAKGU=</ToolID>
  <Data><![CDATA[bGpSVEFBQUFLR1U9]]></Data>
</CustomerInfo>
</file>

<file path=customXml/item249.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50.xml><?xml version="1.0" encoding="utf-8"?>
<CustomerInfo>
  <UserName>Administrator</UserName>
  <CompanyName>www.xjghost.com</CompanyName>
  <MachineID>A888</MachineID>
  <ToolID>ljRTAAAAKGU=</ToolID>
  <Data><![CDATA[bGpSVEFBQUFLR1U9]]></Data>
</CustomerInfo>
</file>

<file path=customXml/item251.xml><?xml version="1.0" encoding="utf-8"?>
<CustomerInfo>
  <UserName>Administrator</UserName>
  <CompanyName>www.xjghost.com</CompanyName>
  <MachineID>A888</MachineID>
  <ToolID>ljRTAAAAKGU=</ToolID>
  <Data><![CDATA[bGpSVEFBQUFLR1U9]]></Data>
</CustomerInfo>
</file>

<file path=customXml/item252.xml><?xml version="1.0" encoding="utf-8"?>
<CustomerInfo>
  <UserName>Administrator</UserName>
  <CompanyName>www.xjghost.com</CompanyName>
  <MachineID>A888</MachineID>
  <ToolID>ljRTAAAAKGU=</ToolID>
  <Data><![CDATA[bGpSVEFBQUFLR1U9]]></Data>
</CustomerInfo>
</file>

<file path=customXml/item253.xml><?xml version="1.0" encoding="utf-8"?>
<CustomerInfo>
  <UserName>Administrator</UserName>
  <CompanyName>www.xjghost.com</CompanyName>
  <MachineID>A888</MachineID>
  <ToolID>ljRTAAAAKGU=</ToolID>
  <Data><![CDATA[bGpSVEFBQUFLR1U9]]></Data>
</CustomerInfo>
</file>

<file path=customXml/item254.xml><?xml version="1.0" encoding="utf-8"?>
<CustomerInfo>
  <UserName>Administrator</UserName>
  <CompanyName>www.xjghost.com</CompanyName>
  <MachineID>A888</MachineID>
  <ToolID>ljRTAAAAKGU=</ToolID>
  <Data><![CDATA[bGpSVEFBQUFLR1U9]]></Data>
</CustomerInfo>
</file>

<file path=customXml/item255.xml><?xml version="1.0" encoding="utf-8"?>
<CustomerInfo>
  <UserName>Administrator</UserName>
  <CompanyName>www.xjghost.com</CompanyName>
  <MachineID>A888</MachineID>
  <ToolID>ljRTAAAAKGU=</ToolID>
  <Data><![CDATA[bGpSVEFBQUFLR1U9]]></Data>
</CustomerInfo>
</file>

<file path=customXml/item256.xml><?xml version="1.0" encoding="utf-8"?>
<CustomerInfo>
  <UserName>Administrator</UserName>
  <CompanyName>www.xjghost.com</CompanyName>
  <MachineID>A888</MachineID>
  <ToolID>ljRTAAAAKGU=</ToolID>
  <Data><![CDATA[bGpSVEFBQUFLR1U9]]></Data>
</CustomerInfo>
</file>

<file path=customXml/item257.xml><?xml version="1.0" encoding="utf-8"?>
<CustomerInfo>
  <UserName>Administrator</UserName>
  <CompanyName>www.xjghost.com</CompanyName>
  <MachineID>A888</MachineID>
  <ToolID>ljRTAAAAKGU=</ToolID>
  <Data><![CDATA[bGpSVEFBQUFLR1U9]]></Data>
</CustomerInfo>
</file>

<file path=customXml/item258.xml><?xml version="1.0" encoding="utf-8"?>
<CustomerInfo>
  <UserName>Administrator</UserName>
  <CompanyName>www.xjghost.com</CompanyName>
  <MachineID>A888</MachineID>
  <ToolID>ljRTAAAAKGU=</ToolID>
  <Data><![CDATA[bGpSVEFBQUFLR1U9]]></Data>
</CustomerInfo>
</file>

<file path=customXml/item259.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60.xml><?xml version="1.0" encoding="utf-8"?>
<CustomerInfo>
  <UserName>Administrator</UserName>
  <CompanyName>www.xjghost.com</CompanyName>
  <MachineID>A888</MachineID>
  <ToolID>ljRTAAAAKGU=</ToolID>
  <Data><![CDATA[bGpSVEFBQUFLR1U9]]></Data>
</CustomerInfo>
</file>

<file path=customXml/item261.xml><?xml version="1.0" encoding="utf-8"?>
<CustomerInfo>
  <UserName>Administrator</UserName>
  <CompanyName>www.xjghost.com</CompanyName>
  <MachineID>A888</MachineID>
  <ToolID>ljRTAAAAKGU=</ToolID>
  <Data><![CDATA[bGpSVEFBQUFLR1U9]]></Data>
</CustomerInfo>
</file>

<file path=customXml/item262.xml><?xml version="1.0" encoding="utf-8"?>
<CustomerInfo>
  <UserName>Administrator</UserName>
  <CompanyName>www.xjghost.com</CompanyName>
  <MachineID>A888</MachineID>
  <ToolID>ljRTAAAAKGU=</ToolID>
  <Data><![CDATA[bGpSVEFBQUFLR1U9]]></Data>
</CustomerInfo>
</file>

<file path=customXml/item263.xml><?xml version="1.0" encoding="utf-8"?>
<CustomerInfo>
  <UserName>Administrator</UserName>
  <CompanyName>www.xjghost.com</CompanyName>
  <MachineID>A888</MachineID>
  <ToolID>ljRTAAAAKGU=</ToolID>
  <Data><![CDATA[bGpSVEFBQUFLR1U9]]></Data>
</CustomerInfo>
</file>

<file path=customXml/item264.xml><?xml version="1.0" encoding="utf-8"?>
<CustomerInfo>
  <UserName>Administrator</UserName>
  <CompanyName>www.xjghost.com</CompanyName>
  <MachineID>A888</MachineID>
  <ToolID>ljRTAAAAKGU=</ToolID>
  <Data><![CDATA[bGpSVEFBQUFLR1U9]]></Data>
</CustomerInfo>
</file>

<file path=customXml/item265.xml><?xml version="1.0" encoding="utf-8"?>
<CustomerInfo>
  <UserName>Administrator</UserName>
  <CompanyName>www.xjghost.com</CompanyName>
  <MachineID>A888</MachineID>
  <ToolID>ljRTAAAAKGU=</ToolID>
  <Data><![CDATA[bGpSVEFBQUFLR1U9]]></Data>
</CustomerInfo>
</file>

<file path=customXml/item266.xml><?xml version="1.0" encoding="utf-8"?>
<CustomerInfo>
  <UserName>Administrator</UserName>
  <CompanyName>www.xjghost.com</CompanyName>
  <MachineID>A888</MachineID>
  <ToolID>ljRTAAAAKGU=</ToolID>
  <Data><![CDATA[bGpSVEFBQUFLR1U9]]></Data>
</CustomerInfo>
</file>

<file path=customXml/item267.xml><?xml version="1.0" encoding="utf-8"?>
<CustomerInfo>
  <UserName>Administrator</UserName>
  <CompanyName>www.xjghost.com</CompanyName>
  <MachineID>A888</MachineID>
  <ToolID>ljRTAAAAKGU=</ToolID>
  <Data><![CDATA[bGpSVEFBQUFLR1U9]]></Data>
</CustomerInfo>
</file>

<file path=customXml/item268.xml><?xml version="1.0" encoding="utf-8"?>
<CustomerInfo>
  <UserName>Administrator</UserName>
  <CompanyName>www.xjghost.com</CompanyName>
  <MachineID>A888</MachineID>
  <ToolID>ljRTAAAAKGU=</ToolID>
  <Data><![CDATA[bGpSVEFBQUFLR1U9]]></Data>
</CustomerInfo>
</file>

<file path=customXml/item269.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70.xml><?xml version="1.0" encoding="utf-8"?>
<CustomerInfo>
  <UserName>Administrator</UserName>
  <CompanyName>www.xjghost.com</CompanyName>
  <MachineID>A888</MachineID>
  <ToolID>ljRTAAAAKGU=</ToolID>
  <Data><![CDATA[bGpSVEFBQUFLR1U9]]></Data>
</CustomerInfo>
</file>

<file path=customXml/item271.xml><?xml version="1.0" encoding="utf-8"?>
<CustomerInfo>
  <UserName>Administrator</UserName>
  <CompanyName>www.xjghost.com</CompanyName>
  <MachineID>A888</MachineID>
  <ToolID>ljRTAAAAKGU=</ToolID>
  <Data><![CDATA[bGpSVEFBQUFLR1U9]]></Data>
</CustomerInfo>
</file>

<file path=customXml/item272.xml><?xml version="1.0" encoding="utf-8"?>
<CustomerInfo>
  <UserName>Administrator</UserName>
  <CompanyName>www.xjghost.com</CompanyName>
  <MachineID>A888</MachineID>
  <ToolID>ljRTAAAAKGU=</ToolID>
  <Data><![CDATA[bGpSVEFBQUFLR1U9]]></Data>
</CustomerInfo>
</file>

<file path=customXml/item273.xml><?xml version="1.0" encoding="utf-8"?>
<CustomerInfo>
  <UserName>Administrator</UserName>
  <CompanyName>www.xjghost.com</CompanyName>
  <MachineID>A888</MachineID>
  <ToolID>ljRTAAAAKGU=</ToolID>
  <Data><![CDATA[bGpSVEFBQUFLR1U9]]></Data>
</CustomerInfo>
</file>

<file path=customXml/item274.xml><?xml version="1.0" encoding="utf-8"?>
<CustomerInfo>
  <UserName>Administrator</UserName>
  <CompanyName>www.xjghost.com</CompanyName>
  <MachineID>A888</MachineID>
  <ToolID>ljRTAAAAKGU=</ToolID>
  <Data><![CDATA[bGpSVEFBQUFLR1U9]]></Data>
</CustomerInfo>
</file>

<file path=customXml/item275.xml><?xml version="1.0" encoding="utf-8"?>
<CustomerInfo>
  <UserName>Administrator</UserName>
  <CompanyName>www.xjghost.com</CompanyName>
  <MachineID>A888</MachineID>
  <ToolID>ljRTAAAAKGU=</ToolID>
  <Data><![CDATA[bGpSVEFBQUFLR1U9]]></Data>
</CustomerInfo>
</file>

<file path=customXml/item276.xml><?xml version="1.0" encoding="utf-8"?>
<CustomerInfo>
  <UserName>Administrator</UserName>
  <CompanyName>www.xjghost.com</CompanyName>
  <MachineID>A888</MachineID>
  <ToolID>ljRTAAAAKGU=</ToolID>
  <Data><![CDATA[bGpSVEFBQUFLR1U9]]></Data>
</CustomerInfo>
</file>

<file path=customXml/item277.xml><?xml version="1.0" encoding="utf-8"?>
<CustomerInfo>
  <UserName>Administrator</UserName>
  <CompanyName>www.xjghost.com</CompanyName>
  <MachineID>A888</MachineID>
  <ToolID>ljRTAAAAKGU=</ToolID>
  <Data><![CDATA[bGpSVEFBQUFLR1U9]]></Data>
</CustomerInfo>
</file>

<file path=customXml/item278.xml><?xml version="1.0" encoding="utf-8"?>
<CustomerInfo>
  <UserName>Administrator</UserName>
  <CompanyName>www.xjghost.com</CompanyName>
  <MachineID>A888</MachineID>
  <ToolID>ljRTAAAAKGU=</ToolID>
  <Data><![CDATA[bGpSVEFBQUFLR1U9]]></Data>
</CustomerInfo>
</file>

<file path=customXml/item279.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80.xml><?xml version="1.0" encoding="utf-8"?>
<CustomerInfo>
  <UserName>Administrator</UserName>
  <CompanyName>www.xjghost.com</CompanyName>
  <MachineID>A888</MachineID>
  <ToolID>ljRTAAAAKGU=</ToolID>
  <Data><![CDATA[bGpSVEFBQUFLR1U9]]></Data>
</CustomerInfo>
</file>

<file path=customXml/item281.xml><?xml version="1.0" encoding="utf-8"?>
<CustomerInfo>
  <UserName>Administrator</UserName>
  <CompanyName>www.xjghost.com</CompanyName>
  <MachineID>A888</MachineID>
  <ToolID>ljRTAAAAKGU=</ToolID>
  <Data><![CDATA[bGpSVEFBQUFLR1U9]]></Data>
</CustomerInfo>
</file>

<file path=customXml/item282.xml><?xml version="1.0" encoding="utf-8"?>
<CustomerInfo>
  <UserName>Administrator</UserName>
  <CompanyName>www.xjghost.com</CompanyName>
  <MachineID>A888</MachineID>
  <ToolID>ljRTAAAAKGU=</ToolID>
  <Data><![CDATA[bGpSVEFBQUFLR1U9]]></Data>
</CustomerInfo>
</file>

<file path=customXml/item283.xml><?xml version="1.0" encoding="utf-8"?>
<CustomerInfo>
  <UserName>Administrator</UserName>
  <CompanyName>www.xjghost.com</CompanyName>
  <MachineID>A888</MachineID>
  <ToolID>ljRTAAAAKGU=</ToolID>
  <Data><![CDATA[bGpSVEFBQUFLR1U9]]></Data>
</CustomerInfo>
</file>

<file path=customXml/item284.xml><?xml version="1.0" encoding="utf-8"?>
<CustomerInfo>
  <UserName>Administrator</UserName>
  <CompanyName>www.xjghost.com</CompanyName>
  <MachineID>A888</MachineID>
  <ToolID>ljRTAAAAKGU=</ToolID>
  <Data><![CDATA[bGpSVEFBQUFLR1U9]]></Data>
</CustomerInfo>
</file>

<file path=customXml/item285.xml><?xml version="1.0" encoding="utf-8"?>
<CustomerInfo>
  <UserName>Administrator</UserName>
  <CompanyName>www.xjghost.com</CompanyName>
  <MachineID>A888</MachineID>
  <ToolID>ljRTAAAAKGU=</ToolID>
  <Data><![CDATA[bGpSVEFBQUFLR1U9]]></Data>
</CustomerInfo>
</file>

<file path=customXml/item286.xml><?xml version="1.0" encoding="utf-8"?>
<CustomerInfo>
  <UserName>Administrator</UserName>
  <CompanyName>www.xjghost.com</CompanyName>
  <MachineID>A888</MachineID>
  <ToolID>ljRTAAAAKGU=</ToolID>
  <Data><![CDATA[bGpSVEFBQUFLR1U9]]></Data>
</CustomerInfo>
</file>

<file path=customXml/item287.xml><?xml version="1.0" encoding="utf-8"?>
<CustomerInfo>
  <UserName>Administrator</UserName>
  <CompanyName>www.xjghost.com</CompanyName>
  <MachineID>A888</MachineID>
  <ToolID>ljRTAAAAKGU=</ToolID>
  <Data><![CDATA[bGpSVEFBQUFLR1U9]]></Data>
</CustomerInfo>
</file>

<file path=customXml/item288.xml><?xml version="1.0" encoding="utf-8"?>
<CustomerInfo>
  <UserName>Administrator</UserName>
  <CompanyName>www.xjghost.com</CompanyName>
  <MachineID>A888</MachineID>
  <ToolID>ljRTAAAAKGU=</ToolID>
  <Data><![CDATA[bGpSVEFBQUFLR1U9]]></Data>
</CustomerInfo>
</file>

<file path=customXml/item289.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290.xml><?xml version="1.0" encoding="utf-8"?>
<CustomerInfo>
  <UserName>Administrator</UserName>
  <CompanyName>www.xjghost.com</CompanyName>
  <MachineID>A888</MachineID>
  <ToolID>ljRTAAAAKGU=</ToolID>
  <Data><![CDATA[bGpSVEFBQUFLR1U9]]></Data>
</CustomerInfo>
</file>

<file path=customXml/item291.xml><?xml version="1.0" encoding="utf-8"?>
<CustomerInfo>
  <UserName>Administrator</UserName>
  <CompanyName>www.xjghost.com</CompanyName>
  <MachineID>A888</MachineID>
  <ToolID>ljRTAAAAKGU=</ToolID>
  <Data><![CDATA[bGpSVEFBQUFLR1U9]]></Data>
</CustomerInfo>
</file>

<file path=customXml/item292.xml><?xml version="1.0" encoding="utf-8"?>
<CustomerInfo>
  <UserName>Administrator</UserName>
  <CompanyName>www.xjghost.com</CompanyName>
  <MachineID>A888</MachineID>
  <ToolID>ljRTAAAAKGU=</ToolID>
  <Data><![CDATA[bGpSVEFBQUFLR1U9]]></Data>
</CustomerInfo>
</file>

<file path=customXml/item293.xml><?xml version="1.0" encoding="utf-8"?>
<CustomerInfo>
  <UserName>Administrator</UserName>
  <CompanyName>www.xjghost.com</CompanyName>
  <MachineID>A888</MachineID>
  <ToolID>ljRTAAAAKGU=</ToolID>
  <Data><![CDATA[bGpSVEFBQUFLR1U9]]></Data>
</CustomerInfo>
</file>

<file path=customXml/item294.xml><?xml version="1.0" encoding="utf-8"?>
<CustomerInfo>
  <UserName>Administrator</UserName>
  <CompanyName>www.xjghost.com</CompanyName>
  <MachineID>A888</MachineID>
  <ToolID>ljRTAAAAKGU=</ToolID>
  <Data><![CDATA[bGpSVEFBQUFLR1U9]]></Data>
</CustomerInfo>
</file>

<file path=customXml/item295.xml><?xml version="1.0" encoding="utf-8"?>
<CustomerInfo>
  <UserName>Administrator</UserName>
  <CompanyName>www.xjghost.com</CompanyName>
  <MachineID>A888</MachineID>
  <ToolID>ljRTAAAAKGU=</ToolID>
  <Data><![CDATA[bGpSVEFBQUFLR1U9]]></Data>
</CustomerInfo>
</file>

<file path=customXml/item296.xml><?xml version="1.0" encoding="utf-8"?>
<CustomerInfo>
  <UserName>Administrator</UserName>
  <CompanyName>www.xjghost.com</CompanyName>
  <MachineID>A888</MachineID>
  <ToolID>ljRTAAAAKGU=</ToolID>
  <Data><![CDATA[bGpSVEFBQUFLR1U9]]></Data>
</CustomerInfo>
</file>

<file path=customXml/item297.xml><?xml version="1.0" encoding="utf-8"?>
<CustomerInfo>
  <UserName>Administrator</UserName>
  <CompanyName>www.xjghost.com</CompanyName>
  <MachineID>A888</MachineID>
  <ToolID>ljRTAAAAKGU=</ToolID>
  <Data><![CDATA[bGpSVEFBQUFLR1U9]]></Data>
</CustomerInfo>
</file>

<file path=customXml/item298.xml><?xml version="1.0" encoding="utf-8"?>
<CustomerInfo>
  <UserName>Administrator</UserName>
  <CompanyName>www.xjghost.com</CompanyName>
  <MachineID>A888</MachineID>
  <ToolID>ljRTAAAAKGU=</ToolID>
  <Data><![CDATA[bGpSVEFBQUFLR1U9]]></Data>
</CustomerInfo>
</file>

<file path=customXml/item29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00.xml><?xml version="1.0" encoding="utf-8"?>
<CustomerInfo>
  <UserName>Administrator</UserName>
  <CompanyName>www.xjghost.com</CompanyName>
  <MachineID>A888</MachineID>
  <ToolID>ljRTAAAAKGU=</ToolID>
  <Data><![CDATA[bGpSVEFBQUFLR1U9]]></Data>
</CustomerInfo>
</file>

<file path=customXml/item301.xml><?xml version="1.0" encoding="utf-8"?>
<CustomerInfo>
  <UserName>Administrator</UserName>
  <CompanyName>www.xjghost.com</CompanyName>
  <MachineID>A888</MachineID>
  <ToolID>ljRTAAAAKGU=</ToolID>
  <Data><![CDATA[bGpSVEFBQUFLR1U9]]></Data>
</CustomerInfo>
</file>

<file path=customXml/item302.xml><?xml version="1.0" encoding="utf-8"?>
<CustomerInfo>
  <UserName>Administrator</UserName>
  <CompanyName>www.xjghost.com</CompanyName>
  <MachineID>A888</MachineID>
  <ToolID>ljRTAAAAKGU=</ToolID>
  <Data><![CDATA[bGpSVEFBQUFLR1U9]]></Data>
</CustomerInfo>
</file>

<file path=customXml/item303.xml><?xml version="1.0" encoding="utf-8"?>
<CustomerInfo>
  <UserName>Administrator</UserName>
  <CompanyName>www.xjghost.com</CompanyName>
  <MachineID>A888</MachineID>
  <ToolID>ljRTAAAAKGU=</ToolID>
  <Data><![CDATA[bGpSVEFBQUFLR1U9]]></Data>
</CustomerInfo>
</file>

<file path=customXml/item304.xml><?xml version="1.0" encoding="utf-8"?>
<CustomerInfo>
  <UserName>Administrator</UserName>
  <CompanyName>www.xjghost.com</CompanyName>
  <MachineID>A888</MachineID>
  <ToolID>ljRTAAAAKGU=</ToolID>
  <Data><![CDATA[bGpSVEFBQUFLR1U9]]></Data>
</CustomerInfo>
</file>

<file path=customXml/item305.xml><?xml version="1.0" encoding="utf-8"?>
<CustomerInfo>
  <UserName>Administrator</UserName>
  <CompanyName>www.xjghost.com</CompanyName>
  <MachineID>A888</MachineID>
  <ToolID>ljRTAAAAKGU=</ToolID>
  <Data><![CDATA[bGpSVEFBQUFLR1U9]]></Data>
</CustomerInfo>
</file>

<file path=customXml/item306.xml><?xml version="1.0" encoding="utf-8"?>
<CustomerInfo>
  <UserName>Administrator</UserName>
  <CompanyName>www.xjghost.com</CompanyName>
  <MachineID>A888</MachineID>
  <ToolID>ljRTAAAAKGU=</ToolID>
  <Data><![CDATA[bGpSVEFBQUFLR1U9]]></Data>
</CustomerInfo>
</file>

<file path=customXml/item307.xml><?xml version="1.0" encoding="utf-8"?>
<CustomerInfo>
  <UserName>Administrator</UserName>
  <CompanyName>www.xjghost.com</CompanyName>
  <MachineID>A888</MachineID>
  <ToolID>ljRTAAAAKGU=</ToolID>
  <Data><![CDATA[bGpSVEFBQUFLR1U9]]></Data>
</CustomerInfo>
</file>

<file path=customXml/item308.xml><?xml version="1.0" encoding="utf-8"?>
<CustomerInfo>
  <UserName>Administrator</UserName>
  <CompanyName>www.xjghost.com</CompanyName>
  <MachineID>A888</MachineID>
  <ToolID>ljRTAAAAKGU=</ToolID>
  <Data><![CDATA[bGpSVEFBQUFLR1U9]]></Data>
</CustomerInfo>
</file>

<file path=customXml/item309.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10.xml><?xml version="1.0" encoding="utf-8"?>
<CustomerInfo>
  <UserName>Administrator</UserName>
  <CompanyName>www.xjghost.com</CompanyName>
  <MachineID>A888</MachineID>
  <ToolID>ljRTAAAAKGU=</ToolID>
  <Data><![CDATA[bGpSVEFBQUFLR1U9]]></Data>
</CustomerInfo>
</file>

<file path=customXml/item311.xml><?xml version="1.0" encoding="utf-8"?>
<CustomerInfo>
  <UserName>Administrator</UserName>
  <CompanyName>www.xjghost.com</CompanyName>
  <MachineID>A888</MachineID>
  <ToolID>ljRTAAAAKGU=</ToolID>
  <Data><![CDATA[bGpSVEFBQUFLR1U9]]></Data>
</CustomerInfo>
</file>

<file path=customXml/item312.xml><?xml version="1.0" encoding="utf-8"?>
<CustomerInfo>
  <UserName>Administrator</UserName>
  <CompanyName>www.xjghost.com</CompanyName>
  <MachineID>A888</MachineID>
  <ToolID>ljRTAAAAKGU=</ToolID>
  <Data><![CDATA[bGpSVEFBQUFLR1U9]]></Data>
</CustomerInfo>
</file>

<file path=customXml/item313.xml><?xml version="1.0" encoding="utf-8"?>
<CustomerInfo>
  <UserName>Administrator</UserName>
  <CompanyName>www.xjghost.com</CompanyName>
  <MachineID>A888</MachineID>
  <ToolID>ljRTAAAAKGU=</ToolID>
  <Data><![CDATA[bGpSVEFBQUFLR1U9]]></Data>
</CustomerInfo>
</file>

<file path=customXml/item314.xml><?xml version="1.0" encoding="utf-8"?>
<CustomerInfo>
  <UserName>Administrator</UserName>
  <CompanyName>www.xjghost.com</CompanyName>
  <MachineID>A888</MachineID>
  <ToolID>ljRTAAAAKGU=</ToolID>
  <Data><![CDATA[bGpSVEFBQUFLR1U9]]></Data>
</CustomerInfo>
</file>

<file path=customXml/item315.xml><?xml version="1.0" encoding="utf-8"?>
<CustomerInfo>
  <UserName>Administrator</UserName>
  <CompanyName>www.xjghost.com</CompanyName>
  <MachineID>A888</MachineID>
  <ToolID>ljRTAAAAKGU=</ToolID>
  <Data><![CDATA[bGpSVEFBQUFLR1U9]]></Data>
</CustomerInfo>
</file>

<file path=customXml/item316.xml><?xml version="1.0" encoding="utf-8"?>
<CustomerInfo>
  <UserName>Administrator</UserName>
  <CompanyName>www.xjghost.com</CompanyName>
  <MachineID>A888</MachineID>
  <ToolID>ljRTAAAAKGU=</ToolID>
  <Data><![CDATA[bGpSVEFBQUFLR1U9]]></Data>
</CustomerInfo>
</file>

<file path=customXml/item317.xml><?xml version="1.0" encoding="utf-8"?>
<CustomerInfo>
  <UserName>Administrator</UserName>
  <CompanyName>www.xjghost.com</CompanyName>
  <MachineID>A888</MachineID>
  <ToolID>ljRTAAAAKGU=</ToolID>
  <Data><![CDATA[bGpSVEFBQUFLR1U9]]></Data>
</CustomerInfo>
</file>

<file path=customXml/item318.xml><?xml version="1.0" encoding="utf-8"?>
<CustomerInfo>
  <UserName>Administrator</UserName>
  <CompanyName>www.xjghost.com</CompanyName>
  <MachineID>A888</MachineID>
  <ToolID>ljRTAAAAKGU=</ToolID>
  <Data><![CDATA[bGpSVEFBQUFLR1U9]]></Data>
</CustomerInfo>
</file>

<file path=customXml/item319.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20.xml><?xml version="1.0" encoding="utf-8"?>
<CustomerInfo>
  <UserName>Administrator</UserName>
  <CompanyName>www.xjghost.com</CompanyName>
  <MachineID>A888</MachineID>
  <ToolID>ljRTAAAAKGU=</ToolID>
  <Data><![CDATA[bGpSVEFBQUFLR1U9]]></Data>
</CustomerInfo>
</file>

<file path=customXml/item321.xml><?xml version="1.0" encoding="utf-8"?>
<CustomerInfo>
  <UserName>Administrator</UserName>
  <CompanyName>www.xjghost.com</CompanyName>
  <MachineID>A888</MachineID>
  <ToolID>ljRTAAAAKGU=</ToolID>
  <Data><![CDATA[bGpSVEFBQUFLR1U9]]></Data>
</CustomerInfo>
</file>

<file path=customXml/item322.xml><?xml version="1.0" encoding="utf-8"?>
<CustomerInfo>
  <UserName>Administrator</UserName>
  <CompanyName>www.xjghost.com</CompanyName>
  <MachineID>A888</MachineID>
  <ToolID>ljRTAAAAKGU=</ToolID>
  <Data><![CDATA[bGpSVEFBQUFLR1U9]]></Data>
</CustomerInfo>
</file>

<file path=customXml/item323.xml><?xml version="1.0" encoding="utf-8"?>
<CustomerInfo>
  <UserName>Administrator</UserName>
  <CompanyName>www.xjghost.com</CompanyName>
  <MachineID>A888</MachineID>
  <ToolID>ljRTAAAAKGU=</ToolID>
  <Data><![CDATA[bGpSVEFBQUFLR1U9]]></Data>
</CustomerInfo>
</file>

<file path=customXml/item324.xml><?xml version="1.0" encoding="utf-8"?>
<CustomerInfo>
  <UserName>Administrator</UserName>
  <CompanyName>www.xjghost.com</CompanyName>
  <MachineID>A888</MachineID>
  <ToolID>ljRTAAAAKGU=</ToolID>
  <Data><![CDATA[bGpSVEFBQUFLR1U9]]></Data>
</CustomerInfo>
</file>

<file path=customXml/item325.xml><?xml version="1.0" encoding="utf-8"?>
<CustomerInfo>
  <UserName>Administrator</UserName>
  <CompanyName>www.xjghost.com</CompanyName>
  <MachineID>A888</MachineID>
  <ToolID>ljRTAAAAKGU=</ToolID>
  <Data><![CDATA[bGpSVEFBQUFLR1U9]]></Data>
</CustomerInfo>
</file>

<file path=customXml/item326.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C0BD3A91-0E57-4B12-99FA-6DB69A24D03C}">
  <ds:schemaRefs/>
</ds:datastoreItem>
</file>

<file path=customXml/itemProps10.xml><?xml version="1.0" encoding="utf-8"?>
<ds:datastoreItem xmlns:ds="http://schemas.openxmlformats.org/officeDocument/2006/customXml" ds:itemID="{4F84BE36-7F7A-4117-935F-1DB356569BD3}">
  <ds:schemaRefs/>
</ds:datastoreItem>
</file>

<file path=customXml/itemProps100.xml><?xml version="1.0" encoding="utf-8"?>
<ds:datastoreItem xmlns:ds="http://schemas.openxmlformats.org/officeDocument/2006/customXml" ds:itemID="{82DC08B9-9235-40E3-95C6-97AFEE500352}">
  <ds:schemaRefs/>
</ds:datastoreItem>
</file>

<file path=customXml/itemProps101.xml><?xml version="1.0" encoding="utf-8"?>
<ds:datastoreItem xmlns:ds="http://schemas.openxmlformats.org/officeDocument/2006/customXml" ds:itemID="{E503907A-710F-45D7-865C-E3899FF0479C}">
  <ds:schemaRefs/>
</ds:datastoreItem>
</file>

<file path=customXml/itemProps102.xml><?xml version="1.0" encoding="utf-8"?>
<ds:datastoreItem xmlns:ds="http://schemas.openxmlformats.org/officeDocument/2006/customXml" ds:itemID="{15A1CB95-11B8-4BFE-BCC1-1E05F0F31BFC}">
  <ds:schemaRefs/>
</ds:datastoreItem>
</file>

<file path=customXml/itemProps103.xml><?xml version="1.0" encoding="utf-8"?>
<ds:datastoreItem xmlns:ds="http://schemas.openxmlformats.org/officeDocument/2006/customXml" ds:itemID="{99C65717-52C7-4816-B03D-7BEA19FC63B9}">
  <ds:schemaRefs/>
</ds:datastoreItem>
</file>

<file path=customXml/itemProps104.xml><?xml version="1.0" encoding="utf-8"?>
<ds:datastoreItem xmlns:ds="http://schemas.openxmlformats.org/officeDocument/2006/customXml" ds:itemID="{4C6DAA07-5018-48B8-8C65-D0DD450C46BE}">
  <ds:schemaRefs/>
</ds:datastoreItem>
</file>

<file path=customXml/itemProps105.xml><?xml version="1.0" encoding="utf-8"?>
<ds:datastoreItem xmlns:ds="http://schemas.openxmlformats.org/officeDocument/2006/customXml" ds:itemID="{FC851BBC-272D-4E49-B3E3-A619F596CDC8}">
  <ds:schemaRefs/>
</ds:datastoreItem>
</file>

<file path=customXml/itemProps106.xml><?xml version="1.0" encoding="utf-8"?>
<ds:datastoreItem xmlns:ds="http://schemas.openxmlformats.org/officeDocument/2006/customXml" ds:itemID="{C559EBD4-8A4C-45E1-A926-7427B054A678}">
  <ds:schemaRefs/>
</ds:datastoreItem>
</file>

<file path=customXml/itemProps107.xml><?xml version="1.0" encoding="utf-8"?>
<ds:datastoreItem xmlns:ds="http://schemas.openxmlformats.org/officeDocument/2006/customXml" ds:itemID="{F313002F-8E5F-4273-A014-F83162D71689}">
  <ds:schemaRefs/>
</ds:datastoreItem>
</file>

<file path=customXml/itemProps108.xml><?xml version="1.0" encoding="utf-8"?>
<ds:datastoreItem xmlns:ds="http://schemas.openxmlformats.org/officeDocument/2006/customXml" ds:itemID="{D4C7961E-16BF-43AA-AB49-C3C7309B11E2}">
  <ds:schemaRefs/>
</ds:datastoreItem>
</file>

<file path=customXml/itemProps109.xml><?xml version="1.0" encoding="utf-8"?>
<ds:datastoreItem xmlns:ds="http://schemas.openxmlformats.org/officeDocument/2006/customXml" ds:itemID="{6F2F503B-CC8E-4D6A-B230-15076B2E3512}">
  <ds:schemaRefs/>
</ds:datastoreItem>
</file>

<file path=customXml/itemProps11.xml><?xml version="1.0" encoding="utf-8"?>
<ds:datastoreItem xmlns:ds="http://schemas.openxmlformats.org/officeDocument/2006/customXml" ds:itemID="{319F7253-6AAF-4806-89B8-3C0D837F72A9}">
  <ds:schemaRefs/>
</ds:datastoreItem>
</file>

<file path=customXml/itemProps110.xml><?xml version="1.0" encoding="utf-8"?>
<ds:datastoreItem xmlns:ds="http://schemas.openxmlformats.org/officeDocument/2006/customXml" ds:itemID="{8DF52E15-534B-4110-8A2A-F21DADF00A5B}">
  <ds:schemaRefs/>
</ds:datastoreItem>
</file>

<file path=customXml/itemProps111.xml><?xml version="1.0" encoding="utf-8"?>
<ds:datastoreItem xmlns:ds="http://schemas.openxmlformats.org/officeDocument/2006/customXml" ds:itemID="{0A9D981A-4417-4189-A6C9-D9F4F8846EAD}">
  <ds:schemaRefs/>
</ds:datastoreItem>
</file>

<file path=customXml/itemProps112.xml><?xml version="1.0" encoding="utf-8"?>
<ds:datastoreItem xmlns:ds="http://schemas.openxmlformats.org/officeDocument/2006/customXml" ds:itemID="{C95C0CD0-F19A-4EFA-8536-162BBDFB066B}">
  <ds:schemaRefs/>
</ds:datastoreItem>
</file>

<file path=customXml/itemProps113.xml><?xml version="1.0" encoding="utf-8"?>
<ds:datastoreItem xmlns:ds="http://schemas.openxmlformats.org/officeDocument/2006/customXml" ds:itemID="{16FD2D9D-339C-4A8E-9ABB-0E4EA8AAC890}">
  <ds:schemaRefs/>
</ds:datastoreItem>
</file>

<file path=customXml/itemProps114.xml><?xml version="1.0" encoding="utf-8"?>
<ds:datastoreItem xmlns:ds="http://schemas.openxmlformats.org/officeDocument/2006/customXml" ds:itemID="{6C1C898F-1F4E-4868-9E6C-BA2B5294AE2E}">
  <ds:schemaRefs/>
</ds:datastoreItem>
</file>

<file path=customXml/itemProps115.xml><?xml version="1.0" encoding="utf-8"?>
<ds:datastoreItem xmlns:ds="http://schemas.openxmlformats.org/officeDocument/2006/customXml" ds:itemID="{5511985C-D6BA-42E4-82C9-594D1E150FF0}">
  <ds:schemaRefs/>
</ds:datastoreItem>
</file>

<file path=customXml/itemProps116.xml><?xml version="1.0" encoding="utf-8"?>
<ds:datastoreItem xmlns:ds="http://schemas.openxmlformats.org/officeDocument/2006/customXml" ds:itemID="{91A8A944-CD22-4B5B-A349-4197FF1278E3}">
  <ds:schemaRefs/>
</ds:datastoreItem>
</file>

<file path=customXml/itemProps117.xml><?xml version="1.0" encoding="utf-8"?>
<ds:datastoreItem xmlns:ds="http://schemas.openxmlformats.org/officeDocument/2006/customXml" ds:itemID="{64D49A7D-319A-4F2A-84FA-37517EF1ACA6}">
  <ds:schemaRefs/>
</ds:datastoreItem>
</file>

<file path=customXml/itemProps118.xml><?xml version="1.0" encoding="utf-8"?>
<ds:datastoreItem xmlns:ds="http://schemas.openxmlformats.org/officeDocument/2006/customXml" ds:itemID="{5DDE8313-D4F9-4606-A8F0-65F22A7205F1}">
  <ds:schemaRefs/>
</ds:datastoreItem>
</file>

<file path=customXml/itemProps119.xml><?xml version="1.0" encoding="utf-8"?>
<ds:datastoreItem xmlns:ds="http://schemas.openxmlformats.org/officeDocument/2006/customXml" ds:itemID="{6FF8CA09-6354-4506-A746-3F310EDC591F}">
  <ds:schemaRefs/>
</ds:datastoreItem>
</file>

<file path=customXml/itemProps12.xml><?xml version="1.0" encoding="utf-8"?>
<ds:datastoreItem xmlns:ds="http://schemas.openxmlformats.org/officeDocument/2006/customXml" ds:itemID="{9589F225-634D-431A-B587-A3086E7AD4CA}">
  <ds:schemaRefs/>
</ds:datastoreItem>
</file>

<file path=customXml/itemProps120.xml><?xml version="1.0" encoding="utf-8"?>
<ds:datastoreItem xmlns:ds="http://schemas.openxmlformats.org/officeDocument/2006/customXml" ds:itemID="{5A92A3A3-9C48-4FDA-9EDD-693280C90AAA}">
  <ds:schemaRefs/>
</ds:datastoreItem>
</file>

<file path=customXml/itemProps121.xml><?xml version="1.0" encoding="utf-8"?>
<ds:datastoreItem xmlns:ds="http://schemas.openxmlformats.org/officeDocument/2006/customXml" ds:itemID="{75DA4951-D5AA-4659-86AC-231557B3743B}">
  <ds:schemaRefs/>
</ds:datastoreItem>
</file>

<file path=customXml/itemProps122.xml><?xml version="1.0" encoding="utf-8"?>
<ds:datastoreItem xmlns:ds="http://schemas.openxmlformats.org/officeDocument/2006/customXml" ds:itemID="{3F97A95F-2C0D-435F-BA29-0B2511F46450}">
  <ds:schemaRefs/>
</ds:datastoreItem>
</file>

<file path=customXml/itemProps123.xml><?xml version="1.0" encoding="utf-8"?>
<ds:datastoreItem xmlns:ds="http://schemas.openxmlformats.org/officeDocument/2006/customXml" ds:itemID="{07A03692-4CD7-4218-B330-7DDED54564D5}">
  <ds:schemaRefs/>
</ds:datastoreItem>
</file>

<file path=customXml/itemProps124.xml><?xml version="1.0" encoding="utf-8"?>
<ds:datastoreItem xmlns:ds="http://schemas.openxmlformats.org/officeDocument/2006/customXml" ds:itemID="{56F98C99-D673-45A2-80B5-6DFB6FEB11D3}">
  <ds:schemaRefs/>
</ds:datastoreItem>
</file>

<file path=customXml/itemProps125.xml><?xml version="1.0" encoding="utf-8"?>
<ds:datastoreItem xmlns:ds="http://schemas.openxmlformats.org/officeDocument/2006/customXml" ds:itemID="{12640BA6-BE19-4731-8B2B-C4858026BB27}">
  <ds:schemaRefs/>
</ds:datastoreItem>
</file>

<file path=customXml/itemProps126.xml><?xml version="1.0" encoding="utf-8"?>
<ds:datastoreItem xmlns:ds="http://schemas.openxmlformats.org/officeDocument/2006/customXml" ds:itemID="{2622D2F8-2FB3-4949-A012-90A14CE7C828}">
  <ds:schemaRefs/>
</ds:datastoreItem>
</file>

<file path=customXml/itemProps127.xml><?xml version="1.0" encoding="utf-8"?>
<ds:datastoreItem xmlns:ds="http://schemas.openxmlformats.org/officeDocument/2006/customXml" ds:itemID="{4D40EE06-7BFF-48F6-8372-CCB15FB92276}">
  <ds:schemaRefs/>
</ds:datastoreItem>
</file>

<file path=customXml/itemProps128.xml><?xml version="1.0" encoding="utf-8"?>
<ds:datastoreItem xmlns:ds="http://schemas.openxmlformats.org/officeDocument/2006/customXml" ds:itemID="{A57D4BFA-BDE8-4598-ADD1-28435465AB24}">
  <ds:schemaRefs/>
</ds:datastoreItem>
</file>

<file path=customXml/itemProps129.xml><?xml version="1.0" encoding="utf-8"?>
<ds:datastoreItem xmlns:ds="http://schemas.openxmlformats.org/officeDocument/2006/customXml" ds:itemID="{B4F39A50-E887-45B1-9E05-D0D08A790182}">
  <ds:schemaRefs/>
</ds:datastoreItem>
</file>

<file path=customXml/itemProps13.xml><?xml version="1.0" encoding="utf-8"?>
<ds:datastoreItem xmlns:ds="http://schemas.openxmlformats.org/officeDocument/2006/customXml" ds:itemID="{6A367405-CAB5-4F55-A3C7-60F7CEE6ADF4}">
  <ds:schemaRefs/>
</ds:datastoreItem>
</file>

<file path=customXml/itemProps130.xml><?xml version="1.0" encoding="utf-8"?>
<ds:datastoreItem xmlns:ds="http://schemas.openxmlformats.org/officeDocument/2006/customXml" ds:itemID="{C75B8A63-E90F-4F2B-8BA1-8F523C7E7479}">
  <ds:schemaRefs/>
</ds:datastoreItem>
</file>

<file path=customXml/itemProps131.xml><?xml version="1.0" encoding="utf-8"?>
<ds:datastoreItem xmlns:ds="http://schemas.openxmlformats.org/officeDocument/2006/customXml" ds:itemID="{C7242B25-FB3E-4C1E-9348-D99C7D5B18F8}">
  <ds:schemaRefs/>
</ds:datastoreItem>
</file>

<file path=customXml/itemProps132.xml><?xml version="1.0" encoding="utf-8"?>
<ds:datastoreItem xmlns:ds="http://schemas.openxmlformats.org/officeDocument/2006/customXml" ds:itemID="{3538E011-F1E3-4E79-8188-090653AEC638}">
  <ds:schemaRefs/>
</ds:datastoreItem>
</file>

<file path=customXml/itemProps133.xml><?xml version="1.0" encoding="utf-8"?>
<ds:datastoreItem xmlns:ds="http://schemas.openxmlformats.org/officeDocument/2006/customXml" ds:itemID="{D3B22D8E-F675-4A6F-B925-3ED2621D1475}">
  <ds:schemaRefs/>
</ds:datastoreItem>
</file>

<file path=customXml/itemProps134.xml><?xml version="1.0" encoding="utf-8"?>
<ds:datastoreItem xmlns:ds="http://schemas.openxmlformats.org/officeDocument/2006/customXml" ds:itemID="{A9B2BEFD-FBD7-46D5-B60E-B3C15169A215}">
  <ds:schemaRefs/>
</ds:datastoreItem>
</file>

<file path=customXml/itemProps135.xml><?xml version="1.0" encoding="utf-8"?>
<ds:datastoreItem xmlns:ds="http://schemas.openxmlformats.org/officeDocument/2006/customXml" ds:itemID="{600C445A-5F29-41A5-B522-A08EBF124F1C}">
  <ds:schemaRefs/>
</ds:datastoreItem>
</file>

<file path=customXml/itemProps136.xml><?xml version="1.0" encoding="utf-8"?>
<ds:datastoreItem xmlns:ds="http://schemas.openxmlformats.org/officeDocument/2006/customXml" ds:itemID="{9200E4FB-86C0-4F85-A7F5-BAAE6331FF55}">
  <ds:schemaRefs/>
</ds:datastoreItem>
</file>

<file path=customXml/itemProps137.xml><?xml version="1.0" encoding="utf-8"?>
<ds:datastoreItem xmlns:ds="http://schemas.openxmlformats.org/officeDocument/2006/customXml" ds:itemID="{91D29560-F01C-4552-9735-1E89906A727A}">
  <ds:schemaRefs/>
</ds:datastoreItem>
</file>

<file path=customXml/itemProps138.xml><?xml version="1.0" encoding="utf-8"?>
<ds:datastoreItem xmlns:ds="http://schemas.openxmlformats.org/officeDocument/2006/customXml" ds:itemID="{3A6622F9-4938-4EA4-89BF-3226E6A67C37}">
  <ds:schemaRefs/>
</ds:datastoreItem>
</file>

<file path=customXml/itemProps139.xml><?xml version="1.0" encoding="utf-8"?>
<ds:datastoreItem xmlns:ds="http://schemas.openxmlformats.org/officeDocument/2006/customXml" ds:itemID="{553B09DD-CC31-44C6-95AE-1405465D8DAF}">
  <ds:schemaRefs/>
</ds:datastoreItem>
</file>

<file path=customXml/itemProps14.xml><?xml version="1.0" encoding="utf-8"?>
<ds:datastoreItem xmlns:ds="http://schemas.openxmlformats.org/officeDocument/2006/customXml" ds:itemID="{A269F51E-5107-4F63-B87D-145BDD23D400}">
  <ds:schemaRefs/>
</ds:datastoreItem>
</file>

<file path=customXml/itemProps140.xml><?xml version="1.0" encoding="utf-8"?>
<ds:datastoreItem xmlns:ds="http://schemas.openxmlformats.org/officeDocument/2006/customXml" ds:itemID="{C8225B0E-84BE-48F3-83DB-5EDDAC7150DD}">
  <ds:schemaRefs/>
</ds:datastoreItem>
</file>

<file path=customXml/itemProps141.xml><?xml version="1.0" encoding="utf-8"?>
<ds:datastoreItem xmlns:ds="http://schemas.openxmlformats.org/officeDocument/2006/customXml" ds:itemID="{8B83081A-4659-4BB5-8084-47D7A46565BD}">
  <ds:schemaRefs/>
</ds:datastoreItem>
</file>

<file path=customXml/itemProps142.xml><?xml version="1.0" encoding="utf-8"?>
<ds:datastoreItem xmlns:ds="http://schemas.openxmlformats.org/officeDocument/2006/customXml" ds:itemID="{39FB2B9F-18BF-4535-97A7-E7E8E55051FD}">
  <ds:schemaRefs/>
</ds:datastoreItem>
</file>

<file path=customXml/itemProps143.xml><?xml version="1.0" encoding="utf-8"?>
<ds:datastoreItem xmlns:ds="http://schemas.openxmlformats.org/officeDocument/2006/customXml" ds:itemID="{90C283CE-7BEF-4D62-BAEB-7D690D12E9D3}">
  <ds:schemaRefs/>
</ds:datastoreItem>
</file>

<file path=customXml/itemProps144.xml><?xml version="1.0" encoding="utf-8"?>
<ds:datastoreItem xmlns:ds="http://schemas.openxmlformats.org/officeDocument/2006/customXml" ds:itemID="{7A05C369-EB58-4E5F-8EFC-D43885A948C4}">
  <ds:schemaRefs/>
</ds:datastoreItem>
</file>

<file path=customXml/itemProps145.xml><?xml version="1.0" encoding="utf-8"?>
<ds:datastoreItem xmlns:ds="http://schemas.openxmlformats.org/officeDocument/2006/customXml" ds:itemID="{C605A5BF-F4ED-4907-8380-26EF655616E0}">
  <ds:schemaRefs/>
</ds:datastoreItem>
</file>

<file path=customXml/itemProps146.xml><?xml version="1.0" encoding="utf-8"?>
<ds:datastoreItem xmlns:ds="http://schemas.openxmlformats.org/officeDocument/2006/customXml" ds:itemID="{055A36A8-4F07-44C2-8024-6103DB7EEC38}">
  <ds:schemaRefs/>
</ds:datastoreItem>
</file>

<file path=customXml/itemProps147.xml><?xml version="1.0" encoding="utf-8"?>
<ds:datastoreItem xmlns:ds="http://schemas.openxmlformats.org/officeDocument/2006/customXml" ds:itemID="{E5F9B0FF-B36F-4047-9B97-9C71E8FEDE2A}">
  <ds:schemaRefs/>
</ds:datastoreItem>
</file>

<file path=customXml/itemProps148.xml><?xml version="1.0" encoding="utf-8"?>
<ds:datastoreItem xmlns:ds="http://schemas.openxmlformats.org/officeDocument/2006/customXml" ds:itemID="{8E29571D-C342-4636-B01F-B9968C2D8ABE}">
  <ds:schemaRefs/>
</ds:datastoreItem>
</file>

<file path=customXml/itemProps149.xml><?xml version="1.0" encoding="utf-8"?>
<ds:datastoreItem xmlns:ds="http://schemas.openxmlformats.org/officeDocument/2006/customXml" ds:itemID="{5CE4CA11-6029-4448-9DB0-77F26E4F0EDF}">
  <ds:schemaRefs/>
</ds:datastoreItem>
</file>

<file path=customXml/itemProps15.xml><?xml version="1.0" encoding="utf-8"?>
<ds:datastoreItem xmlns:ds="http://schemas.openxmlformats.org/officeDocument/2006/customXml" ds:itemID="{BD57A4C6-F206-4CB5-A944-A2227A60CD12}">
  <ds:schemaRefs/>
</ds:datastoreItem>
</file>

<file path=customXml/itemProps150.xml><?xml version="1.0" encoding="utf-8"?>
<ds:datastoreItem xmlns:ds="http://schemas.openxmlformats.org/officeDocument/2006/customXml" ds:itemID="{10C9C62E-8448-4AC3-AEBA-4B1CEEF7863C}">
  <ds:schemaRefs/>
</ds:datastoreItem>
</file>

<file path=customXml/itemProps151.xml><?xml version="1.0" encoding="utf-8"?>
<ds:datastoreItem xmlns:ds="http://schemas.openxmlformats.org/officeDocument/2006/customXml" ds:itemID="{8BC389B9-996B-49D4-B085-977EF195EA57}">
  <ds:schemaRefs/>
</ds:datastoreItem>
</file>

<file path=customXml/itemProps152.xml><?xml version="1.0" encoding="utf-8"?>
<ds:datastoreItem xmlns:ds="http://schemas.openxmlformats.org/officeDocument/2006/customXml" ds:itemID="{9651415D-3BE0-40AB-A225-DF4619486DEC}">
  <ds:schemaRefs/>
</ds:datastoreItem>
</file>

<file path=customXml/itemProps153.xml><?xml version="1.0" encoding="utf-8"?>
<ds:datastoreItem xmlns:ds="http://schemas.openxmlformats.org/officeDocument/2006/customXml" ds:itemID="{23BAF576-74C7-44B3-BDEA-9DE3DAA77AD4}">
  <ds:schemaRefs/>
</ds:datastoreItem>
</file>

<file path=customXml/itemProps154.xml><?xml version="1.0" encoding="utf-8"?>
<ds:datastoreItem xmlns:ds="http://schemas.openxmlformats.org/officeDocument/2006/customXml" ds:itemID="{CDC58041-F193-485E-9F83-194CBD98DC1F}">
  <ds:schemaRefs/>
</ds:datastoreItem>
</file>

<file path=customXml/itemProps155.xml><?xml version="1.0" encoding="utf-8"?>
<ds:datastoreItem xmlns:ds="http://schemas.openxmlformats.org/officeDocument/2006/customXml" ds:itemID="{4DED062C-0192-436C-8BEE-625BEC94167B}">
  <ds:schemaRefs/>
</ds:datastoreItem>
</file>

<file path=customXml/itemProps156.xml><?xml version="1.0" encoding="utf-8"?>
<ds:datastoreItem xmlns:ds="http://schemas.openxmlformats.org/officeDocument/2006/customXml" ds:itemID="{537EA44F-DD87-4834-8790-0A8833B56EF3}">
  <ds:schemaRefs/>
</ds:datastoreItem>
</file>

<file path=customXml/itemProps157.xml><?xml version="1.0" encoding="utf-8"?>
<ds:datastoreItem xmlns:ds="http://schemas.openxmlformats.org/officeDocument/2006/customXml" ds:itemID="{0F93F7D7-4DF6-490A-8D21-D01D03C49BDD}">
  <ds:schemaRefs/>
</ds:datastoreItem>
</file>

<file path=customXml/itemProps158.xml><?xml version="1.0" encoding="utf-8"?>
<ds:datastoreItem xmlns:ds="http://schemas.openxmlformats.org/officeDocument/2006/customXml" ds:itemID="{C4DF705D-984C-45D9-A3AD-D4F3EE6A0F13}">
  <ds:schemaRefs/>
</ds:datastoreItem>
</file>

<file path=customXml/itemProps159.xml><?xml version="1.0" encoding="utf-8"?>
<ds:datastoreItem xmlns:ds="http://schemas.openxmlformats.org/officeDocument/2006/customXml" ds:itemID="{31B13989-C72B-451A-8122-314A14EF1C2D}">
  <ds:schemaRefs/>
</ds:datastoreItem>
</file>

<file path=customXml/itemProps16.xml><?xml version="1.0" encoding="utf-8"?>
<ds:datastoreItem xmlns:ds="http://schemas.openxmlformats.org/officeDocument/2006/customXml" ds:itemID="{BA429EE9-1FF7-4360-8652-74B1C154D093}">
  <ds:schemaRefs/>
</ds:datastoreItem>
</file>

<file path=customXml/itemProps160.xml><?xml version="1.0" encoding="utf-8"?>
<ds:datastoreItem xmlns:ds="http://schemas.openxmlformats.org/officeDocument/2006/customXml" ds:itemID="{932B83EB-DDC4-4477-BCFE-5E59F5AF999F}">
  <ds:schemaRefs/>
</ds:datastoreItem>
</file>

<file path=customXml/itemProps161.xml><?xml version="1.0" encoding="utf-8"?>
<ds:datastoreItem xmlns:ds="http://schemas.openxmlformats.org/officeDocument/2006/customXml" ds:itemID="{9A5143FC-40B6-4293-BBE0-E846471C6F33}">
  <ds:schemaRefs/>
</ds:datastoreItem>
</file>

<file path=customXml/itemProps162.xml><?xml version="1.0" encoding="utf-8"?>
<ds:datastoreItem xmlns:ds="http://schemas.openxmlformats.org/officeDocument/2006/customXml" ds:itemID="{A5B8F147-FDB7-4194-A060-493CD4FB172C}">
  <ds:schemaRefs/>
</ds:datastoreItem>
</file>

<file path=customXml/itemProps163.xml><?xml version="1.0" encoding="utf-8"?>
<ds:datastoreItem xmlns:ds="http://schemas.openxmlformats.org/officeDocument/2006/customXml" ds:itemID="{88F43E83-734A-40AC-BD72-FB9B40AD17C0}">
  <ds:schemaRefs/>
</ds:datastoreItem>
</file>

<file path=customXml/itemProps164.xml><?xml version="1.0" encoding="utf-8"?>
<ds:datastoreItem xmlns:ds="http://schemas.openxmlformats.org/officeDocument/2006/customXml" ds:itemID="{B1C03E87-8103-4C3E-8107-A1FE9B6CFEEB}">
  <ds:schemaRefs/>
</ds:datastoreItem>
</file>

<file path=customXml/itemProps165.xml><?xml version="1.0" encoding="utf-8"?>
<ds:datastoreItem xmlns:ds="http://schemas.openxmlformats.org/officeDocument/2006/customXml" ds:itemID="{C08ED6D3-5F3E-4F9E-9320-ECA2B0922B16}">
  <ds:schemaRefs/>
</ds:datastoreItem>
</file>

<file path=customXml/itemProps166.xml><?xml version="1.0" encoding="utf-8"?>
<ds:datastoreItem xmlns:ds="http://schemas.openxmlformats.org/officeDocument/2006/customXml" ds:itemID="{F3D39E13-9E50-43FE-9367-9CADF8165BAF}">
  <ds:schemaRefs/>
</ds:datastoreItem>
</file>

<file path=customXml/itemProps167.xml><?xml version="1.0" encoding="utf-8"?>
<ds:datastoreItem xmlns:ds="http://schemas.openxmlformats.org/officeDocument/2006/customXml" ds:itemID="{84C65E3F-E0EE-43F3-A34E-5CCC555D4618}">
  <ds:schemaRefs/>
</ds:datastoreItem>
</file>

<file path=customXml/itemProps168.xml><?xml version="1.0" encoding="utf-8"?>
<ds:datastoreItem xmlns:ds="http://schemas.openxmlformats.org/officeDocument/2006/customXml" ds:itemID="{BDD7513E-D479-4657-9E78-8991CE9F466D}">
  <ds:schemaRefs/>
</ds:datastoreItem>
</file>

<file path=customXml/itemProps169.xml><?xml version="1.0" encoding="utf-8"?>
<ds:datastoreItem xmlns:ds="http://schemas.openxmlformats.org/officeDocument/2006/customXml" ds:itemID="{80002F59-8922-48FD-BA07-E99581AF8845}">
  <ds:schemaRefs/>
</ds:datastoreItem>
</file>

<file path=customXml/itemProps17.xml><?xml version="1.0" encoding="utf-8"?>
<ds:datastoreItem xmlns:ds="http://schemas.openxmlformats.org/officeDocument/2006/customXml" ds:itemID="{935866BB-3C6E-4654-AC5B-0A0477799336}">
  <ds:schemaRefs/>
</ds:datastoreItem>
</file>

<file path=customXml/itemProps170.xml><?xml version="1.0" encoding="utf-8"?>
<ds:datastoreItem xmlns:ds="http://schemas.openxmlformats.org/officeDocument/2006/customXml" ds:itemID="{D7D81DBD-50F3-4C93-B68E-39F08C9BA4D1}">
  <ds:schemaRefs/>
</ds:datastoreItem>
</file>

<file path=customXml/itemProps171.xml><?xml version="1.0" encoding="utf-8"?>
<ds:datastoreItem xmlns:ds="http://schemas.openxmlformats.org/officeDocument/2006/customXml" ds:itemID="{AFFCFD34-8A56-4974-92D9-F689D668042F}">
  <ds:schemaRefs/>
</ds:datastoreItem>
</file>

<file path=customXml/itemProps172.xml><?xml version="1.0" encoding="utf-8"?>
<ds:datastoreItem xmlns:ds="http://schemas.openxmlformats.org/officeDocument/2006/customXml" ds:itemID="{A4487B93-1B6A-49EF-A7FA-7B9729A68068}">
  <ds:schemaRefs/>
</ds:datastoreItem>
</file>

<file path=customXml/itemProps173.xml><?xml version="1.0" encoding="utf-8"?>
<ds:datastoreItem xmlns:ds="http://schemas.openxmlformats.org/officeDocument/2006/customXml" ds:itemID="{1CD52DA4-2A2A-4709-B0E4-1583F1B5D0B7}">
  <ds:schemaRefs/>
</ds:datastoreItem>
</file>

<file path=customXml/itemProps174.xml><?xml version="1.0" encoding="utf-8"?>
<ds:datastoreItem xmlns:ds="http://schemas.openxmlformats.org/officeDocument/2006/customXml" ds:itemID="{E0205570-6FFE-456E-AAF2-2389C4F770F7}">
  <ds:schemaRefs/>
</ds:datastoreItem>
</file>

<file path=customXml/itemProps175.xml><?xml version="1.0" encoding="utf-8"?>
<ds:datastoreItem xmlns:ds="http://schemas.openxmlformats.org/officeDocument/2006/customXml" ds:itemID="{9212BDB9-EB8E-4F0C-B007-F07D52418320}">
  <ds:schemaRefs/>
</ds:datastoreItem>
</file>

<file path=customXml/itemProps176.xml><?xml version="1.0" encoding="utf-8"?>
<ds:datastoreItem xmlns:ds="http://schemas.openxmlformats.org/officeDocument/2006/customXml" ds:itemID="{FA32DA36-0493-4BC4-A809-6FB1163C0B53}">
  <ds:schemaRefs/>
</ds:datastoreItem>
</file>

<file path=customXml/itemProps177.xml><?xml version="1.0" encoding="utf-8"?>
<ds:datastoreItem xmlns:ds="http://schemas.openxmlformats.org/officeDocument/2006/customXml" ds:itemID="{35AA0EF1-826C-4223-8CE5-10885EA05353}">
  <ds:schemaRefs/>
</ds:datastoreItem>
</file>

<file path=customXml/itemProps178.xml><?xml version="1.0" encoding="utf-8"?>
<ds:datastoreItem xmlns:ds="http://schemas.openxmlformats.org/officeDocument/2006/customXml" ds:itemID="{91B2A829-1A4A-48D0-8F9E-372AB071CC71}">
  <ds:schemaRefs/>
</ds:datastoreItem>
</file>

<file path=customXml/itemProps179.xml><?xml version="1.0" encoding="utf-8"?>
<ds:datastoreItem xmlns:ds="http://schemas.openxmlformats.org/officeDocument/2006/customXml" ds:itemID="{8F0A682A-11C7-4B1C-8CAC-D41AC86A9C04}">
  <ds:schemaRefs/>
</ds:datastoreItem>
</file>

<file path=customXml/itemProps18.xml><?xml version="1.0" encoding="utf-8"?>
<ds:datastoreItem xmlns:ds="http://schemas.openxmlformats.org/officeDocument/2006/customXml" ds:itemID="{37376C1C-4BA5-49A3-8C12-696E8687DEC5}">
  <ds:schemaRefs/>
</ds:datastoreItem>
</file>

<file path=customXml/itemProps180.xml><?xml version="1.0" encoding="utf-8"?>
<ds:datastoreItem xmlns:ds="http://schemas.openxmlformats.org/officeDocument/2006/customXml" ds:itemID="{E0737214-122B-4623-97E8-6C5EC287D50A}">
  <ds:schemaRefs/>
</ds:datastoreItem>
</file>

<file path=customXml/itemProps181.xml><?xml version="1.0" encoding="utf-8"?>
<ds:datastoreItem xmlns:ds="http://schemas.openxmlformats.org/officeDocument/2006/customXml" ds:itemID="{6330D3B7-6C71-4168-981C-06FEAA63350D}">
  <ds:schemaRefs/>
</ds:datastoreItem>
</file>

<file path=customXml/itemProps182.xml><?xml version="1.0" encoding="utf-8"?>
<ds:datastoreItem xmlns:ds="http://schemas.openxmlformats.org/officeDocument/2006/customXml" ds:itemID="{06775281-2F99-4B0A-8AFC-D9843697B6DE}">
  <ds:schemaRefs/>
</ds:datastoreItem>
</file>

<file path=customXml/itemProps183.xml><?xml version="1.0" encoding="utf-8"?>
<ds:datastoreItem xmlns:ds="http://schemas.openxmlformats.org/officeDocument/2006/customXml" ds:itemID="{09769E3A-12C6-4B87-B045-48728C5D801D}">
  <ds:schemaRefs/>
</ds:datastoreItem>
</file>

<file path=customXml/itemProps184.xml><?xml version="1.0" encoding="utf-8"?>
<ds:datastoreItem xmlns:ds="http://schemas.openxmlformats.org/officeDocument/2006/customXml" ds:itemID="{87270F15-C2AB-41C7-9BF4-D6E5CE846C5A}">
  <ds:schemaRefs/>
</ds:datastoreItem>
</file>

<file path=customXml/itemProps185.xml><?xml version="1.0" encoding="utf-8"?>
<ds:datastoreItem xmlns:ds="http://schemas.openxmlformats.org/officeDocument/2006/customXml" ds:itemID="{29D40D1C-1FA3-4275-AE74-AD4765214D96}">
  <ds:schemaRefs/>
</ds:datastoreItem>
</file>

<file path=customXml/itemProps186.xml><?xml version="1.0" encoding="utf-8"?>
<ds:datastoreItem xmlns:ds="http://schemas.openxmlformats.org/officeDocument/2006/customXml" ds:itemID="{14FA675D-0D19-4B4F-A4DC-34AC8E91A01A}">
  <ds:schemaRefs/>
</ds:datastoreItem>
</file>

<file path=customXml/itemProps187.xml><?xml version="1.0" encoding="utf-8"?>
<ds:datastoreItem xmlns:ds="http://schemas.openxmlformats.org/officeDocument/2006/customXml" ds:itemID="{1F0F13B2-8CE5-4286-B9AF-1DB917AB7E94}">
  <ds:schemaRefs/>
</ds:datastoreItem>
</file>

<file path=customXml/itemProps188.xml><?xml version="1.0" encoding="utf-8"?>
<ds:datastoreItem xmlns:ds="http://schemas.openxmlformats.org/officeDocument/2006/customXml" ds:itemID="{D4ABE10B-1BD1-4674-8F02-6500EC6A35F4}">
  <ds:schemaRefs/>
</ds:datastoreItem>
</file>

<file path=customXml/itemProps189.xml><?xml version="1.0" encoding="utf-8"?>
<ds:datastoreItem xmlns:ds="http://schemas.openxmlformats.org/officeDocument/2006/customXml" ds:itemID="{10F04D68-6141-4161-985B-5F77F062A6AD}">
  <ds:schemaRefs/>
</ds:datastoreItem>
</file>

<file path=customXml/itemProps19.xml><?xml version="1.0" encoding="utf-8"?>
<ds:datastoreItem xmlns:ds="http://schemas.openxmlformats.org/officeDocument/2006/customXml" ds:itemID="{DC03CDD6-BC94-4BD6-B699-E97648E93FF1}">
  <ds:schemaRefs/>
</ds:datastoreItem>
</file>

<file path=customXml/itemProps190.xml><?xml version="1.0" encoding="utf-8"?>
<ds:datastoreItem xmlns:ds="http://schemas.openxmlformats.org/officeDocument/2006/customXml" ds:itemID="{5C886A9A-E02F-42C6-BC5A-92FDBC913BEC}">
  <ds:schemaRefs/>
</ds:datastoreItem>
</file>

<file path=customXml/itemProps191.xml><?xml version="1.0" encoding="utf-8"?>
<ds:datastoreItem xmlns:ds="http://schemas.openxmlformats.org/officeDocument/2006/customXml" ds:itemID="{607CF273-DF93-4C4E-91D6-069DBD3FECC1}">
  <ds:schemaRefs/>
</ds:datastoreItem>
</file>

<file path=customXml/itemProps192.xml><?xml version="1.0" encoding="utf-8"?>
<ds:datastoreItem xmlns:ds="http://schemas.openxmlformats.org/officeDocument/2006/customXml" ds:itemID="{61A8719F-6691-49A2-A632-702C5ECBC723}">
  <ds:schemaRefs/>
</ds:datastoreItem>
</file>

<file path=customXml/itemProps193.xml><?xml version="1.0" encoding="utf-8"?>
<ds:datastoreItem xmlns:ds="http://schemas.openxmlformats.org/officeDocument/2006/customXml" ds:itemID="{87EB46DB-485A-4EAF-952A-B04386A1E993}">
  <ds:schemaRefs/>
</ds:datastoreItem>
</file>

<file path=customXml/itemProps194.xml><?xml version="1.0" encoding="utf-8"?>
<ds:datastoreItem xmlns:ds="http://schemas.openxmlformats.org/officeDocument/2006/customXml" ds:itemID="{4EB01330-35BE-4B6C-A5A4-ABA9270D16AD}">
  <ds:schemaRefs/>
</ds:datastoreItem>
</file>

<file path=customXml/itemProps195.xml><?xml version="1.0" encoding="utf-8"?>
<ds:datastoreItem xmlns:ds="http://schemas.openxmlformats.org/officeDocument/2006/customXml" ds:itemID="{373B556E-BBC9-4DF6-84A1-903B4CC962D9}">
  <ds:schemaRefs/>
</ds:datastoreItem>
</file>

<file path=customXml/itemProps196.xml><?xml version="1.0" encoding="utf-8"?>
<ds:datastoreItem xmlns:ds="http://schemas.openxmlformats.org/officeDocument/2006/customXml" ds:itemID="{2F694500-2ADD-43CD-A496-4997C13309F6}">
  <ds:schemaRefs/>
</ds:datastoreItem>
</file>

<file path=customXml/itemProps197.xml><?xml version="1.0" encoding="utf-8"?>
<ds:datastoreItem xmlns:ds="http://schemas.openxmlformats.org/officeDocument/2006/customXml" ds:itemID="{E644F1CB-DB63-4443-86B7-AD8322EE0934}">
  <ds:schemaRefs/>
</ds:datastoreItem>
</file>

<file path=customXml/itemProps198.xml><?xml version="1.0" encoding="utf-8"?>
<ds:datastoreItem xmlns:ds="http://schemas.openxmlformats.org/officeDocument/2006/customXml" ds:itemID="{EBA53CCC-40D4-46B2-8A22-3C601EA14907}">
  <ds:schemaRefs/>
</ds:datastoreItem>
</file>

<file path=customXml/itemProps199.xml><?xml version="1.0" encoding="utf-8"?>
<ds:datastoreItem xmlns:ds="http://schemas.openxmlformats.org/officeDocument/2006/customXml" ds:itemID="{09A6247F-3570-4D6B-8ECC-A7C83D73E439}">
  <ds:schemaRefs/>
</ds:datastoreItem>
</file>

<file path=customXml/itemProps2.xml><?xml version="1.0" encoding="utf-8"?>
<ds:datastoreItem xmlns:ds="http://schemas.openxmlformats.org/officeDocument/2006/customXml" ds:itemID="{46709485-C589-4E1E-87E6-750640F0D4F6}">
  <ds:schemaRefs/>
</ds:datastoreItem>
</file>

<file path=customXml/itemProps20.xml><?xml version="1.0" encoding="utf-8"?>
<ds:datastoreItem xmlns:ds="http://schemas.openxmlformats.org/officeDocument/2006/customXml" ds:itemID="{1FD862A0-EAAF-4A53-901F-F12A583E0026}">
  <ds:schemaRefs/>
</ds:datastoreItem>
</file>

<file path=customXml/itemProps200.xml><?xml version="1.0" encoding="utf-8"?>
<ds:datastoreItem xmlns:ds="http://schemas.openxmlformats.org/officeDocument/2006/customXml" ds:itemID="{9F3C4A79-28F7-42DB-8853-2191783375DB}">
  <ds:schemaRefs/>
</ds:datastoreItem>
</file>

<file path=customXml/itemProps201.xml><?xml version="1.0" encoding="utf-8"?>
<ds:datastoreItem xmlns:ds="http://schemas.openxmlformats.org/officeDocument/2006/customXml" ds:itemID="{B6E480B9-531B-4C54-A791-8CE11550A9DC}">
  <ds:schemaRefs/>
</ds:datastoreItem>
</file>

<file path=customXml/itemProps202.xml><?xml version="1.0" encoding="utf-8"?>
<ds:datastoreItem xmlns:ds="http://schemas.openxmlformats.org/officeDocument/2006/customXml" ds:itemID="{4969D966-022C-4973-A019-D794F2693B31}">
  <ds:schemaRefs/>
</ds:datastoreItem>
</file>

<file path=customXml/itemProps203.xml><?xml version="1.0" encoding="utf-8"?>
<ds:datastoreItem xmlns:ds="http://schemas.openxmlformats.org/officeDocument/2006/customXml" ds:itemID="{B7410497-5981-4628-A872-9F91E608F3D8}">
  <ds:schemaRefs/>
</ds:datastoreItem>
</file>

<file path=customXml/itemProps204.xml><?xml version="1.0" encoding="utf-8"?>
<ds:datastoreItem xmlns:ds="http://schemas.openxmlformats.org/officeDocument/2006/customXml" ds:itemID="{11864309-81CB-4AF3-BCAD-C618B038F018}">
  <ds:schemaRefs/>
</ds:datastoreItem>
</file>

<file path=customXml/itemProps205.xml><?xml version="1.0" encoding="utf-8"?>
<ds:datastoreItem xmlns:ds="http://schemas.openxmlformats.org/officeDocument/2006/customXml" ds:itemID="{5A36F96F-23C4-4058-BE94-E948BD1EC7E0}">
  <ds:schemaRefs/>
</ds:datastoreItem>
</file>

<file path=customXml/itemProps206.xml><?xml version="1.0" encoding="utf-8"?>
<ds:datastoreItem xmlns:ds="http://schemas.openxmlformats.org/officeDocument/2006/customXml" ds:itemID="{A4C816C1-F7E3-4C5E-8A23-9496EB2497CC}">
  <ds:schemaRefs/>
</ds:datastoreItem>
</file>

<file path=customXml/itemProps207.xml><?xml version="1.0" encoding="utf-8"?>
<ds:datastoreItem xmlns:ds="http://schemas.openxmlformats.org/officeDocument/2006/customXml" ds:itemID="{D58F9989-A077-4A6E-BF6A-CA54F9D36F61}">
  <ds:schemaRefs/>
</ds:datastoreItem>
</file>

<file path=customXml/itemProps208.xml><?xml version="1.0" encoding="utf-8"?>
<ds:datastoreItem xmlns:ds="http://schemas.openxmlformats.org/officeDocument/2006/customXml" ds:itemID="{3A4550C7-689A-4F73-B1BC-08218DCF20CC}">
  <ds:schemaRefs/>
</ds:datastoreItem>
</file>

<file path=customXml/itemProps209.xml><?xml version="1.0" encoding="utf-8"?>
<ds:datastoreItem xmlns:ds="http://schemas.openxmlformats.org/officeDocument/2006/customXml" ds:itemID="{08E31A14-5F55-43C6-AC38-AC2041861323}">
  <ds:schemaRefs/>
</ds:datastoreItem>
</file>

<file path=customXml/itemProps21.xml><?xml version="1.0" encoding="utf-8"?>
<ds:datastoreItem xmlns:ds="http://schemas.openxmlformats.org/officeDocument/2006/customXml" ds:itemID="{19D07C0B-7741-4A44-B322-2FE3AF65CB02}">
  <ds:schemaRefs/>
</ds:datastoreItem>
</file>

<file path=customXml/itemProps210.xml><?xml version="1.0" encoding="utf-8"?>
<ds:datastoreItem xmlns:ds="http://schemas.openxmlformats.org/officeDocument/2006/customXml" ds:itemID="{F1219CEC-4194-4BA7-A9F2-8DC1A3BFC944}">
  <ds:schemaRefs/>
</ds:datastoreItem>
</file>

<file path=customXml/itemProps211.xml><?xml version="1.0" encoding="utf-8"?>
<ds:datastoreItem xmlns:ds="http://schemas.openxmlformats.org/officeDocument/2006/customXml" ds:itemID="{8A4774AA-D33A-495D-8983-F45D174E664C}">
  <ds:schemaRefs/>
</ds:datastoreItem>
</file>

<file path=customXml/itemProps212.xml><?xml version="1.0" encoding="utf-8"?>
<ds:datastoreItem xmlns:ds="http://schemas.openxmlformats.org/officeDocument/2006/customXml" ds:itemID="{A8A86E3A-5029-4ADF-9586-11119535F622}">
  <ds:schemaRefs/>
</ds:datastoreItem>
</file>

<file path=customXml/itemProps213.xml><?xml version="1.0" encoding="utf-8"?>
<ds:datastoreItem xmlns:ds="http://schemas.openxmlformats.org/officeDocument/2006/customXml" ds:itemID="{BC09733B-0AFC-4A62-A4CC-29496F09D7E9}">
  <ds:schemaRefs/>
</ds:datastoreItem>
</file>

<file path=customXml/itemProps214.xml><?xml version="1.0" encoding="utf-8"?>
<ds:datastoreItem xmlns:ds="http://schemas.openxmlformats.org/officeDocument/2006/customXml" ds:itemID="{1CEEB0DA-6B72-43A3-8193-0F233AB196D0}">
  <ds:schemaRefs/>
</ds:datastoreItem>
</file>

<file path=customXml/itemProps215.xml><?xml version="1.0" encoding="utf-8"?>
<ds:datastoreItem xmlns:ds="http://schemas.openxmlformats.org/officeDocument/2006/customXml" ds:itemID="{3DC748D5-F487-423D-B96E-9BA8222BEFD5}">
  <ds:schemaRefs/>
</ds:datastoreItem>
</file>

<file path=customXml/itemProps216.xml><?xml version="1.0" encoding="utf-8"?>
<ds:datastoreItem xmlns:ds="http://schemas.openxmlformats.org/officeDocument/2006/customXml" ds:itemID="{28052E95-AB10-41A2-A41B-36ECE23C9553}">
  <ds:schemaRefs/>
</ds:datastoreItem>
</file>

<file path=customXml/itemProps217.xml><?xml version="1.0" encoding="utf-8"?>
<ds:datastoreItem xmlns:ds="http://schemas.openxmlformats.org/officeDocument/2006/customXml" ds:itemID="{C9C80D1C-EB59-4B65-9AF3-3DB58D0BB2EA}">
  <ds:schemaRefs/>
</ds:datastoreItem>
</file>

<file path=customXml/itemProps218.xml><?xml version="1.0" encoding="utf-8"?>
<ds:datastoreItem xmlns:ds="http://schemas.openxmlformats.org/officeDocument/2006/customXml" ds:itemID="{FDB28582-59A9-4C73-A268-4FE3D9AE4279}">
  <ds:schemaRefs/>
</ds:datastoreItem>
</file>

<file path=customXml/itemProps219.xml><?xml version="1.0" encoding="utf-8"?>
<ds:datastoreItem xmlns:ds="http://schemas.openxmlformats.org/officeDocument/2006/customXml" ds:itemID="{575BE636-283D-4DF5-A2BD-233C747B797A}">
  <ds:schemaRefs/>
</ds:datastoreItem>
</file>

<file path=customXml/itemProps22.xml><?xml version="1.0" encoding="utf-8"?>
<ds:datastoreItem xmlns:ds="http://schemas.openxmlformats.org/officeDocument/2006/customXml" ds:itemID="{F4CB89BF-6666-47F6-BA3F-364441FDCAAC}">
  <ds:schemaRefs/>
</ds:datastoreItem>
</file>

<file path=customXml/itemProps220.xml><?xml version="1.0" encoding="utf-8"?>
<ds:datastoreItem xmlns:ds="http://schemas.openxmlformats.org/officeDocument/2006/customXml" ds:itemID="{D2128F21-0ED7-4CEF-A3A3-FA56E614B34C}">
  <ds:schemaRefs/>
</ds:datastoreItem>
</file>

<file path=customXml/itemProps221.xml><?xml version="1.0" encoding="utf-8"?>
<ds:datastoreItem xmlns:ds="http://schemas.openxmlformats.org/officeDocument/2006/customXml" ds:itemID="{687104BF-A5B4-4705-9B35-79F08CE8F301}">
  <ds:schemaRefs/>
</ds:datastoreItem>
</file>

<file path=customXml/itemProps222.xml><?xml version="1.0" encoding="utf-8"?>
<ds:datastoreItem xmlns:ds="http://schemas.openxmlformats.org/officeDocument/2006/customXml" ds:itemID="{00825154-2C86-45A9-86FE-CFDBE7C6E629}">
  <ds:schemaRefs/>
</ds:datastoreItem>
</file>

<file path=customXml/itemProps223.xml><?xml version="1.0" encoding="utf-8"?>
<ds:datastoreItem xmlns:ds="http://schemas.openxmlformats.org/officeDocument/2006/customXml" ds:itemID="{6E66D10A-B273-4911-B392-4E91B602762F}">
  <ds:schemaRefs/>
</ds:datastoreItem>
</file>

<file path=customXml/itemProps224.xml><?xml version="1.0" encoding="utf-8"?>
<ds:datastoreItem xmlns:ds="http://schemas.openxmlformats.org/officeDocument/2006/customXml" ds:itemID="{C431918F-9DBD-4802-9F74-D2994F7E9995}">
  <ds:schemaRefs/>
</ds:datastoreItem>
</file>

<file path=customXml/itemProps225.xml><?xml version="1.0" encoding="utf-8"?>
<ds:datastoreItem xmlns:ds="http://schemas.openxmlformats.org/officeDocument/2006/customXml" ds:itemID="{A07B57A1-C403-45F6-9E9F-E0216E2173A6}">
  <ds:schemaRefs/>
</ds:datastoreItem>
</file>

<file path=customXml/itemProps226.xml><?xml version="1.0" encoding="utf-8"?>
<ds:datastoreItem xmlns:ds="http://schemas.openxmlformats.org/officeDocument/2006/customXml" ds:itemID="{ACD0F287-B373-4B21-B0FB-FEEA09D679A3}">
  <ds:schemaRefs/>
</ds:datastoreItem>
</file>

<file path=customXml/itemProps227.xml><?xml version="1.0" encoding="utf-8"?>
<ds:datastoreItem xmlns:ds="http://schemas.openxmlformats.org/officeDocument/2006/customXml" ds:itemID="{2BD72F73-FC1D-4B5A-AE9C-4AFA0542D3D2}">
  <ds:schemaRefs/>
</ds:datastoreItem>
</file>

<file path=customXml/itemProps228.xml><?xml version="1.0" encoding="utf-8"?>
<ds:datastoreItem xmlns:ds="http://schemas.openxmlformats.org/officeDocument/2006/customXml" ds:itemID="{73E2992E-6772-4D13-9CE3-7B1F7A8610FF}">
  <ds:schemaRefs/>
</ds:datastoreItem>
</file>

<file path=customXml/itemProps229.xml><?xml version="1.0" encoding="utf-8"?>
<ds:datastoreItem xmlns:ds="http://schemas.openxmlformats.org/officeDocument/2006/customXml" ds:itemID="{01ECFB12-9D49-4918-9C43-1998BA8E0351}">
  <ds:schemaRefs/>
</ds:datastoreItem>
</file>

<file path=customXml/itemProps23.xml><?xml version="1.0" encoding="utf-8"?>
<ds:datastoreItem xmlns:ds="http://schemas.openxmlformats.org/officeDocument/2006/customXml" ds:itemID="{547ADE7B-7DC3-439C-873C-6C9D08AC085B}">
  <ds:schemaRefs/>
</ds:datastoreItem>
</file>

<file path=customXml/itemProps230.xml><?xml version="1.0" encoding="utf-8"?>
<ds:datastoreItem xmlns:ds="http://schemas.openxmlformats.org/officeDocument/2006/customXml" ds:itemID="{276B003E-72FC-4DA0-A3DC-9D6A3FE522A8}">
  <ds:schemaRefs/>
</ds:datastoreItem>
</file>

<file path=customXml/itemProps231.xml><?xml version="1.0" encoding="utf-8"?>
<ds:datastoreItem xmlns:ds="http://schemas.openxmlformats.org/officeDocument/2006/customXml" ds:itemID="{0CB816C7-88EF-4269-AE20-D17054EC760F}">
  <ds:schemaRefs/>
</ds:datastoreItem>
</file>

<file path=customXml/itemProps232.xml><?xml version="1.0" encoding="utf-8"?>
<ds:datastoreItem xmlns:ds="http://schemas.openxmlformats.org/officeDocument/2006/customXml" ds:itemID="{0626519B-DF7A-42B5-88BB-12A338671D13}">
  <ds:schemaRefs/>
</ds:datastoreItem>
</file>

<file path=customXml/itemProps233.xml><?xml version="1.0" encoding="utf-8"?>
<ds:datastoreItem xmlns:ds="http://schemas.openxmlformats.org/officeDocument/2006/customXml" ds:itemID="{C564145F-F504-4F00-9759-C5D539B63244}">
  <ds:schemaRefs/>
</ds:datastoreItem>
</file>

<file path=customXml/itemProps234.xml><?xml version="1.0" encoding="utf-8"?>
<ds:datastoreItem xmlns:ds="http://schemas.openxmlformats.org/officeDocument/2006/customXml" ds:itemID="{0A2A661A-8418-4AA9-86A7-BF677D41E0D4}">
  <ds:schemaRefs/>
</ds:datastoreItem>
</file>

<file path=customXml/itemProps235.xml><?xml version="1.0" encoding="utf-8"?>
<ds:datastoreItem xmlns:ds="http://schemas.openxmlformats.org/officeDocument/2006/customXml" ds:itemID="{AB1C5031-D636-4948-A536-32CC00AEAED5}">
  <ds:schemaRefs/>
</ds:datastoreItem>
</file>

<file path=customXml/itemProps236.xml><?xml version="1.0" encoding="utf-8"?>
<ds:datastoreItem xmlns:ds="http://schemas.openxmlformats.org/officeDocument/2006/customXml" ds:itemID="{06101739-ACE1-4DF1-8F79-2309B7B30E0E}">
  <ds:schemaRefs/>
</ds:datastoreItem>
</file>

<file path=customXml/itemProps237.xml><?xml version="1.0" encoding="utf-8"?>
<ds:datastoreItem xmlns:ds="http://schemas.openxmlformats.org/officeDocument/2006/customXml" ds:itemID="{EEF7F21F-0862-41BF-997F-354DD0CC3333}">
  <ds:schemaRefs/>
</ds:datastoreItem>
</file>

<file path=customXml/itemProps238.xml><?xml version="1.0" encoding="utf-8"?>
<ds:datastoreItem xmlns:ds="http://schemas.openxmlformats.org/officeDocument/2006/customXml" ds:itemID="{12A32D9D-2B47-4EFB-8806-7FB020F3B789}">
  <ds:schemaRefs/>
</ds:datastoreItem>
</file>

<file path=customXml/itemProps239.xml><?xml version="1.0" encoding="utf-8"?>
<ds:datastoreItem xmlns:ds="http://schemas.openxmlformats.org/officeDocument/2006/customXml" ds:itemID="{F9DDCA7F-92BA-43D3-ACC9-39D0E05910A7}">
  <ds:schemaRefs/>
</ds:datastoreItem>
</file>

<file path=customXml/itemProps24.xml><?xml version="1.0" encoding="utf-8"?>
<ds:datastoreItem xmlns:ds="http://schemas.openxmlformats.org/officeDocument/2006/customXml" ds:itemID="{1F5CD8E5-4073-40AB-AE10-4F5988E97E7A}">
  <ds:schemaRefs/>
</ds:datastoreItem>
</file>

<file path=customXml/itemProps240.xml><?xml version="1.0" encoding="utf-8"?>
<ds:datastoreItem xmlns:ds="http://schemas.openxmlformats.org/officeDocument/2006/customXml" ds:itemID="{DA179CBA-D004-48B3-B1ED-80FC3D44578E}">
  <ds:schemaRefs/>
</ds:datastoreItem>
</file>

<file path=customXml/itemProps241.xml><?xml version="1.0" encoding="utf-8"?>
<ds:datastoreItem xmlns:ds="http://schemas.openxmlformats.org/officeDocument/2006/customXml" ds:itemID="{211734E2-30F9-4A26-B977-00447FEC1D86}">
  <ds:schemaRefs/>
</ds:datastoreItem>
</file>

<file path=customXml/itemProps242.xml><?xml version="1.0" encoding="utf-8"?>
<ds:datastoreItem xmlns:ds="http://schemas.openxmlformats.org/officeDocument/2006/customXml" ds:itemID="{BDAF439E-1810-4A9A-B6EB-D065920ACD01}">
  <ds:schemaRefs/>
</ds:datastoreItem>
</file>

<file path=customXml/itemProps243.xml><?xml version="1.0" encoding="utf-8"?>
<ds:datastoreItem xmlns:ds="http://schemas.openxmlformats.org/officeDocument/2006/customXml" ds:itemID="{5FC236D9-AE4C-491D-B652-6AB2F538C781}">
  <ds:schemaRefs/>
</ds:datastoreItem>
</file>

<file path=customXml/itemProps244.xml><?xml version="1.0" encoding="utf-8"?>
<ds:datastoreItem xmlns:ds="http://schemas.openxmlformats.org/officeDocument/2006/customXml" ds:itemID="{8A4EC8F2-9CA1-4C6B-A2DA-48BAD7796FFA}">
  <ds:schemaRefs/>
</ds:datastoreItem>
</file>

<file path=customXml/itemProps245.xml><?xml version="1.0" encoding="utf-8"?>
<ds:datastoreItem xmlns:ds="http://schemas.openxmlformats.org/officeDocument/2006/customXml" ds:itemID="{9AF2214E-659A-4593-9A27-898C0D962E0A}">
  <ds:schemaRefs/>
</ds:datastoreItem>
</file>

<file path=customXml/itemProps246.xml><?xml version="1.0" encoding="utf-8"?>
<ds:datastoreItem xmlns:ds="http://schemas.openxmlformats.org/officeDocument/2006/customXml" ds:itemID="{13299A23-9A9E-4F59-9F3C-764284085237}">
  <ds:schemaRefs/>
</ds:datastoreItem>
</file>

<file path=customXml/itemProps247.xml><?xml version="1.0" encoding="utf-8"?>
<ds:datastoreItem xmlns:ds="http://schemas.openxmlformats.org/officeDocument/2006/customXml" ds:itemID="{6A557881-ACC0-46F8-80E4-F2260FC384B2}">
  <ds:schemaRefs/>
</ds:datastoreItem>
</file>

<file path=customXml/itemProps248.xml><?xml version="1.0" encoding="utf-8"?>
<ds:datastoreItem xmlns:ds="http://schemas.openxmlformats.org/officeDocument/2006/customXml" ds:itemID="{7961B68F-5AD8-45B2-A0FA-07A775D0A96A}">
  <ds:schemaRefs/>
</ds:datastoreItem>
</file>

<file path=customXml/itemProps249.xml><?xml version="1.0" encoding="utf-8"?>
<ds:datastoreItem xmlns:ds="http://schemas.openxmlformats.org/officeDocument/2006/customXml" ds:itemID="{B9F40BB1-B808-4305-A435-D829E9AF0AA5}">
  <ds:schemaRefs/>
</ds:datastoreItem>
</file>

<file path=customXml/itemProps25.xml><?xml version="1.0" encoding="utf-8"?>
<ds:datastoreItem xmlns:ds="http://schemas.openxmlformats.org/officeDocument/2006/customXml" ds:itemID="{F6E0333B-C9FD-4BFF-A5CB-2F3637F3AD2F}">
  <ds:schemaRefs/>
</ds:datastoreItem>
</file>

<file path=customXml/itemProps250.xml><?xml version="1.0" encoding="utf-8"?>
<ds:datastoreItem xmlns:ds="http://schemas.openxmlformats.org/officeDocument/2006/customXml" ds:itemID="{3B470BAB-A371-464A-AB0F-C91A2305AC32}">
  <ds:schemaRefs/>
</ds:datastoreItem>
</file>

<file path=customXml/itemProps251.xml><?xml version="1.0" encoding="utf-8"?>
<ds:datastoreItem xmlns:ds="http://schemas.openxmlformats.org/officeDocument/2006/customXml" ds:itemID="{807ED9B0-0083-4AF2-A14F-C732B739B2A7}">
  <ds:schemaRefs/>
</ds:datastoreItem>
</file>

<file path=customXml/itemProps252.xml><?xml version="1.0" encoding="utf-8"?>
<ds:datastoreItem xmlns:ds="http://schemas.openxmlformats.org/officeDocument/2006/customXml" ds:itemID="{2505FABB-F449-48AA-8896-55D0EECFEE21}">
  <ds:schemaRefs/>
</ds:datastoreItem>
</file>

<file path=customXml/itemProps253.xml><?xml version="1.0" encoding="utf-8"?>
<ds:datastoreItem xmlns:ds="http://schemas.openxmlformats.org/officeDocument/2006/customXml" ds:itemID="{C94E69E0-E0B7-4171-AA28-321F92575260}">
  <ds:schemaRefs/>
</ds:datastoreItem>
</file>

<file path=customXml/itemProps254.xml><?xml version="1.0" encoding="utf-8"?>
<ds:datastoreItem xmlns:ds="http://schemas.openxmlformats.org/officeDocument/2006/customXml" ds:itemID="{AB395B89-4E33-4080-92A7-CF0398854B62}">
  <ds:schemaRefs/>
</ds:datastoreItem>
</file>

<file path=customXml/itemProps255.xml><?xml version="1.0" encoding="utf-8"?>
<ds:datastoreItem xmlns:ds="http://schemas.openxmlformats.org/officeDocument/2006/customXml" ds:itemID="{C697977A-6A5B-4A08-9E93-F3CDD79582E5}">
  <ds:schemaRefs/>
</ds:datastoreItem>
</file>

<file path=customXml/itemProps256.xml><?xml version="1.0" encoding="utf-8"?>
<ds:datastoreItem xmlns:ds="http://schemas.openxmlformats.org/officeDocument/2006/customXml" ds:itemID="{B1B4F330-D9B1-4C90-9DEC-2CBEB9369877}">
  <ds:schemaRefs/>
</ds:datastoreItem>
</file>

<file path=customXml/itemProps257.xml><?xml version="1.0" encoding="utf-8"?>
<ds:datastoreItem xmlns:ds="http://schemas.openxmlformats.org/officeDocument/2006/customXml" ds:itemID="{18DFC2A4-FD36-4141-A18D-48F060093AED}">
  <ds:schemaRefs/>
</ds:datastoreItem>
</file>

<file path=customXml/itemProps258.xml><?xml version="1.0" encoding="utf-8"?>
<ds:datastoreItem xmlns:ds="http://schemas.openxmlformats.org/officeDocument/2006/customXml" ds:itemID="{1795855E-7C80-4BBB-8EB3-0074ACEB4282}">
  <ds:schemaRefs/>
</ds:datastoreItem>
</file>

<file path=customXml/itemProps259.xml><?xml version="1.0" encoding="utf-8"?>
<ds:datastoreItem xmlns:ds="http://schemas.openxmlformats.org/officeDocument/2006/customXml" ds:itemID="{5A01DB07-241E-43BC-810E-1A0C0B862895}">
  <ds:schemaRefs/>
</ds:datastoreItem>
</file>

<file path=customXml/itemProps26.xml><?xml version="1.0" encoding="utf-8"?>
<ds:datastoreItem xmlns:ds="http://schemas.openxmlformats.org/officeDocument/2006/customXml" ds:itemID="{78E6C2B3-ECA6-45B0-8FF6-96339FA35D63}">
  <ds:schemaRefs/>
</ds:datastoreItem>
</file>

<file path=customXml/itemProps260.xml><?xml version="1.0" encoding="utf-8"?>
<ds:datastoreItem xmlns:ds="http://schemas.openxmlformats.org/officeDocument/2006/customXml" ds:itemID="{60336ED6-6B76-45C6-A247-CCA487D3A3F9}">
  <ds:schemaRefs/>
</ds:datastoreItem>
</file>

<file path=customXml/itemProps261.xml><?xml version="1.0" encoding="utf-8"?>
<ds:datastoreItem xmlns:ds="http://schemas.openxmlformats.org/officeDocument/2006/customXml" ds:itemID="{2C63D993-9AB7-42D3-863B-60ADC4817554}">
  <ds:schemaRefs/>
</ds:datastoreItem>
</file>

<file path=customXml/itemProps262.xml><?xml version="1.0" encoding="utf-8"?>
<ds:datastoreItem xmlns:ds="http://schemas.openxmlformats.org/officeDocument/2006/customXml" ds:itemID="{95D79044-F43E-4923-8CB7-6AA9CC5C8FCA}">
  <ds:schemaRefs/>
</ds:datastoreItem>
</file>

<file path=customXml/itemProps263.xml><?xml version="1.0" encoding="utf-8"?>
<ds:datastoreItem xmlns:ds="http://schemas.openxmlformats.org/officeDocument/2006/customXml" ds:itemID="{1977FED9-5584-405F-931D-8912DC9BCF27}">
  <ds:schemaRefs/>
</ds:datastoreItem>
</file>

<file path=customXml/itemProps264.xml><?xml version="1.0" encoding="utf-8"?>
<ds:datastoreItem xmlns:ds="http://schemas.openxmlformats.org/officeDocument/2006/customXml" ds:itemID="{E063EA85-3A67-4FB0-93A0-E06D70E4C6E7}">
  <ds:schemaRefs/>
</ds:datastoreItem>
</file>

<file path=customXml/itemProps265.xml><?xml version="1.0" encoding="utf-8"?>
<ds:datastoreItem xmlns:ds="http://schemas.openxmlformats.org/officeDocument/2006/customXml" ds:itemID="{8ED59CC2-3E4C-4C40-86F6-3D736FACA7BB}">
  <ds:schemaRefs/>
</ds:datastoreItem>
</file>

<file path=customXml/itemProps266.xml><?xml version="1.0" encoding="utf-8"?>
<ds:datastoreItem xmlns:ds="http://schemas.openxmlformats.org/officeDocument/2006/customXml" ds:itemID="{5323C699-2EFB-44F3-BEB9-16008FF8ABE4}">
  <ds:schemaRefs/>
</ds:datastoreItem>
</file>

<file path=customXml/itemProps267.xml><?xml version="1.0" encoding="utf-8"?>
<ds:datastoreItem xmlns:ds="http://schemas.openxmlformats.org/officeDocument/2006/customXml" ds:itemID="{8796FD65-B598-4084-92F3-92822B7E63AE}">
  <ds:schemaRefs/>
</ds:datastoreItem>
</file>

<file path=customXml/itemProps268.xml><?xml version="1.0" encoding="utf-8"?>
<ds:datastoreItem xmlns:ds="http://schemas.openxmlformats.org/officeDocument/2006/customXml" ds:itemID="{33766720-FDEE-4DF0-B9DD-C5FE8CD9FB58}">
  <ds:schemaRefs/>
</ds:datastoreItem>
</file>

<file path=customXml/itemProps269.xml><?xml version="1.0" encoding="utf-8"?>
<ds:datastoreItem xmlns:ds="http://schemas.openxmlformats.org/officeDocument/2006/customXml" ds:itemID="{D1E74C48-7F0C-4F55-8EE9-4F573768DAFB}">
  <ds:schemaRefs/>
</ds:datastoreItem>
</file>

<file path=customXml/itemProps27.xml><?xml version="1.0" encoding="utf-8"?>
<ds:datastoreItem xmlns:ds="http://schemas.openxmlformats.org/officeDocument/2006/customXml" ds:itemID="{C32C879E-388A-48DA-ABF9-4A7B03F26993}">
  <ds:schemaRefs/>
</ds:datastoreItem>
</file>

<file path=customXml/itemProps270.xml><?xml version="1.0" encoding="utf-8"?>
<ds:datastoreItem xmlns:ds="http://schemas.openxmlformats.org/officeDocument/2006/customXml" ds:itemID="{911106B9-34E6-43E6-AB0C-1EE7F93ECA1D}">
  <ds:schemaRefs/>
</ds:datastoreItem>
</file>

<file path=customXml/itemProps271.xml><?xml version="1.0" encoding="utf-8"?>
<ds:datastoreItem xmlns:ds="http://schemas.openxmlformats.org/officeDocument/2006/customXml" ds:itemID="{E5D5B40F-114C-4DCC-B76C-1090D859196B}">
  <ds:schemaRefs/>
</ds:datastoreItem>
</file>

<file path=customXml/itemProps272.xml><?xml version="1.0" encoding="utf-8"?>
<ds:datastoreItem xmlns:ds="http://schemas.openxmlformats.org/officeDocument/2006/customXml" ds:itemID="{AD3C53CE-5323-42B3-BD6A-0C0F41DC9764}">
  <ds:schemaRefs/>
</ds:datastoreItem>
</file>

<file path=customXml/itemProps273.xml><?xml version="1.0" encoding="utf-8"?>
<ds:datastoreItem xmlns:ds="http://schemas.openxmlformats.org/officeDocument/2006/customXml" ds:itemID="{2A1B8EDC-FBDE-4075-A890-C9EC546F38DF}">
  <ds:schemaRefs/>
</ds:datastoreItem>
</file>

<file path=customXml/itemProps274.xml><?xml version="1.0" encoding="utf-8"?>
<ds:datastoreItem xmlns:ds="http://schemas.openxmlformats.org/officeDocument/2006/customXml" ds:itemID="{997C1AF4-CAE6-4DC1-BC3D-A06A7D9C3F67}">
  <ds:schemaRefs/>
</ds:datastoreItem>
</file>

<file path=customXml/itemProps275.xml><?xml version="1.0" encoding="utf-8"?>
<ds:datastoreItem xmlns:ds="http://schemas.openxmlformats.org/officeDocument/2006/customXml" ds:itemID="{DD50754F-BABD-4937-8CF6-586E786ADCC6}">
  <ds:schemaRefs/>
</ds:datastoreItem>
</file>

<file path=customXml/itemProps276.xml><?xml version="1.0" encoding="utf-8"?>
<ds:datastoreItem xmlns:ds="http://schemas.openxmlformats.org/officeDocument/2006/customXml" ds:itemID="{181DC0A6-2F12-4C11-9CC6-E1B96D4F2E22}">
  <ds:schemaRefs/>
</ds:datastoreItem>
</file>

<file path=customXml/itemProps277.xml><?xml version="1.0" encoding="utf-8"?>
<ds:datastoreItem xmlns:ds="http://schemas.openxmlformats.org/officeDocument/2006/customXml" ds:itemID="{9A694DDF-1E81-4E15-ACAA-06110E02144E}">
  <ds:schemaRefs/>
</ds:datastoreItem>
</file>

<file path=customXml/itemProps278.xml><?xml version="1.0" encoding="utf-8"?>
<ds:datastoreItem xmlns:ds="http://schemas.openxmlformats.org/officeDocument/2006/customXml" ds:itemID="{9732FE29-0A96-4C0D-8938-B812C6CA9188}">
  <ds:schemaRefs/>
</ds:datastoreItem>
</file>

<file path=customXml/itemProps279.xml><?xml version="1.0" encoding="utf-8"?>
<ds:datastoreItem xmlns:ds="http://schemas.openxmlformats.org/officeDocument/2006/customXml" ds:itemID="{47B8832D-B168-4F95-BFD8-4348093839E7}">
  <ds:schemaRefs/>
</ds:datastoreItem>
</file>

<file path=customXml/itemProps28.xml><?xml version="1.0" encoding="utf-8"?>
<ds:datastoreItem xmlns:ds="http://schemas.openxmlformats.org/officeDocument/2006/customXml" ds:itemID="{D1C5E892-D836-4CE8-BBBC-A3EC5EAEB17C}">
  <ds:schemaRefs/>
</ds:datastoreItem>
</file>

<file path=customXml/itemProps280.xml><?xml version="1.0" encoding="utf-8"?>
<ds:datastoreItem xmlns:ds="http://schemas.openxmlformats.org/officeDocument/2006/customXml" ds:itemID="{6549AFD4-A9FC-4F86-8235-A04C17CD5CD2}">
  <ds:schemaRefs/>
</ds:datastoreItem>
</file>

<file path=customXml/itemProps281.xml><?xml version="1.0" encoding="utf-8"?>
<ds:datastoreItem xmlns:ds="http://schemas.openxmlformats.org/officeDocument/2006/customXml" ds:itemID="{E8756AC0-7914-43DA-A18E-46835A9C7550}">
  <ds:schemaRefs/>
</ds:datastoreItem>
</file>

<file path=customXml/itemProps282.xml><?xml version="1.0" encoding="utf-8"?>
<ds:datastoreItem xmlns:ds="http://schemas.openxmlformats.org/officeDocument/2006/customXml" ds:itemID="{1026928F-1FCF-41BB-A9FB-421C0753B028}">
  <ds:schemaRefs/>
</ds:datastoreItem>
</file>

<file path=customXml/itemProps283.xml><?xml version="1.0" encoding="utf-8"?>
<ds:datastoreItem xmlns:ds="http://schemas.openxmlformats.org/officeDocument/2006/customXml" ds:itemID="{10FF48A6-248A-464C-AD99-BCBC60D09E79}">
  <ds:schemaRefs/>
</ds:datastoreItem>
</file>

<file path=customXml/itemProps284.xml><?xml version="1.0" encoding="utf-8"?>
<ds:datastoreItem xmlns:ds="http://schemas.openxmlformats.org/officeDocument/2006/customXml" ds:itemID="{775E5DAA-D51A-4CE5-B21F-6DBBB10065DE}">
  <ds:schemaRefs/>
</ds:datastoreItem>
</file>

<file path=customXml/itemProps285.xml><?xml version="1.0" encoding="utf-8"?>
<ds:datastoreItem xmlns:ds="http://schemas.openxmlformats.org/officeDocument/2006/customXml" ds:itemID="{E0486306-291A-4EB4-BAED-A739689B9938}">
  <ds:schemaRefs/>
</ds:datastoreItem>
</file>

<file path=customXml/itemProps286.xml><?xml version="1.0" encoding="utf-8"?>
<ds:datastoreItem xmlns:ds="http://schemas.openxmlformats.org/officeDocument/2006/customXml" ds:itemID="{36069B47-7576-4384-B6D9-DA90B51BCAA5}">
  <ds:schemaRefs/>
</ds:datastoreItem>
</file>

<file path=customXml/itemProps287.xml><?xml version="1.0" encoding="utf-8"?>
<ds:datastoreItem xmlns:ds="http://schemas.openxmlformats.org/officeDocument/2006/customXml" ds:itemID="{306D766D-E624-40DE-8A9A-3D8862B375B3}">
  <ds:schemaRefs/>
</ds:datastoreItem>
</file>

<file path=customXml/itemProps288.xml><?xml version="1.0" encoding="utf-8"?>
<ds:datastoreItem xmlns:ds="http://schemas.openxmlformats.org/officeDocument/2006/customXml" ds:itemID="{125AE88A-27F8-48F0-9970-866E5A2EAC23}">
  <ds:schemaRefs/>
</ds:datastoreItem>
</file>

<file path=customXml/itemProps289.xml><?xml version="1.0" encoding="utf-8"?>
<ds:datastoreItem xmlns:ds="http://schemas.openxmlformats.org/officeDocument/2006/customXml" ds:itemID="{FB15DC49-C4FA-406D-A929-80FE498C08FB}">
  <ds:schemaRefs/>
</ds:datastoreItem>
</file>

<file path=customXml/itemProps29.xml><?xml version="1.0" encoding="utf-8"?>
<ds:datastoreItem xmlns:ds="http://schemas.openxmlformats.org/officeDocument/2006/customXml" ds:itemID="{4A825BFC-5F15-4813-8429-853609FE06FB}">
  <ds:schemaRefs/>
</ds:datastoreItem>
</file>

<file path=customXml/itemProps290.xml><?xml version="1.0" encoding="utf-8"?>
<ds:datastoreItem xmlns:ds="http://schemas.openxmlformats.org/officeDocument/2006/customXml" ds:itemID="{F531C13B-C67E-4294-9FAB-036BEC9C6523}">
  <ds:schemaRefs/>
</ds:datastoreItem>
</file>

<file path=customXml/itemProps291.xml><?xml version="1.0" encoding="utf-8"?>
<ds:datastoreItem xmlns:ds="http://schemas.openxmlformats.org/officeDocument/2006/customXml" ds:itemID="{3CEF093B-746C-456C-8455-A6E1F5ABA703}">
  <ds:schemaRefs/>
</ds:datastoreItem>
</file>

<file path=customXml/itemProps292.xml><?xml version="1.0" encoding="utf-8"?>
<ds:datastoreItem xmlns:ds="http://schemas.openxmlformats.org/officeDocument/2006/customXml" ds:itemID="{4A708CFC-9B3E-498A-95FC-53DE6D0F8518}">
  <ds:schemaRefs/>
</ds:datastoreItem>
</file>

<file path=customXml/itemProps293.xml><?xml version="1.0" encoding="utf-8"?>
<ds:datastoreItem xmlns:ds="http://schemas.openxmlformats.org/officeDocument/2006/customXml" ds:itemID="{4E289D25-7E37-4721-B279-12B11DD32403}">
  <ds:schemaRefs/>
</ds:datastoreItem>
</file>

<file path=customXml/itemProps294.xml><?xml version="1.0" encoding="utf-8"?>
<ds:datastoreItem xmlns:ds="http://schemas.openxmlformats.org/officeDocument/2006/customXml" ds:itemID="{B8CEBD0E-5DA7-4E7C-9276-28B12594342F}">
  <ds:schemaRefs/>
</ds:datastoreItem>
</file>

<file path=customXml/itemProps295.xml><?xml version="1.0" encoding="utf-8"?>
<ds:datastoreItem xmlns:ds="http://schemas.openxmlformats.org/officeDocument/2006/customXml" ds:itemID="{AF36FA9F-B56D-4833-9FBE-517A20A6A12F}">
  <ds:schemaRefs/>
</ds:datastoreItem>
</file>

<file path=customXml/itemProps296.xml><?xml version="1.0" encoding="utf-8"?>
<ds:datastoreItem xmlns:ds="http://schemas.openxmlformats.org/officeDocument/2006/customXml" ds:itemID="{E1DDA5DA-5135-47E3-AE06-10A05425B2C4}">
  <ds:schemaRefs/>
</ds:datastoreItem>
</file>

<file path=customXml/itemProps297.xml><?xml version="1.0" encoding="utf-8"?>
<ds:datastoreItem xmlns:ds="http://schemas.openxmlformats.org/officeDocument/2006/customXml" ds:itemID="{7CE602B1-4484-4AFA-AD22-208EE6BB2700}">
  <ds:schemaRefs/>
</ds:datastoreItem>
</file>

<file path=customXml/itemProps298.xml><?xml version="1.0" encoding="utf-8"?>
<ds:datastoreItem xmlns:ds="http://schemas.openxmlformats.org/officeDocument/2006/customXml" ds:itemID="{408E1E27-EB6B-43D8-A17D-9F635B2F5D12}">
  <ds:schemaRefs/>
</ds:datastoreItem>
</file>

<file path=customXml/itemProps299.xml><?xml version="1.0" encoding="utf-8"?>
<ds:datastoreItem xmlns:ds="http://schemas.openxmlformats.org/officeDocument/2006/customXml" ds:itemID="{E2C464A3-9B85-488A-A0E0-D50E2BB5BFB9}">
  <ds:schemaRefs/>
</ds:datastoreItem>
</file>

<file path=customXml/itemProps3.xml><?xml version="1.0" encoding="utf-8"?>
<ds:datastoreItem xmlns:ds="http://schemas.openxmlformats.org/officeDocument/2006/customXml" ds:itemID="{1C85C150-7249-41D6-AB59-27B180FD3E98}">
  <ds:schemaRefs/>
</ds:datastoreItem>
</file>

<file path=customXml/itemProps30.xml><?xml version="1.0" encoding="utf-8"?>
<ds:datastoreItem xmlns:ds="http://schemas.openxmlformats.org/officeDocument/2006/customXml" ds:itemID="{C97C2554-32C6-419B-9329-23A5222E0D2E}">
  <ds:schemaRefs/>
</ds:datastoreItem>
</file>

<file path=customXml/itemProps300.xml><?xml version="1.0" encoding="utf-8"?>
<ds:datastoreItem xmlns:ds="http://schemas.openxmlformats.org/officeDocument/2006/customXml" ds:itemID="{EBE42E44-D22B-428C-B003-4015FD95DD80}">
  <ds:schemaRefs/>
</ds:datastoreItem>
</file>

<file path=customXml/itemProps301.xml><?xml version="1.0" encoding="utf-8"?>
<ds:datastoreItem xmlns:ds="http://schemas.openxmlformats.org/officeDocument/2006/customXml" ds:itemID="{46A934F2-CF88-43D2-B75C-74AFA05B0FD5}">
  <ds:schemaRefs/>
</ds:datastoreItem>
</file>

<file path=customXml/itemProps302.xml><?xml version="1.0" encoding="utf-8"?>
<ds:datastoreItem xmlns:ds="http://schemas.openxmlformats.org/officeDocument/2006/customXml" ds:itemID="{2FD5DDC7-BABD-4979-A54B-1BFC470E1436}">
  <ds:schemaRefs/>
</ds:datastoreItem>
</file>

<file path=customXml/itemProps303.xml><?xml version="1.0" encoding="utf-8"?>
<ds:datastoreItem xmlns:ds="http://schemas.openxmlformats.org/officeDocument/2006/customXml" ds:itemID="{86460852-BF95-4EAC-BA44-E433C8582B4A}">
  <ds:schemaRefs/>
</ds:datastoreItem>
</file>

<file path=customXml/itemProps304.xml><?xml version="1.0" encoding="utf-8"?>
<ds:datastoreItem xmlns:ds="http://schemas.openxmlformats.org/officeDocument/2006/customXml" ds:itemID="{D801A1FE-A69E-4FF5-BBE2-620F0E760440}">
  <ds:schemaRefs/>
</ds:datastoreItem>
</file>

<file path=customXml/itemProps305.xml><?xml version="1.0" encoding="utf-8"?>
<ds:datastoreItem xmlns:ds="http://schemas.openxmlformats.org/officeDocument/2006/customXml" ds:itemID="{1A903859-18E5-412B-9DA5-D04E8F9DCC71}">
  <ds:schemaRefs/>
</ds:datastoreItem>
</file>

<file path=customXml/itemProps306.xml><?xml version="1.0" encoding="utf-8"?>
<ds:datastoreItem xmlns:ds="http://schemas.openxmlformats.org/officeDocument/2006/customXml" ds:itemID="{CDE3A911-F05E-4E3A-8B74-8885F5D41C95}">
  <ds:schemaRefs/>
</ds:datastoreItem>
</file>

<file path=customXml/itemProps307.xml><?xml version="1.0" encoding="utf-8"?>
<ds:datastoreItem xmlns:ds="http://schemas.openxmlformats.org/officeDocument/2006/customXml" ds:itemID="{63713CFB-73B2-46DC-8130-C3A79B5BC4D2}">
  <ds:schemaRefs/>
</ds:datastoreItem>
</file>

<file path=customXml/itemProps308.xml><?xml version="1.0" encoding="utf-8"?>
<ds:datastoreItem xmlns:ds="http://schemas.openxmlformats.org/officeDocument/2006/customXml" ds:itemID="{D5448BD3-2262-4EB8-B86E-EA323738506D}">
  <ds:schemaRefs/>
</ds:datastoreItem>
</file>

<file path=customXml/itemProps309.xml><?xml version="1.0" encoding="utf-8"?>
<ds:datastoreItem xmlns:ds="http://schemas.openxmlformats.org/officeDocument/2006/customXml" ds:itemID="{48F2B1C2-8078-414F-BB97-CD867B267F9F}">
  <ds:schemaRefs/>
</ds:datastoreItem>
</file>

<file path=customXml/itemProps31.xml><?xml version="1.0" encoding="utf-8"?>
<ds:datastoreItem xmlns:ds="http://schemas.openxmlformats.org/officeDocument/2006/customXml" ds:itemID="{1A2D9037-28D5-4103-B41A-062EAB3E562F}">
  <ds:schemaRefs/>
</ds:datastoreItem>
</file>

<file path=customXml/itemProps310.xml><?xml version="1.0" encoding="utf-8"?>
<ds:datastoreItem xmlns:ds="http://schemas.openxmlformats.org/officeDocument/2006/customXml" ds:itemID="{CA5C2FF4-D622-4F51-A0B6-E99A7CCC3653}">
  <ds:schemaRefs/>
</ds:datastoreItem>
</file>

<file path=customXml/itemProps311.xml><?xml version="1.0" encoding="utf-8"?>
<ds:datastoreItem xmlns:ds="http://schemas.openxmlformats.org/officeDocument/2006/customXml" ds:itemID="{2F1A546E-7387-4469-9233-E0B239E305C1}">
  <ds:schemaRefs/>
</ds:datastoreItem>
</file>

<file path=customXml/itemProps312.xml><?xml version="1.0" encoding="utf-8"?>
<ds:datastoreItem xmlns:ds="http://schemas.openxmlformats.org/officeDocument/2006/customXml" ds:itemID="{849E70AE-77C0-49AD-B304-4B950E3BCC95}">
  <ds:schemaRefs/>
</ds:datastoreItem>
</file>

<file path=customXml/itemProps313.xml><?xml version="1.0" encoding="utf-8"?>
<ds:datastoreItem xmlns:ds="http://schemas.openxmlformats.org/officeDocument/2006/customXml" ds:itemID="{91761F37-E231-4D39-8222-4B9C117A20C5}">
  <ds:schemaRefs/>
</ds:datastoreItem>
</file>

<file path=customXml/itemProps314.xml><?xml version="1.0" encoding="utf-8"?>
<ds:datastoreItem xmlns:ds="http://schemas.openxmlformats.org/officeDocument/2006/customXml" ds:itemID="{5753CB7D-A935-4DC2-B1BB-07292E5137B6}">
  <ds:schemaRefs/>
</ds:datastoreItem>
</file>

<file path=customXml/itemProps315.xml><?xml version="1.0" encoding="utf-8"?>
<ds:datastoreItem xmlns:ds="http://schemas.openxmlformats.org/officeDocument/2006/customXml" ds:itemID="{6DC1D43A-1188-4653-92D6-CD71874A54F6}">
  <ds:schemaRefs/>
</ds:datastoreItem>
</file>

<file path=customXml/itemProps316.xml><?xml version="1.0" encoding="utf-8"?>
<ds:datastoreItem xmlns:ds="http://schemas.openxmlformats.org/officeDocument/2006/customXml" ds:itemID="{69CCAE10-09C3-4F07-B143-39CF951FEEAC}">
  <ds:schemaRefs/>
</ds:datastoreItem>
</file>

<file path=customXml/itemProps317.xml><?xml version="1.0" encoding="utf-8"?>
<ds:datastoreItem xmlns:ds="http://schemas.openxmlformats.org/officeDocument/2006/customXml" ds:itemID="{9158FD74-2E83-4D9B-A039-EC37C1C16B19}">
  <ds:schemaRefs/>
</ds:datastoreItem>
</file>

<file path=customXml/itemProps318.xml><?xml version="1.0" encoding="utf-8"?>
<ds:datastoreItem xmlns:ds="http://schemas.openxmlformats.org/officeDocument/2006/customXml" ds:itemID="{C077FDBC-1E4F-4F1D-8347-051D5C680BB9}">
  <ds:schemaRefs/>
</ds:datastoreItem>
</file>

<file path=customXml/itemProps319.xml><?xml version="1.0" encoding="utf-8"?>
<ds:datastoreItem xmlns:ds="http://schemas.openxmlformats.org/officeDocument/2006/customXml" ds:itemID="{4688C770-093B-4AB9-90B4-6BBD12E1ABF2}">
  <ds:schemaRefs/>
</ds:datastoreItem>
</file>

<file path=customXml/itemProps32.xml><?xml version="1.0" encoding="utf-8"?>
<ds:datastoreItem xmlns:ds="http://schemas.openxmlformats.org/officeDocument/2006/customXml" ds:itemID="{82FF2B02-183D-4766-BE7E-74CED09AD827}">
  <ds:schemaRefs/>
</ds:datastoreItem>
</file>

<file path=customXml/itemProps320.xml><?xml version="1.0" encoding="utf-8"?>
<ds:datastoreItem xmlns:ds="http://schemas.openxmlformats.org/officeDocument/2006/customXml" ds:itemID="{E2AB1C81-F73A-48C0-834E-8357F374D15E}">
  <ds:schemaRefs/>
</ds:datastoreItem>
</file>

<file path=customXml/itemProps321.xml><?xml version="1.0" encoding="utf-8"?>
<ds:datastoreItem xmlns:ds="http://schemas.openxmlformats.org/officeDocument/2006/customXml" ds:itemID="{8A0869B0-9EA7-42DB-AC4B-4510B2007EB8}">
  <ds:schemaRefs/>
</ds:datastoreItem>
</file>

<file path=customXml/itemProps322.xml><?xml version="1.0" encoding="utf-8"?>
<ds:datastoreItem xmlns:ds="http://schemas.openxmlformats.org/officeDocument/2006/customXml" ds:itemID="{5BB2EEE4-A206-4257-A2E8-DCDFFEFF040F}">
  <ds:schemaRefs/>
</ds:datastoreItem>
</file>

<file path=customXml/itemProps323.xml><?xml version="1.0" encoding="utf-8"?>
<ds:datastoreItem xmlns:ds="http://schemas.openxmlformats.org/officeDocument/2006/customXml" ds:itemID="{907D358C-6987-4030-817F-86A8389A3646}">
  <ds:schemaRefs/>
</ds:datastoreItem>
</file>

<file path=customXml/itemProps324.xml><?xml version="1.0" encoding="utf-8"?>
<ds:datastoreItem xmlns:ds="http://schemas.openxmlformats.org/officeDocument/2006/customXml" ds:itemID="{C115C9F5-9012-4D1B-9267-760FE80B9794}">
  <ds:schemaRefs/>
</ds:datastoreItem>
</file>

<file path=customXml/itemProps325.xml><?xml version="1.0" encoding="utf-8"?>
<ds:datastoreItem xmlns:ds="http://schemas.openxmlformats.org/officeDocument/2006/customXml" ds:itemID="{5555CCF9-BA81-4578-ABED-03BCDDA284A8}">
  <ds:schemaRefs/>
</ds:datastoreItem>
</file>

<file path=customXml/itemProps326.xml><?xml version="1.0" encoding="utf-8"?>
<ds:datastoreItem xmlns:ds="http://schemas.openxmlformats.org/officeDocument/2006/customXml" ds:itemID="{D1B2A3D7-A00D-479B-A211-0AB72DE58FBE}">
  <ds:schemaRefs/>
</ds:datastoreItem>
</file>

<file path=customXml/itemProps33.xml><?xml version="1.0" encoding="utf-8"?>
<ds:datastoreItem xmlns:ds="http://schemas.openxmlformats.org/officeDocument/2006/customXml" ds:itemID="{3307A3C0-CCEA-412C-AEB2-C60F4BBB6469}">
  <ds:schemaRefs/>
</ds:datastoreItem>
</file>

<file path=customXml/itemProps34.xml><?xml version="1.0" encoding="utf-8"?>
<ds:datastoreItem xmlns:ds="http://schemas.openxmlformats.org/officeDocument/2006/customXml" ds:itemID="{BFC73D7D-B80D-414C-89EF-2A366D16B37D}">
  <ds:schemaRefs/>
</ds:datastoreItem>
</file>

<file path=customXml/itemProps35.xml><?xml version="1.0" encoding="utf-8"?>
<ds:datastoreItem xmlns:ds="http://schemas.openxmlformats.org/officeDocument/2006/customXml" ds:itemID="{16684644-B221-49E7-895F-775554FBEF5B}">
  <ds:schemaRefs/>
</ds:datastoreItem>
</file>

<file path=customXml/itemProps36.xml><?xml version="1.0" encoding="utf-8"?>
<ds:datastoreItem xmlns:ds="http://schemas.openxmlformats.org/officeDocument/2006/customXml" ds:itemID="{DBE39BDB-F9AE-4A3D-9933-6F2DD6F9B34B}">
  <ds:schemaRefs/>
</ds:datastoreItem>
</file>

<file path=customXml/itemProps37.xml><?xml version="1.0" encoding="utf-8"?>
<ds:datastoreItem xmlns:ds="http://schemas.openxmlformats.org/officeDocument/2006/customXml" ds:itemID="{E3642A41-1751-4511-98E3-3F4F66B87CEC}">
  <ds:schemaRefs/>
</ds:datastoreItem>
</file>

<file path=customXml/itemProps38.xml><?xml version="1.0" encoding="utf-8"?>
<ds:datastoreItem xmlns:ds="http://schemas.openxmlformats.org/officeDocument/2006/customXml" ds:itemID="{B52FB683-5457-41CB-89A6-6BACC381FBEA}">
  <ds:schemaRefs/>
</ds:datastoreItem>
</file>

<file path=customXml/itemProps39.xml><?xml version="1.0" encoding="utf-8"?>
<ds:datastoreItem xmlns:ds="http://schemas.openxmlformats.org/officeDocument/2006/customXml" ds:itemID="{64EF2CF2-128B-4CD3-AD6F-FF9A20078EB7}">
  <ds:schemaRefs/>
</ds:datastoreItem>
</file>

<file path=customXml/itemProps4.xml><?xml version="1.0" encoding="utf-8"?>
<ds:datastoreItem xmlns:ds="http://schemas.openxmlformats.org/officeDocument/2006/customXml" ds:itemID="{31761B86-4BB0-4FCF-93E8-3554A4E4FE69}">
  <ds:schemaRefs/>
</ds:datastoreItem>
</file>

<file path=customXml/itemProps40.xml><?xml version="1.0" encoding="utf-8"?>
<ds:datastoreItem xmlns:ds="http://schemas.openxmlformats.org/officeDocument/2006/customXml" ds:itemID="{0F72FB65-E3A3-4A69-AF4F-609E72D1049D}">
  <ds:schemaRefs/>
</ds:datastoreItem>
</file>

<file path=customXml/itemProps41.xml><?xml version="1.0" encoding="utf-8"?>
<ds:datastoreItem xmlns:ds="http://schemas.openxmlformats.org/officeDocument/2006/customXml" ds:itemID="{C114D496-FBF3-4A88-B6F4-01E65B0E1E1E}">
  <ds:schemaRefs/>
</ds:datastoreItem>
</file>

<file path=customXml/itemProps42.xml><?xml version="1.0" encoding="utf-8"?>
<ds:datastoreItem xmlns:ds="http://schemas.openxmlformats.org/officeDocument/2006/customXml" ds:itemID="{043522F4-C90B-4E47-8A37-94DCD98A0187}">
  <ds:schemaRefs/>
</ds:datastoreItem>
</file>

<file path=customXml/itemProps43.xml><?xml version="1.0" encoding="utf-8"?>
<ds:datastoreItem xmlns:ds="http://schemas.openxmlformats.org/officeDocument/2006/customXml" ds:itemID="{D8B93CAE-A8F9-4584-AE24-4FA05659172D}">
  <ds:schemaRefs/>
</ds:datastoreItem>
</file>

<file path=customXml/itemProps44.xml><?xml version="1.0" encoding="utf-8"?>
<ds:datastoreItem xmlns:ds="http://schemas.openxmlformats.org/officeDocument/2006/customXml" ds:itemID="{5A383747-E482-4580-A5EC-5164AA7FEE6A}">
  <ds:schemaRefs/>
</ds:datastoreItem>
</file>

<file path=customXml/itemProps45.xml><?xml version="1.0" encoding="utf-8"?>
<ds:datastoreItem xmlns:ds="http://schemas.openxmlformats.org/officeDocument/2006/customXml" ds:itemID="{26D52CF8-5AD3-4AEE-819C-4CF13D5A3EC5}">
  <ds:schemaRefs/>
</ds:datastoreItem>
</file>

<file path=customXml/itemProps46.xml><?xml version="1.0" encoding="utf-8"?>
<ds:datastoreItem xmlns:ds="http://schemas.openxmlformats.org/officeDocument/2006/customXml" ds:itemID="{969C7CCB-BE9A-4C4D-B90C-1BF10681372F}">
  <ds:schemaRefs/>
</ds:datastoreItem>
</file>

<file path=customXml/itemProps47.xml><?xml version="1.0" encoding="utf-8"?>
<ds:datastoreItem xmlns:ds="http://schemas.openxmlformats.org/officeDocument/2006/customXml" ds:itemID="{B7929925-8EA6-4913-A6CC-68C958993F44}">
  <ds:schemaRefs/>
</ds:datastoreItem>
</file>

<file path=customXml/itemProps48.xml><?xml version="1.0" encoding="utf-8"?>
<ds:datastoreItem xmlns:ds="http://schemas.openxmlformats.org/officeDocument/2006/customXml" ds:itemID="{14BD2629-CA62-43EE-BC18-16F459EEAB3F}">
  <ds:schemaRefs/>
</ds:datastoreItem>
</file>

<file path=customXml/itemProps49.xml><?xml version="1.0" encoding="utf-8"?>
<ds:datastoreItem xmlns:ds="http://schemas.openxmlformats.org/officeDocument/2006/customXml" ds:itemID="{D4D2880F-769E-45C5-AA82-E252B1BE3FCE}">
  <ds:schemaRefs/>
</ds:datastoreItem>
</file>

<file path=customXml/itemProps5.xml><?xml version="1.0" encoding="utf-8"?>
<ds:datastoreItem xmlns:ds="http://schemas.openxmlformats.org/officeDocument/2006/customXml" ds:itemID="{34C30F98-4DDE-4383-BD66-23526C33DF0F}">
  <ds:schemaRefs/>
</ds:datastoreItem>
</file>

<file path=customXml/itemProps50.xml><?xml version="1.0" encoding="utf-8"?>
<ds:datastoreItem xmlns:ds="http://schemas.openxmlformats.org/officeDocument/2006/customXml" ds:itemID="{50EA9412-3AAD-4328-B3AA-7234AAAD6224}">
  <ds:schemaRefs/>
</ds:datastoreItem>
</file>

<file path=customXml/itemProps51.xml><?xml version="1.0" encoding="utf-8"?>
<ds:datastoreItem xmlns:ds="http://schemas.openxmlformats.org/officeDocument/2006/customXml" ds:itemID="{79FC5F58-B9F1-4E07-951D-EC10611CBC46}">
  <ds:schemaRefs/>
</ds:datastoreItem>
</file>

<file path=customXml/itemProps52.xml><?xml version="1.0" encoding="utf-8"?>
<ds:datastoreItem xmlns:ds="http://schemas.openxmlformats.org/officeDocument/2006/customXml" ds:itemID="{DA41002A-6D36-4288-B820-835105FD3E57}">
  <ds:schemaRefs/>
</ds:datastoreItem>
</file>

<file path=customXml/itemProps53.xml><?xml version="1.0" encoding="utf-8"?>
<ds:datastoreItem xmlns:ds="http://schemas.openxmlformats.org/officeDocument/2006/customXml" ds:itemID="{7FBF07C1-DE06-427E-9A10-4EEC73F4DC7E}">
  <ds:schemaRefs/>
</ds:datastoreItem>
</file>

<file path=customXml/itemProps54.xml><?xml version="1.0" encoding="utf-8"?>
<ds:datastoreItem xmlns:ds="http://schemas.openxmlformats.org/officeDocument/2006/customXml" ds:itemID="{1093D9C0-4528-4081-BC9B-AC5CACF7D3E2}">
  <ds:schemaRefs/>
</ds:datastoreItem>
</file>

<file path=customXml/itemProps55.xml><?xml version="1.0" encoding="utf-8"?>
<ds:datastoreItem xmlns:ds="http://schemas.openxmlformats.org/officeDocument/2006/customXml" ds:itemID="{E2B95D04-7176-45D0-BEE5-B3FDF64F5E09}">
  <ds:schemaRefs/>
</ds:datastoreItem>
</file>

<file path=customXml/itemProps56.xml><?xml version="1.0" encoding="utf-8"?>
<ds:datastoreItem xmlns:ds="http://schemas.openxmlformats.org/officeDocument/2006/customXml" ds:itemID="{1D6AF140-59BB-4F2F-9330-24DC4A09C208}">
  <ds:schemaRefs/>
</ds:datastoreItem>
</file>

<file path=customXml/itemProps57.xml><?xml version="1.0" encoding="utf-8"?>
<ds:datastoreItem xmlns:ds="http://schemas.openxmlformats.org/officeDocument/2006/customXml" ds:itemID="{723BA392-EA10-431F-BAE3-C1CADA2EE877}">
  <ds:schemaRefs/>
</ds:datastoreItem>
</file>

<file path=customXml/itemProps58.xml><?xml version="1.0" encoding="utf-8"?>
<ds:datastoreItem xmlns:ds="http://schemas.openxmlformats.org/officeDocument/2006/customXml" ds:itemID="{8EABC9B2-AC81-4734-B4B6-E60126EB789C}">
  <ds:schemaRefs/>
</ds:datastoreItem>
</file>

<file path=customXml/itemProps59.xml><?xml version="1.0" encoding="utf-8"?>
<ds:datastoreItem xmlns:ds="http://schemas.openxmlformats.org/officeDocument/2006/customXml" ds:itemID="{51F3ACE6-7856-4D69-93B1-6A7FE9B36DBB}">
  <ds:schemaRefs/>
</ds:datastoreItem>
</file>

<file path=customXml/itemProps6.xml><?xml version="1.0" encoding="utf-8"?>
<ds:datastoreItem xmlns:ds="http://schemas.openxmlformats.org/officeDocument/2006/customXml" ds:itemID="{CA147B7D-7B05-46F8-AC23-FA0E7890BE2C}">
  <ds:schemaRefs/>
</ds:datastoreItem>
</file>

<file path=customXml/itemProps60.xml><?xml version="1.0" encoding="utf-8"?>
<ds:datastoreItem xmlns:ds="http://schemas.openxmlformats.org/officeDocument/2006/customXml" ds:itemID="{3A09496A-EC55-4F6B-9888-C146F7262243}">
  <ds:schemaRefs/>
</ds:datastoreItem>
</file>

<file path=customXml/itemProps61.xml><?xml version="1.0" encoding="utf-8"?>
<ds:datastoreItem xmlns:ds="http://schemas.openxmlformats.org/officeDocument/2006/customXml" ds:itemID="{C3D72762-D2BA-4769-AAF1-82663A276D86}">
  <ds:schemaRefs/>
</ds:datastoreItem>
</file>

<file path=customXml/itemProps62.xml><?xml version="1.0" encoding="utf-8"?>
<ds:datastoreItem xmlns:ds="http://schemas.openxmlformats.org/officeDocument/2006/customXml" ds:itemID="{A858FA65-464D-422F-AA1C-9034AC6A5CF8}">
  <ds:schemaRefs/>
</ds:datastoreItem>
</file>

<file path=customXml/itemProps63.xml><?xml version="1.0" encoding="utf-8"?>
<ds:datastoreItem xmlns:ds="http://schemas.openxmlformats.org/officeDocument/2006/customXml" ds:itemID="{3B61BEE0-0E5F-4392-BF51-9A8F052367A3}">
  <ds:schemaRefs/>
</ds:datastoreItem>
</file>

<file path=customXml/itemProps64.xml><?xml version="1.0" encoding="utf-8"?>
<ds:datastoreItem xmlns:ds="http://schemas.openxmlformats.org/officeDocument/2006/customXml" ds:itemID="{DA106100-BA76-47F1-A8FA-4CE5E65B05C1}">
  <ds:schemaRefs/>
</ds:datastoreItem>
</file>

<file path=customXml/itemProps65.xml><?xml version="1.0" encoding="utf-8"?>
<ds:datastoreItem xmlns:ds="http://schemas.openxmlformats.org/officeDocument/2006/customXml" ds:itemID="{4D83C274-431A-4F66-8E26-D42AA5F9257A}">
  <ds:schemaRefs/>
</ds:datastoreItem>
</file>

<file path=customXml/itemProps66.xml><?xml version="1.0" encoding="utf-8"?>
<ds:datastoreItem xmlns:ds="http://schemas.openxmlformats.org/officeDocument/2006/customXml" ds:itemID="{ED009F51-81EC-49B1-8A0A-E4731E03605E}">
  <ds:schemaRefs/>
</ds:datastoreItem>
</file>

<file path=customXml/itemProps67.xml><?xml version="1.0" encoding="utf-8"?>
<ds:datastoreItem xmlns:ds="http://schemas.openxmlformats.org/officeDocument/2006/customXml" ds:itemID="{9AFAE349-C396-4562-AC0C-E473870BFCF3}">
  <ds:schemaRefs/>
</ds:datastoreItem>
</file>

<file path=customXml/itemProps68.xml><?xml version="1.0" encoding="utf-8"?>
<ds:datastoreItem xmlns:ds="http://schemas.openxmlformats.org/officeDocument/2006/customXml" ds:itemID="{49EB21DD-03BB-489E-B18A-4540813A4A64}">
  <ds:schemaRefs/>
</ds:datastoreItem>
</file>

<file path=customXml/itemProps69.xml><?xml version="1.0" encoding="utf-8"?>
<ds:datastoreItem xmlns:ds="http://schemas.openxmlformats.org/officeDocument/2006/customXml" ds:itemID="{C77C606A-D6FC-4882-918C-5B7CE92B30F1}">
  <ds:schemaRefs/>
</ds:datastoreItem>
</file>

<file path=customXml/itemProps7.xml><?xml version="1.0" encoding="utf-8"?>
<ds:datastoreItem xmlns:ds="http://schemas.openxmlformats.org/officeDocument/2006/customXml" ds:itemID="{0F499B4D-174C-41F9-956C-AE5767E789D4}">
  <ds:schemaRefs/>
</ds:datastoreItem>
</file>

<file path=customXml/itemProps70.xml><?xml version="1.0" encoding="utf-8"?>
<ds:datastoreItem xmlns:ds="http://schemas.openxmlformats.org/officeDocument/2006/customXml" ds:itemID="{88583421-0A66-4803-848D-8BC9694506FE}">
  <ds:schemaRefs/>
</ds:datastoreItem>
</file>

<file path=customXml/itemProps71.xml><?xml version="1.0" encoding="utf-8"?>
<ds:datastoreItem xmlns:ds="http://schemas.openxmlformats.org/officeDocument/2006/customXml" ds:itemID="{AB2B3D34-D418-4818-ABC0-FB3517DB516E}">
  <ds:schemaRefs/>
</ds:datastoreItem>
</file>

<file path=customXml/itemProps72.xml><?xml version="1.0" encoding="utf-8"?>
<ds:datastoreItem xmlns:ds="http://schemas.openxmlformats.org/officeDocument/2006/customXml" ds:itemID="{A16DB5B7-0666-4E2E-A7BC-45A8D981C92B}">
  <ds:schemaRefs/>
</ds:datastoreItem>
</file>

<file path=customXml/itemProps73.xml><?xml version="1.0" encoding="utf-8"?>
<ds:datastoreItem xmlns:ds="http://schemas.openxmlformats.org/officeDocument/2006/customXml" ds:itemID="{8C8DF32D-6365-4EA5-8031-B42573D46EC2}">
  <ds:schemaRefs/>
</ds:datastoreItem>
</file>

<file path=customXml/itemProps74.xml><?xml version="1.0" encoding="utf-8"?>
<ds:datastoreItem xmlns:ds="http://schemas.openxmlformats.org/officeDocument/2006/customXml" ds:itemID="{03F14097-9A83-4ACC-BF34-61C7B19BE643}">
  <ds:schemaRefs/>
</ds:datastoreItem>
</file>

<file path=customXml/itemProps75.xml><?xml version="1.0" encoding="utf-8"?>
<ds:datastoreItem xmlns:ds="http://schemas.openxmlformats.org/officeDocument/2006/customXml" ds:itemID="{E01B9E09-C6B6-4916-BF37-02157D8A5C93}">
  <ds:schemaRefs/>
</ds:datastoreItem>
</file>

<file path=customXml/itemProps76.xml><?xml version="1.0" encoding="utf-8"?>
<ds:datastoreItem xmlns:ds="http://schemas.openxmlformats.org/officeDocument/2006/customXml" ds:itemID="{157AAEEC-EC2D-443D-AED4-43316910AA77}">
  <ds:schemaRefs/>
</ds:datastoreItem>
</file>

<file path=customXml/itemProps77.xml><?xml version="1.0" encoding="utf-8"?>
<ds:datastoreItem xmlns:ds="http://schemas.openxmlformats.org/officeDocument/2006/customXml" ds:itemID="{4C2F332A-161D-4F4D-9CDB-F862F764A26B}">
  <ds:schemaRefs/>
</ds:datastoreItem>
</file>

<file path=customXml/itemProps78.xml><?xml version="1.0" encoding="utf-8"?>
<ds:datastoreItem xmlns:ds="http://schemas.openxmlformats.org/officeDocument/2006/customXml" ds:itemID="{ECC1DFFB-8819-4C13-96AC-ACD7DB0C176F}">
  <ds:schemaRefs/>
</ds:datastoreItem>
</file>

<file path=customXml/itemProps79.xml><?xml version="1.0" encoding="utf-8"?>
<ds:datastoreItem xmlns:ds="http://schemas.openxmlformats.org/officeDocument/2006/customXml" ds:itemID="{B736E806-AAB8-4BB1-AFD6-980B4FFB5FFC}">
  <ds:schemaRefs/>
</ds:datastoreItem>
</file>

<file path=customXml/itemProps8.xml><?xml version="1.0" encoding="utf-8"?>
<ds:datastoreItem xmlns:ds="http://schemas.openxmlformats.org/officeDocument/2006/customXml" ds:itemID="{AFC5BE9B-504B-4377-B523-51A495E24C2D}">
  <ds:schemaRefs/>
</ds:datastoreItem>
</file>

<file path=customXml/itemProps80.xml><?xml version="1.0" encoding="utf-8"?>
<ds:datastoreItem xmlns:ds="http://schemas.openxmlformats.org/officeDocument/2006/customXml" ds:itemID="{33107D37-CFE2-4236-A16F-63EB9DCA8F5F}">
  <ds:schemaRefs/>
</ds:datastoreItem>
</file>

<file path=customXml/itemProps81.xml><?xml version="1.0" encoding="utf-8"?>
<ds:datastoreItem xmlns:ds="http://schemas.openxmlformats.org/officeDocument/2006/customXml" ds:itemID="{78E4339C-92B1-4DC1-A85C-BE1F86C1E5F2}">
  <ds:schemaRefs/>
</ds:datastoreItem>
</file>

<file path=customXml/itemProps82.xml><?xml version="1.0" encoding="utf-8"?>
<ds:datastoreItem xmlns:ds="http://schemas.openxmlformats.org/officeDocument/2006/customXml" ds:itemID="{D0F06B44-7CCB-4595-882E-93B4355BA237}">
  <ds:schemaRefs/>
</ds:datastoreItem>
</file>

<file path=customXml/itemProps83.xml><?xml version="1.0" encoding="utf-8"?>
<ds:datastoreItem xmlns:ds="http://schemas.openxmlformats.org/officeDocument/2006/customXml" ds:itemID="{2C30CBEE-AE68-4159-9984-330FFDD52E30}">
  <ds:schemaRefs/>
</ds:datastoreItem>
</file>

<file path=customXml/itemProps84.xml><?xml version="1.0" encoding="utf-8"?>
<ds:datastoreItem xmlns:ds="http://schemas.openxmlformats.org/officeDocument/2006/customXml" ds:itemID="{00ADCEA3-CBC4-4F6B-AA11-366677C8DEA5}">
  <ds:schemaRefs/>
</ds:datastoreItem>
</file>

<file path=customXml/itemProps85.xml><?xml version="1.0" encoding="utf-8"?>
<ds:datastoreItem xmlns:ds="http://schemas.openxmlformats.org/officeDocument/2006/customXml" ds:itemID="{EE6216AF-7889-44E8-95B5-17BE1776C3AB}">
  <ds:schemaRefs/>
</ds:datastoreItem>
</file>

<file path=customXml/itemProps86.xml><?xml version="1.0" encoding="utf-8"?>
<ds:datastoreItem xmlns:ds="http://schemas.openxmlformats.org/officeDocument/2006/customXml" ds:itemID="{A3FE15FA-0408-4241-80FC-668760C98674}">
  <ds:schemaRefs/>
</ds:datastoreItem>
</file>

<file path=customXml/itemProps87.xml><?xml version="1.0" encoding="utf-8"?>
<ds:datastoreItem xmlns:ds="http://schemas.openxmlformats.org/officeDocument/2006/customXml" ds:itemID="{3210946E-029B-48A0-B227-A8E71F091A24}">
  <ds:schemaRefs/>
</ds:datastoreItem>
</file>

<file path=customXml/itemProps88.xml><?xml version="1.0" encoding="utf-8"?>
<ds:datastoreItem xmlns:ds="http://schemas.openxmlformats.org/officeDocument/2006/customXml" ds:itemID="{C336E038-ACEB-4676-A4B4-AE24AE622625}">
  <ds:schemaRefs/>
</ds:datastoreItem>
</file>

<file path=customXml/itemProps89.xml><?xml version="1.0" encoding="utf-8"?>
<ds:datastoreItem xmlns:ds="http://schemas.openxmlformats.org/officeDocument/2006/customXml" ds:itemID="{FF50CCD1-678C-4A69-B597-310041D4626E}">
  <ds:schemaRefs/>
</ds:datastoreItem>
</file>

<file path=customXml/itemProps9.xml><?xml version="1.0" encoding="utf-8"?>
<ds:datastoreItem xmlns:ds="http://schemas.openxmlformats.org/officeDocument/2006/customXml" ds:itemID="{660D3D80-42C8-4E72-9D30-0C621E520C1E}">
  <ds:schemaRefs/>
</ds:datastoreItem>
</file>

<file path=customXml/itemProps90.xml><?xml version="1.0" encoding="utf-8"?>
<ds:datastoreItem xmlns:ds="http://schemas.openxmlformats.org/officeDocument/2006/customXml" ds:itemID="{83B8DB96-B6E6-4686-9A43-CAFF27A4418A}">
  <ds:schemaRefs/>
</ds:datastoreItem>
</file>

<file path=customXml/itemProps91.xml><?xml version="1.0" encoding="utf-8"?>
<ds:datastoreItem xmlns:ds="http://schemas.openxmlformats.org/officeDocument/2006/customXml" ds:itemID="{CA74A689-034F-47CF-8453-D91CFFF68C45}">
  <ds:schemaRefs/>
</ds:datastoreItem>
</file>

<file path=customXml/itemProps92.xml><?xml version="1.0" encoding="utf-8"?>
<ds:datastoreItem xmlns:ds="http://schemas.openxmlformats.org/officeDocument/2006/customXml" ds:itemID="{8AEB331F-1650-4372-B0A1-5EBA65312E08}">
  <ds:schemaRefs/>
</ds:datastoreItem>
</file>

<file path=customXml/itemProps93.xml><?xml version="1.0" encoding="utf-8"?>
<ds:datastoreItem xmlns:ds="http://schemas.openxmlformats.org/officeDocument/2006/customXml" ds:itemID="{B9FDC6C1-278B-41E7-8CF0-31D9146670EE}">
  <ds:schemaRefs/>
</ds:datastoreItem>
</file>

<file path=customXml/itemProps94.xml><?xml version="1.0" encoding="utf-8"?>
<ds:datastoreItem xmlns:ds="http://schemas.openxmlformats.org/officeDocument/2006/customXml" ds:itemID="{D103A163-CAD6-4264-A9BD-9A51BA818951}">
  <ds:schemaRefs/>
</ds:datastoreItem>
</file>

<file path=customXml/itemProps95.xml><?xml version="1.0" encoding="utf-8"?>
<ds:datastoreItem xmlns:ds="http://schemas.openxmlformats.org/officeDocument/2006/customXml" ds:itemID="{85132D37-79F2-4BAB-B021-0AD4E9DEDB4E}">
  <ds:schemaRefs/>
</ds:datastoreItem>
</file>

<file path=customXml/itemProps96.xml><?xml version="1.0" encoding="utf-8"?>
<ds:datastoreItem xmlns:ds="http://schemas.openxmlformats.org/officeDocument/2006/customXml" ds:itemID="{8039C87B-9266-4137-B1A2-58A43E373CD3}">
  <ds:schemaRefs/>
</ds:datastoreItem>
</file>

<file path=customXml/itemProps97.xml><?xml version="1.0" encoding="utf-8"?>
<ds:datastoreItem xmlns:ds="http://schemas.openxmlformats.org/officeDocument/2006/customXml" ds:itemID="{EA279F2D-5FF0-41F2-A4C4-283817ABE27A}">
  <ds:schemaRefs/>
</ds:datastoreItem>
</file>

<file path=customXml/itemProps98.xml><?xml version="1.0" encoding="utf-8"?>
<ds:datastoreItem xmlns:ds="http://schemas.openxmlformats.org/officeDocument/2006/customXml" ds:itemID="{A885BB9B-5441-4A3A-82E7-50B11DAF51E3}">
  <ds:schemaRefs/>
</ds:datastoreItem>
</file>

<file path=customXml/itemProps99.xml><?xml version="1.0" encoding="utf-8"?>
<ds:datastoreItem xmlns:ds="http://schemas.openxmlformats.org/officeDocument/2006/customXml" ds:itemID="{D7D4C65D-58F3-40BC-AD53-C04FED6D6B21}">
  <ds:schemaRefs/>
</ds:datastoreItem>
</file>

<file path=docProps/app.xml><?xml version="1.0" encoding="utf-8"?>
<Properties xmlns="http://schemas.openxmlformats.org/officeDocument/2006/extended-properties" xmlns:vt="http://schemas.openxmlformats.org/officeDocument/2006/docPropsVTypes">
  <Template>主题1</Template>
  <TotalTime>31</TotalTime>
  <Words>1625</Words>
  <PresentationFormat>自定义</PresentationFormat>
  <Paragraphs>437</Paragraphs>
  <Slides>75</Slides>
  <Notes>74</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401</cp:revision>
  <dcterms:modified xsi:type="dcterms:W3CDTF">2019-03-06T08:32:57Z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