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5"/>
  </p:notesMasterIdLst>
  <p:sldIdLst>
    <p:sldId id="266" r:id="rId5"/>
    <p:sldId id="562" r:id="rId6"/>
    <p:sldId id="470" r:id="rId7"/>
    <p:sldId id="472" r:id="rId8"/>
    <p:sldId id="505" r:id="rId9"/>
    <p:sldId id="473" r:id="rId10"/>
    <p:sldId id="580" r:id="rId11"/>
    <p:sldId id="563" r:id="rId12"/>
    <p:sldId id="508" r:id="rId13"/>
    <p:sldId id="524" r:id="rId14"/>
    <p:sldId id="526" r:id="rId15"/>
    <p:sldId id="528" r:id="rId16"/>
    <p:sldId id="529" r:id="rId17"/>
    <p:sldId id="530" r:id="rId18"/>
    <p:sldId id="535" r:id="rId19"/>
    <p:sldId id="536" r:id="rId20"/>
    <p:sldId id="564" r:id="rId21"/>
    <p:sldId id="565" r:id="rId22"/>
    <p:sldId id="532" r:id="rId23"/>
    <p:sldId id="534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-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FF0000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8995"/>
    <p:restoredTop sz="94660"/>
  </p:normalViewPr>
  <p:slideViewPr>
    <p:cSldViewPr showGuides="1">
      <p:cViewPr>
        <p:scale>
          <a:sx n="60" d="100"/>
          <a:sy n="60" d="100"/>
        </p:scale>
        <p:origin x="-2364" y="-1098"/>
      </p:cViewPr>
      <p:guideLst>
        <p:guide orient="horz" pos="2062"/>
        <p:guide pos="27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2019-3-15</a:t>
            </a:fld>
            <a:endParaRPr lang="zh-CN" altLang="en-US" strike="noStrike" noProof="1"/>
          </a:p>
        </p:txBody>
      </p:sp>
      <p:sp>
        <p:nvSpPr>
          <p:cNvPr id="1638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8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“资料宝袋”，资料的都叫这个名。资料的字体用宋体，</a:t>
            </a:r>
            <a:r>
              <a:rPr lang="en-US" altLang="zh-CN" dirty="0"/>
              <a:t>32</a:t>
            </a:r>
            <a:r>
              <a:rPr lang="zh-CN" altLang="en-US" dirty="0"/>
              <a:t>号，如果文字太多放不开也可以缩小一点字号。</a:t>
            </a:r>
          </a:p>
        </p:txBody>
      </p:sp>
      <p:sp>
        <p:nvSpPr>
          <p:cNvPr id="19459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1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2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“资料宝袋”，资料的都叫这个名。资料的字体用宋体，</a:t>
            </a:r>
            <a:r>
              <a:rPr lang="en-US" altLang="zh-CN" dirty="0"/>
              <a:t>32</a:t>
            </a:r>
            <a:r>
              <a:rPr lang="zh-CN" altLang="en-US" dirty="0"/>
              <a:t>号，如果文字太多放不开也可以缩小一点字号。</a:t>
            </a:r>
          </a:p>
        </p:txBody>
      </p:sp>
      <p:sp>
        <p:nvSpPr>
          <p:cNvPr id="19459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1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3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拼音：字体为方正中等线简体，</a:t>
            </a:r>
            <a:r>
              <a:rPr lang="en-US" altLang="zh-CN" dirty="0"/>
              <a:t>32</a:t>
            </a:r>
            <a:r>
              <a:rPr lang="zh-CN" altLang="en-US" dirty="0"/>
              <a:t>号。汉字的字体为：宋体，加黑，</a:t>
            </a:r>
            <a:r>
              <a:rPr lang="en-US" altLang="zh-CN" dirty="0"/>
              <a:t>60</a:t>
            </a:r>
            <a:r>
              <a:rPr lang="zh-CN" altLang="en-US" dirty="0"/>
              <a:t>号。如果排不开字号可适当缩小。</a:t>
            </a:r>
          </a:p>
        </p:txBody>
      </p:sp>
      <p:sp>
        <p:nvSpPr>
          <p:cNvPr id="21507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8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9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4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左边用一个截图，做的写字微课上的即可。右边字号</a:t>
            </a:r>
            <a:r>
              <a:rPr lang="en-US" altLang="zh-CN" dirty="0"/>
              <a:t>32</a:t>
            </a:r>
            <a:r>
              <a:rPr lang="zh-CN" altLang="en-US" dirty="0"/>
              <a:t>号，楷体。</a:t>
            </a:r>
          </a:p>
        </p:txBody>
      </p:sp>
      <p:sp>
        <p:nvSpPr>
          <p:cNvPr id="46083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46084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46085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5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一个生字  右边放结构和组词。“结构”“组词”用蓝色，后边都用默认的黑色。楷体。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</a:p>
        </p:txBody>
      </p:sp>
      <p:sp>
        <p:nvSpPr>
          <p:cNvPr id="23555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3556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3557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6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拼音：字体为方正中等线简体，</a:t>
            </a:r>
            <a:r>
              <a:rPr lang="en-US" altLang="zh-CN" dirty="0"/>
              <a:t>32</a:t>
            </a:r>
            <a:r>
              <a:rPr lang="zh-CN" altLang="en-US" dirty="0"/>
              <a:t>号。汉字的字体为：宋体，加黑，</a:t>
            </a:r>
            <a:r>
              <a:rPr lang="en-US" altLang="zh-CN" dirty="0"/>
              <a:t>60</a:t>
            </a:r>
            <a:r>
              <a:rPr lang="zh-CN" altLang="en-US" dirty="0"/>
              <a:t>号。如果排不开字号可适当缩小。</a:t>
            </a:r>
          </a:p>
        </p:txBody>
      </p:sp>
      <p:sp>
        <p:nvSpPr>
          <p:cNvPr id="21507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8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9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7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一个生字  右边放结构和组词。“结构”“组词”用蓝色，后边都用默认的黑色。楷体。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</a:p>
        </p:txBody>
      </p:sp>
      <p:sp>
        <p:nvSpPr>
          <p:cNvPr id="23555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3556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3557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8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0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课文详解部分，注意同一个</a:t>
            </a:r>
            <a:r>
              <a:rPr lang="en-US" altLang="zh-CN" dirty="0"/>
              <a:t>PPT</a:t>
            </a:r>
            <a:r>
              <a:rPr lang="zh-CN" altLang="en-US" dirty="0"/>
              <a:t>中统一格式，字体字号以内容多少，看上去舒适美观为主，不要太大，也不要太小。</a:t>
            </a:r>
          </a:p>
        </p:txBody>
      </p:sp>
      <p:sp>
        <p:nvSpPr>
          <p:cNvPr id="48131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48132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48133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9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70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pPr lvl="0" algn="r" eaLnBrk="1" hangingPunct="1">
                <a:buChar char="•"/>
              </a:pPr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075" name="副标题 307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7" name="日期占位符 307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39791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39791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9" y="1535113"/>
            <a:ext cx="404217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9" y="2174875"/>
            <a:ext cx="4042172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7" y="273050"/>
            <a:ext cx="5111353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710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39791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39791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9" y="1535113"/>
            <a:ext cx="404217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9" y="2174875"/>
            <a:ext cx="4042172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7" y="273050"/>
            <a:ext cx="5111353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710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33" Type="http://schemas.openxmlformats.org/officeDocument/2006/relationships/image" Target="../media/image121.png"/><Relationship Id="rId138" Type="http://schemas.openxmlformats.org/officeDocument/2006/relationships/image" Target="../media/image126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22.xml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102" Type="http://schemas.openxmlformats.org/officeDocument/2006/relationships/image" Target="../media/image90.png"/><Relationship Id="rId123" Type="http://schemas.openxmlformats.org/officeDocument/2006/relationships/image" Target="../media/image111.png"/><Relationship Id="rId128" Type="http://schemas.openxmlformats.org/officeDocument/2006/relationships/image" Target="../media/image116.png"/><Relationship Id="rId5" Type="http://schemas.openxmlformats.org/officeDocument/2006/relationships/slideLayout" Target="../slideLayouts/slideLayout16.xml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134" Type="http://schemas.openxmlformats.org/officeDocument/2006/relationships/image" Target="../media/image122.png"/><Relationship Id="rId139" Type="http://schemas.openxmlformats.org/officeDocument/2006/relationships/image" Target="../media/image127.png"/><Relationship Id="rId8" Type="http://schemas.openxmlformats.org/officeDocument/2006/relationships/slideLayout" Target="../slideLayouts/slideLayout19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121" Type="http://schemas.openxmlformats.org/officeDocument/2006/relationships/image" Target="../media/image109.png"/><Relationship Id="rId142" Type="http://schemas.openxmlformats.org/officeDocument/2006/relationships/image" Target="../media/image130.png"/><Relationship Id="rId3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124" Type="http://schemas.openxmlformats.org/officeDocument/2006/relationships/image" Target="../media/image112.png"/><Relationship Id="rId129" Type="http://schemas.openxmlformats.org/officeDocument/2006/relationships/image" Target="../media/image117.png"/><Relationship Id="rId137" Type="http://schemas.openxmlformats.org/officeDocument/2006/relationships/image" Target="../media/image125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32" Type="http://schemas.openxmlformats.org/officeDocument/2006/relationships/image" Target="../media/image120.png"/><Relationship Id="rId140" Type="http://schemas.openxmlformats.org/officeDocument/2006/relationships/image" Target="../media/image12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27" Type="http://schemas.openxmlformats.org/officeDocument/2006/relationships/image" Target="../media/image115.png"/><Relationship Id="rId10" Type="http://schemas.openxmlformats.org/officeDocument/2006/relationships/slideLayout" Target="../slideLayouts/slideLayout21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122" Type="http://schemas.openxmlformats.org/officeDocument/2006/relationships/image" Target="../media/image110.png"/><Relationship Id="rId130" Type="http://schemas.openxmlformats.org/officeDocument/2006/relationships/image" Target="../media/image118.png"/><Relationship Id="rId135" Type="http://schemas.openxmlformats.org/officeDocument/2006/relationships/image" Target="../media/image12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120" Type="http://schemas.openxmlformats.org/officeDocument/2006/relationships/image" Target="../media/image108.png"/><Relationship Id="rId125" Type="http://schemas.openxmlformats.org/officeDocument/2006/relationships/image" Target="../media/image113.png"/><Relationship Id="rId141" Type="http://schemas.openxmlformats.org/officeDocument/2006/relationships/image" Target="../media/image129.png"/><Relationship Id="rId7" Type="http://schemas.openxmlformats.org/officeDocument/2006/relationships/slideLayout" Target="../slideLayouts/slideLayout18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13.xml"/><Relationship Id="rId29" Type="http://schemas.openxmlformats.org/officeDocument/2006/relationships/image" Target="../media/image17.png"/><Relationship Id="rId24" Type="http://schemas.openxmlformats.org/officeDocument/2006/relationships/image" Target="../media/image12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66" Type="http://schemas.openxmlformats.org/officeDocument/2006/relationships/image" Target="../media/image54.png"/><Relationship Id="rId87" Type="http://schemas.openxmlformats.org/officeDocument/2006/relationships/image" Target="../media/image75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131" Type="http://schemas.openxmlformats.org/officeDocument/2006/relationships/image" Target="../media/image119.png"/><Relationship Id="rId136" Type="http://schemas.openxmlformats.org/officeDocument/2006/relationships/image" Target="../media/image124.png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56" Type="http://schemas.openxmlformats.org/officeDocument/2006/relationships/image" Target="../media/image44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26" Type="http://schemas.openxmlformats.org/officeDocument/2006/relationships/image" Target="../media/image114.png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33" Type="http://schemas.openxmlformats.org/officeDocument/2006/relationships/image" Target="../media/image121.png"/><Relationship Id="rId138" Type="http://schemas.openxmlformats.org/officeDocument/2006/relationships/image" Target="../media/image126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33.xml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102" Type="http://schemas.openxmlformats.org/officeDocument/2006/relationships/image" Target="../media/image90.png"/><Relationship Id="rId123" Type="http://schemas.openxmlformats.org/officeDocument/2006/relationships/image" Target="../media/image111.png"/><Relationship Id="rId128" Type="http://schemas.openxmlformats.org/officeDocument/2006/relationships/image" Target="../media/image116.png"/><Relationship Id="rId5" Type="http://schemas.openxmlformats.org/officeDocument/2006/relationships/slideLayout" Target="../slideLayouts/slideLayout27.xml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134" Type="http://schemas.openxmlformats.org/officeDocument/2006/relationships/image" Target="../media/image122.png"/><Relationship Id="rId139" Type="http://schemas.openxmlformats.org/officeDocument/2006/relationships/image" Target="../media/image127.png"/><Relationship Id="rId8" Type="http://schemas.openxmlformats.org/officeDocument/2006/relationships/slideLayout" Target="../slideLayouts/slideLayout30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121" Type="http://schemas.openxmlformats.org/officeDocument/2006/relationships/image" Target="../media/image109.png"/><Relationship Id="rId142" Type="http://schemas.openxmlformats.org/officeDocument/2006/relationships/image" Target="../media/image130.png"/><Relationship Id="rId3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124" Type="http://schemas.openxmlformats.org/officeDocument/2006/relationships/image" Target="../media/image112.png"/><Relationship Id="rId129" Type="http://schemas.openxmlformats.org/officeDocument/2006/relationships/image" Target="../media/image117.png"/><Relationship Id="rId137" Type="http://schemas.openxmlformats.org/officeDocument/2006/relationships/image" Target="../media/image125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32" Type="http://schemas.openxmlformats.org/officeDocument/2006/relationships/image" Target="../media/image120.png"/><Relationship Id="rId140" Type="http://schemas.openxmlformats.org/officeDocument/2006/relationships/image" Target="../media/image128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27" Type="http://schemas.openxmlformats.org/officeDocument/2006/relationships/image" Target="../media/image115.png"/><Relationship Id="rId10" Type="http://schemas.openxmlformats.org/officeDocument/2006/relationships/slideLayout" Target="../slideLayouts/slideLayout32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122" Type="http://schemas.openxmlformats.org/officeDocument/2006/relationships/image" Target="../media/image110.png"/><Relationship Id="rId130" Type="http://schemas.openxmlformats.org/officeDocument/2006/relationships/image" Target="../media/image118.png"/><Relationship Id="rId135" Type="http://schemas.openxmlformats.org/officeDocument/2006/relationships/image" Target="../media/image123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120" Type="http://schemas.openxmlformats.org/officeDocument/2006/relationships/image" Target="../media/image108.png"/><Relationship Id="rId125" Type="http://schemas.openxmlformats.org/officeDocument/2006/relationships/image" Target="../media/image113.png"/><Relationship Id="rId141" Type="http://schemas.openxmlformats.org/officeDocument/2006/relationships/image" Target="../media/image129.png"/><Relationship Id="rId7" Type="http://schemas.openxmlformats.org/officeDocument/2006/relationships/slideLayout" Target="../slideLayouts/slideLayout29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24.xml"/><Relationship Id="rId29" Type="http://schemas.openxmlformats.org/officeDocument/2006/relationships/image" Target="../media/image17.png"/><Relationship Id="rId24" Type="http://schemas.openxmlformats.org/officeDocument/2006/relationships/image" Target="../media/image12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66" Type="http://schemas.openxmlformats.org/officeDocument/2006/relationships/image" Target="../media/image54.png"/><Relationship Id="rId87" Type="http://schemas.openxmlformats.org/officeDocument/2006/relationships/image" Target="../media/image75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131" Type="http://schemas.openxmlformats.org/officeDocument/2006/relationships/image" Target="../media/image119.png"/><Relationship Id="rId136" Type="http://schemas.openxmlformats.org/officeDocument/2006/relationships/image" Target="../media/image124.png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56" Type="http://schemas.openxmlformats.org/officeDocument/2006/relationships/image" Target="../media/image44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26" Type="http://schemas.openxmlformats.org/officeDocument/2006/relationships/image" Target="../media/image11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31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050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任意多边形 6"/>
          <p:cNvSpPr/>
          <p:nvPr userDrawn="1"/>
        </p:nvSpPr>
        <p:spPr>
          <a:xfrm>
            <a:off x="-3571" y="3757613"/>
            <a:ext cx="9204722" cy="2025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09895" y="52366"/>
              </a:cxn>
              <a:cxn ang="0">
                <a:pos x="9087184" y="471318"/>
              </a:cxn>
              <a:cxn ang="0">
                <a:pos x="12326963" y="628422"/>
              </a:cxn>
              <a:cxn ang="0">
                <a:pos x="12353302" y="2016191"/>
              </a:cxn>
              <a:cxn ang="0">
                <a:pos x="39509" y="2029282"/>
              </a:cxn>
              <a:cxn ang="0">
                <a:pos x="0" y="0"/>
              </a:cxn>
            </a:cxnLst>
            <a:rect l="0" t="0" r="0" b="0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>
                  <a:alpha val="100000"/>
                </a:srgbClr>
              </a:gs>
              <a:gs pos="3000">
                <a:srgbClr val="FFF2CC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2051" name="Group 3"/>
          <p:cNvGrpSpPr/>
          <p:nvPr userDrawn="1"/>
        </p:nvGrpSpPr>
        <p:grpSpPr>
          <a:xfrm rot="-453781">
            <a:off x="7013972" y="327025"/>
            <a:ext cx="894159" cy="806450"/>
            <a:chOff x="0" y="0"/>
            <a:chExt cx="4044461" cy="2497015"/>
          </a:xfrm>
        </p:grpSpPr>
        <p:grpSp>
          <p:nvGrpSpPr>
            <p:cNvPr id="2924" name="Group 4"/>
            <p:cNvGrpSpPr/>
            <p:nvPr/>
          </p:nvGrpSpPr>
          <p:grpSpPr>
            <a:xfrm rot="453781">
              <a:off x="697545" y="-96370"/>
              <a:ext cx="2564329" cy="1868632"/>
              <a:chOff x="0" y="0"/>
              <a:chExt cx="755904" cy="603504"/>
            </a:xfrm>
          </p:grpSpPr>
          <p:pic>
            <p:nvPicPr>
              <p:cNvPr id="2943" name="云形 8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4" name="Text Box 6"/>
              <p:cNvSpPr txBox="1">
                <a:spLocks noChangeArrowheads="1"/>
              </p:cNvSpPr>
              <p:nvPr/>
            </p:nvSpPr>
            <p:spPr bwMode="auto">
              <a:xfrm rot="-453781">
                <a:off x="105410" y="94996"/>
                <a:ext cx="487363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5" name="Group 7"/>
            <p:cNvGrpSpPr/>
            <p:nvPr/>
          </p:nvGrpSpPr>
          <p:grpSpPr>
            <a:xfrm rot="453781">
              <a:off x="458607" y="255489"/>
              <a:ext cx="2564329" cy="1868632"/>
              <a:chOff x="0" y="0"/>
              <a:chExt cx="755904" cy="603504"/>
            </a:xfrm>
          </p:grpSpPr>
          <p:pic>
            <p:nvPicPr>
              <p:cNvPr id="2941" name="云形 9"/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2" name="Text Box 9"/>
              <p:cNvSpPr txBox="1">
                <a:spLocks noChangeArrowheads="1"/>
              </p:cNvSpPr>
              <p:nvPr/>
            </p:nvSpPr>
            <p:spPr bwMode="auto">
              <a:xfrm rot="-453781">
                <a:off x="80899" y="12071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6" name="Group 10"/>
            <p:cNvGrpSpPr/>
            <p:nvPr/>
          </p:nvGrpSpPr>
          <p:grpSpPr>
            <a:xfrm rot="453781">
              <a:off x="1486161" y="228856"/>
              <a:ext cx="2585009" cy="1849757"/>
              <a:chOff x="0" y="0"/>
              <a:chExt cx="762000" cy="597408"/>
            </a:xfrm>
          </p:grpSpPr>
          <p:pic>
            <p:nvPicPr>
              <p:cNvPr id="2939" name="云形 10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0" y="0"/>
                <a:ext cx="762000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-453781">
                <a:off x="110808" y="11709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7" name="Group 13"/>
            <p:cNvGrpSpPr/>
            <p:nvPr/>
          </p:nvGrpSpPr>
          <p:grpSpPr>
            <a:xfrm rot="453781">
              <a:off x="1165139" y="283904"/>
              <a:ext cx="2564329" cy="1849757"/>
              <a:chOff x="0" y="0"/>
              <a:chExt cx="755904" cy="597408"/>
            </a:xfrm>
          </p:grpSpPr>
          <p:pic>
            <p:nvPicPr>
              <p:cNvPr id="2937" name="云形 11"/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8" name="Text Box 15"/>
              <p:cNvSpPr txBox="1">
                <a:spLocks noChangeArrowheads="1"/>
              </p:cNvSpPr>
              <p:nvPr/>
            </p:nvSpPr>
            <p:spPr bwMode="auto">
              <a:xfrm rot="-453781">
                <a:off x="108585" y="112014"/>
                <a:ext cx="487363" cy="349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8" name="Group 16"/>
            <p:cNvGrpSpPr/>
            <p:nvPr/>
          </p:nvGrpSpPr>
          <p:grpSpPr>
            <a:xfrm rot="453781">
              <a:off x="-16980" y="235855"/>
              <a:ext cx="2564329" cy="1849757"/>
              <a:chOff x="0" y="0"/>
              <a:chExt cx="755904" cy="597408"/>
            </a:xfrm>
          </p:grpSpPr>
          <p:pic>
            <p:nvPicPr>
              <p:cNvPr id="2935" name="云形 12"/>
              <p:cNvPicPr/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18"/>
              <p:cNvSpPr txBox="1">
                <a:spLocks noChangeArrowheads="1"/>
              </p:cNvSpPr>
              <p:nvPr/>
            </p:nvSpPr>
            <p:spPr bwMode="auto">
              <a:xfrm rot="-453781">
                <a:off x="82995" y="9423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9" name="Group 19"/>
            <p:cNvGrpSpPr/>
            <p:nvPr/>
          </p:nvGrpSpPr>
          <p:grpSpPr>
            <a:xfrm rot="453781">
              <a:off x="1158335" y="321243"/>
              <a:ext cx="2564329" cy="1868632"/>
              <a:chOff x="0" y="0"/>
              <a:chExt cx="755904" cy="603504"/>
            </a:xfrm>
          </p:grpSpPr>
          <p:pic>
            <p:nvPicPr>
              <p:cNvPr id="2933" name="云形 13"/>
              <p:cNvPicPr/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4" name="Text Box 21"/>
              <p:cNvSpPr txBox="1">
                <a:spLocks noChangeArrowheads="1"/>
              </p:cNvSpPr>
              <p:nvPr/>
            </p:nvSpPr>
            <p:spPr bwMode="auto">
              <a:xfrm rot="-453781">
                <a:off x="83185" y="96647"/>
                <a:ext cx="487363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30" name="Group 22"/>
            <p:cNvGrpSpPr/>
            <p:nvPr/>
          </p:nvGrpSpPr>
          <p:grpSpPr>
            <a:xfrm rot="453781">
              <a:off x="462949" y="655870"/>
              <a:ext cx="2564329" cy="1868632"/>
              <a:chOff x="0" y="0"/>
              <a:chExt cx="755904" cy="603504"/>
            </a:xfrm>
          </p:grpSpPr>
          <p:pic>
            <p:nvPicPr>
              <p:cNvPr id="2931" name="云形 14"/>
              <p:cNvPicPr/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 Box 24"/>
              <p:cNvSpPr txBox="1">
                <a:spLocks noChangeArrowheads="1"/>
              </p:cNvSpPr>
              <p:nvPr/>
            </p:nvSpPr>
            <p:spPr bwMode="auto">
              <a:xfrm rot="-453781">
                <a:off x="80074" y="118110"/>
                <a:ext cx="487362" cy="369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2" name="Group 25" hidden="1"/>
          <p:cNvGrpSpPr/>
          <p:nvPr userDrawn="1"/>
        </p:nvGrpSpPr>
        <p:grpSpPr>
          <a:xfrm rot="-453781">
            <a:off x="7641431" y="681038"/>
            <a:ext cx="892969" cy="806450"/>
            <a:chOff x="0" y="0"/>
            <a:chExt cx="4044461" cy="2497015"/>
          </a:xfrm>
        </p:grpSpPr>
        <p:grpSp>
          <p:nvGrpSpPr>
            <p:cNvPr id="2903" name="Group 26"/>
            <p:cNvGrpSpPr/>
            <p:nvPr/>
          </p:nvGrpSpPr>
          <p:grpSpPr>
            <a:xfrm rot="453781">
              <a:off x="693734" y="-98007"/>
              <a:ext cx="2567747" cy="1868632"/>
              <a:chOff x="0" y="0"/>
              <a:chExt cx="755904" cy="603504"/>
            </a:xfrm>
          </p:grpSpPr>
          <p:pic>
            <p:nvPicPr>
              <p:cNvPr id="2922" name="云形 16"/>
              <p:cNvPicPr/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Text Box 28"/>
              <p:cNvSpPr txBox="1">
                <a:spLocks noChangeArrowheads="1"/>
              </p:cNvSpPr>
              <p:nvPr/>
            </p:nvSpPr>
            <p:spPr bwMode="auto">
              <a:xfrm rot="-453781">
                <a:off x="106871" y="95441"/>
                <a:ext cx="485775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4" name="Group 29"/>
            <p:cNvGrpSpPr/>
            <p:nvPr/>
          </p:nvGrpSpPr>
          <p:grpSpPr>
            <a:xfrm rot="453781">
              <a:off x="454477" y="253852"/>
              <a:ext cx="2567747" cy="1868632"/>
              <a:chOff x="0" y="0"/>
              <a:chExt cx="755904" cy="603504"/>
            </a:xfrm>
          </p:grpSpPr>
          <p:pic>
            <p:nvPicPr>
              <p:cNvPr id="2920" name="云形 17"/>
              <p:cNvPicPr/>
              <p:nvPr/>
            </p:nvPicPr>
            <p:blipFill>
              <a:blip r:embed="rId2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 rot="-453781">
                <a:off x="80772" y="121158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5" name="Group 32"/>
            <p:cNvGrpSpPr/>
            <p:nvPr/>
          </p:nvGrpSpPr>
          <p:grpSpPr>
            <a:xfrm rot="453781">
              <a:off x="1504109" y="227218"/>
              <a:ext cx="2547040" cy="1849757"/>
              <a:chOff x="0" y="0"/>
              <a:chExt cx="749808" cy="597408"/>
            </a:xfrm>
          </p:grpSpPr>
          <p:pic>
            <p:nvPicPr>
              <p:cNvPr id="2918" name="云形 18"/>
              <p:cNvPicPr/>
              <p:nvPr/>
            </p:nvPicPr>
            <p:blipFill>
              <a:blip r:embed="rId22" cstate="print"/>
              <a:stretch>
                <a:fillRect/>
              </a:stretch>
            </p:blipFill>
            <p:spPr>
              <a:xfrm>
                <a:off x="0" y="0"/>
                <a:ext cx="749808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 rot="-453781">
                <a:off x="104585" y="92139"/>
                <a:ext cx="487362" cy="3921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6" name="Group 35"/>
            <p:cNvGrpSpPr/>
            <p:nvPr/>
          </p:nvGrpSpPr>
          <p:grpSpPr>
            <a:xfrm rot="453781">
              <a:off x="1161951" y="282266"/>
              <a:ext cx="2567747" cy="1849757"/>
              <a:chOff x="0" y="0"/>
              <a:chExt cx="755904" cy="597408"/>
            </a:xfrm>
          </p:grpSpPr>
          <p:pic>
            <p:nvPicPr>
              <p:cNvPr id="2916" name="云形 19"/>
              <p:cNvPicPr/>
              <p:nvPr/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Text Box 37"/>
              <p:cNvSpPr txBox="1">
                <a:spLocks noChangeArrowheads="1"/>
              </p:cNvSpPr>
              <p:nvPr/>
            </p:nvSpPr>
            <p:spPr bwMode="auto">
              <a:xfrm rot="-453781">
                <a:off x="84646" y="93409"/>
                <a:ext cx="5111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7" name="Group 38"/>
            <p:cNvGrpSpPr/>
            <p:nvPr/>
          </p:nvGrpSpPr>
          <p:grpSpPr>
            <a:xfrm rot="453781">
              <a:off x="-21743" y="234217"/>
              <a:ext cx="2567747" cy="1849757"/>
              <a:chOff x="0" y="0"/>
              <a:chExt cx="755904" cy="597408"/>
            </a:xfrm>
          </p:grpSpPr>
          <p:pic>
            <p:nvPicPr>
              <p:cNvPr id="2914" name="云形 20"/>
              <p:cNvPicPr/>
              <p:nvPr/>
            </p:nvPicPr>
            <p:blipFill>
              <a:blip r:embed="rId2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Text Box 40"/>
              <p:cNvSpPr txBox="1">
                <a:spLocks noChangeArrowheads="1"/>
              </p:cNvSpPr>
              <p:nvPr/>
            </p:nvSpPr>
            <p:spPr bwMode="auto">
              <a:xfrm rot="-453781">
                <a:off x="84455" y="118491"/>
                <a:ext cx="487363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8" name="Group 41"/>
            <p:cNvGrpSpPr/>
            <p:nvPr/>
          </p:nvGrpSpPr>
          <p:grpSpPr>
            <a:xfrm rot="453781">
              <a:off x="1153775" y="338399"/>
              <a:ext cx="2567747" cy="1849757"/>
              <a:chOff x="0" y="0"/>
              <a:chExt cx="755904" cy="597408"/>
            </a:xfrm>
          </p:grpSpPr>
          <p:pic>
            <p:nvPicPr>
              <p:cNvPr id="2912" name="云形 21"/>
              <p:cNvPicPr/>
              <p:nvPr/>
            </p:nvPicPr>
            <p:blipFill>
              <a:blip r:embed="rId2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Text Box 43"/>
              <p:cNvSpPr txBox="1">
                <a:spLocks noChangeArrowheads="1"/>
              </p:cNvSpPr>
              <p:nvPr/>
            </p:nvSpPr>
            <p:spPr bwMode="auto">
              <a:xfrm rot="-453781">
                <a:off x="83058" y="90996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9" name="Group 44"/>
            <p:cNvGrpSpPr/>
            <p:nvPr/>
          </p:nvGrpSpPr>
          <p:grpSpPr>
            <a:xfrm rot="453781">
              <a:off x="458825" y="654233"/>
              <a:ext cx="2567747" cy="1868632"/>
              <a:chOff x="0" y="0"/>
              <a:chExt cx="755904" cy="603504"/>
            </a:xfrm>
          </p:grpSpPr>
          <p:pic>
            <p:nvPicPr>
              <p:cNvPr id="2910" name="云形 22"/>
              <p:cNvPicPr/>
              <p:nvPr/>
            </p:nvPicPr>
            <p:blipFill>
              <a:blip r:embed="rId2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 Box 46"/>
              <p:cNvSpPr txBox="1">
                <a:spLocks noChangeArrowheads="1"/>
              </p:cNvSpPr>
              <p:nvPr/>
            </p:nvSpPr>
            <p:spPr bwMode="auto">
              <a:xfrm rot="-453781">
                <a:off x="81534" y="120142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3" name="Group 47"/>
          <p:cNvGrpSpPr/>
          <p:nvPr userDrawn="1"/>
        </p:nvGrpSpPr>
        <p:grpSpPr>
          <a:xfrm rot="-453781">
            <a:off x="7166372" y="1139825"/>
            <a:ext cx="892969" cy="806450"/>
            <a:chOff x="0" y="0"/>
            <a:chExt cx="4044461" cy="2497015"/>
          </a:xfrm>
        </p:grpSpPr>
        <p:grpSp>
          <p:nvGrpSpPr>
            <p:cNvPr id="2882" name="Group 48"/>
            <p:cNvGrpSpPr/>
            <p:nvPr/>
          </p:nvGrpSpPr>
          <p:grpSpPr>
            <a:xfrm rot="453781">
              <a:off x="691155" y="-84319"/>
              <a:ext cx="2567747" cy="1849757"/>
              <a:chOff x="0" y="0"/>
              <a:chExt cx="755904" cy="597408"/>
            </a:xfrm>
          </p:grpSpPr>
          <p:pic>
            <p:nvPicPr>
              <p:cNvPr id="2901" name="云形 24"/>
              <p:cNvPicPr/>
              <p:nvPr/>
            </p:nvPicPr>
            <p:blipFill>
              <a:blip r:embed="rId2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 Box 50"/>
              <p:cNvSpPr txBox="1">
                <a:spLocks noChangeArrowheads="1"/>
              </p:cNvSpPr>
              <p:nvPr/>
            </p:nvSpPr>
            <p:spPr bwMode="auto">
              <a:xfrm rot="-453781">
                <a:off x="105855" y="90932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3" name="Group 51"/>
            <p:cNvGrpSpPr/>
            <p:nvPr/>
          </p:nvGrpSpPr>
          <p:grpSpPr>
            <a:xfrm rot="453781">
              <a:off x="451898" y="267540"/>
              <a:ext cx="2567747" cy="1849757"/>
              <a:chOff x="0" y="0"/>
              <a:chExt cx="755904" cy="597408"/>
            </a:xfrm>
          </p:grpSpPr>
          <p:pic>
            <p:nvPicPr>
              <p:cNvPr id="2899" name="云形 25"/>
              <p:cNvPicPr/>
              <p:nvPr/>
            </p:nvPicPr>
            <p:blipFill>
              <a:blip r:embed="rId2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00" name="Text Box 53"/>
              <p:cNvSpPr txBox="1">
                <a:spLocks noChangeArrowheads="1"/>
              </p:cNvSpPr>
              <p:nvPr/>
            </p:nvSpPr>
            <p:spPr bwMode="auto">
              <a:xfrm rot="-453781">
                <a:off x="108331" y="11506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4" name="Group 54"/>
            <p:cNvGrpSpPr/>
            <p:nvPr/>
          </p:nvGrpSpPr>
          <p:grpSpPr>
            <a:xfrm rot="453781">
              <a:off x="1502802" y="223356"/>
              <a:ext cx="2567747" cy="1849757"/>
              <a:chOff x="0" y="0"/>
              <a:chExt cx="755904" cy="597408"/>
            </a:xfrm>
          </p:grpSpPr>
          <p:pic>
            <p:nvPicPr>
              <p:cNvPr id="2897" name="云形 26"/>
              <p:cNvPicPr/>
              <p:nvPr/>
            </p:nvPicPr>
            <p:blipFill>
              <a:blip r:embed="rId2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Text Box 56"/>
              <p:cNvSpPr txBox="1">
                <a:spLocks noChangeArrowheads="1"/>
              </p:cNvSpPr>
              <p:nvPr/>
            </p:nvSpPr>
            <p:spPr bwMode="auto">
              <a:xfrm rot="-453781">
                <a:off x="106744" y="93726"/>
                <a:ext cx="485775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5" name="Group 57"/>
            <p:cNvGrpSpPr/>
            <p:nvPr/>
          </p:nvGrpSpPr>
          <p:grpSpPr>
            <a:xfrm rot="453781">
              <a:off x="1159372" y="277080"/>
              <a:ext cx="2567747" cy="1868632"/>
              <a:chOff x="0" y="0"/>
              <a:chExt cx="755904" cy="603504"/>
            </a:xfrm>
          </p:grpSpPr>
          <p:pic>
            <p:nvPicPr>
              <p:cNvPr id="2895" name="云形 27"/>
              <p:cNvPicPr/>
              <p:nvPr/>
            </p:nvPicPr>
            <p:blipFill>
              <a:blip r:embed="rId3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Text Box 59"/>
              <p:cNvSpPr txBox="1">
                <a:spLocks noChangeArrowheads="1"/>
              </p:cNvSpPr>
              <p:nvPr/>
            </p:nvSpPr>
            <p:spPr bwMode="auto">
              <a:xfrm rot="-453781">
                <a:off x="109030" y="94996"/>
                <a:ext cx="487362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6" name="Group 60"/>
            <p:cNvGrpSpPr/>
            <p:nvPr/>
          </p:nvGrpSpPr>
          <p:grpSpPr>
            <a:xfrm rot="453781">
              <a:off x="-24323" y="229031"/>
              <a:ext cx="2567747" cy="1868632"/>
              <a:chOff x="0" y="0"/>
              <a:chExt cx="755904" cy="603504"/>
            </a:xfrm>
          </p:grpSpPr>
          <p:pic>
            <p:nvPicPr>
              <p:cNvPr id="2893" name="云形 28"/>
              <p:cNvPicPr/>
              <p:nvPr/>
            </p:nvPicPr>
            <p:blipFill>
              <a:blip r:embed="rId3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" name="Text Box 62"/>
              <p:cNvSpPr txBox="1">
                <a:spLocks noChangeArrowheads="1"/>
              </p:cNvSpPr>
              <p:nvPr/>
            </p:nvSpPr>
            <p:spPr bwMode="auto">
              <a:xfrm rot="-453781">
                <a:off x="83439" y="120079"/>
                <a:ext cx="488950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7" name="Group 63"/>
            <p:cNvGrpSpPr/>
            <p:nvPr/>
          </p:nvGrpSpPr>
          <p:grpSpPr>
            <a:xfrm rot="453781">
              <a:off x="1152558" y="333295"/>
              <a:ext cx="2567747" cy="1849757"/>
              <a:chOff x="0" y="0"/>
              <a:chExt cx="755904" cy="597408"/>
            </a:xfrm>
          </p:grpSpPr>
          <p:pic>
            <p:nvPicPr>
              <p:cNvPr id="2891" name="云形 29"/>
              <p:cNvPicPr/>
              <p:nvPr/>
            </p:nvPicPr>
            <p:blipFill>
              <a:blip r:embed="rId32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" name="Text Box 65"/>
              <p:cNvSpPr txBox="1">
                <a:spLocks noChangeArrowheads="1"/>
              </p:cNvSpPr>
              <p:nvPr/>
            </p:nvSpPr>
            <p:spPr bwMode="auto">
              <a:xfrm rot="-453781">
                <a:off x="107442" y="92583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8" name="Group 66"/>
            <p:cNvGrpSpPr/>
            <p:nvPr/>
          </p:nvGrpSpPr>
          <p:grpSpPr>
            <a:xfrm rot="453781">
              <a:off x="456246" y="667922"/>
              <a:ext cx="2567747" cy="1849757"/>
              <a:chOff x="0" y="0"/>
              <a:chExt cx="755904" cy="597408"/>
            </a:xfrm>
          </p:grpSpPr>
          <p:pic>
            <p:nvPicPr>
              <p:cNvPr id="2889" name="云形 30"/>
              <p:cNvPicPr/>
              <p:nvPr/>
            </p:nvPicPr>
            <p:blipFill>
              <a:blip r:embed="rId3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90" name="Text Box 68"/>
              <p:cNvSpPr txBox="1">
                <a:spLocks noChangeArrowheads="1"/>
              </p:cNvSpPr>
              <p:nvPr/>
            </p:nvSpPr>
            <p:spPr bwMode="auto">
              <a:xfrm rot="-453781">
                <a:off x="105918" y="11563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4" name="Group 69"/>
          <p:cNvGrpSpPr/>
          <p:nvPr userDrawn="1"/>
        </p:nvGrpSpPr>
        <p:grpSpPr>
          <a:xfrm rot="-453781">
            <a:off x="7623572" y="1531938"/>
            <a:ext cx="892969" cy="806450"/>
            <a:chOff x="0" y="0"/>
            <a:chExt cx="4044461" cy="2497015"/>
          </a:xfrm>
        </p:grpSpPr>
        <p:grpSp>
          <p:nvGrpSpPr>
            <p:cNvPr id="2861" name="Group 70"/>
            <p:cNvGrpSpPr/>
            <p:nvPr/>
          </p:nvGrpSpPr>
          <p:grpSpPr>
            <a:xfrm rot="453781">
              <a:off x="692035" y="-90362"/>
              <a:ext cx="2567747" cy="1849757"/>
              <a:chOff x="0" y="0"/>
              <a:chExt cx="755904" cy="597408"/>
            </a:xfrm>
          </p:grpSpPr>
          <p:pic>
            <p:nvPicPr>
              <p:cNvPr id="2880" name="云形 32"/>
              <p:cNvPicPr/>
              <p:nvPr/>
            </p:nvPicPr>
            <p:blipFill>
              <a:blip r:embed="rId3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Text Box 72"/>
              <p:cNvSpPr txBox="1">
                <a:spLocks noChangeArrowheads="1"/>
              </p:cNvSpPr>
              <p:nvPr/>
            </p:nvSpPr>
            <p:spPr bwMode="auto">
              <a:xfrm rot="-453781">
                <a:off x="105855" y="92901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2" name="Group 73"/>
            <p:cNvGrpSpPr/>
            <p:nvPr/>
          </p:nvGrpSpPr>
          <p:grpSpPr>
            <a:xfrm rot="453781">
              <a:off x="452778" y="261497"/>
              <a:ext cx="2567747" cy="1849757"/>
              <a:chOff x="0" y="0"/>
              <a:chExt cx="755904" cy="597408"/>
            </a:xfrm>
          </p:grpSpPr>
          <p:pic>
            <p:nvPicPr>
              <p:cNvPr id="2878" name="云形 33"/>
              <p:cNvPicPr/>
              <p:nvPr/>
            </p:nvPicPr>
            <p:blipFill>
              <a:blip r:embed="rId3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" name="Text Box 75"/>
              <p:cNvSpPr txBox="1">
                <a:spLocks noChangeArrowheads="1"/>
              </p:cNvSpPr>
              <p:nvPr/>
            </p:nvSpPr>
            <p:spPr bwMode="auto">
              <a:xfrm rot="-453781">
                <a:off x="82931" y="117031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3" name="Group 76"/>
            <p:cNvGrpSpPr/>
            <p:nvPr/>
          </p:nvGrpSpPr>
          <p:grpSpPr>
            <a:xfrm rot="453781">
              <a:off x="1502320" y="217230"/>
              <a:ext cx="2567747" cy="1868632"/>
              <a:chOff x="0" y="0"/>
              <a:chExt cx="755904" cy="603504"/>
            </a:xfrm>
          </p:grpSpPr>
          <p:pic>
            <p:nvPicPr>
              <p:cNvPr id="2876" name="云形 34"/>
              <p:cNvPicPr/>
              <p:nvPr/>
            </p:nvPicPr>
            <p:blipFill>
              <a:blip r:embed="rId3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Text Box 78"/>
              <p:cNvSpPr txBox="1">
                <a:spLocks noChangeArrowheads="1"/>
              </p:cNvSpPr>
              <p:nvPr/>
            </p:nvSpPr>
            <p:spPr bwMode="auto">
              <a:xfrm rot="-453781">
                <a:off x="106744" y="95695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4" name="Group 79"/>
            <p:cNvGrpSpPr/>
            <p:nvPr/>
          </p:nvGrpSpPr>
          <p:grpSpPr>
            <a:xfrm rot="453781">
              <a:off x="1158890" y="289829"/>
              <a:ext cx="2567747" cy="1849757"/>
              <a:chOff x="0" y="0"/>
              <a:chExt cx="755904" cy="597408"/>
            </a:xfrm>
          </p:grpSpPr>
          <p:pic>
            <p:nvPicPr>
              <p:cNvPr id="2874" name="云形 35"/>
              <p:cNvPicPr/>
              <p:nvPr/>
            </p:nvPicPr>
            <p:blipFill>
              <a:blip r:embed="rId3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88" name="Text Box 81"/>
              <p:cNvSpPr txBox="1">
                <a:spLocks noChangeArrowheads="1"/>
              </p:cNvSpPr>
              <p:nvPr/>
            </p:nvSpPr>
            <p:spPr bwMode="auto">
              <a:xfrm rot="-453781">
                <a:off x="109030" y="90869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5" name="Group 82"/>
            <p:cNvGrpSpPr/>
            <p:nvPr/>
          </p:nvGrpSpPr>
          <p:grpSpPr>
            <a:xfrm rot="453781">
              <a:off x="-24805" y="241780"/>
              <a:ext cx="2567747" cy="1849757"/>
              <a:chOff x="0" y="0"/>
              <a:chExt cx="755904" cy="597408"/>
            </a:xfrm>
          </p:grpSpPr>
          <p:pic>
            <p:nvPicPr>
              <p:cNvPr id="2872" name="云形 36"/>
              <p:cNvPicPr/>
              <p:nvPr/>
            </p:nvPicPr>
            <p:blipFill>
              <a:blip r:embed="rId3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3" name="Text Box 84"/>
              <p:cNvSpPr txBox="1">
                <a:spLocks noChangeArrowheads="1"/>
              </p:cNvSpPr>
              <p:nvPr/>
            </p:nvSpPr>
            <p:spPr bwMode="auto">
              <a:xfrm rot="-453781">
                <a:off x="108839" y="90551"/>
                <a:ext cx="488950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6" name="Group 85"/>
            <p:cNvGrpSpPr/>
            <p:nvPr/>
          </p:nvGrpSpPr>
          <p:grpSpPr>
            <a:xfrm rot="453781">
              <a:off x="1153439" y="327251"/>
              <a:ext cx="2567747" cy="1849757"/>
              <a:chOff x="0" y="0"/>
              <a:chExt cx="755904" cy="597408"/>
            </a:xfrm>
          </p:grpSpPr>
          <p:pic>
            <p:nvPicPr>
              <p:cNvPr id="2870" name="云形 37"/>
              <p:cNvPicPr/>
              <p:nvPr/>
            </p:nvPicPr>
            <p:blipFill>
              <a:blip r:embed="rId3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5" name="Text Box 87"/>
              <p:cNvSpPr txBox="1">
                <a:spLocks noChangeArrowheads="1"/>
              </p:cNvSpPr>
              <p:nvPr/>
            </p:nvSpPr>
            <p:spPr bwMode="auto">
              <a:xfrm rot="-453781">
                <a:off x="107442" y="112014"/>
                <a:ext cx="487363" cy="349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7" name="Group 88"/>
            <p:cNvGrpSpPr/>
            <p:nvPr/>
          </p:nvGrpSpPr>
          <p:grpSpPr>
            <a:xfrm rot="453781">
              <a:off x="457126" y="661878"/>
              <a:ext cx="2567747" cy="1849757"/>
              <a:chOff x="0" y="0"/>
              <a:chExt cx="755904" cy="597408"/>
            </a:xfrm>
          </p:grpSpPr>
          <p:pic>
            <p:nvPicPr>
              <p:cNvPr id="2868" name="云形 38"/>
              <p:cNvPicPr/>
              <p:nvPr/>
            </p:nvPicPr>
            <p:blipFill>
              <a:blip r:embed="rId40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9" name="Text Box 90"/>
              <p:cNvSpPr txBox="1">
                <a:spLocks noChangeArrowheads="1"/>
              </p:cNvSpPr>
              <p:nvPr/>
            </p:nvSpPr>
            <p:spPr bwMode="auto">
              <a:xfrm rot="-453781">
                <a:off x="105918" y="117602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055" name="组合 36"/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233863" y="2767013"/>
            <a:ext cx="676275" cy="44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组合 42"/>
          <p:cNvPicPr/>
          <p:nvPr userDrawn="1"/>
        </p:nvPicPr>
        <p:blipFill>
          <a:blip r:embed="rId42" cstate="print"/>
          <a:stretch>
            <a:fillRect/>
          </a:stretch>
        </p:blipFill>
        <p:spPr>
          <a:xfrm>
            <a:off x="8472488" y="3213100"/>
            <a:ext cx="676275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组合 48"/>
          <p:cNvPicPr/>
          <p:nvPr userDrawn="1"/>
        </p:nvPicPr>
        <p:blipFill>
          <a:blip r:embed="rId43" cstate="print"/>
          <a:stretch>
            <a:fillRect/>
          </a:stretch>
        </p:blipFill>
        <p:spPr>
          <a:xfrm>
            <a:off x="8005763" y="2273300"/>
            <a:ext cx="676275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组合 54"/>
          <p:cNvPicPr/>
          <p:nvPr userDrawn="1"/>
        </p:nvPicPr>
        <p:blipFill>
          <a:blip r:embed="rId44" cstate="print"/>
          <a:stretch>
            <a:fillRect/>
          </a:stretch>
        </p:blipFill>
        <p:spPr>
          <a:xfrm>
            <a:off x="301229" y="2938463"/>
            <a:ext cx="1015603" cy="390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9" name="Group 95"/>
          <p:cNvGrpSpPr/>
          <p:nvPr userDrawn="1"/>
        </p:nvGrpSpPr>
        <p:grpSpPr>
          <a:xfrm>
            <a:off x="2830116" y="2273300"/>
            <a:ext cx="361950" cy="503238"/>
            <a:chOff x="0" y="0"/>
            <a:chExt cx="750277" cy="780485"/>
          </a:xfrm>
        </p:grpSpPr>
        <p:grpSp>
          <p:nvGrpSpPr>
            <p:cNvPr id="2843" name="Group 96"/>
            <p:cNvGrpSpPr/>
            <p:nvPr/>
          </p:nvGrpSpPr>
          <p:grpSpPr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2859" name="椭圆 64"/>
              <p:cNvPicPr/>
              <p:nvPr/>
            </p:nvPicPr>
            <p:blipFill>
              <a:blip r:embed="rId45" cstate="print"/>
              <a:stretch>
                <a:fillRect/>
              </a:stretch>
            </p:blipFill>
            <p:spPr>
              <a:xfrm>
                <a:off x="0" y="0"/>
                <a:ext cx="23774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0" name="Text Box 98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4" name="Group 99"/>
            <p:cNvGrpSpPr/>
            <p:nvPr/>
          </p:nvGrpSpPr>
          <p:grpSpPr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2857" name="椭圆 65"/>
              <p:cNvPicPr/>
              <p:nvPr/>
            </p:nvPicPr>
            <p:blipFill>
              <a:blip r:embed="rId46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2" name="Text Box 101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5" name="Group 102"/>
            <p:cNvGrpSpPr/>
            <p:nvPr/>
          </p:nvGrpSpPr>
          <p:grpSpPr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2855" name="新月形 66"/>
              <p:cNvPicPr/>
              <p:nvPr/>
            </p:nvPicPr>
            <p:blipFill>
              <a:blip r:embed="rId47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 Box 104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6" name="Group 105"/>
            <p:cNvGrpSpPr/>
            <p:nvPr/>
          </p:nvGrpSpPr>
          <p:grpSpPr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2853" name="新月形 67"/>
              <p:cNvPicPr/>
              <p:nvPr/>
            </p:nvPicPr>
            <p:blipFill>
              <a:blip r:embed="rId48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4" name="Text Box 107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7" name="Group 108"/>
            <p:cNvGrpSpPr/>
            <p:nvPr/>
          </p:nvGrpSpPr>
          <p:grpSpPr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2851" name="新月形 68"/>
              <p:cNvPicPr/>
              <p:nvPr/>
            </p:nvPicPr>
            <p:blipFill>
              <a:blip r:embed="rId49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Text Box 110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8" name="Group 111"/>
            <p:cNvGrpSpPr/>
            <p:nvPr/>
          </p:nvGrpSpPr>
          <p:grpSpPr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2849" name="新月形 69"/>
              <p:cNvPicPr/>
              <p:nvPr/>
            </p:nvPicPr>
            <p:blipFill>
              <a:blip r:embed="rId50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Text Box 113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0" name="Group 114"/>
          <p:cNvGrpSpPr/>
          <p:nvPr userDrawn="1"/>
        </p:nvGrpSpPr>
        <p:grpSpPr>
          <a:xfrm>
            <a:off x="839391" y="2274888"/>
            <a:ext cx="363140" cy="503237"/>
            <a:chOff x="0" y="0"/>
            <a:chExt cx="750277" cy="780485"/>
          </a:xfrm>
        </p:grpSpPr>
        <p:grpSp>
          <p:nvGrpSpPr>
            <p:cNvPr id="2825" name="Group 115"/>
            <p:cNvGrpSpPr/>
            <p:nvPr/>
          </p:nvGrpSpPr>
          <p:grpSpPr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2841" name="椭圆 71"/>
              <p:cNvPicPr/>
              <p:nvPr/>
            </p:nvPicPr>
            <p:blipFill>
              <a:blip r:embed="rId51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Text Box 11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6" name="Group 118"/>
            <p:cNvGrpSpPr/>
            <p:nvPr/>
          </p:nvGrpSpPr>
          <p:grpSpPr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2839" name="椭圆 72"/>
              <p:cNvPicPr/>
              <p:nvPr/>
            </p:nvPicPr>
            <p:blipFill>
              <a:blip r:embed="rId52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Text Box 12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7" name="Group 121"/>
            <p:cNvGrpSpPr/>
            <p:nvPr/>
          </p:nvGrpSpPr>
          <p:grpSpPr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2837" name="新月形 73"/>
              <p:cNvPicPr/>
              <p:nvPr/>
            </p:nvPicPr>
            <p:blipFill>
              <a:blip r:embed="rId53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Text Box 12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8" name="Group 124"/>
            <p:cNvGrpSpPr/>
            <p:nvPr/>
          </p:nvGrpSpPr>
          <p:grpSpPr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2835" name="新月形 74"/>
              <p:cNvPicPr/>
              <p:nvPr/>
            </p:nvPicPr>
            <p:blipFill>
              <a:blip r:embed="rId54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Text Box 12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9" name="Group 127"/>
            <p:cNvGrpSpPr/>
            <p:nvPr/>
          </p:nvGrpSpPr>
          <p:grpSpPr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2833" name="新月形 75"/>
              <p:cNvPicPr/>
              <p:nvPr/>
            </p:nvPicPr>
            <p:blipFill>
              <a:blip r:embed="rId55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Text Box 12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30" name="Group 130"/>
            <p:cNvGrpSpPr/>
            <p:nvPr/>
          </p:nvGrpSpPr>
          <p:grpSpPr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2831" name="新月形 76"/>
              <p:cNvPicPr/>
              <p:nvPr/>
            </p:nvPicPr>
            <p:blipFill>
              <a:blip r:embed="rId56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Text Box 13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1" name="Group 133"/>
          <p:cNvGrpSpPr/>
          <p:nvPr userDrawn="1"/>
        </p:nvGrpSpPr>
        <p:grpSpPr>
          <a:xfrm>
            <a:off x="3804047" y="3005138"/>
            <a:ext cx="767953" cy="1023937"/>
            <a:chOff x="0" y="0"/>
            <a:chExt cx="1024128" cy="1024128"/>
          </a:xfrm>
        </p:grpSpPr>
        <p:grpSp>
          <p:nvGrpSpPr>
            <p:cNvPr id="2816" name="Group 134"/>
            <p:cNvGrpSpPr/>
            <p:nvPr/>
          </p:nvGrpSpPr>
          <p:grpSpPr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2823" name="十字星 78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Text Box 13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17" name="Group 137"/>
            <p:cNvGrpSpPr/>
            <p:nvPr/>
          </p:nvGrpSpPr>
          <p:grpSpPr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2821" name="十字星 79"/>
              <p:cNvPicPr/>
              <p:nvPr/>
            </p:nvPicPr>
            <p:blipFill>
              <a:blip r:embed="rId58" cstate="print"/>
              <a:stretch>
                <a:fillRect/>
              </a:stretch>
            </p:blipFill>
            <p:spPr>
              <a:xfrm>
                <a:off x="0" y="0"/>
                <a:ext cx="365760" cy="365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" name="Text Box 139"/>
              <p:cNvSpPr txBox="1">
                <a:spLocks noChangeArrowheads="1"/>
              </p:cNvSpPr>
              <p:nvPr/>
            </p:nvSpPr>
            <p:spPr bwMode="auto">
              <a:xfrm rot="2700000">
                <a:off x="138526" y="136558"/>
                <a:ext cx="88900" cy="904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18" name="Group 140"/>
            <p:cNvGrpSpPr/>
            <p:nvPr/>
          </p:nvGrpSpPr>
          <p:grpSpPr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2819" name="椭圆 80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Text Box 14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2" name="Group 143"/>
          <p:cNvGrpSpPr/>
          <p:nvPr userDrawn="1"/>
        </p:nvGrpSpPr>
        <p:grpSpPr>
          <a:xfrm>
            <a:off x="196454" y="3121025"/>
            <a:ext cx="592931" cy="792163"/>
            <a:chOff x="0" y="0"/>
            <a:chExt cx="1024128" cy="1024128"/>
          </a:xfrm>
        </p:grpSpPr>
        <p:grpSp>
          <p:nvGrpSpPr>
            <p:cNvPr id="2807" name="Group 144"/>
            <p:cNvGrpSpPr/>
            <p:nvPr/>
          </p:nvGrpSpPr>
          <p:grpSpPr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2814" name="十字星 82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5" name="Text Box 14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8" name="Group 147"/>
            <p:cNvGrpSpPr/>
            <p:nvPr/>
          </p:nvGrpSpPr>
          <p:grpSpPr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2812" name="十字星 83"/>
              <p:cNvPicPr/>
              <p:nvPr/>
            </p:nvPicPr>
            <p:blipFill>
              <a:blip r:embed="rId61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6" name="Text Box 149"/>
              <p:cNvSpPr txBox="1">
                <a:spLocks noChangeArrowheads="1"/>
              </p:cNvSpPr>
              <p:nvPr/>
            </p:nvSpPr>
            <p:spPr bwMode="auto">
              <a:xfrm rot="2700000">
                <a:off x="111824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9" name="Group 150"/>
            <p:cNvGrpSpPr/>
            <p:nvPr/>
          </p:nvGrpSpPr>
          <p:grpSpPr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2810" name="椭圆 84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7" name="Text Box 15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063" name="任意多边形 85"/>
          <p:cNvSpPr/>
          <p:nvPr userDrawn="1"/>
        </p:nvSpPr>
        <p:spPr>
          <a:xfrm>
            <a:off x="-42862" y="4846638"/>
            <a:ext cx="9221391" cy="2011362"/>
          </a:xfrm>
          <a:custGeom>
            <a:avLst/>
            <a:gdLst/>
            <a:ahLst/>
            <a:cxnLst>
              <a:cxn ang="0">
                <a:pos x="27157" y="0"/>
              </a:cxn>
              <a:cxn ang="0">
                <a:pos x="4806691" y="169682"/>
              </a:cxn>
              <a:cxn ang="0">
                <a:pos x="9301084" y="13053"/>
              </a:cxn>
              <a:cxn ang="0">
                <a:pos x="12668484" y="143577"/>
              </a:cxn>
              <a:cxn ang="0">
                <a:pos x="12681744" y="2010090"/>
              </a:cxn>
              <a:cxn ang="0">
                <a:pos x="0" y="1997037"/>
              </a:cxn>
              <a:cxn ang="0">
                <a:pos x="27157" y="0"/>
              </a:cxn>
            </a:cxnLst>
            <a:rect l="0" t="0" r="0" b="0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>
                  <a:alpha val="100000"/>
                </a:srgbClr>
              </a:gs>
              <a:gs pos="3000">
                <a:srgbClr val="FFE699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2064" name="Group 154"/>
          <p:cNvGrpSpPr/>
          <p:nvPr userDrawn="1"/>
        </p:nvGrpSpPr>
        <p:grpSpPr>
          <a:xfrm>
            <a:off x="1827610" y="3854450"/>
            <a:ext cx="769144" cy="1023938"/>
            <a:chOff x="0" y="0"/>
            <a:chExt cx="1024128" cy="1024128"/>
          </a:xfrm>
        </p:grpSpPr>
        <p:grpSp>
          <p:nvGrpSpPr>
            <p:cNvPr id="2798" name="Group 155"/>
            <p:cNvGrpSpPr/>
            <p:nvPr/>
          </p:nvGrpSpPr>
          <p:grpSpPr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2805" name="十字星 87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6" name="Text Box 157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99" name="Group 158"/>
            <p:cNvGrpSpPr/>
            <p:nvPr/>
          </p:nvGrpSpPr>
          <p:grpSpPr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2803" name="十字星 88"/>
              <p:cNvPicPr/>
              <p:nvPr/>
            </p:nvPicPr>
            <p:blipFill>
              <a:blip r:embed="rId63" cstate="print"/>
              <a:stretch>
                <a:fillRect/>
              </a:stretch>
            </p:blipFill>
            <p:spPr>
              <a:xfrm>
                <a:off x="0" y="0"/>
                <a:ext cx="365760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8" name="Text Box 160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0" name="Group 161"/>
            <p:cNvGrpSpPr/>
            <p:nvPr/>
          </p:nvGrpSpPr>
          <p:grpSpPr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2801" name="椭圆 89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9" name="Text Box 163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5" name="Group 164"/>
          <p:cNvGrpSpPr/>
          <p:nvPr userDrawn="1"/>
        </p:nvGrpSpPr>
        <p:grpSpPr>
          <a:xfrm>
            <a:off x="2464594" y="4630738"/>
            <a:ext cx="594122" cy="792162"/>
            <a:chOff x="0" y="0"/>
            <a:chExt cx="1024128" cy="1024128"/>
          </a:xfrm>
        </p:grpSpPr>
        <p:grpSp>
          <p:nvGrpSpPr>
            <p:cNvPr id="2789" name="Group 165"/>
            <p:cNvGrpSpPr/>
            <p:nvPr/>
          </p:nvGrpSpPr>
          <p:grpSpPr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2796" name="十字星 9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0" name="Text Box 167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90" name="Group 168"/>
            <p:cNvGrpSpPr/>
            <p:nvPr/>
          </p:nvGrpSpPr>
          <p:grpSpPr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2794" name="十字星 92"/>
              <p:cNvPicPr/>
              <p:nvPr/>
            </p:nvPicPr>
            <p:blipFill>
              <a:blip r:embed="rId64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1" name="Text Box 170"/>
              <p:cNvSpPr txBox="1">
                <a:spLocks noChangeArrowheads="1"/>
              </p:cNvSpPr>
              <p:nvPr/>
            </p:nvSpPr>
            <p:spPr bwMode="auto">
              <a:xfrm rot="2700000">
                <a:off x="112396" y="109792"/>
                <a:ext cx="68262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91" name="Group 171"/>
            <p:cNvGrpSpPr/>
            <p:nvPr/>
          </p:nvGrpSpPr>
          <p:grpSpPr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2792" name="椭圆 93"/>
              <p:cNvPicPr/>
              <p:nvPr/>
            </p:nvPicPr>
            <p:blipFill>
              <a:blip r:embed="rId65" cstate="print"/>
              <a:stretch>
                <a:fillRect/>
              </a:stretch>
            </p:blipFill>
            <p:spPr>
              <a:xfrm>
                <a:off x="0" y="0"/>
                <a:ext cx="292608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2" name="Text Box 173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6" name="Group 174"/>
          <p:cNvGrpSpPr/>
          <p:nvPr userDrawn="1"/>
        </p:nvGrpSpPr>
        <p:grpSpPr>
          <a:xfrm>
            <a:off x="1844279" y="4645025"/>
            <a:ext cx="594122" cy="792163"/>
            <a:chOff x="0" y="0"/>
            <a:chExt cx="1024128" cy="1024128"/>
          </a:xfrm>
        </p:grpSpPr>
        <p:grpSp>
          <p:nvGrpSpPr>
            <p:cNvPr id="2780" name="Group 175"/>
            <p:cNvGrpSpPr/>
            <p:nvPr/>
          </p:nvGrpSpPr>
          <p:grpSpPr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2787" name="十字星 95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3" name="Text Box 177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81" name="Group 178"/>
            <p:cNvGrpSpPr/>
            <p:nvPr/>
          </p:nvGrpSpPr>
          <p:grpSpPr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2785" name="十字星 96"/>
              <p:cNvPicPr/>
              <p:nvPr/>
            </p:nvPicPr>
            <p:blipFill>
              <a:blip r:embed="rId66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4" name="Text Box 180"/>
              <p:cNvSpPr txBox="1">
                <a:spLocks noChangeArrowheads="1"/>
              </p:cNvSpPr>
              <p:nvPr/>
            </p:nvSpPr>
            <p:spPr bwMode="auto">
              <a:xfrm rot="2700000">
                <a:off x="108268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82" name="Group 181"/>
            <p:cNvGrpSpPr/>
            <p:nvPr/>
          </p:nvGrpSpPr>
          <p:grpSpPr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2783" name="椭圆 97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5" name="Text Box 183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7" name="Group 184"/>
          <p:cNvGrpSpPr/>
          <p:nvPr userDrawn="1"/>
        </p:nvGrpSpPr>
        <p:grpSpPr>
          <a:xfrm>
            <a:off x="1278731" y="4559300"/>
            <a:ext cx="594122" cy="790575"/>
            <a:chOff x="0" y="0"/>
            <a:chExt cx="1024128" cy="1024128"/>
          </a:xfrm>
        </p:grpSpPr>
        <p:grpSp>
          <p:nvGrpSpPr>
            <p:cNvPr id="2771" name="Group 185"/>
            <p:cNvGrpSpPr/>
            <p:nvPr/>
          </p:nvGrpSpPr>
          <p:grpSpPr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2778" name="十字星 99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6" name="Text Box 187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72" name="Group 188"/>
            <p:cNvGrpSpPr/>
            <p:nvPr/>
          </p:nvGrpSpPr>
          <p:grpSpPr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2776" name="十字星 100"/>
              <p:cNvPicPr/>
              <p:nvPr/>
            </p:nvPicPr>
            <p:blipFill>
              <a:blip r:embed="rId68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7" name="Text Box 190"/>
              <p:cNvSpPr txBox="1">
                <a:spLocks noChangeArrowheads="1"/>
              </p:cNvSpPr>
              <p:nvPr/>
            </p:nvSpPr>
            <p:spPr bwMode="auto">
              <a:xfrm rot="2700000">
                <a:off x="109316" y="110713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73" name="Group 191"/>
            <p:cNvGrpSpPr/>
            <p:nvPr/>
          </p:nvGrpSpPr>
          <p:grpSpPr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2774" name="椭圆 101"/>
              <p:cNvPicPr/>
              <p:nvPr/>
            </p:nvPicPr>
            <p:blipFill>
              <a:blip r:embed="rId69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8" name="Text Box 193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8" name="Group 194"/>
          <p:cNvGrpSpPr/>
          <p:nvPr userDrawn="1"/>
        </p:nvGrpSpPr>
        <p:grpSpPr>
          <a:xfrm>
            <a:off x="832247" y="3629025"/>
            <a:ext cx="594122" cy="792163"/>
            <a:chOff x="0" y="0"/>
            <a:chExt cx="1024128" cy="1024128"/>
          </a:xfrm>
        </p:grpSpPr>
        <p:grpSp>
          <p:nvGrpSpPr>
            <p:cNvPr id="2762" name="Group 195"/>
            <p:cNvGrpSpPr/>
            <p:nvPr/>
          </p:nvGrpSpPr>
          <p:grpSpPr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2769" name="十字星 103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9" name="Text Box 197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63" name="Group 198"/>
            <p:cNvGrpSpPr/>
            <p:nvPr/>
          </p:nvGrpSpPr>
          <p:grpSpPr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2767" name="十字星 104"/>
              <p:cNvPicPr/>
              <p:nvPr/>
            </p:nvPicPr>
            <p:blipFill>
              <a:blip r:embed="rId70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0" name="Text Box 200"/>
              <p:cNvSpPr txBox="1">
                <a:spLocks noChangeArrowheads="1"/>
              </p:cNvSpPr>
              <p:nvPr/>
            </p:nvSpPr>
            <p:spPr bwMode="auto">
              <a:xfrm rot="2700000">
                <a:off x="112205" y="107824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64" name="Group 201"/>
            <p:cNvGrpSpPr/>
            <p:nvPr/>
          </p:nvGrpSpPr>
          <p:grpSpPr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2765" name="椭圆 105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1" name="Text Box 203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9" name="Group 204"/>
          <p:cNvGrpSpPr/>
          <p:nvPr userDrawn="1"/>
        </p:nvGrpSpPr>
        <p:grpSpPr>
          <a:xfrm>
            <a:off x="0" y="3730625"/>
            <a:ext cx="594122" cy="792163"/>
            <a:chOff x="0" y="0"/>
            <a:chExt cx="1024128" cy="1024128"/>
          </a:xfrm>
        </p:grpSpPr>
        <p:grpSp>
          <p:nvGrpSpPr>
            <p:cNvPr id="2753" name="Group 205"/>
            <p:cNvGrpSpPr/>
            <p:nvPr/>
          </p:nvGrpSpPr>
          <p:grpSpPr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2760" name="十字星 107"/>
              <p:cNvPicPr/>
              <p:nvPr/>
            </p:nvPicPr>
            <p:blipFill>
              <a:blip r:embed="rId71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2" name="Text Box 207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54" name="Group 208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2758" name="十字星 108"/>
              <p:cNvPicPr/>
              <p:nvPr/>
            </p:nvPicPr>
            <p:blipFill>
              <a:blip r:embed="rId7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3" name="Text Box 210"/>
              <p:cNvSpPr txBox="1">
                <a:spLocks noChangeArrowheads="1"/>
              </p:cNvSpPr>
              <p:nvPr/>
            </p:nvSpPr>
            <p:spPr bwMode="auto">
              <a:xfrm rot="2700000">
                <a:off x="112014" y="111887"/>
                <a:ext cx="68263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55" name="Group 211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2756" name="椭圆 109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4" name="Text Box 213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70" name="Group 214"/>
          <p:cNvGrpSpPr/>
          <p:nvPr userDrawn="1"/>
        </p:nvGrpSpPr>
        <p:grpSpPr>
          <a:xfrm>
            <a:off x="1269206" y="3736975"/>
            <a:ext cx="594122" cy="790575"/>
            <a:chOff x="0" y="0"/>
            <a:chExt cx="1024128" cy="1024128"/>
          </a:xfrm>
        </p:grpSpPr>
        <p:grpSp>
          <p:nvGrpSpPr>
            <p:cNvPr id="2744" name="Group 215"/>
            <p:cNvGrpSpPr/>
            <p:nvPr/>
          </p:nvGrpSpPr>
          <p:grpSpPr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2751" name="十字星 11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5" name="Text Box 217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45" name="Group 218"/>
            <p:cNvGrpSpPr/>
            <p:nvPr/>
          </p:nvGrpSpPr>
          <p:grpSpPr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2749" name="十字星 112"/>
              <p:cNvPicPr/>
              <p:nvPr/>
            </p:nvPicPr>
            <p:blipFill>
              <a:blip r:embed="rId73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6" name="Text Box 220"/>
              <p:cNvSpPr txBox="1">
                <a:spLocks noChangeArrowheads="1"/>
              </p:cNvSpPr>
              <p:nvPr/>
            </p:nvSpPr>
            <p:spPr bwMode="auto">
              <a:xfrm rot="2700000">
                <a:off x="108808" y="111348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46" name="Group 221"/>
            <p:cNvGrpSpPr/>
            <p:nvPr/>
          </p:nvGrpSpPr>
          <p:grpSpPr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2747" name="椭圆 113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7" name="Text Box 223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71" name="Group 224"/>
          <p:cNvGrpSpPr/>
          <p:nvPr userDrawn="1"/>
        </p:nvGrpSpPr>
        <p:grpSpPr>
          <a:xfrm>
            <a:off x="145256" y="1785938"/>
            <a:ext cx="561975" cy="781050"/>
            <a:chOff x="0" y="0"/>
            <a:chExt cx="750277" cy="780485"/>
          </a:xfrm>
        </p:grpSpPr>
        <p:grpSp>
          <p:nvGrpSpPr>
            <p:cNvPr id="2722" name="Group 225"/>
            <p:cNvGrpSpPr/>
            <p:nvPr/>
          </p:nvGrpSpPr>
          <p:grpSpPr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2742" name="任意多边形 123"/>
              <p:cNvSpPr/>
              <p:nvPr/>
            </p:nvSpPr>
            <p:spPr>
              <a:xfrm>
                <a:off x="383642" y="342256"/>
                <a:ext cx="79213" cy="636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857" y="400193"/>
                  </a:cxn>
                  <a:cxn ang="0">
                    <a:pos x="19213" y="64031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743" name="组合 121"/>
              <p:cNvPicPr/>
              <p:nvPr/>
            </p:nvPicPr>
            <p:blipFill>
              <a:blip r:embed="rId74" cstate="print"/>
              <a:stretch>
                <a:fillRect/>
              </a:stretch>
            </p:blipFill>
            <p:spPr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23" name="Group 228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724" name="Group 229"/>
              <p:cNvGrpSpPr/>
              <p:nvPr/>
            </p:nvGrpSpPr>
            <p:grpSpPr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2740" name="椭圆 117"/>
                <p:cNvPicPr/>
                <p:nvPr/>
              </p:nvPicPr>
              <p:blipFill>
                <a:blip r:embed="rId75" cstate="print"/>
                <a:stretch>
                  <a:fillRect/>
                </a:stretch>
              </p:blipFill>
              <p:spPr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8" name="Text Box 231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5" name="Group 232"/>
              <p:cNvGrpSpPr/>
              <p:nvPr/>
            </p:nvGrpSpPr>
            <p:grpSpPr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2738" name="椭圆 118"/>
                <p:cNvPicPr/>
                <p:nvPr/>
              </p:nvPicPr>
              <p:blipFill>
                <a:blip r:embed="rId76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9" name="Text Box 234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6" name="Group 235"/>
              <p:cNvGrpSpPr/>
              <p:nvPr/>
            </p:nvGrpSpPr>
            <p:grpSpPr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2736" name="新月形 119"/>
                <p:cNvPicPr/>
                <p:nvPr/>
              </p:nvPicPr>
              <p:blipFill>
                <a:blip r:embed="rId77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0" name="Text Box 237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7" name="Group 238"/>
              <p:cNvGrpSpPr/>
              <p:nvPr/>
            </p:nvGrpSpPr>
            <p:grpSpPr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2734" name="新月形 120"/>
                <p:cNvPicPr/>
                <p:nvPr/>
              </p:nvPicPr>
              <p:blipFill>
                <a:blip r:embed="rId78" cstate="print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1" name="Text Box 240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8" name="Group 241"/>
              <p:cNvGrpSpPr/>
              <p:nvPr/>
            </p:nvGrpSpPr>
            <p:grpSpPr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2732" name="新月形 121"/>
                <p:cNvPicPr/>
                <p:nvPr/>
              </p:nvPicPr>
              <p:blipFill>
                <a:blip r:embed="rId79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2" name="Text Box 24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9" name="Group 244"/>
              <p:cNvGrpSpPr/>
              <p:nvPr/>
            </p:nvGrpSpPr>
            <p:grpSpPr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2730" name="新月形 122"/>
                <p:cNvPicPr/>
                <p:nvPr/>
              </p:nvPicPr>
              <p:blipFill>
                <a:blip r:embed="rId80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3" name="Text Box 24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72" name="Group 247"/>
          <p:cNvGrpSpPr/>
          <p:nvPr userDrawn="1"/>
        </p:nvGrpSpPr>
        <p:grpSpPr>
          <a:xfrm>
            <a:off x="138113" y="2363788"/>
            <a:ext cx="563166" cy="781050"/>
            <a:chOff x="0" y="0"/>
            <a:chExt cx="750277" cy="780485"/>
          </a:xfrm>
        </p:grpSpPr>
        <p:grpSp>
          <p:nvGrpSpPr>
            <p:cNvPr id="2700" name="Group 248"/>
            <p:cNvGrpSpPr/>
            <p:nvPr/>
          </p:nvGrpSpPr>
          <p:grpSpPr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2720" name="任意多边形 143"/>
              <p:cNvSpPr/>
              <p:nvPr/>
            </p:nvSpPr>
            <p:spPr>
              <a:xfrm>
                <a:off x="385024" y="343602"/>
                <a:ext cx="79046" cy="634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46"/>
                  </a:cxn>
                  <a:cxn ang="0">
                    <a:pos x="19012" y="629036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721" name="组合 141"/>
              <p:cNvPicPr/>
              <p:nvPr/>
            </p:nvPicPr>
            <p:blipFill>
              <a:blip r:embed="rId81" cstate="print"/>
              <a:stretch>
                <a:fillRect/>
              </a:stretch>
            </p:blipFill>
            <p:spPr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01" name="Group 25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702" name="Group 252"/>
              <p:cNvGrpSpPr/>
              <p:nvPr/>
            </p:nvGrpSpPr>
            <p:grpSpPr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2718" name="椭圆 137"/>
                <p:cNvPicPr/>
                <p:nvPr/>
              </p:nvPicPr>
              <p:blipFill>
                <a:blip r:embed="rId82" cstate="print"/>
                <a:stretch>
                  <a:fillRect/>
                </a:stretch>
              </p:blipFill>
              <p:spPr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5" name="Text Box 25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3" name="Group 255"/>
              <p:cNvGrpSpPr/>
              <p:nvPr/>
            </p:nvGrpSpPr>
            <p:grpSpPr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2716" name="椭圆 138"/>
                <p:cNvPicPr/>
                <p:nvPr/>
              </p:nvPicPr>
              <p:blipFill>
                <a:blip r:embed="rId83" cstate="print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8" name="Text Box 257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4" name="Group 258"/>
              <p:cNvGrpSpPr/>
              <p:nvPr/>
            </p:nvGrpSpPr>
            <p:grpSpPr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2714" name="新月形 139"/>
                <p:cNvPicPr/>
                <p:nvPr/>
              </p:nvPicPr>
              <p:blipFill>
                <a:blip r:embed="rId84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9" name="Text Box 26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5" name="Group 261"/>
              <p:cNvGrpSpPr/>
              <p:nvPr/>
            </p:nvGrpSpPr>
            <p:grpSpPr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2712" name="新月形 140"/>
                <p:cNvPicPr/>
                <p:nvPr/>
              </p:nvPicPr>
              <p:blipFill>
                <a:blip r:embed="rId85" cstate="print"/>
                <a:stretch>
                  <a:fillRect/>
                </a:stretch>
              </p:blipFill>
              <p:spPr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4" name="Text Box 26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6" name="Group 264"/>
              <p:cNvGrpSpPr/>
              <p:nvPr/>
            </p:nvGrpSpPr>
            <p:grpSpPr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2710" name="新月形 141"/>
                <p:cNvPicPr/>
                <p:nvPr/>
              </p:nvPicPr>
              <p:blipFill>
                <a:blip r:embed="rId86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1" name="Text Box 26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7" name="Group 267"/>
              <p:cNvGrpSpPr/>
              <p:nvPr/>
            </p:nvGrpSpPr>
            <p:grpSpPr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2708" name="新月形 142"/>
                <p:cNvPicPr/>
                <p:nvPr/>
              </p:nvPicPr>
              <p:blipFill>
                <a:blip r:embed="rId87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" name="Text Box 26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73" name="Group 270"/>
          <p:cNvGrpSpPr/>
          <p:nvPr userDrawn="1"/>
        </p:nvGrpSpPr>
        <p:grpSpPr>
          <a:xfrm>
            <a:off x="6291263" y="142875"/>
            <a:ext cx="563166" cy="781050"/>
            <a:chOff x="0" y="0"/>
            <a:chExt cx="750277" cy="780485"/>
          </a:xfrm>
        </p:grpSpPr>
        <p:grpSp>
          <p:nvGrpSpPr>
            <p:cNvPr id="2678" name="Group 271"/>
            <p:cNvGrpSpPr/>
            <p:nvPr/>
          </p:nvGrpSpPr>
          <p:grpSpPr>
            <a:xfrm>
              <a:off x="48412" y="63246"/>
              <a:ext cx="540065" cy="687094"/>
              <a:chOff x="0" y="0"/>
              <a:chExt cx="768953" cy="978295"/>
            </a:xfrm>
          </p:grpSpPr>
          <p:sp>
            <p:nvSpPr>
              <p:cNvPr id="2698" name="任意多边形 163"/>
              <p:cNvSpPr/>
              <p:nvPr/>
            </p:nvSpPr>
            <p:spPr>
              <a:xfrm>
                <a:off x="385024" y="343614"/>
                <a:ext cx="79046" cy="6346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55"/>
                  </a:cxn>
                  <a:cxn ang="0">
                    <a:pos x="19012" y="62905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99" name="组合 161"/>
              <p:cNvPicPr/>
              <p:nvPr/>
            </p:nvPicPr>
            <p:blipFill>
              <a:blip r:embed="rId88" cstate="print"/>
              <a:stretch>
                <a:fillRect/>
              </a:stretch>
            </p:blipFill>
            <p:spPr>
              <a:xfrm>
                <a:off x="-8583" y="122987"/>
                <a:ext cx="789199" cy="5290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679" name="Group 274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680" name="Group 275"/>
              <p:cNvGrpSpPr/>
              <p:nvPr/>
            </p:nvGrpSpPr>
            <p:grpSpPr>
              <a:xfrm>
                <a:off x="54566" y="15610"/>
                <a:ext cx="359371" cy="383770"/>
                <a:chOff x="0" y="0"/>
                <a:chExt cx="359664" cy="384048"/>
              </a:xfrm>
            </p:grpSpPr>
            <p:pic>
              <p:nvPicPr>
                <p:cNvPr id="2696" name="椭圆 157"/>
                <p:cNvPicPr/>
                <p:nvPr/>
              </p:nvPicPr>
              <p:blipFill>
                <a:blip r:embed="rId89" cstate="print"/>
                <a:stretch>
                  <a:fillRect/>
                </a:stretch>
              </p:blipFill>
              <p:spPr>
                <a:xfrm>
                  <a:off x="0" y="0"/>
                  <a:ext cx="35966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" name="Text Box 27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7153" y="46292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1" name="Group 278"/>
              <p:cNvGrpSpPr/>
              <p:nvPr/>
            </p:nvGrpSpPr>
            <p:grpSpPr>
              <a:xfrm>
                <a:off x="-6345" y="9518"/>
                <a:ext cx="761380" cy="761449"/>
                <a:chOff x="0" y="0"/>
                <a:chExt cx="762000" cy="762000"/>
              </a:xfrm>
            </p:grpSpPr>
            <p:pic>
              <p:nvPicPr>
                <p:cNvPr id="2694" name="椭圆 158"/>
                <p:cNvPicPr/>
                <p:nvPr/>
              </p:nvPicPr>
              <p:blipFill>
                <a:blip r:embed="rId90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" name="Text Box 280"/>
                <p:cNvSpPr txBox="1">
                  <a:spLocks noChangeArrowheads="1"/>
                </p:cNvSpPr>
                <p:nvPr/>
              </p:nvSpPr>
              <p:spPr bwMode="auto">
                <a:xfrm>
                  <a:off x="115888" y="117475"/>
                  <a:ext cx="531812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2" name="Group 281"/>
              <p:cNvGrpSpPr/>
              <p:nvPr/>
            </p:nvGrpSpPr>
            <p:grpSpPr>
              <a:xfrm>
                <a:off x="18019" y="100892"/>
                <a:ext cx="280188" cy="536060"/>
                <a:chOff x="0" y="0"/>
                <a:chExt cx="280416" cy="536448"/>
              </a:xfrm>
            </p:grpSpPr>
            <p:pic>
              <p:nvPicPr>
                <p:cNvPr id="2692" name="新月形 159"/>
                <p:cNvPicPr/>
                <p:nvPr/>
              </p:nvPicPr>
              <p:blipFill>
                <a:blip r:embed="rId91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2" name="Text Box 283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1654" y="148273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3" name="Group 284"/>
              <p:cNvGrpSpPr/>
              <p:nvPr/>
            </p:nvGrpSpPr>
            <p:grpSpPr>
              <a:xfrm>
                <a:off x="432210" y="332372"/>
                <a:ext cx="304552" cy="389862"/>
                <a:chOff x="0" y="0"/>
                <a:chExt cx="304800" cy="390144"/>
              </a:xfrm>
            </p:grpSpPr>
            <p:pic>
              <p:nvPicPr>
                <p:cNvPr id="2690" name="新月形 160"/>
                <p:cNvPicPr/>
                <p:nvPr/>
              </p:nvPicPr>
              <p:blipFill>
                <a:blip r:embed="rId92" cstate="print"/>
                <a:stretch>
                  <a:fillRect/>
                </a:stretch>
              </p:blipFill>
              <p:spPr>
                <a:xfrm>
                  <a:off x="0" y="0"/>
                  <a:ext cx="30480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88" name="Text Box 286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3551" y="173800"/>
                  <a:ext cx="20637" cy="1571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4" name="Group 287"/>
              <p:cNvGrpSpPr/>
              <p:nvPr/>
            </p:nvGrpSpPr>
            <p:grpSpPr>
              <a:xfrm>
                <a:off x="176386" y="100892"/>
                <a:ext cx="225368" cy="243664"/>
                <a:chOff x="0" y="0"/>
                <a:chExt cx="225552" cy="243840"/>
              </a:xfrm>
            </p:grpSpPr>
            <p:pic>
              <p:nvPicPr>
                <p:cNvPr id="2688" name="新月形 161"/>
                <p:cNvPicPr/>
                <p:nvPr/>
              </p:nvPicPr>
              <p:blipFill>
                <a:blip r:embed="rId93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4" name="Text Box 2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1595" y="6985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5" name="Group 290"/>
              <p:cNvGrpSpPr/>
              <p:nvPr/>
            </p:nvGrpSpPr>
            <p:grpSpPr>
              <a:xfrm>
                <a:off x="145931" y="265365"/>
                <a:ext cx="219277" cy="249755"/>
                <a:chOff x="0" y="0"/>
                <a:chExt cx="219456" cy="249936"/>
              </a:xfrm>
            </p:grpSpPr>
            <p:pic>
              <p:nvPicPr>
                <p:cNvPr id="2686" name="新月形 162"/>
                <p:cNvPicPr/>
                <p:nvPr/>
              </p:nvPicPr>
              <p:blipFill>
                <a:blip r:embed="rId94" cstate="print"/>
                <a:stretch>
                  <a:fillRect/>
                </a:stretch>
              </p:blipFill>
              <p:spPr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" name="Text Box 29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8738" y="9081"/>
                  <a:ext cx="58737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74" name="Group 293"/>
          <p:cNvGrpSpPr/>
          <p:nvPr userDrawn="1"/>
        </p:nvGrpSpPr>
        <p:grpSpPr>
          <a:xfrm>
            <a:off x="345281" y="1077913"/>
            <a:ext cx="8543925" cy="5116512"/>
            <a:chOff x="0" y="0"/>
            <a:chExt cx="11391651" cy="5116551"/>
          </a:xfrm>
        </p:grpSpPr>
        <p:sp>
          <p:nvSpPr>
            <p:cNvPr id="2834" name="圆角矩形 175"/>
            <p:cNvSpPr>
              <a:spLocks noChangeArrowheads="1"/>
            </p:cNvSpPr>
            <p:nvPr/>
          </p:nvSpPr>
          <p:spPr bwMode="auto">
            <a:xfrm>
              <a:off x="0" y="0"/>
              <a:ext cx="11391651" cy="5116551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6" name="圆角矩形 176"/>
            <p:cNvSpPr>
              <a:spLocks noChangeArrowheads="1"/>
            </p:cNvSpPr>
            <p:nvPr/>
          </p:nvSpPr>
          <p:spPr bwMode="auto">
            <a:xfrm>
              <a:off x="227008" y="225427"/>
              <a:ext cx="10923348" cy="4711736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75" name="Group 296"/>
          <p:cNvGrpSpPr/>
          <p:nvPr userDrawn="1"/>
        </p:nvGrpSpPr>
        <p:grpSpPr>
          <a:xfrm>
            <a:off x="-259556" y="4252913"/>
            <a:ext cx="9552385" cy="2763837"/>
            <a:chOff x="0" y="0"/>
            <a:chExt cx="12738367" cy="2763525"/>
          </a:xfrm>
        </p:grpSpPr>
        <p:grpSp>
          <p:nvGrpSpPr>
            <p:cNvPr id="2130" name="Group 297"/>
            <p:cNvGrpSpPr/>
            <p:nvPr/>
          </p:nvGrpSpPr>
          <p:grpSpPr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2664" name="任意多边形 962"/>
              <p:cNvSpPr/>
              <p:nvPr/>
            </p:nvSpPr>
            <p:spPr>
              <a:xfrm>
                <a:off x="636509" y="888901"/>
                <a:ext cx="179413" cy="1715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009" y="538349"/>
                  </a:cxn>
                  <a:cxn ang="0">
                    <a:pos x="167009" y="171520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65" name="Group 299"/>
              <p:cNvGrpSpPr/>
              <p:nvPr/>
            </p:nvGrpSpPr>
            <p:grpSpPr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2666" name="圆角矩形 1462"/>
                <p:cNvSpPr/>
                <p:nvPr/>
              </p:nvSpPr>
              <p:spPr>
                <a:xfrm rot="-230156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7" name="圆角矩形 1462"/>
                <p:cNvSpPr/>
                <p:nvPr/>
              </p:nvSpPr>
              <p:spPr>
                <a:xfrm rot="51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8" name="圆角矩形 1462"/>
                <p:cNvSpPr/>
                <p:nvPr/>
              </p:nvSpPr>
              <p:spPr>
                <a:xfrm rot="246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9" name="圆角矩形 1462"/>
                <p:cNvSpPr/>
                <p:nvPr/>
              </p:nvSpPr>
              <p:spPr>
                <a:xfrm rot="78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0" name="圆角矩形 1462"/>
                <p:cNvSpPr/>
                <p:nvPr/>
              </p:nvSpPr>
              <p:spPr>
                <a:xfrm rot="10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1" name="圆角矩形 1462"/>
                <p:cNvSpPr/>
                <p:nvPr/>
              </p:nvSpPr>
              <p:spPr>
                <a:xfrm rot="64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2" name="圆角矩形 1462"/>
                <p:cNvSpPr/>
                <p:nvPr/>
              </p:nvSpPr>
              <p:spPr>
                <a:xfrm rot="37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3" name="圆角矩形 1462"/>
                <p:cNvSpPr/>
                <p:nvPr/>
              </p:nvSpPr>
              <p:spPr>
                <a:xfrm rot="91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4" name="圆角矩形 1462"/>
                <p:cNvSpPr/>
                <p:nvPr/>
              </p:nvSpPr>
              <p:spPr>
                <a:xfrm rot="10129818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38" name="椭圆 973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131" name="Group 310"/>
            <p:cNvGrpSpPr/>
            <p:nvPr/>
          </p:nvGrpSpPr>
          <p:grpSpPr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2659" name="任意多边形 957"/>
              <p:cNvSpPr/>
              <p:nvPr/>
            </p:nvSpPr>
            <p:spPr>
              <a:xfrm rot="2555186">
                <a:off x="114539" y="118"/>
                <a:ext cx="1110596" cy="1119861"/>
              </a:xfrm>
              <a:custGeom>
                <a:avLst/>
                <a:gdLst/>
                <a:ahLst/>
                <a:cxnLst>
                  <a:cxn ang="0">
                    <a:pos x="39418" y="437202"/>
                  </a:cxn>
                  <a:cxn ang="0">
                    <a:pos x="278506" y="9109"/>
                  </a:cxn>
                  <a:cxn ang="0">
                    <a:pos x="399965" y="186624"/>
                  </a:cxn>
                  <a:cxn ang="0">
                    <a:pos x="266937" y="230710"/>
                  </a:cxn>
                  <a:cxn ang="0">
                    <a:pos x="39418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60" name="Group 312"/>
              <p:cNvGrpSpPr/>
              <p:nvPr/>
            </p:nvGrpSpPr>
            <p:grpSpPr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2661" name="任意多边形 959"/>
                <p:cNvSpPr/>
                <p:nvPr/>
              </p:nvSpPr>
              <p:spPr>
                <a:xfrm>
                  <a:off x="-30364" y="260770"/>
                  <a:ext cx="1187024" cy="542023"/>
                </a:xfrm>
                <a:custGeom>
                  <a:avLst/>
                  <a:gdLst/>
                  <a:ahLst/>
                  <a:cxnLst>
                    <a:cxn ang="0">
                      <a:pos x="0" y="273425"/>
                    </a:cxn>
                    <a:cxn ang="0">
                      <a:pos x="779080" y="10379"/>
                    </a:cxn>
                    <a:cxn ang="0">
                      <a:pos x="1190502" y="536470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2" name="任意多边形 960"/>
                <p:cNvSpPr/>
                <p:nvPr/>
              </p:nvSpPr>
              <p:spPr>
                <a:xfrm>
                  <a:off x="36530" y="273528"/>
                  <a:ext cx="453792" cy="420246"/>
                </a:xfrm>
                <a:custGeom>
                  <a:avLst/>
                  <a:gdLst/>
                  <a:ahLst/>
                  <a:cxnLst>
                    <a:cxn ang="0">
                      <a:pos x="0" y="66859"/>
                    </a:cxn>
                    <a:cxn ang="0">
                      <a:pos x="440702" y="25389"/>
                    </a:cxn>
                    <a:cxn ang="0">
                      <a:pos x="267879" y="406916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3" name="任意多边形 961"/>
                <p:cNvSpPr/>
                <p:nvPr/>
              </p:nvSpPr>
              <p:spPr>
                <a:xfrm rot="2155618">
                  <a:off x="235479" y="6779"/>
                  <a:ext cx="795329" cy="446511"/>
                </a:xfrm>
                <a:custGeom>
                  <a:avLst/>
                  <a:gdLst/>
                  <a:ahLst/>
                  <a:cxnLst>
                    <a:cxn ang="0">
                      <a:pos x="0" y="171387"/>
                    </a:cxn>
                    <a:cxn ang="0">
                      <a:pos x="763745" y="154974"/>
                    </a:cxn>
                    <a:cxn ang="0">
                      <a:pos x="674968" y="434372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132" name="Group 316"/>
            <p:cNvGrpSpPr/>
            <p:nvPr/>
          </p:nvGrpSpPr>
          <p:grpSpPr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2654" name="任意多边形 952"/>
              <p:cNvSpPr/>
              <p:nvPr/>
            </p:nvSpPr>
            <p:spPr>
              <a:xfrm rot="2555186">
                <a:off x="116227" y="-17654"/>
                <a:ext cx="1132092" cy="1119861"/>
              </a:xfrm>
              <a:custGeom>
                <a:avLst/>
                <a:gdLst/>
                <a:ahLst/>
                <a:cxnLst>
                  <a:cxn ang="0">
                    <a:pos x="41668" y="437200"/>
                  </a:cxn>
                  <a:cxn ang="0">
                    <a:pos x="294400" y="9109"/>
                  </a:cxn>
                  <a:cxn ang="0">
                    <a:pos x="422788" y="186623"/>
                  </a:cxn>
                  <a:cxn ang="0">
                    <a:pos x="282170" y="230709"/>
                  </a:cxn>
                  <a:cxn ang="0">
                    <a:pos x="41668" y="437200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55" name="Group 318"/>
              <p:cNvGrpSpPr/>
              <p:nvPr/>
            </p:nvGrpSpPr>
            <p:grpSpPr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2656" name="任意多边形 954"/>
                <p:cNvSpPr/>
                <p:nvPr/>
              </p:nvSpPr>
              <p:spPr>
                <a:xfrm>
                  <a:off x="8710" y="248020"/>
                  <a:ext cx="1218074" cy="542021"/>
                </a:xfrm>
                <a:custGeom>
                  <a:avLst/>
                  <a:gdLst/>
                  <a:ahLst/>
                  <a:cxnLst>
                    <a:cxn ang="0">
                      <a:pos x="0" y="272240"/>
                    </a:cxn>
                    <a:cxn ang="0">
                      <a:pos x="837006" y="10335"/>
                    </a:cxn>
                    <a:cxn ang="0">
                      <a:pos x="1279020" y="534143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7" name="任意多边形 955"/>
                <p:cNvSpPr/>
                <p:nvPr/>
              </p:nvSpPr>
              <p:spPr>
                <a:xfrm>
                  <a:off x="77054" y="257932"/>
                  <a:ext cx="463346" cy="420246"/>
                </a:xfrm>
                <a:custGeom>
                  <a:avLst/>
                  <a:gdLst/>
                  <a:ahLst/>
                  <a:cxnLst>
                    <a:cxn ang="0">
                      <a:pos x="0" y="67612"/>
                    </a:cxn>
                    <a:cxn ang="0">
                      <a:pos x="469195" y="25675"/>
                    </a:cxn>
                    <a:cxn ang="0">
                      <a:pos x="285197" y="411501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8" name="任意多边形 956"/>
                <p:cNvSpPr/>
                <p:nvPr/>
              </p:nvSpPr>
              <p:spPr>
                <a:xfrm rot="2155618">
                  <a:off x="271099" y="-15699"/>
                  <a:ext cx="819215" cy="456063"/>
                </a:xfrm>
                <a:custGeom>
                  <a:avLst/>
                  <a:gdLst/>
                  <a:ahLst/>
                  <a:cxnLst>
                    <a:cxn ang="0">
                      <a:pos x="0" y="177864"/>
                    </a:cxn>
                    <a:cxn ang="0">
                      <a:pos x="824976" y="160832"/>
                    </a:cxn>
                    <a:cxn ang="0">
                      <a:pos x="729083" y="450791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133" name="Group 322"/>
            <p:cNvGrpSpPr/>
            <p:nvPr/>
          </p:nvGrpSpPr>
          <p:grpSpPr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2649" name="任意多边形 947"/>
              <p:cNvSpPr/>
              <p:nvPr/>
            </p:nvSpPr>
            <p:spPr>
              <a:xfrm rot="2555186">
                <a:off x="116197" y="-17665"/>
                <a:ext cx="1132090" cy="1119861"/>
              </a:xfrm>
              <a:custGeom>
                <a:avLst/>
                <a:gdLst/>
                <a:ahLst/>
                <a:cxnLst>
                  <a:cxn ang="0">
                    <a:pos x="41668" y="437200"/>
                  </a:cxn>
                  <a:cxn ang="0">
                    <a:pos x="294397" y="9109"/>
                  </a:cxn>
                  <a:cxn ang="0">
                    <a:pos x="422784" y="186623"/>
                  </a:cxn>
                  <a:cxn ang="0">
                    <a:pos x="282167" y="230709"/>
                  </a:cxn>
                  <a:cxn ang="0">
                    <a:pos x="41668" y="437200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50" name="Group 324"/>
              <p:cNvGrpSpPr/>
              <p:nvPr/>
            </p:nvGrpSpPr>
            <p:grpSpPr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2651" name="任意多边形 949"/>
                <p:cNvSpPr/>
                <p:nvPr/>
              </p:nvSpPr>
              <p:spPr>
                <a:xfrm>
                  <a:off x="25613" y="249460"/>
                  <a:ext cx="1215683" cy="539634"/>
                </a:xfrm>
                <a:custGeom>
                  <a:avLst/>
                  <a:gdLst/>
                  <a:ahLst/>
                  <a:cxnLst>
                    <a:cxn ang="0">
                      <a:pos x="0" y="269848"/>
                    </a:cxn>
                    <a:cxn ang="0">
                      <a:pos x="832056" y="10244"/>
                    </a:cxn>
                    <a:cxn ang="0">
                      <a:pos x="1271458" y="529452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2" name="任意多边形 950"/>
                <p:cNvSpPr/>
                <p:nvPr/>
              </p:nvSpPr>
              <p:spPr>
                <a:xfrm>
                  <a:off x="88087" y="270175"/>
                  <a:ext cx="463345" cy="413082"/>
                </a:xfrm>
                <a:custGeom>
                  <a:avLst/>
                  <a:gdLst/>
                  <a:ahLst/>
                  <a:cxnLst>
                    <a:cxn ang="0">
                      <a:pos x="0" y="63874"/>
                    </a:cxn>
                    <a:cxn ang="0">
                      <a:pos x="461872" y="24254"/>
                    </a:cxn>
                    <a:cxn ang="0">
                      <a:pos x="280746" y="388743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3" name="任意多边形 951"/>
                <p:cNvSpPr/>
                <p:nvPr/>
              </p:nvSpPr>
              <p:spPr>
                <a:xfrm rot="2155618">
                  <a:off x="287182" y="-4866"/>
                  <a:ext cx="814437" cy="451286"/>
                </a:xfrm>
                <a:custGeom>
                  <a:avLst/>
                  <a:gdLst/>
                  <a:ahLst/>
                  <a:cxnLst>
                    <a:cxn ang="0">
                      <a:pos x="0" y="175073"/>
                    </a:cxn>
                    <a:cxn ang="0">
                      <a:pos x="805691" y="158306"/>
                    </a:cxn>
                    <a:cxn ang="0">
                      <a:pos x="712038" y="443712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134" name="Group 328"/>
            <p:cNvGrpSpPr/>
            <p:nvPr/>
          </p:nvGrpSpPr>
          <p:grpSpPr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2637" name="任意多边形 935"/>
              <p:cNvSpPr/>
              <p:nvPr/>
            </p:nvSpPr>
            <p:spPr>
              <a:xfrm>
                <a:off x="635732" y="888755"/>
                <a:ext cx="179269" cy="17161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6339" y="538724"/>
                  </a:cxn>
                  <a:cxn ang="0">
                    <a:pos x="166339" y="1716400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38" name="Group 330"/>
              <p:cNvGrpSpPr/>
              <p:nvPr/>
            </p:nvGrpSpPr>
            <p:grpSpPr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2639" name="圆角矩形 1462"/>
                <p:cNvSpPr/>
                <p:nvPr/>
              </p:nvSpPr>
              <p:spPr>
                <a:xfrm rot="-230156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0" name="圆角矩形 1462"/>
                <p:cNvSpPr/>
                <p:nvPr/>
              </p:nvSpPr>
              <p:spPr>
                <a:xfrm rot="516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1" name="圆角矩形 1462"/>
                <p:cNvSpPr/>
                <p:nvPr/>
              </p:nvSpPr>
              <p:spPr>
                <a:xfrm rot="246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2" name="圆角矩形 1462"/>
                <p:cNvSpPr/>
                <p:nvPr/>
              </p:nvSpPr>
              <p:spPr>
                <a:xfrm rot="786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3" name="圆角矩形 1462"/>
                <p:cNvSpPr/>
                <p:nvPr/>
              </p:nvSpPr>
              <p:spPr>
                <a:xfrm rot="10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4" name="圆角矩形 1462"/>
                <p:cNvSpPr/>
                <p:nvPr/>
              </p:nvSpPr>
              <p:spPr>
                <a:xfrm rot="648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5" name="圆角矩形 1462"/>
                <p:cNvSpPr/>
                <p:nvPr/>
              </p:nvSpPr>
              <p:spPr>
                <a:xfrm rot="378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6" name="圆角矩形 1462"/>
                <p:cNvSpPr/>
                <p:nvPr/>
              </p:nvSpPr>
              <p:spPr>
                <a:xfrm rot="91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7" name="圆角矩形 1462"/>
                <p:cNvSpPr/>
                <p:nvPr/>
              </p:nvSpPr>
              <p:spPr>
                <a:xfrm rot="10129818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40" name="椭圆 946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135" name="Group 341"/>
            <p:cNvGrpSpPr/>
            <p:nvPr/>
          </p:nvGrpSpPr>
          <p:grpSpPr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2625" name="任意多边形 923"/>
              <p:cNvSpPr/>
              <p:nvPr/>
            </p:nvSpPr>
            <p:spPr>
              <a:xfrm>
                <a:off x="637527" y="888731"/>
                <a:ext cx="177146" cy="17162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721" y="538954"/>
                  </a:cxn>
                  <a:cxn ang="0">
                    <a:pos x="156721" y="171713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26" name="Group 343"/>
              <p:cNvGrpSpPr/>
              <p:nvPr/>
            </p:nvGrpSpPr>
            <p:grpSpPr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2627" name="圆角矩形 1462"/>
                <p:cNvSpPr/>
                <p:nvPr/>
              </p:nvSpPr>
              <p:spPr>
                <a:xfrm rot="-230156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28" name="圆角矩形 1462"/>
                <p:cNvSpPr/>
                <p:nvPr/>
              </p:nvSpPr>
              <p:spPr>
                <a:xfrm rot="516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29" name="圆角矩形 1462"/>
                <p:cNvSpPr/>
                <p:nvPr/>
              </p:nvSpPr>
              <p:spPr>
                <a:xfrm rot="246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0" name="圆角矩形 1462"/>
                <p:cNvSpPr/>
                <p:nvPr/>
              </p:nvSpPr>
              <p:spPr>
                <a:xfrm rot="786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1" name="圆角矩形 1462"/>
                <p:cNvSpPr/>
                <p:nvPr/>
              </p:nvSpPr>
              <p:spPr>
                <a:xfrm rot="10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2" name="圆角矩形 1462"/>
                <p:cNvSpPr/>
                <p:nvPr/>
              </p:nvSpPr>
              <p:spPr>
                <a:xfrm rot="648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3" name="圆角矩形 1462"/>
                <p:cNvSpPr/>
                <p:nvPr/>
              </p:nvSpPr>
              <p:spPr>
                <a:xfrm rot="378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4" name="圆角矩形 1462"/>
                <p:cNvSpPr/>
                <p:nvPr/>
              </p:nvSpPr>
              <p:spPr>
                <a:xfrm rot="91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5" name="圆角矩形 1462"/>
                <p:cNvSpPr/>
                <p:nvPr/>
              </p:nvSpPr>
              <p:spPr>
                <a:xfrm rot="10129818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42" name="椭圆 934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136" name="Group 354"/>
            <p:cNvGrpSpPr/>
            <p:nvPr/>
          </p:nvGrpSpPr>
          <p:grpSpPr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2623" name="任意多边形 912"/>
              <p:cNvSpPr/>
              <p:nvPr/>
            </p:nvSpPr>
            <p:spPr>
              <a:xfrm>
                <a:off x="383334" y="342022"/>
                <a:ext cx="81238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7" y="401685"/>
                  </a:cxn>
                  <a:cxn ang="0">
                    <a:pos x="2179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24" name="组合 910"/>
              <p:cNvPicPr/>
              <p:nvPr/>
            </p:nvPicPr>
            <p:blipFill>
              <a:blip r:embed="rId95" cstate="print"/>
              <a:stretch>
                <a:fillRect/>
              </a:stretch>
            </p:blipFill>
            <p:spPr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37" name="Group 357"/>
            <p:cNvGrpSpPr/>
            <p:nvPr/>
          </p:nvGrpSpPr>
          <p:grpSpPr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2621" name="任意多边形 901"/>
              <p:cNvSpPr/>
              <p:nvPr/>
            </p:nvSpPr>
            <p:spPr>
              <a:xfrm>
                <a:off x="384519" y="341176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22" name="组合 899"/>
              <p:cNvPicPr/>
              <p:nvPr/>
            </p:nvPicPr>
            <p:blipFill>
              <a:blip r:embed="rId96" cstate="print"/>
              <a:stretch>
                <a:fillRect/>
              </a:stretch>
            </p:blipFill>
            <p:spPr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38" name="Group 360"/>
            <p:cNvGrpSpPr/>
            <p:nvPr/>
          </p:nvGrpSpPr>
          <p:grpSpPr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2619" name="任意多边形 890"/>
              <p:cNvSpPr/>
              <p:nvPr/>
            </p:nvSpPr>
            <p:spPr>
              <a:xfrm>
                <a:off x="383684" y="342481"/>
                <a:ext cx="81236" cy="637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92"/>
                  </a:cxn>
                  <a:cxn ang="0">
                    <a:pos x="21798" y="64270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20" name="组合 888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39" name="Group 363"/>
            <p:cNvGrpSpPr/>
            <p:nvPr/>
          </p:nvGrpSpPr>
          <p:grpSpPr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2617" name="任意多边形 879"/>
              <p:cNvSpPr/>
              <p:nvPr/>
            </p:nvSpPr>
            <p:spPr>
              <a:xfrm>
                <a:off x="385535" y="34255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8" name="组合 877"/>
              <p:cNvPicPr/>
              <p:nvPr/>
            </p:nvPicPr>
            <p:blipFill>
              <a:blip r:embed="rId98" cstate="print"/>
              <a:stretch>
                <a:fillRect/>
              </a:stretch>
            </p:blipFill>
            <p:spPr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0" name="Group 366"/>
            <p:cNvGrpSpPr/>
            <p:nvPr/>
          </p:nvGrpSpPr>
          <p:grpSpPr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2615" name="任意多边形 868"/>
              <p:cNvSpPr/>
              <p:nvPr/>
            </p:nvSpPr>
            <p:spPr>
              <a:xfrm>
                <a:off x="382973" y="343479"/>
                <a:ext cx="80974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89" y="393903"/>
                  </a:cxn>
                  <a:cxn ang="0">
                    <a:pos x="21447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6" name="组合 866"/>
              <p:cNvPicPr/>
              <p:nvPr/>
            </p:nvPicPr>
            <p:blipFill>
              <a:blip r:embed="rId99" cstate="print"/>
              <a:stretch>
                <a:fillRect/>
              </a:stretch>
            </p:blipFill>
            <p:spPr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1" name="Group 369"/>
            <p:cNvGrpSpPr/>
            <p:nvPr/>
          </p:nvGrpSpPr>
          <p:grpSpPr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2613" name="任意多边形 857"/>
              <p:cNvSpPr/>
              <p:nvPr/>
            </p:nvSpPr>
            <p:spPr>
              <a:xfrm>
                <a:off x="383554" y="341319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4" name="组合 855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2" name="Group 372"/>
            <p:cNvGrpSpPr/>
            <p:nvPr/>
          </p:nvGrpSpPr>
          <p:grpSpPr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2611" name="任意多边形 846"/>
              <p:cNvSpPr/>
              <p:nvPr/>
            </p:nvSpPr>
            <p:spPr>
              <a:xfrm>
                <a:off x="384380" y="342787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2" name="组合 844"/>
              <p:cNvPicPr/>
              <p:nvPr/>
            </p:nvPicPr>
            <p:blipFill>
              <a:blip r:embed="rId100" cstate="print"/>
              <a:stretch>
                <a:fillRect/>
              </a:stretch>
            </p:blipFill>
            <p:spPr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3" name="Group 375"/>
            <p:cNvGrpSpPr/>
            <p:nvPr/>
          </p:nvGrpSpPr>
          <p:grpSpPr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2609" name="任意多边形 835"/>
              <p:cNvSpPr/>
              <p:nvPr/>
            </p:nvSpPr>
            <p:spPr>
              <a:xfrm>
                <a:off x="382366" y="34320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0" name="组合 833"/>
              <p:cNvPicPr/>
              <p:nvPr/>
            </p:nvPicPr>
            <p:blipFill>
              <a:blip r:embed="rId101" cstate="print"/>
              <a:stretch>
                <a:fillRect/>
              </a:stretch>
            </p:blipFill>
            <p:spPr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4" name="Group 378"/>
            <p:cNvGrpSpPr/>
            <p:nvPr/>
          </p:nvGrpSpPr>
          <p:grpSpPr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2607" name="任意多边形 824"/>
              <p:cNvSpPr/>
              <p:nvPr/>
            </p:nvSpPr>
            <p:spPr>
              <a:xfrm>
                <a:off x="381522" y="343090"/>
                <a:ext cx="81236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3"/>
                  </a:cxn>
                  <a:cxn ang="0">
                    <a:pos x="2179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8" name="组合 822"/>
              <p:cNvPicPr/>
              <p:nvPr/>
            </p:nvPicPr>
            <p:blipFill>
              <a:blip r:embed="rId102" cstate="print"/>
              <a:stretch>
                <a:fillRect/>
              </a:stretch>
            </p:blipFill>
            <p:spPr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5" name="Group 381"/>
            <p:cNvGrpSpPr/>
            <p:nvPr/>
          </p:nvGrpSpPr>
          <p:grpSpPr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2605" name="任意多边形 813"/>
              <p:cNvSpPr/>
              <p:nvPr/>
            </p:nvSpPr>
            <p:spPr>
              <a:xfrm>
                <a:off x="385910" y="341637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6" name="组合 811"/>
              <p:cNvPicPr/>
              <p:nvPr/>
            </p:nvPicPr>
            <p:blipFill>
              <a:blip r:embed="rId103" cstate="print"/>
              <a:stretch>
                <a:fillRect/>
              </a:stretch>
            </p:blipFill>
            <p:spPr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6" name="Group 384"/>
            <p:cNvGrpSpPr/>
            <p:nvPr/>
          </p:nvGrpSpPr>
          <p:grpSpPr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2603" name="任意多边形 802"/>
              <p:cNvSpPr/>
              <p:nvPr/>
            </p:nvSpPr>
            <p:spPr>
              <a:xfrm>
                <a:off x="383849" y="341181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4" name="组合 800"/>
              <p:cNvPicPr/>
              <p:nvPr/>
            </p:nvPicPr>
            <p:blipFill>
              <a:blip r:embed="rId104" cstate="print"/>
              <a:stretch>
                <a:fillRect/>
              </a:stretch>
            </p:blipFill>
            <p:spPr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7" name="Group 387"/>
            <p:cNvGrpSpPr/>
            <p:nvPr/>
          </p:nvGrpSpPr>
          <p:grpSpPr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2601" name="任意多边形 791"/>
              <p:cNvSpPr/>
              <p:nvPr/>
            </p:nvSpPr>
            <p:spPr>
              <a:xfrm>
                <a:off x="383012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2" name="组合 789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8" name="Group 390"/>
            <p:cNvGrpSpPr/>
            <p:nvPr/>
          </p:nvGrpSpPr>
          <p:grpSpPr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2599" name="任意多边形 780"/>
              <p:cNvSpPr/>
              <p:nvPr/>
            </p:nvSpPr>
            <p:spPr>
              <a:xfrm>
                <a:off x="383707" y="34304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0" name="组合 778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9" name="Group 393"/>
            <p:cNvGrpSpPr/>
            <p:nvPr/>
          </p:nvGrpSpPr>
          <p:grpSpPr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2597" name="任意多边形 769"/>
              <p:cNvSpPr/>
              <p:nvPr/>
            </p:nvSpPr>
            <p:spPr>
              <a:xfrm>
                <a:off x="384946" y="342708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8" name="组合 767"/>
              <p:cNvPicPr/>
              <p:nvPr/>
            </p:nvPicPr>
            <p:blipFill>
              <a:blip r:embed="rId106" cstate="print"/>
              <a:stretch>
                <a:fillRect/>
              </a:stretch>
            </p:blipFill>
            <p:spPr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0" name="Group 396"/>
            <p:cNvGrpSpPr/>
            <p:nvPr/>
          </p:nvGrpSpPr>
          <p:grpSpPr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2595" name="任意多边形 758"/>
              <p:cNvSpPr/>
              <p:nvPr/>
            </p:nvSpPr>
            <p:spPr>
              <a:xfrm>
                <a:off x="382014" y="342708"/>
                <a:ext cx="81237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6" name="组合 756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1" name="Group 399"/>
            <p:cNvGrpSpPr/>
            <p:nvPr/>
          </p:nvGrpSpPr>
          <p:grpSpPr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2593" name="任意多边形 747"/>
              <p:cNvSpPr/>
              <p:nvPr/>
            </p:nvSpPr>
            <p:spPr>
              <a:xfrm>
                <a:off x="384877" y="34310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4" name="组合 745"/>
              <p:cNvPicPr/>
              <p:nvPr/>
            </p:nvPicPr>
            <p:blipFill>
              <a:blip r:embed="rId108" cstate="print"/>
              <a:stretch>
                <a:fillRect/>
              </a:stretch>
            </p:blipFill>
            <p:spPr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2" name="Group 402"/>
            <p:cNvGrpSpPr/>
            <p:nvPr/>
          </p:nvGrpSpPr>
          <p:grpSpPr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2591" name="任意多边形 736"/>
              <p:cNvSpPr/>
              <p:nvPr/>
            </p:nvSpPr>
            <p:spPr>
              <a:xfrm>
                <a:off x="382878" y="342151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2" name="组合 734"/>
              <p:cNvPicPr/>
              <p:nvPr/>
            </p:nvPicPr>
            <p:blipFill>
              <a:blip r:embed="rId109" cstate="print"/>
              <a:stretch>
                <a:fillRect/>
              </a:stretch>
            </p:blipFill>
            <p:spPr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3" name="Group 405"/>
            <p:cNvGrpSpPr/>
            <p:nvPr/>
          </p:nvGrpSpPr>
          <p:grpSpPr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2589" name="任意多边形 725"/>
              <p:cNvSpPr/>
              <p:nvPr/>
            </p:nvSpPr>
            <p:spPr>
              <a:xfrm>
                <a:off x="384407" y="34305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0" name="组合 723"/>
              <p:cNvPicPr/>
              <p:nvPr/>
            </p:nvPicPr>
            <p:blipFill>
              <a:blip r:embed="rId110" cstate="print"/>
              <a:stretch>
                <a:fillRect/>
              </a:stretch>
            </p:blipFill>
            <p:spPr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4" name="Group 408"/>
            <p:cNvGrpSpPr/>
            <p:nvPr/>
          </p:nvGrpSpPr>
          <p:grpSpPr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2587" name="任意多边形 714"/>
              <p:cNvSpPr/>
              <p:nvPr/>
            </p:nvSpPr>
            <p:spPr>
              <a:xfrm>
                <a:off x="384969" y="342448"/>
                <a:ext cx="77798" cy="6365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0234" y="398848"/>
                  </a:cxn>
                  <a:cxn ang="0">
                    <a:pos x="17559" y="6381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8" name="组合 712"/>
              <p:cNvPicPr/>
              <p:nvPr/>
            </p:nvPicPr>
            <p:blipFill>
              <a:blip r:embed="rId111" cstate="print"/>
              <a:stretch>
                <a:fillRect/>
              </a:stretch>
            </p:blipFill>
            <p:spPr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5" name="Group 411"/>
            <p:cNvGrpSpPr/>
            <p:nvPr/>
          </p:nvGrpSpPr>
          <p:grpSpPr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2585" name="任意多边形 703"/>
              <p:cNvSpPr/>
              <p:nvPr/>
            </p:nvSpPr>
            <p:spPr>
              <a:xfrm>
                <a:off x="383966" y="343214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6" name="组合 701"/>
              <p:cNvPicPr/>
              <p:nvPr/>
            </p:nvPicPr>
            <p:blipFill>
              <a:blip r:embed="rId112" cstate="print"/>
              <a:stretch>
                <a:fillRect/>
              </a:stretch>
            </p:blipFill>
            <p:spPr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6" name="Group 414"/>
            <p:cNvGrpSpPr/>
            <p:nvPr/>
          </p:nvGrpSpPr>
          <p:grpSpPr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2583" name="任意多边形 692"/>
              <p:cNvSpPr/>
              <p:nvPr/>
            </p:nvSpPr>
            <p:spPr>
              <a:xfrm>
                <a:off x="384584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4" name="组合 690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7" name="Group 417"/>
            <p:cNvGrpSpPr/>
            <p:nvPr/>
          </p:nvGrpSpPr>
          <p:grpSpPr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2581" name="任意多边形 681"/>
              <p:cNvSpPr/>
              <p:nvPr/>
            </p:nvSpPr>
            <p:spPr>
              <a:xfrm>
                <a:off x="383173" y="343521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2" name="组合 679"/>
              <p:cNvPicPr/>
              <p:nvPr/>
            </p:nvPicPr>
            <p:blipFill>
              <a:blip r:embed="rId113" cstate="print"/>
              <a:stretch>
                <a:fillRect/>
              </a:stretch>
            </p:blipFill>
            <p:spPr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8" name="Group 420"/>
            <p:cNvGrpSpPr/>
            <p:nvPr/>
          </p:nvGrpSpPr>
          <p:grpSpPr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2579" name="任意多边形 679"/>
              <p:cNvSpPr/>
              <p:nvPr/>
            </p:nvSpPr>
            <p:spPr>
              <a:xfrm>
                <a:off x="9935" y="-415"/>
                <a:ext cx="825620" cy="636566"/>
              </a:xfrm>
              <a:custGeom>
                <a:avLst/>
                <a:gdLst/>
                <a:ahLst/>
                <a:cxnLst>
                  <a:cxn ang="0">
                    <a:pos x="1313" y="57812"/>
                  </a:cxn>
                  <a:cxn ang="0">
                    <a:pos x="602623" y="153675"/>
                  </a:cxn>
                  <a:cxn ang="0">
                    <a:pos x="784843" y="637274"/>
                  </a:cxn>
                  <a:cxn ang="0">
                    <a:pos x="451410" y="176740"/>
                  </a:cxn>
                  <a:cxn ang="0">
                    <a:pos x="131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80" name="任意多边形 680"/>
              <p:cNvSpPr/>
              <p:nvPr/>
            </p:nvSpPr>
            <p:spPr>
              <a:xfrm>
                <a:off x="-2596" y="36398"/>
                <a:ext cx="782752" cy="617392"/>
              </a:xfrm>
              <a:custGeom>
                <a:avLst/>
                <a:gdLst/>
                <a:ahLst/>
                <a:cxnLst>
                  <a:cxn ang="0">
                    <a:pos x="1083" y="24870"/>
                  </a:cxn>
                  <a:cxn ang="0">
                    <a:pos x="455534" y="137094"/>
                  </a:cxn>
                  <a:cxn ang="0">
                    <a:pos x="614889" y="608443"/>
                  </a:cxn>
                  <a:cxn ang="0">
                    <a:pos x="337494" y="159539"/>
                  </a:cxn>
                  <a:cxn ang="0">
                    <a:pos x="1083" y="2487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59" name="Group 423"/>
            <p:cNvGrpSpPr/>
            <p:nvPr/>
          </p:nvGrpSpPr>
          <p:grpSpPr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2577" name="任意多边形 677"/>
              <p:cNvSpPr/>
              <p:nvPr/>
            </p:nvSpPr>
            <p:spPr>
              <a:xfrm>
                <a:off x="9753" y="-4627"/>
                <a:ext cx="817550" cy="638650"/>
              </a:xfrm>
              <a:custGeom>
                <a:avLst/>
                <a:gdLst/>
                <a:ahLst/>
                <a:cxnLst>
                  <a:cxn ang="0">
                    <a:pos x="1273" y="58412"/>
                  </a:cxn>
                  <a:cxn ang="0">
                    <a:pos x="585007" y="155269"/>
                  </a:cxn>
                  <a:cxn ang="0">
                    <a:pos x="761900" y="643887"/>
                  </a:cxn>
                  <a:cxn ang="0">
                    <a:pos x="438214" y="178575"/>
                  </a:cxn>
                  <a:cxn ang="0">
                    <a:pos x="1273" y="584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8" name="任意多边形 678"/>
              <p:cNvSpPr/>
              <p:nvPr/>
            </p:nvSpPr>
            <p:spPr>
              <a:xfrm>
                <a:off x="547" y="36268"/>
                <a:ext cx="795274" cy="625157"/>
              </a:xfrm>
              <a:custGeom>
                <a:avLst/>
                <a:gdLst/>
                <a:ahLst/>
                <a:cxnLst>
                  <a:cxn ang="0">
                    <a:pos x="1117" y="25586"/>
                  </a:cxn>
                  <a:cxn ang="0">
                    <a:pos x="469914" y="141062"/>
                  </a:cxn>
                  <a:cxn ang="0">
                    <a:pos x="634298" y="626051"/>
                  </a:cxn>
                  <a:cxn ang="0">
                    <a:pos x="348147" y="164159"/>
                  </a:cxn>
                  <a:cxn ang="0">
                    <a:pos x="1117" y="255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0" name="Group 426"/>
            <p:cNvGrpSpPr/>
            <p:nvPr/>
          </p:nvGrpSpPr>
          <p:grpSpPr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2575" name="任意多边形 675"/>
              <p:cNvSpPr/>
              <p:nvPr/>
            </p:nvSpPr>
            <p:spPr>
              <a:xfrm>
                <a:off x="4951" y="-5818"/>
                <a:ext cx="825664" cy="642379"/>
              </a:xfrm>
              <a:custGeom>
                <a:avLst/>
                <a:gdLst/>
                <a:ahLst/>
                <a:cxnLst>
                  <a:cxn ang="0">
                    <a:pos x="1309" y="60138"/>
                  </a:cxn>
                  <a:cxn ang="0">
                    <a:pos x="601530" y="159855"/>
                  </a:cxn>
                  <a:cxn ang="0">
                    <a:pos x="783419" y="662908"/>
                  </a:cxn>
                  <a:cxn ang="0">
                    <a:pos x="450591" y="183849"/>
                  </a:cxn>
                  <a:cxn ang="0">
                    <a:pos x="1309" y="6013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6" name="任意多边形 676"/>
              <p:cNvSpPr/>
              <p:nvPr/>
            </p:nvSpPr>
            <p:spPr>
              <a:xfrm>
                <a:off x="-7300" y="42214"/>
                <a:ext cx="793285" cy="628415"/>
              </a:xfrm>
              <a:custGeom>
                <a:avLst/>
                <a:gdLst/>
                <a:ahLst/>
                <a:cxnLst>
                  <a:cxn ang="0">
                    <a:pos x="1119" y="26262"/>
                  </a:cxn>
                  <a:cxn ang="0">
                    <a:pos x="470863" y="144776"/>
                  </a:cxn>
                  <a:cxn ang="0">
                    <a:pos x="635580" y="642536"/>
                  </a:cxn>
                  <a:cxn ang="0">
                    <a:pos x="348852" y="168479"/>
                  </a:cxn>
                  <a:cxn ang="0">
                    <a:pos x="1119" y="262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1" name="Group 429"/>
            <p:cNvGrpSpPr/>
            <p:nvPr/>
          </p:nvGrpSpPr>
          <p:grpSpPr>
            <a:xfrm rot="-1611937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2573" name="任意多边形 673"/>
              <p:cNvSpPr/>
              <p:nvPr/>
            </p:nvSpPr>
            <p:spPr>
              <a:xfrm>
                <a:off x="12716" y="-2396"/>
                <a:ext cx="831971" cy="636566"/>
              </a:xfrm>
              <a:custGeom>
                <a:avLst/>
                <a:gdLst/>
                <a:ahLst/>
                <a:cxnLst>
                  <a:cxn ang="0">
                    <a:pos x="1343" y="57812"/>
                  </a:cxn>
                  <a:cxn ang="0">
                    <a:pos x="616637" y="153675"/>
                  </a:cxn>
                  <a:cxn ang="0">
                    <a:pos x="803095" y="637274"/>
                  </a:cxn>
                  <a:cxn ang="0">
                    <a:pos x="461907" y="176740"/>
                  </a:cxn>
                  <a:cxn ang="0">
                    <a:pos x="134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4" name="任意多边形 674"/>
              <p:cNvSpPr/>
              <p:nvPr/>
            </p:nvSpPr>
            <p:spPr>
              <a:xfrm>
                <a:off x="5353" y="24599"/>
                <a:ext cx="804980" cy="623144"/>
              </a:xfrm>
              <a:custGeom>
                <a:avLst/>
                <a:gdLst/>
                <a:ahLst/>
                <a:cxnLst>
                  <a:cxn ang="0">
                    <a:pos x="1152" y="25413"/>
                  </a:cxn>
                  <a:cxn ang="0">
                    <a:pos x="484670" y="140089"/>
                  </a:cxn>
                  <a:cxn ang="0">
                    <a:pos x="654216" y="621740"/>
                  </a:cxn>
                  <a:cxn ang="0">
                    <a:pos x="359080" y="163025"/>
                  </a:cxn>
                  <a:cxn ang="0">
                    <a:pos x="1152" y="254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2" name="Group 432"/>
            <p:cNvGrpSpPr/>
            <p:nvPr/>
          </p:nvGrpSpPr>
          <p:grpSpPr>
            <a:xfrm rot="-1611937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2571" name="任意多边形 671"/>
              <p:cNvSpPr/>
              <p:nvPr/>
            </p:nvSpPr>
            <p:spPr>
              <a:xfrm>
                <a:off x="10430" y="-15317"/>
                <a:ext cx="824479" cy="638998"/>
              </a:xfrm>
              <a:custGeom>
                <a:avLst/>
                <a:gdLst/>
                <a:ahLst/>
                <a:cxnLst>
                  <a:cxn ang="0">
                    <a:pos x="1305" y="58572"/>
                  </a:cxn>
                  <a:cxn ang="0">
                    <a:pos x="599818" y="155693"/>
                  </a:cxn>
                  <a:cxn ang="0">
                    <a:pos x="781190" y="645645"/>
                  </a:cxn>
                  <a:cxn ang="0">
                    <a:pos x="449309" y="179062"/>
                  </a:cxn>
                  <a:cxn ang="0">
                    <a:pos x="1305" y="5857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2" name="任意多边形 672"/>
              <p:cNvSpPr/>
              <p:nvPr/>
            </p:nvSpPr>
            <p:spPr>
              <a:xfrm>
                <a:off x="-4526" y="23599"/>
                <a:ext cx="797817" cy="629091"/>
              </a:xfrm>
              <a:custGeom>
                <a:avLst/>
                <a:gdLst/>
                <a:ahLst/>
                <a:cxnLst>
                  <a:cxn ang="0">
                    <a:pos x="1135" y="26093"/>
                  </a:cxn>
                  <a:cxn ang="0">
                    <a:pos x="477476" y="143845"/>
                  </a:cxn>
                  <a:cxn ang="0">
                    <a:pos x="644504" y="638400"/>
                  </a:cxn>
                  <a:cxn ang="0">
                    <a:pos x="353749" y="167395"/>
                  </a:cxn>
                  <a:cxn ang="0">
                    <a:pos x="1135" y="260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3" name="Group 435"/>
            <p:cNvGrpSpPr/>
            <p:nvPr/>
          </p:nvGrpSpPr>
          <p:grpSpPr>
            <a:xfrm rot="-1611937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2569" name="任意多边形 669"/>
              <p:cNvSpPr/>
              <p:nvPr/>
            </p:nvSpPr>
            <p:spPr>
              <a:xfrm>
                <a:off x="10503" y="-15363"/>
                <a:ext cx="824479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0" y="155695"/>
                  </a:cxn>
                  <a:cxn ang="0">
                    <a:pos x="783131" y="645650"/>
                  </a:cxn>
                  <a:cxn ang="0">
                    <a:pos x="450427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0" name="任意多边形 670"/>
              <p:cNvSpPr/>
              <p:nvPr/>
            </p:nvSpPr>
            <p:spPr>
              <a:xfrm>
                <a:off x="-2826" y="7632"/>
                <a:ext cx="791664" cy="626616"/>
              </a:xfrm>
              <a:custGeom>
                <a:avLst/>
                <a:gdLst/>
                <a:ahLst/>
                <a:cxnLst>
                  <a:cxn ang="0">
                    <a:pos x="1115" y="25888"/>
                  </a:cxn>
                  <a:cxn ang="0">
                    <a:pos x="468930" y="142716"/>
                  </a:cxn>
                  <a:cxn ang="0">
                    <a:pos x="632970" y="633389"/>
                  </a:cxn>
                  <a:cxn ang="0">
                    <a:pos x="347419" y="166081"/>
                  </a:cxn>
                  <a:cxn ang="0">
                    <a:pos x="111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4" name="Group 438"/>
            <p:cNvGrpSpPr/>
            <p:nvPr/>
          </p:nvGrpSpPr>
          <p:grpSpPr>
            <a:xfrm rot="-1611937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2567" name="任意多边形 667"/>
              <p:cNvSpPr/>
              <p:nvPr/>
            </p:nvSpPr>
            <p:spPr>
              <a:xfrm>
                <a:off x="21328" y="-10537"/>
                <a:ext cx="829610" cy="610650"/>
              </a:xfrm>
              <a:custGeom>
                <a:avLst/>
                <a:gdLst/>
                <a:ahLst/>
                <a:cxnLst>
                  <a:cxn ang="0">
                    <a:pos x="1345" y="51716"/>
                  </a:cxn>
                  <a:cxn ang="0">
                    <a:pos x="618455" y="137468"/>
                  </a:cxn>
                  <a:cxn ang="0">
                    <a:pos x="805461" y="570069"/>
                  </a:cxn>
                  <a:cxn ang="0">
                    <a:pos x="463268" y="158102"/>
                  </a:cxn>
                  <a:cxn ang="0">
                    <a:pos x="1345" y="517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8" name="任意多边形 668"/>
              <p:cNvSpPr/>
              <p:nvPr/>
            </p:nvSpPr>
            <p:spPr>
              <a:xfrm>
                <a:off x="650" y="25621"/>
                <a:ext cx="800638" cy="617011"/>
              </a:xfrm>
              <a:custGeom>
                <a:avLst/>
                <a:gdLst/>
                <a:ahLst/>
                <a:cxnLst>
                  <a:cxn ang="0">
                    <a:pos x="1154" y="24210"/>
                  </a:cxn>
                  <a:cxn ang="0">
                    <a:pos x="485976" y="133474"/>
                  </a:cxn>
                  <a:cxn ang="0">
                    <a:pos x="655979" y="592372"/>
                  </a:cxn>
                  <a:cxn ang="0">
                    <a:pos x="360048" y="155325"/>
                  </a:cxn>
                  <a:cxn ang="0">
                    <a:pos x="1154" y="242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5" name="Group 441"/>
            <p:cNvGrpSpPr/>
            <p:nvPr/>
          </p:nvGrpSpPr>
          <p:grpSpPr>
            <a:xfrm rot="-1611937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2565" name="任意多边形 665"/>
              <p:cNvSpPr/>
              <p:nvPr/>
            </p:nvSpPr>
            <p:spPr>
              <a:xfrm>
                <a:off x="8382" y="-25169"/>
                <a:ext cx="824480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3" y="155695"/>
                  </a:cxn>
                  <a:cxn ang="0">
                    <a:pos x="783134" y="645650"/>
                  </a:cxn>
                  <a:cxn ang="0">
                    <a:pos x="450428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6" name="任意多边形 666"/>
              <p:cNvSpPr/>
              <p:nvPr/>
            </p:nvSpPr>
            <p:spPr>
              <a:xfrm>
                <a:off x="-4231" y="26047"/>
                <a:ext cx="797817" cy="626614"/>
              </a:xfrm>
              <a:custGeom>
                <a:avLst/>
                <a:gdLst/>
                <a:ahLst/>
                <a:cxnLst>
                  <a:cxn ang="0">
                    <a:pos x="1135" y="25888"/>
                  </a:cxn>
                  <a:cxn ang="0">
                    <a:pos x="477476" y="142714"/>
                  </a:cxn>
                  <a:cxn ang="0">
                    <a:pos x="644504" y="633385"/>
                  </a:cxn>
                  <a:cxn ang="0">
                    <a:pos x="353749" y="166079"/>
                  </a:cxn>
                  <a:cxn ang="0">
                    <a:pos x="113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6" name="Group 444"/>
            <p:cNvGrpSpPr/>
            <p:nvPr/>
          </p:nvGrpSpPr>
          <p:grpSpPr>
            <a:xfrm rot="-1611937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2563" name="任意多边形 663"/>
              <p:cNvSpPr/>
              <p:nvPr/>
            </p:nvSpPr>
            <p:spPr>
              <a:xfrm>
                <a:off x="13664" y="-1243"/>
                <a:ext cx="821708" cy="601110"/>
              </a:xfrm>
              <a:custGeom>
                <a:avLst/>
                <a:gdLst/>
                <a:ahLst/>
                <a:cxnLst>
                  <a:cxn ang="0">
                    <a:pos x="1304" y="49607"/>
                  </a:cxn>
                  <a:cxn ang="0">
                    <a:pos x="599080" y="131861"/>
                  </a:cxn>
                  <a:cxn ang="0">
                    <a:pos x="780229" y="546817"/>
                  </a:cxn>
                  <a:cxn ang="0">
                    <a:pos x="448755" y="151652"/>
                  </a:cxn>
                  <a:cxn ang="0">
                    <a:pos x="1304" y="4960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4" name="任意多边形 664"/>
              <p:cNvSpPr/>
              <p:nvPr/>
            </p:nvSpPr>
            <p:spPr>
              <a:xfrm>
                <a:off x="940" y="25642"/>
                <a:ext cx="798004" cy="620191"/>
              </a:xfrm>
              <a:custGeom>
                <a:avLst/>
                <a:gdLst/>
                <a:ahLst/>
                <a:cxnLst>
                  <a:cxn ang="0">
                    <a:pos x="1136" y="24587"/>
                  </a:cxn>
                  <a:cxn ang="0">
                    <a:pos x="478037" y="135547"/>
                  </a:cxn>
                  <a:cxn ang="0">
                    <a:pos x="645262" y="601578"/>
                  </a:cxn>
                  <a:cxn ang="0">
                    <a:pos x="354166" y="157740"/>
                  </a:cxn>
                  <a:cxn ang="0">
                    <a:pos x="1136" y="245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7" name="Group 447"/>
            <p:cNvGrpSpPr/>
            <p:nvPr/>
          </p:nvGrpSpPr>
          <p:grpSpPr>
            <a:xfrm rot="-1611937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2561" name="任意多边形 661"/>
              <p:cNvSpPr/>
              <p:nvPr/>
            </p:nvSpPr>
            <p:spPr>
              <a:xfrm>
                <a:off x="4973" y="-30611"/>
                <a:ext cx="849091" cy="638999"/>
              </a:xfrm>
              <a:custGeom>
                <a:avLst/>
                <a:gdLst/>
                <a:ahLst/>
                <a:cxnLst>
                  <a:cxn ang="0">
                    <a:pos x="1413" y="58573"/>
                  </a:cxn>
                  <a:cxn ang="0">
                    <a:pos x="648860" y="155695"/>
                  </a:cxn>
                  <a:cxn ang="0">
                    <a:pos x="845059" y="645650"/>
                  </a:cxn>
                  <a:cxn ang="0">
                    <a:pos x="486043" y="179064"/>
                  </a:cxn>
                  <a:cxn ang="0">
                    <a:pos x="1413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2" name="任意多边形 662"/>
              <p:cNvSpPr/>
              <p:nvPr/>
            </p:nvSpPr>
            <p:spPr>
              <a:xfrm>
                <a:off x="-9101" y="7349"/>
                <a:ext cx="814225" cy="626614"/>
              </a:xfrm>
              <a:custGeom>
                <a:avLst/>
                <a:gdLst/>
                <a:ahLst/>
                <a:cxnLst>
                  <a:cxn ang="0">
                    <a:pos x="1197" y="25888"/>
                  </a:cxn>
                  <a:cxn ang="0">
                    <a:pos x="503731" y="142714"/>
                  </a:cxn>
                  <a:cxn ang="0">
                    <a:pos x="679945" y="633385"/>
                  </a:cxn>
                  <a:cxn ang="0">
                    <a:pos x="373203" y="166079"/>
                  </a:cxn>
                  <a:cxn ang="0">
                    <a:pos x="1197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8" name="Group 450"/>
            <p:cNvGrpSpPr/>
            <p:nvPr/>
          </p:nvGrpSpPr>
          <p:grpSpPr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2559" name="任意多边形 659"/>
              <p:cNvSpPr/>
              <p:nvPr/>
            </p:nvSpPr>
            <p:spPr>
              <a:xfrm>
                <a:off x="-3289" y="-11564"/>
                <a:ext cx="846261" cy="653822"/>
              </a:xfrm>
              <a:custGeom>
                <a:avLst/>
                <a:gdLst/>
                <a:ahLst/>
                <a:cxnLst>
                  <a:cxn ang="0">
                    <a:pos x="1405" y="61541"/>
                  </a:cxn>
                  <a:cxn ang="0">
                    <a:pos x="645355" y="163583"/>
                  </a:cxn>
                  <a:cxn ang="0">
                    <a:pos x="840496" y="678364"/>
                  </a:cxn>
                  <a:cxn ang="0">
                    <a:pos x="483421" y="188136"/>
                  </a:cxn>
                  <a:cxn ang="0">
                    <a:pos x="1405" y="6154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0" name="任意多边形 660"/>
              <p:cNvSpPr/>
              <p:nvPr/>
            </p:nvSpPr>
            <p:spPr>
              <a:xfrm>
                <a:off x="-16099" y="30208"/>
                <a:ext cx="814506" cy="636565"/>
              </a:xfrm>
              <a:custGeom>
                <a:avLst/>
                <a:gdLst/>
                <a:ahLst/>
                <a:cxnLst>
                  <a:cxn ang="0">
                    <a:pos x="1200" y="26682"/>
                  </a:cxn>
                  <a:cxn ang="0">
                    <a:pos x="505151" y="147086"/>
                  </a:cxn>
                  <a:cxn ang="0">
                    <a:pos x="681862" y="652791"/>
                  </a:cxn>
                  <a:cxn ang="0">
                    <a:pos x="374255" y="171167"/>
                  </a:cxn>
                  <a:cxn ang="0">
                    <a:pos x="1200" y="266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9" name="Group 453"/>
            <p:cNvGrpSpPr/>
            <p:nvPr/>
          </p:nvGrpSpPr>
          <p:grpSpPr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2557" name="任意多边形 657"/>
              <p:cNvSpPr/>
              <p:nvPr/>
            </p:nvSpPr>
            <p:spPr>
              <a:xfrm>
                <a:off x="-6600" y="-5929"/>
                <a:ext cx="846261" cy="644234"/>
              </a:xfrm>
              <a:custGeom>
                <a:avLst/>
                <a:gdLst/>
                <a:ahLst/>
                <a:cxnLst>
                  <a:cxn ang="0">
                    <a:pos x="1405" y="59748"/>
                  </a:cxn>
                  <a:cxn ang="0">
                    <a:pos x="645355" y="158821"/>
                  </a:cxn>
                  <a:cxn ang="0">
                    <a:pos x="840498" y="658613"/>
                  </a:cxn>
                  <a:cxn ang="0">
                    <a:pos x="483421" y="182658"/>
                  </a:cxn>
                  <a:cxn ang="0">
                    <a:pos x="1405" y="5974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8" name="任意多边形 658"/>
              <p:cNvSpPr/>
              <p:nvPr/>
            </p:nvSpPr>
            <p:spPr>
              <a:xfrm>
                <a:off x="-18450" y="33897"/>
                <a:ext cx="816094" cy="626977"/>
              </a:xfrm>
              <a:custGeom>
                <a:avLst/>
                <a:gdLst/>
                <a:ahLst/>
                <a:cxnLst>
                  <a:cxn ang="0">
                    <a:pos x="1204" y="25724"/>
                  </a:cxn>
                  <a:cxn ang="0">
                    <a:pos x="507124" y="141818"/>
                  </a:cxn>
                  <a:cxn ang="0">
                    <a:pos x="684527" y="629409"/>
                  </a:cxn>
                  <a:cxn ang="0">
                    <a:pos x="375717" y="165037"/>
                  </a:cxn>
                  <a:cxn ang="0">
                    <a:pos x="1204" y="257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0" name="Group 456"/>
            <p:cNvGrpSpPr/>
            <p:nvPr/>
          </p:nvGrpSpPr>
          <p:grpSpPr>
            <a:xfrm rot="-1611937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2555" name="任意多边形 655"/>
              <p:cNvSpPr/>
              <p:nvPr/>
            </p:nvSpPr>
            <p:spPr>
              <a:xfrm>
                <a:off x="13568" y="-1189"/>
                <a:ext cx="821709" cy="601111"/>
              </a:xfrm>
              <a:custGeom>
                <a:avLst/>
                <a:gdLst/>
                <a:ahLst/>
                <a:cxnLst>
                  <a:cxn ang="0">
                    <a:pos x="1304" y="49607"/>
                  </a:cxn>
                  <a:cxn ang="0">
                    <a:pos x="599086" y="131864"/>
                  </a:cxn>
                  <a:cxn ang="0">
                    <a:pos x="780236" y="546821"/>
                  </a:cxn>
                  <a:cxn ang="0">
                    <a:pos x="448762" y="151654"/>
                  </a:cxn>
                  <a:cxn ang="0">
                    <a:pos x="1304" y="4960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6" name="任意多边形 656"/>
              <p:cNvSpPr/>
              <p:nvPr/>
            </p:nvSpPr>
            <p:spPr>
              <a:xfrm>
                <a:off x="843" y="25697"/>
                <a:ext cx="798007" cy="620192"/>
              </a:xfrm>
              <a:custGeom>
                <a:avLst/>
                <a:gdLst/>
                <a:ahLst/>
                <a:cxnLst>
                  <a:cxn ang="0">
                    <a:pos x="1136" y="24588"/>
                  </a:cxn>
                  <a:cxn ang="0">
                    <a:pos x="478041" y="135547"/>
                  </a:cxn>
                  <a:cxn ang="0">
                    <a:pos x="645268" y="601583"/>
                  </a:cxn>
                  <a:cxn ang="0">
                    <a:pos x="354169" y="157741"/>
                  </a:cxn>
                  <a:cxn ang="0">
                    <a:pos x="1136" y="245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1" name="Group 459"/>
            <p:cNvGrpSpPr/>
            <p:nvPr/>
          </p:nvGrpSpPr>
          <p:grpSpPr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2553" name="任意多边形 653"/>
              <p:cNvSpPr/>
              <p:nvPr/>
            </p:nvSpPr>
            <p:spPr>
              <a:xfrm>
                <a:off x="-3241" y="-11620"/>
                <a:ext cx="846261" cy="653822"/>
              </a:xfrm>
              <a:custGeom>
                <a:avLst/>
                <a:gdLst/>
                <a:ahLst/>
                <a:cxnLst>
                  <a:cxn ang="0">
                    <a:pos x="1405" y="61541"/>
                  </a:cxn>
                  <a:cxn ang="0">
                    <a:pos x="645355" y="163583"/>
                  </a:cxn>
                  <a:cxn ang="0">
                    <a:pos x="840496" y="678364"/>
                  </a:cxn>
                  <a:cxn ang="0">
                    <a:pos x="483421" y="188136"/>
                  </a:cxn>
                  <a:cxn ang="0">
                    <a:pos x="1405" y="6154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4" name="任意多边形 654"/>
              <p:cNvSpPr/>
              <p:nvPr/>
            </p:nvSpPr>
            <p:spPr>
              <a:xfrm>
                <a:off x="-16588" y="28487"/>
                <a:ext cx="814506" cy="638483"/>
              </a:xfrm>
              <a:custGeom>
                <a:avLst/>
                <a:gdLst/>
                <a:ahLst/>
                <a:cxnLst>
                  <a:cxn ang="0">
                    <a:pos x="1200" y="26843"/>
                  </a:cxn>
                  <a:cxn ang="0">
                    <a:pos x="505151" y="147974"/>
                  </a:cxn>
                  <a:cxn ang="0">
                    <a:pos x="681862" y="656730"/>
                  </a:cxn>
                  <a:cxn ang="0">
                    <a:pos x="374255" y="172200"/>
                  </a:cxn>
                  <a:cxn ang="0">
                    <a:pos x="1200" y="2684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2" name="Group 462"/>
            <p:cNvGrpSpPr/>
            <p:nvPr/>
          </p:nvGrpSpPr>
          <p:grpSpPr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2551" name="任意多边形 651"/>
              <p:cNvSpPr/>
              <p:nvPr/>
            </p:nvSpPr>
            <p:spPr>
              <a:xfrm>
                <a:off x="11668" y="0"/>
                <a:ext cx="830383" cy="638483"/>
              </a:xfrm>
              <a:custGeom>
                <a:avLst/>
                <a:gdLst/>
                <a:ahLst/>
                <a:cxnLst>
                  <a:cxn ang="0">
                    <a:pos x="1338" y="58336"/>
                  </a:cxn>
                  <a:cxn ang="0">
                    <a:pos x="615465" y="155067"/>
                  </a:cxn>
                  <a:cxn ang="0">
                    <a:pos x="801567" y="643047"/>
                  </a:cxn>
                  <a:cxn ang="0">
                    <a:pos x="461029" y="178342"/>
                  </a:cxn>
                  <a:cxn ang="0">
                    <a:pos x="1338" y="58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2" name="任意多边形 652"/>
              <p:cNvSpPr/>
              <p:nvPr/>
            </p:nvSpPr>
            <p:spPr>
              <a:xfrm>
                <a:off x="554" y="36431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7" y="140952"/>
                  </a:cxn>
                  <a:cxn ang="0">
                    <a:pos x="647786" y="625566"/>
                  </a:cxn>
                  <a:cxn ang="0">
                    <a:pos x="355552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3" name="Group 465"/>
            <p:cNvGrpSpPr/>
            <p:nvPr/>
          </p:nvGrpSpPr>
          <p:grpSpPr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2549" name="任意多边形 649"/>
              <p:cNvSpPr/>
              <p:nvPr/>
            </p:nvSpPr>
            <p:spPr>
              <a:xfrm>
                <a:off x="10608" y="-15828"/>
                <a:ext cx="820858" cy="651903"/>
              </a:xfrm>
              <a:custGeom>
                <a:avLst/>
                <a:gdLst/>
                <a:ahLst/>
                <a:cxnLst>
                  <a:cxn ang="0">
                    <a:pos x="1301" y="60630"/>
                  </a:cxn>
                  <a:cxn ang="0">
                    <a:pos x="597977" y="161166"/>
                  </a:cxn>
                  <a:cxn ang="0">
                    <a:pos x="778791" y="668338"/>
                  </a:cxn>
                  <a:cxn ang="0">
                    <a:pos x="447930" y="185356"/>
                  </a:cxn>
                  <a:cxn ang="0">
                    <a:pos x="1301" y="606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0" name="任意多边形 650"/>
              <p:cNvSpPr/>
              <p:nvPr/>
            </p:nvSpPr>
            <p:spPr>
              <a:xfrm>
                <a:off x="-1545" y="35470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410"/>
                  </a:cxn>
                  <a:cxn ang="0">
                    <a:pos x="479907" y="140089"/>
                  </a:cxn>
                  <a:cxn ang="0">
                    <a:pos x="647786" y="621732"/>
                  </a:cxn>
                  <a:cxn ang="0">
                    <a:pos x="355552" y="163025"/>
                  </a:cxn>
                  <a:cxn ang="0">
                    <a:pos x="1141" y="254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4" name="Group 468"/>
            <p:cNvGrpSpPr/>
            <p:nvPr/>
          </p:nvGrpSpPr>
          <p:grpSpPr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2547" name="任意多边形 647"/>
              <p:cNvSpPr/>
              <p:nvPr/>
            </p:nvSpPr>
            <p:spPr>
              <a:xfrm>
                <a:off x="-7589" y="-530"/>
                <a:ext cx="828264" cy="639372"/>
              </a:xfrm>
              <a:custGeom>
                <a:avLst/>
                <a:gdLst/>
                <a:ahLst/>
                <a:cxnLst>
                  <a:cxn ang="0">
                    <a:pos x="1341" y="58227"/>
                  </a:cxn>
                  <a:cxn ang="0">
                    <a:pos x="616249" y="154772"/>
                  </a:cxn>
                  <a:cxn ang="0">
                    <a:pos x="802588" y="641820"/>
                  </a:cxn>
                  <a:cxn ang="0">
                    <a:pos x="461617" y="178002"/>
                  </a:cxn>
                  <a:cxn ang="0">
                    <a:pos x="1341" y="582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8" name="任意多边形 648"/>
              <p:cNvSpPr/>
              <p:nvPr/>
            </p:nvSpPr>
            <p:spPr>
              <a:xfrm>
                <a:off x="-16576" y="38123"/>
                <a:ext cx="795210" cy="628055"/>
              </a:xfrm>
              <a:custGeom>
                <a:avLst/>
                <a:gdLst/>
                <a:ahLst/>
                <a:cxnLst>
                  <a:cxn ang="0">
                    <a:pos x="1136" y="25797"/>
                  </a:cxn>
                  <a:cxn ang="0">
                    <a:pos x="477808" y="142205"/>
                  </a:cxn>
                  <a:cxn ang="0">
                    <a:pos x="644952" y="631126"/>
                  </a:cxn>
                  <a:cxn ang="0">
                    <a:pos x="353996" y="165487"/>
                  </a:cxn>
                  <a:cxn ang="0">
                    <a:pos x="1136" y="2579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5" name="Group 471"/>
            <p:cNvGrpSpPr/>
            <p:nvPr/>
          </p:nvGrpSpPr>
          <p:grpSpPr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2545" name="任意多边形 645"/>
              <p:cNvSpPr/>
              <p:nvPr/>
            </p:nvSpPr>
            <p:spPr>
              <a:xfrm>
                <a:off x="-20056" y="-15099"/>
                <a:ext cx="851104" cy="650760"/>
              </a:xfrm>
              <a:custGeom>
                <a:avLst/>
                <a:gdLst/>
                <a:ahLst/>
                <a:cxnLst>
                  <a:cxn ang="0">
                    <a:pos x="1430" y="60649"/>
                  </a:cxn>
                  <a:cxn ang="0">
                    <a:pos x="657193" y="161214"/>
                  </a:cxn>
                  <a:cxn ang="0">
                    <a:pos x="855914" y="668541"/>
                  </a:cxn>
                  <a:cxn ang="0">
                    <a:pos x="492287" y="185411"/>
                  </a:cxn>
                  <a:cxn ang="0">
                    <a:pos x="1430" y="6064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6" name="任意多边形 646"/>
              <p:cNvSpPr/>
              <p:nvPr/>
            </p:nvSpPr>
            <p:spPr>
              <a:xfrm>
                <a:off x="-31111" y="23520"/>
                <a:ext cx="818725" cy="634001"/>
              </a:xfrm>
              <a:custGeom>
                <a:avLst/>
                <a:gdLst/>
                <a:ahLst/>
                <a:cxnLst>
                  <a:cxn ang="0">
                    <a:pos x="1222" y="26141"/>
                  </a:cxn>
                  <a:cxn ang="0">
                    <a:pos x="514752" y="144111"/>
                  </a:cxn>
                  <a:cxn ang="0">
                    <a:pos x="694821" y="639580"/>
                  </a:cxn>
                  <a:cxn ang="0">
                    <a:pos x="381369" y="167704"/>
                  </a:cxn>
                  <a:cxn ang="0">
                    <a:pos x="1222" y="261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6" name="Group 474"/>
            <p:cNvGrpSpPr/>
            <p:nvPr/>
          </p:nvGrpSpPr>
          <p:grpSpPr>
            <a:xfrm rot="-1611937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2543" name="任意多边形 643"/>
              <p:cNvSpPr/>
              <p:nvPr/>
            </p:nvSpPr>
            <p:spPr>
              <a:xfrm>
                <a:off x="12394" y="-3000"/>
                <a:ext cx="830384" cy="617393"/>
              </a:xfrm>
              <a:custGeom>
                <a:avLst/>
                <a:gdLst/>
                <a:ahLst/>
                <a:cxnLst>
                  <a:cxn ang="0">
                    <a:pos x="1338" y="52603"/>
                  </a:cxn>
                  <a:cxn ang="0">
                    <a:pos x="615469" y="139826"/>
                  </a:cxn>
                  <a:cxn ang="0">
                    <a:pos x="801572" y="579847"/>
                  </a:cxn>
                  <a:cxn ang="0">
                    <a:pos x="461032" y="160812"/>
                  </a:cxn>
                  <a:cxn ang="0">
                    <a:pos x="1338" y="526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4" name="任意多边形 644"/>
              <p:cNvSpPr/>
              <p:nvPr/>
            </p:nvSpPr>
            <p:spPr>
              <a:xfrm>
                <a:off x="-3191" y="36697"/>
                <a:ext cx="798629" cy="600136"/>
              </a:xfrm>
              <a:custGeom>
                <a:avLst/>
                <a:gdLst/>
                <a:ahLst/>
                <a:cxnLst>
                  <a:cxn ang="0">
                    <a:pos x="1141" y="22713"/>
                  </a:cxn>
                  <a:cxn ang="0">
                    <a:pos x="479911" y="125210"/>
                  </a:cxn>
                  <a:cxn ang="0">
                    <a:pos x="647792" y="555695"/>
                  </a:cxn>
                  <a:cxn ang="0">
                    <a:pos x="355554" y="145709"/>
                  </a:cxn>
                  <a:cxn ang="0">
                    <a:pos x="1141" y="227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7" name="Group 477"/>
            <p:cNvGrpSpPr/>
            <p:nvPr/>
          </p:nvGrpSpPr>
          <p:grpSpPr>
            <a:xfrm rot="-1611937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2541" name="任意多边形 641"/>
              <p:cNvSpPr/>
              <p:nvPr/>
            </p:nvSpPr>
            <p:spPr>
              <a:xfrm>
                <a:off x="30258" y="-23748"/>
                <a:ext cx="830631" cy="658815"/>
              </a:xfrm>
              <a:custGeom>
                <a:avLst/>
                <a:gdLst/>
                <a:ahLst/>
                <a:cxnLst>
                  <a:cxn ang="0">
                    <a:pos x="1343" y="64211"/>
                  </a:cxn>
                  <a:cxn ang="0">
                    <a:pos x="616384" y="170684"/>
                  </a:cxn>
                  <a:cxn ang="0">
                    <a:pos x="802765" y="707808"/>
                  </a:cxn>
                  <a:cxn ang="0">
                    <a:pos x="461720" y="196302"/>
                  </a:cxn>
                  <a:cxn ang="0">
                    <a:pos x="1343" y="642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2" name="任意多边形 642"/>
              <p:cNvSpPr/>
              <p:nvPr/>
            </p:nvSpPr>
            <p:spPr>
              <a:xfrm>
                <a:off x="16866" y="9764"/>
                <a:ext cx="799867" cy="646430"/>
              </a:xfrm>
              <a:custGeom>
                <a:avLst/>
                <a:gdLst/>
                <a:ahLst/>
                <a:cxnLst>
                  <a:cxn ang="0">
                    <a:pos x="1149" y="28431"/>
                  </a:cxn>
                  <a:cxn ang="0">
                    <a:pos x="483641" y="156735"/>
                  </a:cxn>
                  <a:cxn ang="0">
                    <a:pos x="652827" y="695612"/>
                  </a:cxn>
                  <a:cxn ang="0">
                    <a:pos x="358318" y="182397"/>
                  </a:cxn>
                  <a:cxn ang="0">
                    <a:pos x="1149" y="2843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8" name="Group 480"/>
            <p:cNvGrpSpPr/>
            <p:nvPr/>
          </p:nvGrpSpPr>
          <p:grpSpPr>
            <a:xfrm rot="-1611937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2539" name="任意多边形 639"/>
              <p:cNvSpPr/>
              <p:nvPr/>
            </p:nvSpPr>
            <p:spPr>
              <a:xfrm>
                <a:off x="24175" y="-31278"/>
                <a:ext cx="822427" cy="641475"/>
              </a:xfrm>
              <a:custGeom>
                <a:avLst/>
                <a:gdLst/>
                <a:ahLst/>
                <a:cxnLst>
                  <a:cxn ang="0">
                    <a:pos x="1302" y="59027"/>
                  </a:cxn>
                  <a:cxn ang="0">
                    <a:pos x="598321" y="156904"/>
                  </a:cxn>
                  <a:cxn ang="0">
                    <a:pos x="779239" y="650663"/>
                  </a:cxn>
                  <a:cxn ang="0">
                    <a:pos x="448188" y="180453"/>
                  </a:cxn>
                  <a:cxn ang="0">
                    <a:pos x="1302" y="590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0" name="任意多边形 640"/>
              <p:cNvSpPr/>
              <p:nvPr/>
            </p:nvSpPr>
            <p:spPr>
              <a:xfrm>
                <a:off x="13428" y="2764"/>
                <a:ext cx="793715" cy="629092"/>
              </a:xfrm>
              <a:custGeom>
                <a:avLst/>
                <a:gdLst/>
                <a:ahLst/>
                <a:cxnLst>
                  <a:cxn ang="0">
                    <a:pos x="1122" y="26195"/>
                  </a:cxn>
                  <a:cxn ang="0">
                    <a:pos x="472576" y="144415"/>
                  </a:cxn>
                  <a:cxn ang="0">
                    <a:pos x="637892" y="640928"/>
                  </a:cxn>
                  <a:cxn ang="0">
                    <a:pos x="350121" y="168058"/>
                  </a:cxn>
                  <a:cxn ang="0">
                    <a:pos x="1122" y="2619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9" name="Group 483"/>
            <p:cNvGrpSpPr/>
            <p:nvPr/>
          </p:nvGrpSpPr>
          <p:grpSpPr>
            <a:xfrm rot="-1611937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2537" name="任意多边形 637"/>
              <p:cNvSpPr/>
              <p:nvPr/>
            </p:nvSpPr>
            <p:spPr>
              <a:xfrm>
                <a:off x="19446" y="-5057"/>
                <a:ext cx="826976" cy="620191"/>
              </a:xfrm>
              <a:custGeom>
                <a:avLst/>
                <a:gdLst/>
                <a:ahLst/>
                <a:cxnLst>
                  <a:cxn ang="0">
                    <a:pos x="1325" y="52276"/>
                  </a:cxn>
                  <a:cxn ang="0">
                    <a:pos x="608724" y="138958"/>
                  </a:cxn>
                  <a:cxn ang="0">
                    <a:pos x="792783" y="576242"/>
                  </a:cxn>
                  <a:cxn ang="0">
                    <a:pos x="455978" y="159814"/>
                  </a:cxn>
                  <a:cxn ang="0">
                    <a:pos x="1325" y="522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8" name="任意多边形 638"/>
              <p:cNvSpPr/>
              <p:nvPr/>
            </p:nvSpPr>
            <p:spPr>
              <a:xfrm>
                <a:off x="6007" y="19612"/>
                <a:ext cx="792739" cy="601109"/>
              </a:xfrm>
              <a:custGeom>
                <a:avLst/>
                <a:gdLst/>
                <a:ahLst/>
                <a:cxnLst>
                  <a:cxn ang="0">
                    <a:pos x="1117" y="22510"/>
                  </a:cxn>
                  <a:cxn ang="0">
                    <a:pos x="470193" y="124092"/>
                  </a:cxn>
                  <a:cxn ang="0">
                    <a:pos x="634674" y="550741"/>
                  </a:cxn>
                  <a:cxn ang="0">
                    <a:pos x="348356" y="144410"/>
                  </a:cxn>
                  <a:cxn ang="0">
                    <a:pos x="1117" y="225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0" name="Group 486"/>
            <p:cNvGrpSpPr/>
            <p:nvPr/>
          </p:nvGrpSpPr>
          <p:grpSpPr>
            <a:xfrm rot="-1611937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2535" name="任意多边形 635"/>
              <p:cNvSpPr/>
              <p:nvPr/>
            </p:nvSpPr>
            <p:spPr>
              <a:xfrm>
                <a:off x="25212" y="-27135"/>
                <a:ext cx="824480" cy="638999"/>
              </a:xfrm>
              <a:custGeom>
                <a:avLst/>
                <a:gdLst/>
                <a:ahLst/>
                <a:cxnLst>
                  <a:cxn ang="0">
                    <a:pos x="1311" y="58573"/>
                  </a:cxn>
                  <a:cxn ang="0">
                    <a:pos x="602806" y="155695"/>
                  </a:cxn>
                  <a:cxn ang="0">
                    <a:pos x="785077" y="645650"/>
                  </a:cxn>
                  <a:cxn ang="0">
                    <a:pos x="451545" y="179064"/>
                  </a:cxn>
                  <a:cxn ang="0">
                    <a:pos x="1311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6" name="任意多边形 636"/>
              <p:cNvSpPr/>
              <p:nvPr/>
            </p:nvSpPr>
            <p:spPr>
              <a:xfrm>
                <a:off x="7148" y="11383"/>
                <a:ext cx="795766" cy="626616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7"/>
                  </a:cxn>
                  <a:cxn ang="0">
                    <a:pos x="641196" y="633391"/>
                  </a:cxn>
                  <a:cxn ang="0">
                    <a:pos x="351934" y="166082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1" name="Group 489"/>
            <p:cNvGrpSpPr/>
            <p:nvPr/>
          </p:nvGrpSpPr>
          <p:grpSpPr>
            <a:xfrm rot="-1611937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2533" name="任意多边形 633"/>
              <p:cNvSpPr/>
              <p:nvPr/>
            </p:nvSpPr>
            <p:spPr>
              <a:xfrm>
                <a:off x="22337" y="-2599"/>
                <a:ext cx="821708" cy="604288"/>
              </a:xfrm>
              <a:custGeom>
                <a:avLst/>
                <a:gdLst/>
                <a:ahLst/>
                <a:cxnLst>
                  <a:cxn ang="0">
                    <a:pos x="1307" y="49377"/>
                  </a:cxn>
                  <a:cxn ang="0">
                    <a:pos x="600988" y="131249"/>
                  </a:cxn>
                  <a:cxn ang="0">
                    <a:pos x="782713" y="544278"/>
                  </a:cxn>
                  <a:cxn ang="0">
                    <a:pos x="450185" y="150949"/>
                  </a:cxn>
                  <a:cxn ang="0">
                    <a:pos x="1307" y="4937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4" name="任意多边形 634"/>
              <p:cNvSpPr/>
              <p:nvPr/>
            </p:nvSpPr>
            <p:spPr>
              <a:xfrm>
                <a:off x="2079" y="28736"/>
                <a:ext cx="795371" cy="607470"/>
              </a:xfrm>
              <a:custGeom>
                <a:avLst/>
                <a:gdLst/>
                <a:ahLst/>
                <a:cxnLst>
                  <a:cxn ang="0">
                    <a:pos x="1125" y="23109"/>
                  </a:cxn>
                  <a:cxn ang="0">
                    <a:pos x="473320" y="127393"/>
                  </a:cxn>
                  <a:cxn ang="0">
                    <a:pos x="638895" y="565388"/>
                  </a:cxn>
                  <a:cxn ang="0">
                    <a:pos x="350672" y="148251"/>
                  </a:cxn>
                  <a:cxn ang="0">
                    <a:pos x="1125" y="231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2" name="Group 492"/>
            <p:cNvGrpSpPr/>
            <p:nvPr/>
          </p:nvGrpSpPr>
          <p:grpSpPr>
            <a:xfrm rot="-1611937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2531" name="任意多边形 631"/>
              <p:cNvSpPr/>
              <p:nvPr/>
            </p:nvSpPr>
            <p:spPr>
              <a:xfrm>
                <a:off x="18919" y="-20987"/>
                <a:ext cx="826531" cy="641476"/>
              </a:xfrm>
              <a:custGeom>
                <a:avLst/>
                <a:gdLst/>
                <a:ahLst/>
                <a:cxnLst>
                  <a:cxn ang="0">
                    <a:pos x="1317" y="59028"/>
                  </a:cxn>
                  <a:cxn ang="0">
                    <a:pos x="605808" y="156905"/>
                  </a:cxn>
                  <a:cxn ang="0">
                    <a:pos x="788988" y="650665"/>
                  </a:cxn>
                  <a:cxn ang="0">
                    <a:pos x="453794" y="180455"/>
                  </a:cxn>
                  <a:cxn ang="0">
                    <a:pos x="1317" y="590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2" name="任意多边形 632"/>
              <p:cNvSpPr/>
              <p:nvPr/>
            </p:nvSpPr>
            <p:spPr>
              <a:xfrm>
                <a:off x="5041" y="7120"/>
                <a:ext cx="795766" cy="626616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7"/>
                  </a:cxn>
                  <a:cxn ang="0">
                    <a:pos x="641196" y="633391"/>
                  </a:cxn>
                  <a:cxn ang="0">
                    <a:pos x="351934" y="166082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3" name="Group 495"/>
            <p:cNvGrpSpPr/>
            <p:nvPr/>
          </p:nvGrpSpPr>
          <p:grpSpPr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2529" name="任意多边形 629"/>
              <p:cNvSpPr/>
              <p:nvPr/>
            </p:nvSpPr>
            <p:spPr>
              <a:xfrm>
                <a:off x="10934" y="1264"/>
                <a:ext cx="830383" cy="648070"/>
              </a:xfrm>
              <a:custGeom>
                <a:avLst/>
                <a:gdLst/>
                <a:ahLst/>
                <a:cxnLst>
                  <a:cxn ang="0">
                    <a:pos x="1338" y="60643"/>
                  </a:cxn>
                  <a:cxn ang="0">
                    <a:pos x="615467" y="161197"/>
                  </a:cxn>
                  <a:cxn ang="0">
                    <a:pos x="801569" y="668471"/>
                  </a:cxn>
                  <a:cxn ang="0">
                    <a:pos x="461030" y="185392"/>
                  </a:cxn>
                  <a:cxn ang="0">
                    <a:pos x="1338" y="606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0" name="任意多边形 630"/>
              <p:cNvSpPr/>
              <p:nvPr/>
            </p:nvSpPr>
            <p:spPr>
              <a:xfrm>
                <a:off x="-3070" y="37422"/>
                <a:ext cx="795454" cy="640400"/>
              </a:xfrm>
              <a:custGeom>
                <a:avLst/>
                <a:gdLst/>
                <a:ahLst/>
                <a:cxnLst>
                  <a:cxn ang="0">
                    <a:pos x="1131" y="27088"/>
                  </a:cxn>
                  <a:cxn ang="0">
                    <a:pos x="476102" y="149318"/>
                  </a:cxn>
                  <a:cxn ang="0">
                    <a:pos x="642650" y="662694"/>
                  </a:cxn>
                  <a:cxn ang="0">
                    <a:pos x="352732" y="173764"/>
                  </a:cxn>
                  <a:cxn ang="0">
                    <a:pos x="1131" y="270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4" name="Group 498"/>
            <p:cNvGrpSpPr/>
            <p:nvPr/>
          </p:nvGrpSpPr>
          <p:grpSpPr>
            <a:xfrm rot="-1611937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2527" name="任意多边形 627"/>
              <p:cNvSpPr/>
              <p:nvPr/>
            </p:nvSpPr>
            <p:spPr>
              <a:xfrm>
                <a:off x="10177" y="-727"/>
                <a:ext cx="826976" cy="597927"/>
              </a:xfrm>
              <a:custGeom>
                <a:avLst/>
                <a:gdLst/>
                <a:ahLst/>
                <a:cxnLst>
                  <a:cxn ang="0">
                    <a:pos x="1325" y="48343"/>
                  </a:cxn>
                  <a:cxn ang="0">
                    <a:pos x="608723" y="128500"/>
                  </a:cxn>
                  <a:cxn ang="0">
                    <a:pos x="792783" y="532880"/>
                  </a:cxn>
                  <a:cxn ang="0">
                    <a:pos x="455978" y="147788"/>
                  </a:cxn>
                  <a:cxn ang="0">
                    <a:pos x="1325" y="483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8" name="任意多边形 628"/>
              <p:cNvSpPr/>
              <p:nvPr/>
            </p:nvSpPr>
            <p:spPr>
              <a:xfrm>
                <a:off x="1276" y="28995"/>
                <a:ext cx="798006" cy="617010"/>
              </a:xfrm>
              <a:custGeom>
                <a:avLst/>
                <a:gdLst/>
                <a:ahLst/>
                <a:cxnLst>
                  <a:cxn ang="0">
                    <a:pos x="1136" y="23965"/>
                  </a:cxn>
                  <a:cxn ang="0">
                    <a:pos x="478039" y="132106"/>
                  </a:cxn>
                  <a:cxn ang="0">
                    <a:pos x="645266" y="586308"/>
                  </a:cxn>
                  <a:cxn ang="0">
                    <a:pos x="354169" y="153736"/>
                  </a:cxn>
                  <a:cxn ang="0">
                    <a:pos x="1136" y="2396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5" name="Group 501"/>
            <p:cNvGrpSpPr/>
            <p:nvPr/>
          </p:nvGrpSpPr>
          <p:grpSpPr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2525" name="任意多边形 625"/>
              <p:cNvSpPr/>
              <p:nvPr/>
            </p:nvSpPr>
            <p:spPr>
              <a:xfrm>
                <a:off x="11615" y="209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6"/>
                  </a:cxn>
                  <a:cxn ang="0">
                    <a:pos x="801572" y="648849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6" name="任意多边形 626"/>
              <p:cNvSpPr/>
              <p:nvPr/>
            </p:nvSpPr>
            <p:spPr>
              <a:xfrm>
                <a:off x="-469" y="36308"/>
                <a:ext cx="798629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9" y="140952"/>
                  </a:cxn>
                  <a:cxn ang="0">
                    <a:pos x="647791" y="625566"/>
                  </a:cxn>
                  <a:cxn ang="0">
                    <a:pos x="355553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6" name="Group 504"/>
            <p:cNvGrpSpPr/>
            <p:nvPr/>
          </p:nvGrpSpPr>
          <p:grpSpPr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2523" name="任意多边形 623"/>
              <p:cNvSpPr/>
              <p:nvPr/>
            </p:nvSpPr>
            <p:spPr>
              <a:xfrm>
                <a:off x="11141" y="0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4" name="任意多边形 624"/>
              <p:cNvSpPr/>
              <p:nvPr/>
            </p:nvSpPr>
            <p:spPr>
              <a:xfrm>
                <a:off x="-607" y="36085"/>
                <a:ext cx="798849" cy="625478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5"/>
                  </a:cxn>
                  <a:cxn ang="0">
                    <a:pos x="648683" y="627660"/>
                  </a:cxn>
                  <a:cxn ang="0">
                    <a:pos x="356043" y="164579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7" name="Group 507"/>
            <p:cNvGrpSpPr/>
            <p:nvPr/>
          </p:nvGrpSpPr>
          <p:grpSpPr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2521" name="任意多边形 621"/>
              <p:cNvSpPr/>
              <p:nvPr/>
            </p:nvSpPr>
            <p:spPr>
              <a:xfrm>
                <a:off x="10885" y="206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2" name="任意多边形 622"/>
              <p:cNvSpPr/>
              <p:nvPr/>
            </p:nvSpPr>
            <p:spPr>
              <a:xfrm>
                <a:off x="-444" y="35952"/>
                <a:ext cx="798849" cy="625477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3"/>
                  </a:cxn>
                  <a:cxn ang="0">
                    <a:pos x="648683" y="627655"/>
                  </a:cxn>
                  <a:cxn ang="0">
                    <a:pos x="356043" y="164578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8" name="Group 510"/>
            <p:cNvGrpSpPr/>
            <p:nvPr/>
          </p:nvGrpSpPr>
          <p:grpSpPr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2519" name="任意多边形 619"/>
              <p:cNvSpPr/>
              <p:nvPr/>
            </p:nvSpPr>
            <p:spPr>
              <a:xfrm>
                <a:off x="9657" y="-2969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527"/>
                  </a:cxn>
                  <a:cxn ang="0">
                    <a:pos x="614698" y="152917"/>
                  </a:cxn>
                  <a:cxn ang="0">
                    <a:pos x="800569" y="634137"/>
                  </a:cxn>
                  <a:cxn ang="0">
                    <a:pos x="460455" y="175869"/>
                  </a:cxn>
                  <a:cxn ang="0">
                    <a:pos x="1338" y="575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0" name="任意多边形 620"/>
              <p:cNvSpPr/>
              <p:nvPr/>
            </p:nvSpPr>
            <p:spPr>
              <a:xfrm>
                <a:off x="-4290" y="31269"/>
                <a:ext cx="798849" cy="627483"/>
              </a:xfrm>
              <a:custGeom>
                <a:avLst/>
                <a:gdLst/>
                <a:ahLst/>
                <a:cxnLst>
                  <a:cxn ang="0">
                    <a:pos x="1142" y="25736"/>
                  </a:cxn>
                  <a:cxn ang="0">
                    <a:pos x="480571" y="141874"/>
                  </a:cxn>
                  <a:cxn ang="0">
                    <a:pos x="648683" y="629657"/>
                  </a:cxn>
                  <a:cxn ang="0">
                    <a:pos x="356043" y="165103"/>
                  </a:cxn>
                  <a:cxn ang="0">
                    <a:pos x="1142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9" name="Group 513"/>
            <p:cNvGrpSpPr/>
            <p:nvPr/>
          </p:nvGrpSpPr>
          <p:grpSpPr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2517" name="任意多边形 617"/>
              <p:cNvSpPr/>
              <p:nvPr/>
            </p:nvSpPr>
            <p:spPr>
              <a:xfrm>
                <a:off x="10365" y="294"/>
                <a:ext cx="829957" cy="636609"/>
              </a:xfrm>
              <a:custGeom>
                <a:avLst/>
                <a:gdLst/>
                <a:ahLst/>
                <a:cxnLst>
                  <a:cxn ang="0">
                    <a:pos x="1338" y="57484"/>
                  </a:cxn>
                  <a:cxn ang="0">
                    <a:pos x="613888" y="152805"/>
                  </a:cxn>
                  <a:cxn ang="0">
                    <a:pos x="799513" y="633665"/>
                  </a:cxn>
                  <a:cxn ang="0">
                    <a:pos x="459847" y="175739"/>
                  </a:cxn>
                  <a:cxn ang="0">
                    <a:pos x="1338" y="5748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8" name="任意多边形 618"/>
              <p:cNvSpPr/>
              <p:nvPr/>
            </p:nvSpPr>
            <p:spPr>
              <a:xfrm>
                <a:off x="-367" y="34961"/>
                <a:ext cx="798584" cy="624929"/>
              </a:xfrm>
              <a:custGeom>
                <a:avLst/>
                <a:gdLst/>
                <a:ahLst/>
                <a:cxnLst>
                  <a:cxn ang="0">
                    <a:pos x="1140" y="25541"/>
                  </a:cxn>
                  <a:cxn ang="0">
                    <a:pos x="479775" y="140807"/>
                  </a:cxn>
                  <a:cxn ang="0">
                    <a:pos x="647606" y="624911"/>
                  </a:cxn>
                  <a:cxn ang="0">
                    <a:pos x="355453" y="163859"/>
                  </a:cxn>
                  <a:cxn ang="0">
                    <a:pos x="1140" y="255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0" name="Group 516"/>
            <p:cNvGrpSpPr/>
            <p:nvPr/>
          </p:nvGrpSpPr>
          <p:grpSpPr>
            <a:xfrm rot="-1611937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2515" name="任意多边形 615"/>
              <p:cNvSpPr/>
              <p:nvPr/>
            </p:nvSpPr>
            <p:spPr>
              <a:xfrm>
                <a:off x="76900" y="-219"/>
                <a:ext cx="830175" cy="637507"/>
              </a:xfrm>
              <a:custGeom>
                <a:avLst/>
                <a:gdLst/>
                <a:ahLst/>
                <a:cxnLst>
                  <a:cxn ang="0">
                    <a:pos x="1338" y="57894"/>
                  </a:cxn>
                  <a:cxn ang="0">
                    <a:pos x="614695" y="153885"/>
                  </a:cxn>
                  <a:cxn ang="0">
                    <a:pos x="800564" y="638147"/>
                  </a:cxn>
                  <a:cxn ang="0">
                    <a:pos x="460453" y="176982"/>
                  </a:cxn>
                  <a:cxn ang="0">
                    <a:pos x="1338" y="578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6" name="任意多边形 616"/>
              <p:cNvSpPr/>
              <p:nvPr/>
            </p:nvSpPr>
            <p:spPr>
              <a:xfrm>
                <a:off x="361" y="125533"/>
                <a:ext cx="798848" cy="625479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68" y="141427"/>
                  </a:cxn>
                  <a:cxn ang="0">
                    <a:pos x="648679" y="627665"/>
                  </a:cxn>
                  <a:cxn ang="0">
                    <a:pos x="356041" y="164580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1" name="Group 519"/>
            <p:cNvGrpSpPr/>
            <p:nvPr/>
          </p:nvGrpSpPr>
          <p:grpSpPr>
            <a:xfrm rot="-1611937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2513" name="任意多边形 613"/>
              <p:cNvSpPr/>
              <p:nvPr/>
            </p:nvSpPr>
            <p:spPr>
              <a:xfrm>
                <a:off x="17333" y="-34814"/>
                <a:ext cx="837160" cy="657760"/>
              </a:xfrm>
              <a:custGeom>
                <a:avLst/>
                <a:gdLst/>
                <a:ahLst/>
                <a:cxnLst>
                  <a:cxn ang="0">
                    <a:pos x="1369" y="63261"/>
                  </a:cxn>
                  <a:cxn ang="0">
                    <a:pos x="629448" y="168156"/>
                  </a:cxn>
                  <a:cxn ang="0">
                    <a:pos x="819777" y="697325"/>
                  </a:cxn>
                  <a:cxn ang="0">
                    <a:pos x="471503" y="193394"/>
                  </a:cxn>
                  <a:cxn ang="0">
                    <a:pos x="1369" y="6326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4" name="任意多边形 614"/>
              <p:cNvSpPr/>
              <p:nvPr/>
            </p:nvSpPr>
            <p:spPr>
              <a:xfrm>
                <a:off x="3539" y="4120"/>
                <a:ext cx="801751" cy="647402"/>
              </a:xfrm>
              <a:custGeom>
                <a:avLst/>
                <a:gdLst/>
                <a:ahLst/>
                <a:cxnLst>
                  <a:cxn ang="0">
                    <a:pos x="1152" y="28219"/>
                  </a:cxn>
                  <a:cxn ang="0">
                    <a:pos x="484749" y="155559"/>
                  </a:cxn>
                  <a:cxn ang="0">
                    <a:pos x="654322" y="690388"/>
                  </a:cxn>
                  <a:cxn ang="0">
                    <a:pos x="359139" y="181027"/>
                  </a:cxn>
                  <a:cxn ang="0">
                    <a:pos x="1152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2" name="Group 522"/>
            <p:cNvGrpSpPr/>
            <p:nvPr/>
          </p:nvGrpSpPr>
          <p:grpSpPr>
            <a:xfrm rot="-1611937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2511" name="任意多边形 611"/>
              <p:cNvSpPr/>
              <p:nvPr/>
            </p:nvSpPr>
            <p:spPr>
              <a:xfrm>
                <a:off x="42365" y="-29677"/>
                <a:ext cx="792465" cy="658426"/>
              </a:xfrm>
              <a:custGeom>
                <a:avLst/>
                <a:gdLst/>
                <a:ahLst/>
                <a:cxnLst>
                  <a:cxn ang="0">
                    <a:pos x="1172" y="62680"/>
                  </a:cxn>
                  <a:cxn ang="0">
                    <a:pos x="538838" y="166616"/>
                  </a:cxn>
                  <a:cxn ang="0">
                    <a:pos x="701771" y="690939"/>
                  </a:cxn>
                  <a:cxn ang="0">
                    <a:pos x="403630" y="191625"/>
                  </a:cxn>
                  <a:cxn ang="0">
                    <a:pos x="1172" y="6268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2" name="任意多边形 612"/>
              <p:cNvSpPr/>
              <p:nvPr/>
            </p:nvSpPr>
            <p:spPr>
              <a:xfrm>
                <a:off x="31872" y="5549"/>
                <a:ext cx="759987" cy="641800"/>
              </a:xfrm>
              <a:custGeom>
                <a:avLst/>
                <a:gdLst/>
                <a:ahLst/>
                <a:cxnLst>
                  <a:cxn ang="0">
                    <a:pos x="984" y="27258"/>
                  </a:cxn>
                  <a:cxn ang="0">
                    <a:pos x="414231" y="150265"/>
                  </a:cxn>
                  <a:cxn ang="0">
                    <a:pos x="559136" y="666897"/>
                  </a:cxn>
                  <a:cxn ang="0">
                    <a:pos x="306894" y="174869"/>
                  </a:cxn>
                  <a:cxn ang="0">
                    <a:pos x="984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3" name="Group 525"/>
            <p:cNvGrpSpPr/>
            <p:nvPr/>
          </p:nvGrpSpPr>
          <p:grpSpPr>
            <a:xfrm rot="-1611937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2509" name="任意多边形 609"/>
              <p:cNvSpPr/>
              <p:nvPr/>
            </p:nvSpPr>
            <p:spPr>
              <a:xfrm>
                <a:off x="45469" y="-17545"/>
                <a:ext cx="831439" cy="655100"/>
              </a:xfrm>
              <a:custGeom>
                <a:avLst/>
                <a:gdLst/>
                <a:ahLst/>
                <a:cxnLst>
                  <a:cxn ang="0">
                    <a:pos x="1348" y="61729"/>
                  </a:cxn>
                  <a:cxn ang="0">
                    <a:pos x="619388" y="164087"/>
                  </a:cxn>
                  <a:cxn ang="0">
                    <a:pos x="806676" y="680454"/>
                  </a:cxn>
                  <a:cxn ang="0">
                    <a:pos x="463969" y="188715"/>
                  </a:cxn>
                  <a:cxn ang="0">
                    <a:pos x="1348" y="617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0" name="任意多边形 610"/>
              <p:cNvSpPr/>
              <p:nvPr/>
            </p:nvSpPr>
            <p:spPr>
              <a:xfrm>
                <a:off x="35709" y="17502"/>
                <a:ext cx="798960" cy="641799"/>
              </a:xfrm>
              <a:custGeom>
                <a:avLst/>
                <a:gdLst/>
                <a:ahLst/>
                <a:cxnLst>
                  <a:cxn ang="0">
                    <a:pos x="1143" y="27258"/>
                  </a:cxn>
                  <a:cxn ang="0">
                    <a:pos x="480905" y="150267"/>
                  </a:cxn>
                  <a:cxn ang="0">
                    <a:pos x="649134" y="666898"/>
                  </a:cxn>
                  <a:cxn ang="0">
                    <a:pos x="356291" y="174867"/>
                  </a:cxn>
                  <a:cxn ang="0">
                    <a:pos x="1143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4" name="Group 528"/>
            <p:cNvGrpSpPr/>
            <p:nvPr/>
          </p:nvGrpSpPr>
          <p:grpSpPr>
            <a:xfrm rot="-1611937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2507" name="任意多边形 607"/>
              <p:cNvSpPr/>
              <p:nvPr/>
            </p:nvSpPr>
            <p:spPr>
              <a:xfrm>
                <a:off x="8063" y="-24208"/>
                <a:ext cx="834630" cy="657761"/>
              </a:xfrm>
              <a:custGeom>
                <a:avLst/>
                <a:gdLst/>
                <a:ahLst/>
                <a:cxnLst>
                  <a:cxn ang="0">
                    <a:pos x="1353" y="63515"/>
                  </a:cxn>
                  <a:cxn ang="0">
                    <a:pos x="621846" y="168833"/>
                  </a:cxn>
                  <a:cxn ang="0">
                    <a:pos x="809880" y="700129"/>
                  </a:cxn>
                  <a:cxn ang="0">
                    <a:pos x="465810" y="194173"/>
                  </a:cxn>
                  <a:cxn ang="0">
                    <a:pos x="1353" y="6351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8" name="任意多边形 608"/>
              <p:cNvSpPr/>
              <p:nvPr/>
            </p:nvSpPr>
            <p:spPr>
              <a:xfrm>
                <a:off x="-378" y="7736"/>
                <a:ext cx="804280" cy="647402"/>
              </a:xfrm>
              <a:custGeom>
                <a:avLst/>
                <a:gdLst/>
                <a:ahLst/>
                <a:cxnLst>
                  <a:cxn ang="0">
                    <a:pos x="1152" y="28219"/>
                  </a:cxn>
                  <a:cxn ang="0">
                    <a:pos x="484726" y="155560"/>
                  </a:cxn>
                  <a:cxn ang="0">
                    <a:pos x="654292" y="690390"/>
                  </a:cxn>
                  <a:cxn ang="0">
                    <a:pos x="359122" y="181029"/>
                  </a:cxn>
                  <a:cxn ang="0">
                    <a:pos x="1152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5" name="Group 531"/>
            <p:cNvGrpSpPr/>
            <p:nvPr/>
          </p:nvGrpSpPr>
          <p:grpSpPr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2505" name="任意多边形 605"/>
              <p:cNvSpPr/>
              <p:nvPr/>
            </p:nvSpPr>
            <p:spPr>
              <a:xfrm>
                <a:off x="9106" y="-4819"/>
                <a:ext cx="830176" cy="639511"/>
              </a:xfrm>
              <a:custGeom>
                <a:avLst/>
                <a:gdLst/>
                <a:ahLst/>
                <a:cxnLst>
                  <a:cxn ang="0">
                    <a:pos x="1338" y="58073"/>
                  </a:cxn>
                  <a:cxn ang="0">
                    <a:pos x="614698" y="154366"/>
                  </a:cxn>
                  <a:cxn ang="0">
                    <a:pos x="800569" y="640138"/>
                  </a:cxn>
                  <a:cxn ang="0">
                    <a:pos x="460455" y="177534"/>
                  </a:cxn>
                  <a:cxn ang="0">
                    <a:pos x="1338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6" name="任意多边形 606"/>
              <p:cNvSpPr/>
              <p:nvPr/>
            </p:nvSpPr>
            <p:spPr>
              <a:xfrm>
                <a:off x="-3258" y="33580"/>
                <a:ext cx="796891" cy="625478"/>
              </a:xfrm>
              <a:custGeom>
                <a:avLst/>
                <a:gdLst/>
                <a:ahLst/>
                <a:cxnLst>
                  <a:cxn ang="0">
                    <a:pos x="1133" y="25489"/>
                  </a:cxn>
                  <a:cxn ang="0">
                    <a:pos x="477046" y="140519"/>
                  </a:cxn>
                  <a:cxn ang="0">
                    <a:pos x="643925" y="623640"/>
                  </a:cxn>
                  <a:cxn ang="0">
                    <a:pos x="353431" y="163525"/>
                  </a:cxn>
                  <a:cxn ang="0">
                    <a:pos x="1133" y="2548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6" name="Group 534"/>
            <p:cNvGrpSpPr/>
            <p:nvPr/>
          </p:nvGrpSpPr>
          <p:grpSpPr>
            <a:xfrm rot="-1611937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2503" name="任意多边形 603"/>
              <p:cNvSpPr/>
              <p:nvPr/>
            </p:nvSpPr>
            <p:spPr>
              <a:xfrm>
                <a:off x="45384" y="-17496"/>
                <a:ext cx="824943" cy="655104"/>
              </a:xfrm>
              <a:custGeom>
                <a:avLst/>
                <a:gdLst/>
                <a:ahLst/>
                <a:cxnLst>
                  <a:cxn ang="0">
                    <a:pos x="1298" y="61732"/>
                  </a:cxn>
                  <a:cxn ang="0">
                    <a:pos x="595568" y="164090"/>
                  </a:cxn>
                  <a:cxn ang="0">
                    <a:pos x="775653" y="680467"/>
                  </a:cxn>
                  <a:cxn ang="0">
                    <a:pos x="446125" y="188719"/>
                  </a:cxn>
                  <a:cxn ang="0">
                    <a:pos x="1298" y="617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4" name="任意多边形 604"/>
              <p:cNvSpPr/>
              <p:nvPr/>
            </p:nvSpPr>
            <p:spPr>
              <a:xfrm>
                <a:off x="35624" y="17551"/>
                <a:ext cx="792465" cy="641802"/>
              </a:xfrm>
              <a:custGeom>
                <a:avLst/>
                <a:gdLst/>
                <a:ahLst/>
                <a:cxnLst>
                  <a:cxn ang="0">
                    <a:pos x="1098" y="27258"/>
                  </a:cxn>
                  <a:cxn ang="0">
                    <a:pos x="461673" y="150268"/>
                  </a:cxn>
                  <a:cxn ang="0">
                    <a:pos x="623174" y="666907"/>
                  </a:cxn>
                  <a:cxn ang="0">
                    <a:pos x="342043" y="174869"/>
                  </a:cxn>
                  <a:cxn ang="0">
                    <a:pos x="1098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7" name="Group 537"/>
            <p:cNvGrpSpPr/>
            <p:nvPr/>
          </p:nvGrpSpPr>
          <p:grpSpPr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2501" name="任意多边形 601"/>
              <p:cNvSpPr/>
              <p:nvPr/>
            </p:nvSpPr>
            <p:spPr>
              <a:xfrm>
                <a:off x="9157" y="-4865"/>
                <a:ext cx="832134" cy="639511"/>
              </a:xfrm>
              <a:custGeom>
                <a:avLst/>
                <a:gdLst/>
                <a:ahLst/>
                <a:cxnLst>
                  <a:cxn ang="0">
                    <a:pos x="1353" y="58073"/>
                  </a:cxn>
                  <a:cxn ang="0">
                    <a:pos x="621982" y="154366"/>
                  </a:cxn>
                  <a:cxn ang="0">
                    <a:pos x="810054" y="640138"/>
                  </a:cxn>
                  <a:cxn ang="0">
                    <a:pos x="465911" y="177534"/>
                  </a:cxn>
                  <a:cxn ang="0">
                    <a:pos x="1353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2" name="任意多边形 602"/>
              <p:cNvSpPr/>
              <p:nvPr/>
            </p:nvSpPr>
            <p:spPr>
              <a:xfrm>
                <a:off x="-4128" y="31114"/>
                <a:ext cx="800808" cy="627483"/>
              </a:xfrm>
              <a:custGeom>
                <a:avLst/>
                <a:gdLst/>
                <a:ahLst/>
                <a:cxnLst>
                  <a:cxn ang="0">
                    <a:pos x="1154" y="25736"/>
                  </a:cxn>
                  <a:cxn ang="0">
                    <a:pos x="486493" y="141874"/>
                  </a:cxn>
                  <a:cxn ang="0">
                    <a:pos x="656676" y="629657"/>
                  </a:cxn>
                  <a:cxn ang="0">
                    <a:pos x="360431" y="165103"/>
                  </a:cxn>
                  <a:cxn ang="0">
                    <a:pos x="1154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8" name="Group 540"/>
            <p:cNvGrpSpPr/>
            <p:nvPr/>
          </p:nvGrpSpPr>
          <p:grpSpPr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2499" name="任意多边形 599"/>
              <p:cNvSpPr/>
              <p:nvPr/>
            </p:nvSpPr>
            <p:spPr>
              <a:xfrm>
                <a:off x="-1846" y="-15536"/>
                <a:ext cx="829592" cy="614704"/>
              </a:xfrm>
              <a:custGeom>
                <a:avLst/>
                <a:gdLst/>
                <a:ahLst/>
                <a:cxnLst>
                  <a:cxn ang="0">
                    <a:pos x="1333" y="53711"/>
                  </a:cxn>
                  <a:cxn ang="0">
                    <a:pos x="612538" y="142772"/>
                  </a:cxn>
                  <a:cxn ang="0">
                    <a:pos x="797756" y="592058"/>
                  </a:cxn>
                  <a:cxn ang="0">
                    <a:pos x="458837" y="164199"/>
                  </a:cxn>
                  <a:cxn ang="0">
                    <a:pos x="1333" y="537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0" name="任意多边形 600"/>
              <p:cNvSpPr/>
              <p:nvPr/>
            </p:nvSpPr>
            <p:spPr>
              <a:xfrm>
                <a:off x="-17866" y="17520"/>
                <a:ext cx="796844" cy="607253"/>
              </a:xfrm>
              <a:custGeom>
                <a:avLst/>
                <a:gdLst/>
                <a:ahLst/>
                <a:cxnLst>
                  <a:cxn ang="0">
                    <a:pos x="1128" y="23656"/>
                  </a:cxn>
                  <a:cxn ang="0">
                    <a:pos x="474574" y="130405"/>
                  </a:cxn>
                  <a:cxn ang="0">
                    <a:pos x="640588" y="578751"/>
                  </a:cxn>
                  <a:cxn ang="0">
                    <a:pos x="351601" y="151754"/>
                  </a:cxn>
                  <a:cxn ang="0">
                    <a:pos x="1128" y="23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9" name="Group 543"/>
            <p:cNvGrpSpPr/>
            <p:nvPr/>
          </p:nvGrpSpPr>
          <p:grpSpPr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2497" name="任意多边形 597"/>
              <p:cNvSpPr/>
              <p:nvPr/>
            </p:nvSpPr>
            <p:spPr>
              <a:xfrm>
                <a:off x="-39111" y="-11119"/>
                <a:ext cx="862340" cy="633333"/>
              </a:xfrm>
              <a:custGeom>
                <a:avLst/>
                <a:gdLst/>
                <a:ahLst/>
                <a:cxnLst>
                  <a:cxn ang="0">
                    <a:pos x="1453" y="57685"/>
                  </a:cxn>
                  <a:cxn ang="0">
                    <a:pos x="667665" y="153334"/>
                  </a:cxn>
                  <a:cxn ang="0">
                    <a:pos x="869549" y="635859"/>
                  </a:cxn>
                  <a:cxn ang="0">
                    <a:pos x="500130" y="176347"/>
                  </a:cxn>
                  <a:cxn ang="0">
                    <a:pos x="1453" y="576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8" name="任意多边形 598"/>
              <p:cNvSpPr/>
              <p:nvPr/>
            </p:nvSpPr>
            <p:spPr>
              <a:xfrm>
                <a:off x="-5418" y="32198"/>
                <a:ext cx="796846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6" y="141882"/>
                  </a:cxn>
                  <a:cxn ang="0">
                    <a:pos x="640591" y="629690"/>
                  </a:cxn>
                  <a:cxn ang="0">
                    <a:pos x="351603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0" name="Group 546"/>
            <p:cNvGrpSpPr/>
            <p:nvPr/>
          </p:nvGrpSpPr>
          <p:grpSpPr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2495" name="任意多边形 595"/>
              <p:cNvSpPr/>
              <p:nvPr/>
            </p:nvSpPr>
            <p:spPr>
              <a:xfrm>
                <a:off x="10011" y="-433"/>
                <a:ext cx="826821" cy="634925"/>
              </a:xfrm>
              <a:custGeom>
                <a:avLst/>
                <a:gdLst/>
                <a:ahLst/>
                <a:cxnLst>
                  <a:cxn ang="0">
                    <a:pos x="1313" y="56729"/>
                  </a:cxn>
                  <a:cxn ang="0">
                    <a:pos x="602377" y="150795"/>
                  </a:cxn>
                  <a:cxn ang="0">
                    <a:pos x="784523" y="625328"/>
                  </a:cxn>
                  <a:cxn ang="0">
                    <a:pos x="451227" y="173427"/>
                  </a:cxn>
                  <a:cxn ang="0">
                    <a:pos x="1313" y="567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6" name="任意多边形 596"/>
              <p:cNvSpPr/>
              <p:nvPr/>
            </p:nvSpPr>
            <p:spPr>
              <a:xfrm>
                <a:off x="389" y="35411"/>
                <a:ext cx="795021" cy="618647"/>
              </a:xfrm>
              <a:custGeom>
                <a:avLst/>
                <a:gdLst/>
                <a:ahLst/>
                <a:cxnLst>
                  <a:cxn ang="0">
                    <a:pos x="1114" y="24284"/>
                  </a:cxn>
                  <a:cxn ang="0">
                    <a:pos x="469167" y="133868"/>
                  </a:cxn>
                  <a:cxn ang="0">
                    <a:pos x="633289" y="594127"/>
                  </a:cxn>
                  <a:cxn ang="0">
                    <a:pos x="347594" y="155787"/>
                  </a:cxn>
                  <a:cxn ang="0">
                    <a:pos x="1114" y="242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1" name="Group 549"/>
            <p:cNvGrpSpPr/>
            <p:nvPr/>
          </p:nvGrpSpPr>
          <p:grpSpPr>
            <a:xfrm rot="-1611937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2493" name="任意多边形 593"/>
              <p:cNvSpPr/>
              <p:nvPr/>
            </p:nvSpPr>
            <p:spPr>
              <a:xfrm>
                <a:off x="9150" y="-11621"/>
                <a:ext cx="829595" cy="607255"/>
              </a:xfrm>
              <a:custGeom>
                <a:avLst/>
                <a:gdLst/>
                <a:ahLst/>
                <a:cxnLst>
                  <a:cxn ang="0">
                    <a:pos x="1333" y="51199"/>
                  </a:cxn>
                  <a:cxn ang="0">
                    <a:pos x="612548" y="136098"/>
                  </a:cxn>
                  <a:cxn ang="0">
                    <a:pos x="797771" y="564384"/>
                  </a:cxn>
                  <a:cxn ang="0">
                    <a:pos x="458847" y="156525"/>
                  </a:cxn>
                  <a:cxn ang="0">
                    <a:pos x="1333" y="511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4" name="任意多边形 594"/>
              <p:cNvSpPr/>
              <p:nvPr/>
            </p:nvSpPr>
            <p:spPr>
              <a:xfrm>
                <a:off x="-2999" y="18709"/>
                <a:ext cx="800487" cy="603530"/>
              </a:xfrm>
              <a:custGeom>
                <a:avLst/>
                <a:gdLst/>
                <a:ahLst/>
                <a:cxnLst>
                  <a:cxn ang="0">
                    <a:pos x="1142" y="22809"/>
                  </a:cxn>
                  <a:cxn ang="0">
                    <a:pos x="481112" y="125740"/>
                  </a:cxn>
                  <a:cxn ang="0">
                    <a:pos x="649414" y="558051"/>
                  </a:cxn>
                  <a:cxn ang="0">
                    <a:pos x="356445" y="146327"/>
                  </a:cxn>
                  <a:cxn ang="0">
                    <a:pos x="1142" y="228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2" name="Group 552"/>
            <p:cNvGrpSpPr/>
            <p:nvPr/>
          </p:nvGrpSpPr>
          <p:grpSpPr>
            <a:xfrm rot="-1611937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2491" name="任意多边形 591"/>
              <p:cNvSpPr/>
              <p:nvPr/>
            </p:nvSpPr>
            <p:spPr>
              <a:xfrm>
                <a:off x="-11726" y="-52478"/>
                <a:ext cx="846017" cy="640047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5" y="156974"/>
                  </a:cxn>
                  <a:cxn ang="0">
                    <a:pos x="841383" y="650959"/>
                  </a:cxn>
                  <a:cxn ang="0">
                    <a:pos x="483930" y="180535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2" name="任意多边形 592"/>
              <p:cNvSpPr/>
              <p:nvPr/>
            </p:nvSpPr>
            <p:spPr>
              <a:xfrm>
                <a:off x="-20096" y="-17389"/>
                <a:ext cx="808416" cy="630423"/>
              </a:xfrm>
              <a:custGeom>
                <a:avLst/>
                <a:gdLst/>
                <a:ahLst/>
                <a:cxnLst>
                  <a:cxn ang="0">
                    <a:pos x="1184" y="26686"/>
                  </a:cxn>
                  <a:cxn ang="0">
                    <a:pos x="498253" y="147104"/>
                  </a:cxn>
                  <a:cxn ang="0">
                    <a:pos x="672550" y="652865"/>
                  </a:cxn>
                  <a:cxn ang="0">
                    <a:pos x="369144" y="171188"/>
                  </a:cxn>
                  <a:cxn ang="0">
                    <a:pos x="1184" y="266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3" name="Group 555"/>
            <p:cNvGrpSpPr/>
            <p:nvPr/>
          </p:nvGrpSpPr>
          <p:grpSpPr>
            <a:xfrm rot="-1611937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2489" name="任意多边形 589"/>
              <p:cNvSpPr/>
              <p:nvPr/>
            </p:nvSpPr>
            <p:spPr>
              <a:xfrm>
                <a:off x="-11650" y="-52517"/>
                <a:ext cx="846017" cy="640045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1" y="156974"/>
                  </a:cxn>
                  <a:cxn ang="0">
                    <a:pos x="841377" y="650948"/>
                  </a:cxn>
                  <a:cxn ang="0">
                    <a:pos x="483927" y="180533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0" name="任意多边形 590"/>
              <p:cNvSpPr/>
              <p:nvPr/>
            </p:nvSpPr>
            <p:spPr>
              <a:xfrm>
                <a:off x="-15572" y="-18516"/>
                <a:ext cx="803715" cy="630421"/>
              </a:xfrm>
              <a:custGeom>
                <a:avLst/>
                <a:gdLst/>
                <a:ahLst/>
                <a:cxnLst>
                  <a:cxn ang="0">
                    <a:pos x="1163" y="26685"/>
                  </a:cxn>
                  <a:cxn ang="0">
                    <a:pos x="489612" y="147101"/>
                  </a:cxn>
                  <a:cxn ang="0">
                    <a:pos x="660888" y="652855"/>
                  </a:cxn>
                  <a:cxn ang="0">
                    <a:pos x="362742" y="171184"/>
                  </a:cxn>
                  <a:cxn ang="0">
                    <a:pos x="1163" y="2668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4" name="Group 558"/>
            <p:cNvGrpSpPr/>
            <p:nvPr/>
          </p:nvGrpSpPr>
          <p:grpSpPr>
            <a:xfrm rot="-1611937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2487" name="任意多边形 587"/>
              <p:cNvSpPr/>
              <p:nvPr/>
            </p:nvSpPr>
            <p:spPr>
              <a:xfrm>
                <a:off x="8854" y="-1148"/>
                <a:ext cx="826866" cy="642687"/>
              </a:xfrm>
              <a:custGeom>
                <a:avLst/>
                <a:gdLst/>
                <a:ahLst/>
                <a:cxnLst>
                  <a:cxn ang="0">
                    <a:pos x="1313" y="60282"/>
                  </a:cxn>
                  <a:cxn ang="0">
                    <a:pos x="602542" y="160240"/>
                  </a:cxn>
                  <a:cxn ang="0">
                    <a:pos x="784736" y="664498"/>
                  </a:cxn>
                  <a:cxn ang="0">
                    <a:pos x="451348" y="184292"/>
                  </a:cxn>
                  <a:cxn ang="0">
                    <a:pos x="1313" y="6028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8" name="任意多边形 588"/>
              <p:cNvSpPr/>
              <p:nvPr/>
            </p:nvSpPr>
            <p:spPr>
              <a:xfrm>
                <a:off x="45393" y="248"/>
                <a:ext cx="748406" cy="642687"/>
              </a:xfrm>
              <a:custGeom>
                <a:avLst/>
                <a:gdLst/>
                <a:ahLst/>
                <a:cxnLst>
                  <a:cxn ang="0">
                    <a:pos x="972" y="27993"/>
                  </a:cxn>
                  <a:cxn ang="0">
                    <a:pos x="408878" y="154314"/>
                  </a:cxn>
                  <a:cxn ang="0">
                    <a:pos x="551911" y="684859"/>
                  </a:cxn>
                  <a:cxn ang="0">
                    <a:pos x="302929" y="179578"/>
                  </a:cxn>
                  <a:cxn ang="0">
                    <a:pos x="972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5" name="Group 561"/>
            <p:cNvGrpSpPr/>
            <p:nvPr/>
          </p:nvGrpSpPr>
          <p:grpSpPr>
            <a:xfrm rot="-1611937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2485" name="任意多边形 585"/>
              <p:cNvSpPr/>
              <p:nvPr/>
            </p:nvSpPr>
            <p:spPr>
              <a:xfrm>
                <a:off x="-16340" y="-51303"/>
                <a:ext cx="850716" cy="640045"/>
              </a:xfrm>
              <a:custGeom>
                <a:avLst/>
                <a:gdLst/>
                <a:ahLst/>
                <a:cxnLst>
                  <a:cxn ang="0">
                    <a:pos x="1421" y="59054"/>
                  </a:cxn>
                  <a:cxn ang="0">
                    <a:pos x="653227" y="156974"/>
                  </a:cxn>
                  <a:cxn ang="0">
                    <a:pos x="850749" y="650948"/>
                  </a:cxn>
                  <a:cxn ang="0">
                    <a:pos x="489317" y="180533"/>
                  </a:cxn>
                  <a:cxn ang="0">
                    <a:pos x="1421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6" name="任意多边形 586"/>
              <p:cNvSpPr/>
              <p:nvPr/>
            </p:nvSpPr>
            <p:spPr>
              <a:xfrm>
                <a:off x="-20265" y="-17301"/>
                <a:ext cx="808416" cy="630421"/>
              </a:xfrm>
              <a:custGeom>
                <a:avLst/>
                <a:gdLst/>
                <a:ahLst/>
                <a:cxnLst>
                  <a:cxn ang="0">
                    <a:pos x="1184" y="26685"/>
                  </a:cxn>
                  <a:cxn ang="0">
                    <a:pos x="498253" y="147101"/>
                  </a:cxn>
                  <a:cxn ang="0">
                    <a:pos x="672550" y="652855"/>
                  </a:cxn>
                  <a:cxn ang="0">
                    <a:pos x="369144" y="171184"/>
                  </a:cxn>
                  <a:cxn ang="0">
                    <a:pos x="1184" y="2668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6" name="Group 564"/>
            <p:cNvGrpSpPr/>
            <p:nvPr/>
          </p:nvGrpSpPr>
          <p:grpSpPr>
            <a:xfrm rot="-1611937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2483" name="任意多边形 583"/>
              <p:cNvSpPr/>
              <p:nvPr/>
            </p:nvSpPr>
            <p:spPr>
              <a:xfrm>
                <a:off x="50854" y="-89815"/>
                <a:ext cx="802723" cy="667411"/>
              </a:xfrm>
              <a:custGeom>
                <a:avLst/>
                <a:gdLst/>
                <a:ahLst/>
                <a:cxnLst>
                  <a:cxn ang="0">
                    <a:pos x="1218" y="63769"/>
                  </a:cxn>
                  <a:cxn ang="0">
                    <a:pos x="559584" y="169504"/>
                  </a:cxn>
                  <a:cxn ang="0">
                    <a:pos x="728790" y="702912"/>
                  </a:cxn>
                  <a:cxn ang="0">
                    <a:pos x="419170" y="194945"/>
                  </a:cxn>
                  <a:cxn ang="0">
                    <a:pos x="1218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4" name="任意多边形 584"/>
              <p:cNvSpPr/>
              <p:nvPr/>
            </p:nvSpPr>
            <p:spPr>
              <a:xfrm>
                <a:off x="47637" y="-31009"/>
                <a:ext cx="766510" cy="655052"/>
              </a:xfrm>
              <a:custGeom>
                <a:avLst/>
                <a:gdLst/>
                <a:ahLst/>
                <a:cxnLst>
                  <a:cxn ang="0">
                    <a:pos x="1027" y="28236"/>
                  </a:cxn>
                  <a:cxn ang="0">
                    <a:pos x="432220" y="155659"/>
                  </a:cxn>
                  <a:cxn ang="0">
                    <a:pos x="583420" y="690829"/>
                  </a:cxn>
                  <a:cxn ang="0">
                    <a:pos x="320222" y="181143"/>
                  </a:cxn>
                  <a:cxn ang="0">
                    <a:pos x="1027" y="282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7" name="Group 567"/>
            <p:cNvGrpSpPr/>
            <p:nvPr/>
          </p:nvGrpSpPr>
          <p:grpSpPr>
            <a:xfrm rot="-1611937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2481" name="任意多边形 581"/>
              <p:cNvSpPr/>
              <p:nvPr/>
            </p:nvSpPr>
            <p:spPr>
              <a:xfrm>
                <a:off x="-1773" y="-16510"/>
                <a:ext cx="831915" cy="635232"/>
              </a:xfrm>
              <a:custGeom>
                <a:avLst/>
                <a:gdLst/>
                <a:ahLst/>
                <a:cxnLst>
                  <a:cxn ang="0">
                    <a:pos x="1353" y="58169"/>
                  </a:cxn>
                  <a:cxn ang="0">
                    <a:pos x="621163" y="154621"/>
                  </a:cxn>
                  <a:cxn ang="0">
                    <a:pos x="808989" y="641195"/>
                  </a:cxn>
                  <a:cxn ang="0">
                    <a:pos x="465299" y="177828"/>
                  </a:cxn>
                  <a:cxn ang="0">
                    <a:pos x="1353" y="581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2" name="任意多边形 582"/>
              <p:cNvSpPr/>
              <p:nvPr/>
            </p:nvSpPr>
            <p:spPr>
              <a:xfrm>
                <a:off x="-25218" y="-17170"/>
                <a:ext cx="817816" cy="630421"/>
              </a:xfrm>
              <a:custGeom>
                <a:avLst/>
                <a:gdLst/>
                <a:ahLst/>
                <a:cxnLst>
                  <a:cxn ang="0">
                    <a:pos x="1211" y="26685"/>
                  </a:cxn>
                  <a:cxn ang="0">
                    <a:pos x="509906" y="147101"/>
                  </a:cxn>
                  <a:cxn ang="0">
                    <a:pos x="688282" y="652855"/>
                  </a:cxn>
                  <a:cxn ang="0">
                    <a:pos x="377778" y="171184"/>
                  </a:cxn>
                  <a:cxn ang="0">
                    <a:pos x="1211" y="2668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8" name="Group 570"/>
            <p:cNvGrpSpPr/>
            <p:nvPr/>
          </p:nvGrpSpPr>
          <p:grpSpPr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2479" name="任意多边形 579"/>
              <p:cNvSpPr/>
              <p:nvPr/>
            </p:nvSpPr>
            <p:spPr>
              <a:xfrm>
                <a:off x="-36320" y="-13748"/>
                <a:ext cx="862340" cy="633332"/>
              </a:xfrm>
              <a:custGeom>
                <a:avLst/>
                <a:gdLst/>
                <a:ahLst/>
                <a:cxnLst>
                  <a:cxn ang="0">
                    <a:pos x="1453" y="57683"/>
                  </a:cxn>
                  <a:cxn ang="0">
                    <a:pos x="667665" y="153333"/>
                  </a:cxn>
                  <a:cxn ang="0">
                    <a:pos x="869549" y="635856"/>
                  </a:cxn>
                  <a:cxn ang="0">
                    <a:pos x="500130" y="176346"/>
                  </a:cxn>
                  <a:cxn ang="0">
                    <a:pos x="1453" y="5768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0" name="任意多边形 580"/>
              <p:cNvSpPr/>
              <p:nvPr/>
            </p:nvSpPr>
            <p:spPr>
              <a:xfrm>
                <a:off x="-5307" y="32090"/>
                <a:ext cx="796848" cy="625881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82" y="141880"/>
                  </a:cxn>
                  <a:cxn ang="0">
                    <a:pos x="640599" y="629685"/>
                  </a:cxn>
                  <a:cxn ang="0">
                    <a:pos x="351607" y="165110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9" name="Group 573"/>
            <p:cNvGrpSpPr/>
            <p:nvPr/>
          </p:nvGrpSpPr>
          <p:grpSpPr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2477" name="任意多边形 577"/>
              <p:cNvSpPr/>
              <p:nvPr/>
            </p:nvSpPr>
            <p:spPr>
              <a:xfrm>
                <a:off x="-25287" y="-32917"/>
                <a:ext cx="862342" cy="640783"/>
              </a:xfrm>
              <a:custGeom>
                <a:avLst/>
                <a:gdLst/>
                <a:ahLst/>
                <a:cxnLst>
                  <a:cxn ang="0">
                    <a:pos x="1459" y="59395"/>
                  </a:cxn>
                  <a:cxn ang="0">
                    <a:pos x="670572" y="157881"/>
                  </a:cxn>
                  <a:cxn ang="0">
                    <a:pos x="873336" y="654714"/>
                  </a:cxn>
                  <a:cxn ang="0">
                    <a:pos x="502307" y="181576"/>
                  </a:cxn>
                  <a:cxn ang="0">
                    <a:pos x="1459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8" name="任意多边形 578"/>
              <p:cNvSpPr/>
              <p:nvPr/>
            </p:nvSpPr>
            <p:spPr>
              <a:xfrm>
                <a:off x="-38978" y="15037"/>
                <a:ext cx="822317" cy="618430"/>
              </a:xfrm>
              <a:custGeom>
                <a:avLst/>
                <a:gdLst/>
                <a:ahLst/>
                <a:cxnLst>
                  <a:cxn ang="0">
                    <a:pos x="1206" y="24978"/>
                  </a:cxn>
                  <a:cxn ang="0">
                    <a:pos x="507711" y="137698"/>
                  </a:cxn>
                  <a:cxn ang="0">
                    <a:pos x="685316" y="611121"/>
                  </a:cxn>
                  <a:cxn ang="0">
                    <a:pos x="376151" y="160242"/>
                  </a:cxn>
                  <a:cxn ang="0">
                    <a:pos x="1206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0" name="Group 576"/>
            <p:cNvGrpSpPr/>
            <p:nvPr/>
          </p:nvGrpSpPr>
          <p:grpSpPr>
            <a:xfrm rot="-1611937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2475" name="任意多边形 575"/>
              <p:cNvSpPr/>
              <p:nvPr/>
            </p:nvSpPr>
            <p:spPr>
              <a:xfrm>
                <a:off x="51091" y="-88373"/>
                <a:ext cx="796689" cy="667411"/>
              </a:xfrm>
              <a:custGeom>
                <a:avLst/>
                <a:gdLst/>
                <a:ahLst/>
                <a:cxnLst>
                  <a:cxn ang="0">
                    <a:pos x="1199" y="63769"/>
                  </a:cxn>
                  <a:cxn ang="0">
                    <a:pos x="551203" y="169504"/>
                  </a:cxn>
                  <a:cxn ang="0">
                    <a:pos x="717874" y="702912"/>
                  </a:cxn>
                  <a:cxn ang="0">
                    <a:pos x="412892" y="194945"/>
                  </a:cxn>
                  <a:cxn ang="0">
                    <a:pos x="1199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6" name="任意多边形 576"/>
              <p:cNvSpPr/>
              <p:nvPr/>
            </p:nvSpPr>
            <p:spPr>
              <a:xfrm>
                <a:off x="46185" y="-30629"/>
                <a:ext cx="766510" cy="648870"/>
              </a:xfrm>
              <a:custGeom>
                <a:avLst/>
                <a:gdLst/>
                <a:ahLst/>
                <a:cxnLst>
                  <a:cxn ang="0">
                    <a:pos x="1027" y="27705"/>
                  </a:cxn>
                  <a:cxn ang="0">
                    <a:pos x="432220" y="152734"/>
                  </a:cxn>
                  <a:cxn ang="0">
                    <a:pos x="583420" y="677851"/>
                  </a:cxn>
                  <a:cxn ang="0">
                    <a:pos x="320222" y="177740"/>
                  </a:cxn>
                  <a:cxn ang="0">
                    <a:pos x="1027" y="277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1" name="Group 579"/>
            <p:cNvGrpSpPr/>
            <p:nvPr/>
          </p:nvGrpSpPr>
          <p:grpSpPr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2473" name="任意多边形 573"/>
              <p:cNvSpPr/>
              <p:nvPr/>
            </p:nvSpPr>
            <p:spPr>
              <a:xfrm>
                <a:off x="-25340" y="-32867"/>
                <a:ext cx="862342" cy="640783"/>
              </a:xfrm>
              <a:custGeom>
                <a:avLst/>
                <a:gdLst/>
                <a:ahLst/>
                <a:cxnLst>
                  <a:cxn ang="0">
                    <a:pos x="1459" y="59395"/>
                  </a:cxn>
                  <a:cxn ang="0">
                    <a:pos x="670572" y="157881"/>
                  </a:cxn>
                  <a:cxn ang="0">
                    <a:pos x="873336" y="654714"/>
                  </a:cxn>
                  <a:cxn ang="0">
                    <a:pos x="502307" y="181576"/>
                  </a:cxn>
                  <a:cxn ang="0">
                    <a:pos x="1459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4" name="任意多边形 574"/>
              <p:cNvSpPr/>
              <p:nvPr/>
            </p:nvSpPr>
            <p:spPr>
              <a:xfrm>
                <a:off x="-39031" y="15086"/>
                <a:ext cx="822317" cy="618430"/>
              </a:xfrm>
              <a:custGeom>
                <a:avLst/>
                <a:gdLst/>
                <a:ahLst/>
                <a:cxnLst>
                  <a:cxn ang="0">
                    <a:pos x="1206" y="24978"/>
                  </a:cxn>
                  <a:cxn ang="0">
                    <a:pos x="507711" y="137698"/>
                  </a:cxn>
                  <a:cxn ang="0">
                    <a:pos x="685316" y="611121"/>
                  </a:cxn>
                  <a:cxn ang="0">
                    <a:pos x="376151" y="160242"/>
                  </a:cxn>
                  <a:cxn ang="0">
                    <a:pos x="1206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2" name="Group 582"/>
            <p:cNvGrpSpPr/>
            <p:nvPr/>
          </p:nvGrpSpPr>
          <p:grpSpPr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2471" name="任意多边形 571"/>
              <p:cNvSpPr/>
              <p:nvPr/>
            </p:nvSpPr>
            <p:spPr>
              <a:xfrm>
                <a:off x="11616" y="0"/>
                <a:ext cx="829595" cy="637802"/>
              </a:xfrm>
              <a:custGeom>
                <a:avLst/>
                <a:gdLst/>
                <a:ahLst/>
                <a:cxnLst>
                  <a:cxn ang="0">
                    <a:pos x="1333" y="58024"/>
                  </a:cxn>
                  <a:cxn ang="0">
                    <a:pos x="612548" y="154241"/>
                  </a:cxn>
                  <a:cxn ang="0">
                    <a:pos x="797771" y="639626"/>
                  </a:cxn>
                  <a:cxn ang="0">
                    <a:pos x="458847" y="177392"/>
                  </a:cxn>
                  <a:cxn ang="0">
                    <a:pos x="133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2" name="任意多边形 572"/>
              <p:cNvSpPr/>
              <p:nvPr/>
            </p:nvSpPr>
            <p:spPr>
              <a:xfrm>
                <a:off x="699" y="36067"/>
                <a:ext cx="796849" cy="624514"/>
              </a:xfrm>
              <a:custGeom>
                <a:avLst/>
                <a:gdLst/>
                <a:ahLst/>
                <a:cxnLst>
                  <a:cxn ang="0">
                    <a:pos x="1128" y="25456"/>
                  </a:cxn>
                  <a:cxn ang="0">
                    <a:pos x="474585" y="140337"/>
                  </a:cxn>
                  <a:cxn ang="0">
                    <a:pos x="640603" y="622839"/>
                  </a:cxn>
                  <a:cxn ang="0">
                    <a:pos x="351609" y="163314"/>
                  </a:cxn>
                  <a:cxn ang="0">
                    <a:pos x="1128" y="254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3" name="Group 585"/>
            <p:cNvGrpSpPr/>
            <p:nvPr/>
          </p:nvGrpSpPr>
          <p:grpSpPr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2469" name="任意多边形 569"/>
              <p:cNvSpPr/>
              <p:nvPr/>
            </p:nvSpPr>
            <p:spPr>
              <a:xfrm>
                <a:off x="-33099" y="7006"/>
                <a:ext cx="844147" cy="639700"/>
              </a:xfrm>
              <a:custGeom>
                <a:avLst/>
                <a:gdLst/>
                <a:ahLst/>
                <a:cxnLst>
                  <a:cxn ang="0">
                    <a:pos x="1368" y="58371"/>
                  </a:cxn>
                  <a:cxn ang="0">
                    <a:pos x="628670" y="155160"/>
                  </a:cxn>
                  <a:cxn ang="0">
                    <a:pos x="818765" y="643438"/>
                  </a:cxn>
                  <a:cxn ang="0">
                    <a:pos x="470921" y="178450"/>
                  </a:cxn>
                  <a:cxn ang="0">
                    <a:pos x="1368" y="583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0" name="任意多边形 570"/>
              <p:cNvSpPr/>
              <p:nvPr/>
            </p:nvSpPr>
            <p:spPr>
              <a:xfrm>
                <a:off x="-41090" y="41745"/>
                <a:ext cx="800484" cy="626413"/>
              </a:xfrm>
              <a:custGeom>
                <a:avLst/>
                <a:gdLst/>
                <a:ahLst/>
                <a:cxnLst>
                  <a:cxn ang="0">
                    <a:pos x="1133" y="25612"/>
                  </a:cxn>
                  <a:cxn ang="0">
                    <a:pos x="476722" y="141193"/>
                  </a:cxn>
                  <a:cxn ang="0">
                    <a:pos x="643486" y="626636"/>
                  </a:cxn>
                  <a:cxn ang="0">
                    <a:pos x="353190" y="164309"/>
                  </a:cxn>
                  <a:cxn ang="0">
                    <a:pos x="1133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4" name="Group 588"/>
            <p:cNvGrpSpPr/>
            <p:nvPr/>
          </p:nvGrpSpPr>
          <p:grpSpPr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2467" name="任意多边形 567"/>
              <p:cNvSpPr/>
              <p:nvPr/>
            </p:nvSpPr>
            <p:spPr>
              <a:xfrm>
                <a:off x="-5972" y="8374"/>
                <a:ext cx="804121" cy="626412"/>
              </a:xfrm>
              <a:custGeom>
                <a:avLst/>
                <a:gdLst/>
                <a:ahLst/>
                <a:cxnLst>
                  <a:cxn ang="0">
                    <a:pos x="1225" y="55805"/>
                  </a:cxn>
                  <a:cxn ang="0">
                    <a:pos x="562958" y="148339"/>
                  </a:cxn>
                  <a:cxn ang="0">
                    <a:pos x="733185" y="615147"/>
                  </a:cxn>
                  <a:cxn ang="0">
                    <a:pos x="421699" y="170604"/>
                  </a:cxn>
                  <a:cxn ang="0">
                    <a:pos x="1225" y="5580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8" name="任意多边形 568"/>
              <p:cNvSpPr/>
              <p:nvPr/>
            </p:nvSpPr>
            <p:spPr>
              <a:xfrm>
                <a:off x="-19500" y="41944"/>
                <a:ext cx="785929" cy="609329"/>
              </a:xfrm>
              <a:custGeom>
                <a:avLst/>
                <a:gdLst/>
                <a:ahLst/>
                <a:cxnLst>
                  <a:cxn ang="0">
                    <a:pos x="1097" y="24086"/>
                  </a:cxn>
                  <a:cxn ang="0">
                    <a:pos x="461661" y="132784"/>
                  </a:cxn>
                  <a:cxn ang="0">
                    <a:pos x="623157" y="589311"/>
                  </a:cxn>
                  <a:cxn ang="0">
                    <a:pos x="342033" y="154524"/>
                  </a:cxn>
                  <a:cxn ang="0">
                    <a:pos x="1097" y="240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5" name="Group 591"/>
            <p:cNvGrpSpPr/>
            <p:nvPr/>
          </p:nvGrpSpPr>
          <p:grpSpPr>
            <a:xfrm rot="-1611937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2465" name="任意多边形 565"/>
              <p:cNvSpPr/>
              <p:nvPr/>
            </p:nvSpPr>
            <p:spPr>
              <a:xfrm>
                <a:off x="11807" y="-6625"/>
                <a:ext cx="840512" cy="637802"/>
              </a:xfrm>
              <a:custGeom>
                <a:avLst/>
                <a:gdLst/>
                <a:ahLst/>
                <a:cxnLst>
                  <a:cxn ang="0">
                    <a:pos x="1363" y="58024"/>
                  </a:cxn>
                  <a:cxn ang="0">
                    <a:pos x="626007" y="154241"/>
                  </a:cxn>
                  <a:cxn ang="0">
                    <a:pos x="815296" y="639626"/>
                  </a:cxn>
                  <a:cxn ang="0">
                    <a:pos x="468927" y="177392"/>
                  </a:cxn>
                  <a:cxn ang="0">
                    <a:pos x="136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6" name="任意多边形 566"/>
              <p:cNvSpPr/>
              <p:nvPr/>
            </p:nvSpPr>
            <p:spPr>
              <a:xfrm>
                <a:off x="11794" y="25845"/>
                <a:ext cx="815040" cy="626413"/>
              </a:xfrm>
              <a:custGeom>
                <a:avLst/>
                <a:gdLst/>
                <a:ahLst/>
                <a:cxnLst>
                  <a:cxn ang="0">
                    <a:pos x="1168" y="25612"/>
                  </a:cxn>
                  <a:cxn ang="0">
                    <a:pos x="491975" y="141193"/>
                  </a:cxn>
                  <a:cxn ang="0">
                    <a:pos x="664076" y="626636"/>
                  </a:cxn>
                  <a:cxn ang="0">
                    <a:pos x="364492" y="164309"/>
                  </a:cxn>
                  <a:cxn ang="0">
                    <a:pos x="1168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6" name="Group 594"/>
            <p:cNvGrpSpPr/>
            <p:nvPr/>
          </p:nvGrpSpPr>
          <p:grpSpPr>
            <a:xfrm rot="-1611937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2463" name="任意多边形 563"/>
              <p:cNvSpPr/>
              <p:nvPr/>
            </p:nvSpPr>
            <p:spPr>
              <a:xfrm>
                <a:off x="20933" y="-3048"/>
                <a:ext cx="831914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59" y="150966"/>
                  </a:cxn>
                  <a:cxn ang="0">
                    <a:pos x="808984" y="626043"/>
                  </a:cxn>
                  <a:cxn ang="0">
                    <a:pos x="465295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4" name="任意多边形 564"/>
              <p:cNvSpPr/>
              <p:nvPr/>
            </p:nvSpPr>
            <p:spPr>
              <a:xfrm>
                <a:off x="30307" y="31065"/>
                <a:ext cx="799015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0" y="138435"/>
                  </a:cxn>
                  <a:cxn ang="0">
                    <a:pos x="649357" y="614393"/>
                  </a:cxn>
                  <a:cxn ang="0">
                    <a:pos x="356413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7" name="Group 597"/>
            <p:cNvGrpSpPr/>
            <p:nvPr/>
          </p:nvGrpSpPr>
          <p:grpSpPr>
            <a:xfrm rot="-1611937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2461" name="任意多边形 561"/>
              <p:cNvSpPr/>
              <p:nvPr/>
            </p:nvSpPr>
            <p:spPr>
              <a:xfrm>
                <a:off x="21015" y="-3062"/>
                <a:ext cx="831918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73" y="150966"/>
                  </a:cxn>
                  <a:cxn ang="0">
                    <a:pos x="809003" y="626043"/>
                  </a:cxn>
                  <a:cxn ang="0">
                    <a:pos x="465307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2" name="任意多边形 562"/>
              <p:cNvSpPr/>
              <p:nvPr/>
            </p:nvSpPr>
            <p:spPr>
              <a:xfrm>
                <a:off x="30392" y="31050"/>
                <a:ext cx="799016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3" y="138435"/>
                  </a:cxn>
                  <a:cxn ang="0">
                    <a:pos x="649362" y="614393"/>
                  </a:cxn>
                  <a:cxn ang="0">
                    <a:pos x="356416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8" name="Group 600"/>
            <p:cNvGrpSpPr/>
            <p:nvPr/>
          </p:nvGrpSpPr>
          <p:grpSpPr>
            <a:xfrm rot="-1611937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2459" name="任意多边形 559"/>
              <p:cNvSpPr/>
              <p:nvPr/>
            </p:nvSpPr>
            <p:spPr>
              <a:xfrm>
                <a:off x="-19084" y="-34792"/>
                <a:ext cx="875157" cy="639188"/>
              </a:xfrm>
              <a:custGeom>
                <a:avLst/>
                <a:gdLst/>
                <a:ahLst/>
                <a:cxnLst>
                  <a:cxn ang="0">
                    <a:pos x="1579" y="58660"/>
                  </a:cxn>
                  <a:cxn ang="0">
                    <a:pos x="725455" y="155925"/>
                  </a:cxn>
                  <a:cxn ang="0">
                    <a:pos x="944814" y="646608"/>
                  </a:cxn>
                  <a:cxn ang="0">
                    <a:pos x="543420" y="179329"/>
                  </a:cxn>
                  <a:cxn ang="0">
                    <a:pos x="1579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0" name="任意多边形 560"/>
              <p:cNvSpPr/>
              <p:nvPr/>
            </p:nvSpPr>
            <p:spPr>
              <a:xfrm>
                <a:off x="-33721" y="-259"/>
                <a:ext cx="851015" cy="626593"/>
              </a:xfrm>
              <a:custGeom>
                <a:avLst/>
                <a:gdLst/>
                <a:ahLst/>
                <a:cxnLst>
                  <a:cxn ang="0">
                    <a:pos x="1396" y="25884"/>
                  </a:cxn>
                  <a:cxn ang="0">
                    <a:pos x="587288" y="142692"/>
                  </a:cxn>
                  <a:cxn ang="0">
                    <a:pos x="792732" y="633277"/>
                  </a:cxn>
                  <a:cxn ang="0">
                    <a:pos x="435109" y="166052"/>
                  </a:cxn>
                  <a:cxn ang="0">
                    <a:pos x="139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9" name="Group 603"/>
            <p:cNvGrpSpPr/>
            <p:nvPr/>
          </p:nvGrpSpPr>
          <p:grpSpPr>
            <a:xfrm rot="-1611937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2457" name="任意多边形 557"/>
              <p:cNvSpPr/>
              <p:nvPr/>
            </p:nvSpPr>
            <p:spPr>
              <a:xfrm>
                <a:off x="10315" y="-2969"/>
                <a:ext cx="827219" cy="635074"/>
              </a:xfrm>
              <a:custGeom>
                <a:avLst/>
                <a:gdLst/>
                <a:ahLst/>
                <a:cxnLst>
                  <a:cxn ang="0">
                    <a:pos x="1313" y="56796"/>
                  </a:cxn>
                  <a:cxn ang="0">
                    <a:pos x="603828" y="150971"/>
                  </a:cxn>
                  <a:cxn ang="0">
                    <a:pos x="786412" y="626063"/>
                  </a:cxn>
                  <a:cxn ang="0">
                    <a:pos x="452314" y="173632"/>
                  </a:cxn>
                  <a:cxn ang="0">
                    <a:pos x="1313" y="5679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8" name="任意多边形 558"/>
              <p:cNvSpPr/>
              <p:nvPr/>
            </p:nvSpPr>
            <p:spPr>
              <a:xfrm>
                <a:off x="794" y="33390"/>
                <a:ext cx="794320" cy="622813"/>
              </a:xfrm>
              <a:custGeom>
                <a:avLst/>
                <a:gdLst/>
                <a:ahLst/>
                <a:cxnLst>
                  <a:cxn ang="0">
                    <a:pos x="1109" y="25113"/>
                  </a:cxn>
                  <a:cxn ang="0">
                    <a:pos x="467102" y="138438"/>
                  </a:cxn>
                  <a:cxn ang="0">
                    <a:pos x="630501" y="614402"/>
                  </a:cxn>
                  <a:cxn ang="0">
                    <a:pos x="346064" y="161103"/>
                  </a:cxn>
                  <a:cxn ang="0">
                    <a:pos x="1109" y="251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0" name="Group 606"/>
            <p:cNvGrpSpPr/>
            <p:nvPr/>
          </p:nvGrpSpPr>
          <p:grpSpPr>
            <a:xfrm rot="-1611937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2455" name="任意多边形 555"/>
              <p:cNvSpPr/>
              <p:nvPr/>
            </p:nvSpPr>
            <p:spPr>
              <a:xfrm>
                <a:off x="3722" y="-9393"/>
                <a:ext cx="844974" cy="639188"/>
              </a:xfrm>
              <a:custGeom>
                <a:avLst/>
                <a:gdLst/>
                <a:ahLst/>
                <a:cxnLst>
                  <a:cxn ang="0">
                    <a:pos x="1440" y="58660"/>
                  </a:cxn>
                  <a:cxn ang="0">
                    <a:pos x="661913" y="155925"/>
                  </a:cxn>
                  <a:cxn ang="0">
                    <a:pos x="862058" y="646606"/>
                  </a:cxn>
                  <a:cxn ang="0">
                    <a:pos x="495821" y="179328"/>
                  </a:cxn>
                  <a:cxn ang="0">
                    <a:pos x="1440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6" name="任意多边形 556"/>
              <p:cNvSpPr/>
              <p:nvPr/>
            </p:nvSpPr>
            <p:spPr>
              <a:xfrm>
                <a:off x="-29946" y="5612"/>
                <a:ext cx="844974" cy="623446"/>
              </a:xfrm>
              <a:custGeom>
                <a:avLst/>
                <a:gdLst/>
                <a:ahLst/>
                <a:cxnLst>
                  <a:cxn ang="0">
                    <a:pos x="1346" y="25624"/>
                  </a:cxn>
                  <a:cxn ang="0">
                    <a:pos x="566259" y="141262"/>
                  </a:cxn>
                  <a:cxn ang="0">
                    <a:pos x="764346" y="626932"/>
                  </a:cxn>
                  <a:cxn ang="0">
                    <a:pos x="419528" y="164388"/>
                  </a:cxn>
                  <a:cxn ang="0">
                    <a:pos x="1346" y="256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1" name="Group 609"/>
            <p:cNvGrpSpPr/>
            <p:nvPr/>
          </p:nvGrpSpPr>
          <p:grpSpPr>
            <a:xfrm rot="-1611937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2453" name="任意多边形 553"/>
              <p:cNvSpPr/>
              <p:nvPr/>
            </p:nvSpPr>
            <p:spPr>
              <a:xfrm>
                <a:off x="16210" y="-12796"/>
                <a:ext cx="831915" cy="635069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69" y="150965"/>
                  </a:cxn>
                  <a:cxn ang="0">
                    <a:pos x="808997" y="626038"/>
                  </a:cxn>
                  <a:cxn ang="0">
                    <a:pos x="465304" y="173623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4" name="任意多边形 554"/>
              <p:cNvSpPr/>
              <p:nvPr/>
            </p:nvSpPr>
            <p:spPr>
              <a:xfrm>
                <a:off x="16246" y="34631"/>
                <a:ext cx="799016" cy="620357"/>
              </a:xfrm>
              <a:custGeom>
                <a:avLst/>
                <a:gdLst/>
                <a:ahLst/>
                <a:cxnLst>
                  <a:cxn ang="0">
                    <a:pos x="1143" y="24915"/>
                  </a:cxn>
                  <a:cxn ang="0">
                    <a:pos x="481073" y="137345"/>
                  </a:cxn>
                  <a:cxn ang="0">
                    <a:pos x="649362" y="609557"/>
                  </a:cxn>
                  <a:cxn ang="0">
                    <a:pos x="356416" y="159832"/>
                  </a:cxn>
                  <a:cxn ang="0">
                    <a:pos x="1143" y="2491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2" name="Group 612"/>
            <p:cNvGrpSpPr/>
            <p:nvPr/>
          </p:nvGrpSpPr>
          <p:grpSpPr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2451" name="任意多边形 551"/>
              <p:cNvSpPr/>
              <p:nvPr/>
            </p:nvSpPr>
            <p:spPr>
              <a:xfrm>
                <a:off x="-3441" y="5610"/>
                <a:ext cx="807762" cy="622616"/>
              </a:xfrm>
              <a:custGeom>
                <a:avLst/>
                <a:gdLst/>
                <a:ahLst/>
                <a:cxnLst>
                  <a:cxn ang="0">
                    <a:pos x="1237" y="54966"/>
                  </a:cxn>
                  <a:cxn ang="0">
                    <a:pos x="568069" y="146109"/>
                  </a:cxn>
                  <a:cxn ang="0">
                    <a:pos x="739840" y="605900"/>
                  </a:cxn>
                  <a:cxn ang="0">
                    <a:pos x="425527" y="168039"/>
                  </a:cxn>
                  <a:cxn ang="0">
                    <a:pos x="1237" y="5496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2" name="任意多边形 552"/>
              <p:cNvSpPr/>
              <p:nvPr/>
            </p:nvSpPr>
            <p:spPr>
              <a:xfrm>
                <a:off x="-16975" y="40243"/>
                <a:ext cx="778653" cy="611227"/>
              </a:xfrm>
              <a:custGeom>
                <a:avLst/>
                <a:gdLst/>
                <a:ahLst/>
                <a:cxnLst>
                  <a:cxn ang="0">
                    <a:pos x="1077" y="24237"/>
                  </a:cxn>
                  <a:cxn ang="0">
                    <a:pos x="453152" y="133612"/>
                  </a:cxn>
                  <a:cxn ang="0">
                    <a:pos x="611674" y="592989"/>
                  </a:cxn>
                  <a:cxn ang="0">
                    <a:pos x="335729" y="155488"/>
                  </a:cxn>
                  <a:cxn ang="0">
                    <a:pos x="1077" y="2423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3" name="Group 615"/>
            <p:cNvGrpSpPr/>
            <p:nvPr/>
          </p:nvGrpSpPr>
          <p:grpSpPr>
            <a:xfrm rot="-1611937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2449" name="任意多边形 549"/>
              <p:cNvSpPr/>
              <p:nvPr/>
            </p:nvSpPr>
            <p:spPr>
              <a:xfrm>
                <a:off x="-19490" y="-34691"/>
                <a:ext cx="875154" cy="639188"/>
              </a:xfrm>
              <a:custGeom>
                <a:avLst/>
                <a:gdLst/>
                <a:ahLst/>
                <a:cxnLst>
                  <a:cxn ang="0">
                    <a:pos x="1579" y="58660"/>
                  </a:cxn>
                  <a:cxn ang="0">
                    <a:pos x="725447" y="155925"/>
                  </a:cxn>
                  <a:cxn ang="0">
                    <a:pos x="944806" y="646608"/>
                  </a:cxn>
                  <a:cxn ang="0">
                    <a:pos x="543414" y="179329"/>
                  </a:cxn>
                  <a:cxn ang="0">
                    <a:pos x="1579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0" name="任意多边形 550"/>
              <p:cNvSpPr/>
              <p:nvPr/>
            </p:nvSpPr>
            <p:spPr>
              <a:xfrm>
                <a:off x="-33802" y="554"/>
                <a:ext cx="844978" cy="626593"/>
              </a:xfrm>
              <a:custGeom>
                <a:avLst/>
                <a:gdLst/>
                <a:ahLst/>
                <a:cxnLst>
                  <a:cxn ang="0">
                    <a:pos x="1376" y="25884"/>
                  </a:cxn>
                  <a:cxn ang="0">
                    <a:pos x="578977" y="142692"/>
                  </a:cxn>
                  <a:cxn ang="0">
                    <a:pos x="781513" y="633277"/>
                  </a:cxn>
                  <a:cxn ang="0">
                    <a:pos x="428951" y="166052"/>
                  </a:cxn>
                  <a:cxn ang="0">
                    <a:pos x="137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4" name="Group 618"/>
            <p:cNvGrpSpPr/>
            <p:nvPr/>
          </p:nvGrpSpPr>
          <p:grpSpPr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2447" name="任意多边形 547"/>
              <p:cNvSpPr/>
              <p:nvPr/>
            </p:nvSpPr>
            <p:spPr>
              <a:xfrm>
                <a:off x="-3397" y="5586"/>
                <a:ext cx="807761" cy="622616"/>
              </a:xfrm>
              <a:custGeom>
                <a:avLst/>
                <a:gdLst/>
                <a:ahLst/>
                <a:cxnLst>
                  <a:cxn ang="0">
                    <a:pos x="1237" y="54966"/>
                  </a:cxn>
                  <a:cxn ang="0">
                    <a:pos x="568066" y="146109"/>
                  </a:cxn>
                  <a:cxn ang="0">
                    <a:pos x="739834" y="605900"/>
                  </a:cxn>
                  <a:cxn ang="0">
                    <a:pos x="425523" y="168039"/>
                  </a:cxn>
                  <a:cxn ang="0">
                    <a:pos x="1237" y="5496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8" name="任意多边形 548"/>
              <p:cNvSpPr/>
              <p:nvPr/>
            </p:nvSpPr>
            <p:spPr>
              <a:xfrm>
                <a:off x="-16931" y="40219"/>
                <a:ext cx="778652" cy="611227"/>
              </a:xfrm>
              <a:custGeom>
                <a:avLst/>
                <a:gdLst/>
                <a:ahLst/>
                <a:cxnLst>
                  <a:cxn ang="0">
                    <a:pos x="1077" y="24237"/>
                  </a:cxn>
                  <a:cxn ang="0">
                    <a:pos x="453150" y="133612"/>
                  </a:cxn>
                  <a:cxn ang="0">
                    <a:pos x="611669" y="592989"/>
                  </a:cxn>
                  <a:cxn ang="0">
                    <a:pos x="335728" y="155488"/>
                  </a:cxn>
                  <a:cxn ang="0">
                    <a:pos x="1077" y="2423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5" name="Group 621"/>
            <p:cNvGrpSpPr/>
            <p:nvPr/>
          </p:nvGrpSpPr>
          <p:grpSpPr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2445" name="任意多边形 545"/>
              <p:cNvSpPr/>
              <p:nvPr/>
            </p:nvSpPr>
            <p:spPr>
              <a:xfrm>
                <a:off x="11138" y="0"/>
                <a:ext cx="829700" cy="636792"/>
              </a:xfrm>
              <a:custGeom>
                <a:avLst/>
                <a:gdLst/>
                <a:ahLst/>
                <a:cxnLst>
                  <a:cxn ang="0">
                    <a:pos x="1333" y="57569"/>
                  </a:cxn>
                  <a:cxn ang="0">
                    <a:pos x="612938" y="153025"/>
                  </a:cxn>
                  <a:cxn ang="0">
                    <a:pos x="798276" y="634577"/>
                  </a:cxn>
                  <a:cxn ang="0">
                    <a:pos x="459137" y="175992"/>
                  </a:cxn>
                  <a:cxn ang="0">
                    <a:pos x="1333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6" name="任意多边形 546"/>
              <p:cNvSpPr/>
              <p:nvPr/>
            </p:nvSpPr>
            <p:spPr>
              <a:xfrm>
                <a:off x="1340" y="34774"/>
                <a:ext cx="797035" cy="625924"/>
              </a:xfrm>
              <a:custGeom>
                <a:avLst/>
                <a:gdLst/>
                <a:ahLst/>
                <a:cxnLst>
                  <a:cxn ang="0">
                    <a:pos x="1129" y="25746"/>
                  </a:cxn>
                  <a:cxn ang="0">
                    <a:pos x="475139" y="141930"/>
                  </a:cxn>
                  <a:cxn ang="0">
                    <a:pos x="641350" y="629902"/>
                  </a:cxn>
                  <a:cxn ang="0">
                    <a:pos x="352020" y="165167"/>
                  </a:cxn>
                  <a:cxn ang="0">
                    <a:pos x="1129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6" name="Group 624"/>
            <p:cNvGrpSpPr/>
            <p:nvPr/>
          </p:nvGrpSpPr>
          <p:grpSpPr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2443" name="任意多边形 543"/>
              <p:cNvSpPr/>
              <p:nvPr/>
            </p:nvSpPr>
            <p:spPr>
              <a:xfrm>
                <a:off x="-33151" y="-1401"/>
                <a:ext cx="836233" cy="638964"/>
              </a:xfrm>
              <a:custGeom>
                <a:avLst/>
                <a:gdLst/>
                <a:ahLst/>
                <a:cxnLst>
                  <a:cxn ang="0">
                    <a:pos x="1360" y="57962"/>
                  </a:cxn>
                  <a:cxn ang="0">
                    <a:pos x="625079" y="154068"/>
                  </a:cxn>
                  <a:cxn ang="0">
                    <a:pos x="814088" y="638909"/>
                  </a:cxn>
                  <a:cxn ang="0">
                    <a:pos x="468231" y="177193"/>
                  </a:cxn>
                  <a:cxn ang="0">
                    <a:pos x="1360" y="579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4" name="任意多边形 544"/>
              <p:cNvSpPr/>
              <p:nvPr/>
            </p:nvSpPr>
            <p:spPr>
              <a:xfrm>
                <a:off x="-17887" y="32830"/>
                <a:ext cx="800300" cy="625924"/>
              </a:xfrm>
              <a:custGeom>
                <a:avLst/>
                <a:gdLst/>
                <a:ahLst/>
                <a:cxnLst>
                  <a:cxn ang="0">
                    <a:pos x="1138" y="25746"/>
                  </a:cxn>
                  <a:cxn ang="0">
                    <a:pos x="479038" y="141930"/>
                  </a:cxn>
                  <a:cxn ang="0">
                    <a:pos x="646613" y="629902"/>
                  </a:cxn>
                  <a:cxn ang="0">
                    <a:pos x="354908" y="165167"/>
                  </a:cxn>
                  <a:cxn ang="0">
                    <a:pos x="1138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7" name="Group 627"/>
            <p:cNvGrpSpPr/>
            <p:nvPr/>
          </p:nvGrpSpPr>
          <p:grpSpPr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2441" name="任意多边形 541"/>
              <p:cNvSpPr/>
              <p:nvPr/>
            </p:nvSpPr>
            <p:spPr>
              <a:xfrm>
                <a:off x="4465" y="2921"/>
                <a:ext cx="819900" cy="623751"/>
              </a:xfrm>
              <a:custGeom>
                <a:avLst/>
                <a:gdLst/>
                <a:ahLst/>
                <a:cxnLst>
                  <a:cxn ang="0">
                    <a:pos x="1293" y="53739"/>
                  </a:cxn>
                  <a:cxn ang="0">
                    <a:pos x="593831" y="142847"/>
                  </a:cxn>
                  <a:cxn ang="0">
                    <a:pos x="773392" y="592367"/>
                  </a:cxn>
                  <a:cxn ang="0">
                    <a:pos x="444825" y="164285"/>
                  </a:cxn>
                  <a:cxn ang="0">
                    <a:pos x="1293" y="537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2" name="任意多边形 542"/>
              <p:cNvSpPr/>
              <p:nvPr/>
            </p:nvSpPr>
            <p:spPr>
              <a:xfrm>
                <a:off x="9" y="35863"/>
                <a:ext cx="797035" cy="621577"/>
              </a:xfrm>
              <a:custGeom>
                <a:avLst/>
                <a:gdLst/>
                <a:ahLst/>
                <a:cxnLst>
                  <a:cxn ang="0">
                    <a:pos x="1129" y="24864"/>
                  </a:cxn>
                  <a:cxn ang="0">
                    <a:pos x="475139" y="137069"/>
                  </a:cxn>
                  <a:cxn ang="0">
                    <a:pos x="641350" y="608330"/>
                  </a:cxn>
                  <a:cxn ang="0">
                    <a:pos x="352020" y="159511"/>
                  </a:cxn>
                  <a:cxn ang="0">
                    <a:pos x="1129" y="248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8" name="Group 630"/>
            <p:cNvGrpSpPr/>
            <p:nvPr/>
          </p:nvGrpSpPr>
          <p:grpSpPr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2439" name="任意多边形 539"/>
              <p:cNvSpPr/>
              <p:nvPr/>
            </p:nvSpPr>
            <p:spPr>
              <a:xfrm>
                <a:off x="-288" y="17446"/>
                <a:ext cx="808901" cy="626833"/>
              </a:xfrm>
              <a:custGeom>
                <a:avLst/>
                <a:gdLst/>
                <a:ahLst/>
                <a:cxnLst>
                  <a:cxn ang="0">
                    <a:pos x="1260" y="56216"/>
                  </a:cxn>
                  <a:cxn ang="0">
                    <a:pos x="578826" y="149428"/>
                  </a:cxn>
                  <a:cxn ang="0">
                    <a:pos x="753849" y="619666"/>
                  </a:cxn>
                  <a:cxn ang="0">
                    <a:pos x="433584" y="171857"/>
                  </a:cxn>
                  <a:cxn ang="0">
                    <a:pos x="1260" y="562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0" name="任意多边形 540"/>
              <p:cNvSpPr/>
              <p:nvPr/>
            </p:nvSpPr>
            <p:spPr>
              <a:xfrm>
                <a:off x="-16289" y="48366"/>
                <a:ext cx="770835" cy="607838"/>
              </a:xfrm>
              <a:custGeom>
                <a:avLst/>
                <a:gdLst/>
                <a:ahLst/>
                <a:cxnLst>
                  <a:cxn ang="0">
                    <a:pos x="1058" y="24016"/>
                  </a:cxn>
                  <a:cxn ang="0">
                    <a:pos x="445687" y="132393"/>
                  </a:cxn>
                  <a:cxn ang="0">
                    <a:pos x="601598" y="587579"/>
                  </a:cxn>
                  <a:cxn ang="0">
                    <a:pos x="330199" y="154070"/>
                  </a:cxn>
                  <a:cxn ang="0">
                    <a:pos x="1058" y="2401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9" name="Group 633"/>
            <p:cNvGrpSpPr/>
            <p:nvPr/>
          </p:nvGrpSpPr>
          <p:grpSpPr>
            <a:xfrm rot="-1611937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2437" name="任意多边形 537"/>
              <p:cNvSpPr/>
              <p:nvPr/>
            </p:nvSpPr>
            <p:spPr>
              <a:xfrm>
                <a:off x="9078" y="-2482"/>
                <a:ext cx="832970" cy="636790"/>
              </a:xfrm>
              <a:custGeom>
                <a:avLst/>
                <a:gdLst/>
                <a:ahLst/>
                <a:cxnLst>
                  <a:cxn ang="0">
                    <a:pos x="1361" y="57569"/>
                  </a:cxn>
                  <a:cxn ang="0">
                    <a:pos x="625112" y="153021"/>
                  </a:cxn>
                  <a:cxn ang="0">
                    <a:pos x="814132" y="634567"/>
                  </a:cxn>
                  <a:cxn ang="0">
                    <a:pos x="468256" y="175989"/>
                  </a:cxn>
                  <a:cxn ang="0">
                    <a:pos x="1361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8" name="任意多边形 538"/>
              <p:cNvSpPr/>
              <p:nvPr/>
            </p:nvSpPr>
            <p:spPr>
              <a:xfrm>
                <a:off x="76" y="32198"/>
                <a:ext cx="800304" cy="625924"/>
              </a:xfrm>
              <a:custGeom>
                <a:avLst/>
                <a:gdLst/>
                <a:ahLst/>
                <a:cxnLst>
                  <a:cxn ang="0">
                    <a:pos x="1153" y="25746"/>
                  </a:cxn>
                  <a:cxn ang="0">
                    <a:pos x="484964" y="141930"/>
                  </a:cxn>
                  <a:cxn ang="0">
                    <a:pos x="654612" y="629902"/>
                  </a:cxn>
                  <a:cxn ang="0">
                    <a:pos x="359298" y="165167"/>
                  </a:cxn>
                  <a:cxn ang="0">
                    <a:pos x="1153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0" name="Group 636"/>
            <p:cNvGrpSpPr/>
            <p:nvPr/>
          </p:nvGrpSpPr>
          <p:grpSpPr>
            <a:xfrm rot="-1611937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2435" name="任意多边形 535"/>
              <p:cNvSpPr/>
              <p:nvPr/>
            </p:nvSpPr>
            <p:spPr>
              <a:xfrm>
                <a:off x="14279" y="-658"/>
                <a:ext cx="827029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5" y="153615"/>
                  </a:cxn>
                  <a:cxn ang="0">
                    <a:pos x="785510" y="637027"/>
                  </a:cxn>
                  <a:cxn ang="0">
                    <a:pos x="451794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6" name="任意多边形 536"/>
              <p:cNvSpPr/>
              <p:nvPr/>
            </p:nvSpPr>
            <p:spPr>
              <a:xfrm>
                <a:off x="1691" y="35325"/>
                <a:ext cx="801712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7" y="138922"/>
                  </a:cxn>
                  <a:cxn ang="0">
                    <a:pos x="653455" y="616547"/>
                  </a:cxn>
                  <a:cxn ang="0">
                    <a:pos x="358662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1" name="Group 639"/>
            <p:cNvGrpSpPr/>
            <p:nvPr/>
          </p:nvGrpSpPr>
          <p:grpSpPr>
            <a:xfrm rot="-1611937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2433" name="任意多边形 533"/>
              <p:cNvSpPr/>
              <p:nvPr/>
            </p:nvSpPr>
            <p:spPr>
              <a:xfrm>
                <a:off x="14355" y="-689"/>
                <a:ext cx="827028" cy="637282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1" y="153615"/>
                  </a:cxn>
                  <a:cxn ang="0">
                    <a:pos x="785505" y="637022"/>
                  </a:cxn>
                  <a:cxn ang="0">
                    <a:pos x="451791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4" name="任意多边形 534"/>
              <p:cNvSpPr/>
              <p:nvPr/>
            </p:nvSpPr>
            <p:spPr>
              <a:xfrm>
                <a:off x="21712" y="16998"/>
                <a:ext cx="814368" cy="623246"/>
              </a:xfrm>
              <a:custGeom>
                <a:avLst/>
                <a:gdLst/>
                <a:ahLst/>
                <a:cxnLst>
                  <a:cxn ang="0">
                    <a:pos x="1193" y="25200"/>
                  </a:cxn>
                  <a:cxn ang="0">
                    <a:pos x="502141" y="138920"/>
                  </a:cxn>
                  <a:cxn ang="0">
                    <a:pos x="677798" y="616542"/>
                  </a:cxn>
                  <a:cxn ang="0">
                    <a:pos x="372025" y="161664"/>
                  </a:cxn>
                  <a:cxn ang="0">
                    <a:pos x="1193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2" name="Group 642"/>
            <p:cNvGrpSpPr/>
            <p:nvPr/>
          </p:nvGrpSpPr>
          <p:grpSpPr>
            <a:xfrm rot="-1611937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2431" name="任意多边形 531"/>
              <p:cNvSpPr/>
              <p:nvPr/>
            </p:nvSpPr>
            <p:spPr>
              <a:xfrm>
                <a:off x="11321" y="-8895"/>
                <a:ext cx="834440" cy="634497"/>
              </a:xfrm>
              <a:custGeom>
                <a:avLst/>
                <a:gdLst/>
                <a:ahLst/>
                <a:cxnLst>
                  <a:cxn ang="0">
                    <a:pos x="1373" y="56539"/>
                  </a:cxn>
                  <a:cxn ang="0">
                    <a:pos x="630648" y="150286"/>
                  </a:cxn>
                  <a:cxn ang="0">
                    <a:pos x="821342" y="623223"/>
                  </a:cxn>
                  <a:cxn ang="0">
                    <a:pos x="472402" y="172844"/>
                  </a:cxn>
                  <a:cxn ang="0">
                    <a:pos x="1373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2" name="任意多边形 532"/>
              <p:cNvSpPr/>
              <p:nvPr/>
            </p:nvSpPr>
            <p:spPr>
              <a:xfrm>
                <a:off x="-2525" y="20801"/>
                <a:ext cx="801929" cy="623683"/>
              </a:xfrm>
              <a:custGeom>
                <a:avLst/>
                <a:gdLst/>
                <a:ahLst/>
                <a:cxnLst>
                  <a:cxn ang="0">
                    <a:pos x="1164" y="25288"/>
                  </a:cxn>
                  <a:cxn ang="0">
                    <a:pos x="489907" y="139406"/>
                  </a:cxn>
                  <a:cxn ang="0">
                    <a:pos x="661285" y="618702"/>
                  </a:cxn>
                  <a:cxn ang="0">
                    <a:pos x="362960" y="162230"/>
                  </a:cxn>
                  <a:cxn ang="0">
                    <a:pos x="1164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3" name="Group 645"/>
            <p:cNvGrpSpPr/>
            <p:nvPr/>
          </p:nvGrpSpPr>
          <p:grpSpPr>
            <a:xfrm rot="-1611937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2429" name="任意多边形 529"/>
              <p:cNvSpPr/>
              <p:nvPr/>
            </p:nvSpPr>
            <p:spPr>
              <a:xfrm>
                <a:off x="14108" y="-600"/>
                <a:ext cx="827030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40" y="153615"/>
                  </a:cxn>
                  <a:cxn ang="0">
                    <a:pos x="785515" y="637027"/>
                  </a:cxn>
                  <a:cxn ang="0">
                    <a:pos x="451796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0" name="任意多边形 530"/>
              <p:cNvSpPr/>
              <p:nvPr/>
            </p:nvSpPr>
            <p:spPr>
              <a:xfrm>
                <a:off x="1520" y="35383"/>
                <a:ext cx="801713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9" y="138922"/>
                  </a:cxn>
                  <a:cxn ang="0">
                    <a:pos x="653460" y="616547"/>
                  </a:cxn>
                  <a:cxn ang="0">
                    <a:pos x="358665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4" name="Group 648"/>
            <p:cNvGrpSpPr/>
            <p:nvPr/>
          </p:nvGrpSpPr>
          <p:grpSpPr>
            <a:xfrm rot="-1611937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2427" name="任意多边形 527"/>
              <p:cNvSpPr/>
              <p:nvPr/>
            </p:nvSpPr>
            <p:spPr>
              <a:xfrm>
                <a:off x="11011" y="-8798"/>
                <a:ext cx="829017" cy="634496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26" y="150285"/>
                  </a:cxn>
                  <a:cxn ang="0">
                    <a:pos x="795003" y="623219"/>
                  </a:cxn>
                  <a:cxn ang="0">
                    <a:pos x="457255" y="172842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8" name="任意多边形 528"/>
              <p:cNvSpPr/>
              <p:nvPr/>
            </p:nvSpPr>
            <p:spPr>
              <a:xfrm>
                <a:off x="-7959" y="21712"/>
                <a:ext cx="801927" cy="623682"/>
              </a:xfrm>
              <a:custGeom>
                <a:avLst/>
                <a:gdLst/>
                <a:ahLst/>
                <a:cxnLst>
                  <a:cxn ang="0">
                    <a:pos x="1148" y="25287"/>
                  </a:cxn>
                  <a:cxn ang="0">
                    <a:pos x="483300" y="139405"/>
                  </a:cxn>
                  <a:cxn ang="0">
                    <a:pos x="652368" y="618697"/>
                  </a:cxn>
                  <a:cxn ang="0">
                    <a:pos x="358067" y="162228"/>
                  </a:cxn>
                  <a:cxn ang="0">
                    <a:pos x="1148" y="252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5" name="Group 651"/>
            <p:cNvGrpSpPr/>
            <p:nvPr/>
          </p:nvGrpSpPr>
          <p:grpSpPr>
            <a:xfrm rot="-1611937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2425" name="任意多边形 525"/>
              <p:cNvSpPr/>
              <p:nvPr/>
            </p:nvSpPr>
            <p:spPr>
              <a:xfrm>
                <a:off x="2770" y="-24856"/>
                <a:ext cx="877665" cy="656935"/>
              </a:xfrm>
              <a:custGeom>
                <a:avLst/>
                <a:gdLst/>
                <a:ahLst/>
                <a:cxnLst>
                  <a:cxn ang="0">
                    <a:pos x="1547" y="62771"/>
                  </a:cxn>
                  <a:cxn ang="0">
                    <a:pos x="710871" y="166854"/>
                  </a:cxn>
                  <a:cxn ang="0">
                    <a:pos x="925823" y="691925"/>
                  </a:cxn>
                  <a:cxn ang="0">
                    <a:pos x="532496" y="191898"/>
                  </a:cxn>
                  <a:cxn ang="0">
                    <a:pos x="1547" y="627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6" name="任意多边形 526"/>
              <p:cNvSpPr/>
              <p:nvPr/>
            </p:nvSpPr>
            <p:spPr>
              <a:xfrm>
                <a:off x="4610" y="16587"/>
                <a:ext cx="848129" cy="645706"/>
              </a:xfrm>
              <a:custGeom>
                <a:avLst/>
                <a:gdLst/>
                <a:ahLst/>
                <a:cxnLst>
                  <a:cxn ang="0">
                    <a:pos x="1342" y="27662"/>
                  </a:cxn>
                  <a:cxn ang="0">
                    <a:pos x="564968" y="152492"/>
                  </a:cxn>
                  <a:cxn ang="0">
                    <a:pos x="762603" y="676778"/>
                  </a:cxn>
                  <a:cxn ang="0">
                    <a:pos x="418571" y="177457"/>
                  </a:cxn>
                  <a:cxn ang="0">
                    <a:pos x="1342" y="276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6" name="Group 654"/>
            <p:cNvGrpSpPr/>
            <p:nvPr/>
          </p:nvGrpSpPr>
          <p:grpSpPr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2423" name="任意多边形 523"/>
              <p:cNvSpPr/>
              <p:nvPr/>
            </p:nvSpPr>
            <p:spPr>
              <a:xfrm>
                <a:off x="-44262" y="2600"/>
                <a:ext cx="846033" cy="636793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5" y="153024"/>
                  </a:cxn>
                  <a:cxn ang="0">
                    <a:pos x="843152" y="634576"/>
                  </a:cxn>
                  <a:cxn ang="0">
                    <a:pos x="484948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4" name="任意多边形 524"/>
              <p:cNvSpPr/>
              <p:nvPr/>
            </p:nvSpPr>
            <p:spPr>
              <a:xfrm>
                <a:off x="-30785" y="34872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7" name="Group 657"/>
            <p:cNvGrpSpPr/>
            <p:nvPr/>
          </p:nvGrpSpPr>
          <p:grpSpPr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2421" name="任意多边形 521"/>
              <p:cNvSpPr/>
              <p:nvPr/>
            </p:nvSpPr>
            <p:spPr>
              <a:xfrm>
                <a:off x="-44160" y="2538"/>
                <a:ext cx="846033" cy="636793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5" y="153024"/>
                  </a:cxn>
                  <a:cxn ang="0">
                    <a:pos x="843152" y="634576"/>
                  </a:cxn>
                  <a:cxn ang="0">
                    <a:pos x="484948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2" name="任意多边形 522"/>
              <p:cNvSpPr/>
              <p:nvPr/>
            </p:nvSpPr>
            <p:spPr>
              <a:xfrm>
                <a:off x="-30683" y="34810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8" name="Group 660"/>
            <p:cNvGrpSpPr/>
            <p:nvPr/>
          </p:nvGrpSpPr>
          <p:grpSpPr>
            <a:xfrm rot="-1611937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2419" name="任意多边形 519"/>
              <p:cNvSpPr/>
              <p:nvPr/>
            </p:nvSpPr>
            <p:spPr>
              <a:xfrm>
                <a:off x="10916" y="-8758"/>
                <a:ext cx="829022" cy="634497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31" y="150286"/>
                  </a:cxn>
                  <a:cxn ang="0">
                    <a:pos x="795012" y="623223"/>
                  </a:cxn>
                  <a:cxn ang="0">
                    <a:pos x="457260" y="172844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0" name="任意多边形 520"/>
              <p:cNvSpPr/>
              <p:nvPr/>
            </p:nvSpPr>
            <p:spPr>
              <a:xfrm>
                <a:off x="-8054" y="21752"/>
                <a:ext cx="801928" cy="623683"/>
              </a:xfrm>
              <a:custGeom>
                <a:avLst/>
                <a:gdLst/>
                <a:ahLst/>
                <a:cxnLst>
                  <a:cxn ang="0">
                    <a:pos x="1148" y="25288"/>
                  </a:cxn>
                  <a:cxn ang="0">
                    <a:pos x="483309" y="139406"/>
                  </a:cxn>
                  <a:cxn ang="0">
                    <a:pos x="652378" y="618702"/>
                  </a:cxn>
                  <a:cxn ang="0">
                    <a:pos x="358072" y="162230"/>
                  </a:cxn>
                  <a:cxn ang="0">
                    <a:pos x="1148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9" name="Group 663"/>
            <p:cNvGrpSpPr/>
            <p:nvPr/>
          </p:nvGrpSpPr>
          <p:grpSpPr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2417" name="任意多边形 517"/>
              <p:cNvSpPr/>
              <p:nvPr/>
            </p:nvSpPr>
            <p:spPr>
              <a:xfrm>
                <a:off x="-32375" y="5047"/>
                <a:ext cx="852568" cy="615056"/>
              </a:xfrm>
              <a:custGeom>
                <a:avLst/>
                <a:gdLst/>
                <a:ahLst/>
                <a:cxnLst>
                  <a:cxn ang="0">
                    <a:pos x="1431" y="52071"/>
                  </a:cxn>
                  <a:cxn ang="0">
                    <a:pos x="657434" y="138410"/>
                  </a:cxn>
                  <a:cxn ang="0">
                    <a:pos x="856228" y="573972"/>
                  </a:cxn>
                  <a:cxn ang="0">
                    <a:pos x="492468" y="159184"/>
                  </a:cxn>
                  <a:cxn ang="0">
                    <a:pos x="1431" y="520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8" name="任意多边形 518"/>
              <p:cNvSpPr/>
              <p:nvPr/>
            </p:nvSpPr>
            <p:spPr>
              <a:xfrm>
                <a:off x="-39479" y="41217"/>
                <a:ext cx="823168" cy="610709"/>
              </a:xfrm>
              <a:custGeom>
                <a:avLst/>
                <a:gdLst/>
                <a:ahLst/>
                <a:cxnLst>
                  <a:cxn ang="0">
                    <a:pos x="1234" y="23834"/>
                  </a:cxn>
                  <a:cxn ang="0">
                    <a:pos x="519350" y="131392"/>
                  </a:cxn>
                  <a:cxn ang="0">
                    <a:pos x="701028" y="583135"/>
                  </a:cxn>
                  <a:cxn ang="0">
                    <a:pos x="384774" y="152904"/>
                  </a:cxn>
                  <a:cxn ang="0">
                    <a:pos x="1234" y="2383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0" name="Group 666"/>
            <p:cNvGrpSpPr/>
            <p:nvPr/>
          </p:nvGrpSpPr>
          <p:grpSpPr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2415" name="任意多边形 515"/>
              <p:cNvSpPr/>
              <p:nvPr/>
            </p:nvSpPr>
            <p:spPr>
              <a:xfrm>
                <a:off x="9821" y="0"/>
                <a:ext cx="827892" cy="637980"/>
              </a:xfrm>
              <a:custGeom>
                <a:avLst/>
                <a:gdLst/>
                <a:ahLst/>
                <a:cxnLst>
                  <a:cxn ang="0">
                    <a:pos x="1318" y="58108"/>
                  </a:cxn>
                  <a:cxn ang="0">
                    <a:pos x="606289" y="154457"/>
                  </a:cxn>
                  <a:cxn ang="0">
                    <a:pos x="789617" y="640518"/>
                  </a:cxn>
                  <a:cxn ang="0">
                    <a:pos x="454156" y="177640"/>
                  </a:cxn>
                  <a:cxn ang="0">
                    <a:pos x="1318" y="581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6" name="任意多边形 516"/>
              <p:cNvSpPr/>
              <p:nvPr/>
            </p:nvSpPr>
            <p:spPr>
              <a:xfrm>
                <a:off x="-1519" y="35585"/>
                <a:ext cx="797647" cy="625271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6" y="141192"/>
                  </a:cxn>
                  <a:cxn ang="0">
                    <a:pos x="643817" y="626623"/>
                  </a:cxn>
                  <a:cxn ang="0">
                    <a:pos x="353374" y="164308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1" name="Group 669"/>
            <p:cNvGrpSpPr/>
            <p:nvPr/>
          </p:nvGrpSpPr>
          <p:grpSpPr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2413" name="任意多边形 513"/>
              <p:cNvSpPr/>
              <p:nvPr/>
            </p:nvSpPr>
            <p:spPr>
              <a:xfrm>
                <a:off x="9607" y="411"/>
                <a:ext cx="827893" cy="637982"/>
              </a:xfrm>
              <a:custGeom>
                <a:avLst/>
                <a:gdLst/>
                <a:ahLst/>
                <a:cxnLst>
                  <a:cxn ang="0">
                    <a:pos x="1318" y="58109"/>
                  </a:cxn>
                  <a:cxn ang="0">
                    <a:pos x="606292" y="154459"/>
                  </a:cxn>
                  <a:cxn ang="0">
                    <a:pos x="789622" y="640528"/>
                  </a:cxn>
                  <a:cxn ang="0">
                    <a:pos x="454158" y="177643"/>
                  </a:cxn>
                  <a:cxn ang="0">
                    <a:pos x="131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4" name="任意多边形 514"/>
              <p:cNvSpPr/>
              <p:nvPr/>
            </p:nvSpPr>
            <p:spPr>
              <a:xfrm>
                <a:off x="-1262" y="34139"/>
                <a:ext cx="797648" cy="625272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9" y="141192"/>
                  </a:cxn>
                  <a:cxn ang="0">
                    <a:pos x="643821" y="626628"/>
                  </a:cxn>
                  <a:cxn ang="0">
                    <a:pos x="353374" y="164309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2" name="Group 672"/>
            <p:cNvGrpSpPr/>
            <p:nvPr/>
          </p:nvGrpSpPr>
          <p:grpSpPr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2411" name="任意多边形 511"/>
              <p:cNvSpPr/>
              <p:nvPr/>
            </p:nvSpPr>
            <p:spPr>
              <a:xfrm>
                <a:off x="-3343" y="19411"/>
                <a:ext cx="812770" cy="625269"/>
              </a:xfrm>
              <a:custGeom>
                <a:avLst/>
                <a:gdLst/>
                <a:ahLst/>
                <a:cxnLst>
                  <a:cxn ang="0">
                    <a:pos x="1265" y="54930"/>
                  </a:cxn>
                  <a:cxn ang="0">
                    <a:pos x="581676" y="146009"/>
                  </a:cxn>
                  <a:cxn ang="0">
                    <a:pos x="757561" y="605486"/>
                  </a:cxn>
                  <a:cxn ang="0">
                    <a:pos x="435719" y="167923"/>
                  </a:cxn>
                  <a:cxn ang="0">
                    <a:pos x="1265" y="549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2" name="任意多边形 512"/>
              <p:cNvSpPr/>
              <p:nvPr/>
            </p:nvSpPr>
            <p:spPr>
              <a:xfrm>
                <a:off x="-23745" y="63913"/>
                <a:ext cx="790090" cy="610019"/>
              </a:xfrm>
              <a:custGeom>
                <a:avLst/>
                <a:gdLst/>
                <a:ahLst/>
                <a:cxnLst>
                  <a:cxn ang="0">
                    <a:pos x="1106" y="23984"/>
                  </a:cxn>
                  <a:cxn ang="0">
                    <a:pos x="465760" y="132213"/>
                  </a:cxn>
                  <a:cxn ang="0">
                    <a:pos x="628690" y="586775"/>
                  </a:cxn>
                  <a:cxn ang="0">
                    <a:pos x="345070" y="153858"/>
                  </a:cxn>
                  <a:cxn ang="0">
                    <a:pos x="1106" y="239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3" name="Group 675"/>
            <p:cNvGrpSpPr/>
            <p:nvPr/>
          </p:nvGrpSpPr>
          <p:grpSpPr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2409" name="任意多边形 509"/>
              <p:cNvSpPr/>
              <p:nvPr/>
            </p:nvSpPr>
            <p:spPr>
              <a:xfrm>
                <a:off x="-71149" y="785"/>
                <a:ext cx="886571" cy="644231"/>
              </a:xfrm>
              <a:custGeom>
                <a:avLst/>
                <a:gdLst/>
                <a:ahLst/>
                <a:cxnLst>
                  <a:cxn ang="0">
                    <a:pos x="1584" y="59274"/>
                  </a:cxn>
                  <a:cxn ang="0">
                    <a:pos x="727967" y="157556"/>
                  </a:cxn>
                  <a:cxn ang="0">
                    <a:pos x="948088" y="653371"/>
                  </a:cxn>
                  <a:cxn ang="0">
                    <a:pos x="545301" y="181203"/>
                  </a:cxn>
                  <a:cxn ang="0">
                    <a:pos x="1584" y="59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0" name="任意多边形 510"/>
              <p:cNvSpPr/>
              <p:nvPr/>
            </p:nvSpPr>
            <p:spPr>
              <a:xfrm>
                <a:off x="-97363" y="35262"/>
                <a:ext cx="853531" cy="633122"/>
              </a:xfrm>
              <a:custGeom>
                <a:avLst/>
                <a:gdLst/>
                <a:ahLst/>
                <a:cxnLst>
                  <a:cxn ang="0">
                    <a:pos x="1356" y="26005"/>
                  </a:cxn>
                  <a:cxn ang="0">
                    <a:pos x="570730" y="143358"/>
                  </a:cxn>
                  <a:cxn ang="0">
                    <a:pos x="770382" y="636240"/>
                  </a:cxn>
                  <a:cxn ang="0">
                    <a:pos x="422840" y="166829"/>
                  </a:cxn>
                  <a:cxn ang="0">
                    <a:pos x="1356" y="260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4" name="Group 678"/>
            <p:cNvGrpSpPr/>
            <p:nvPr/>
          </p:nvGrpSpPr>
          <p:grpSpPr>
            <a:xfrm rot="-1611937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2407" name="任意多边形 507"/>
              <p:cNvSpPr/>
              <p:nvPr/>
            </p:nvSpPr>
            <p:spPr>
              <a:xfrm>
                <a:off x="12059" y="-430"/>
                <a:ext cx="831671" cy="637981"/>
              </a:xfrm>
              <a:custGeom>
                <a:avLst/>
                <a:gdLst/>
                <a:ahLst/>
                <a:cxnLst>
                  <a:cxn ang="0">
                    <a:pos x="1348" y="58109"/>
                  </a:cxn>
                  <a:cxn ang="0">
                    <a:pos x="620253" y="154458"/>
                  </a:cxn>
                  <a:cxn ang="0">
                    <a:pos x="807803" y="640523"/>
                  </a:cxn>
                  <a:cxn ang="0">
                    <a:pos x="464617" y="177641"/>
                  </a:cxn>
                  <a:cxn ang="0">
                    <a:pos x="134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8" name="任意多边形 508"/>
              <p:cNvSpPr/>
              <p:nvPr/>
            </p:nvSpPr>
            <p:spPr>
              <a:xfrm>
                <a:off x="1190" y="33298"/>
                <a:ext cx="801428" cy="625271"/>
              </a:xfrm>
              <a:custGeom>
                <a:avLst/>
                <a:gdLst/>
                <a:ahLst/>
                <a:cxnLst>
                  <a:cxn ang="0">
                    <a:pos x="1159" y="25611"/>
                  </a:cxn>
                  <a:cxn ang="0">
                    <a:pos x="488377" y="141192"/>
                  </a:cxn>
                  <a:cxn ang="0">
                    <a:pos x="659221" y="626623"/>
                  </a:cxn>
                  <a:cxn ang="0">
                    <a:pos x="361828" y="164308"/>
                  </a:cxn>
                  <a:cxn ang="0">
                    <a:pos x="1159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5" name="Group 681"/>
            <p:cNvGrpSpPr/>
            <p:nvPr/>
          </p:nvGrpSpPr>
          <p:grpSpPr>
            <a:xfrm rot="-1611937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2405" name="任意多边形 505"/>
              <p:cNvSpPr/>
              <p:nvPr/>
            </p:nvSpPr>
            <p:spPr>
              <a:xfrm>
                <a:off x="20203" y="-3924"/>
                <a:ext cx="810612" cy="604127"/>
              </a:xfrm>
              <a:custGeom>
                <a:avLst/>
                <a:gdLst/>
                <a:ahLst/>
                <a:cxnLst>
                  <a:cxn ang="0">
                    <a:pos x="1291" y="50263"/>
                  </a:cxn>
                  <a:cxn ang="0">
                    <a:pos x="592919" y="133607"/>
                  </a:cxn>
                  <a:cxn ang="0">
                    <a:pos x="772203" y="554053"/>
                  </a:cxn>
                  <a:cxn ang="0">
                    <a:pos x="444141" y="153660"/>
                  </a:cxn>
                  <a:cxn ang="0">
                    <a:pos x="1291" y="502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6" name="任意多边形 506"/>
              <p:cNvSpPr/>
              <p:nvPr/>
            </p:nvSpPr>
            <p:spPr>
              <a:xfrm>
                <a:off x="18703" y="30425"/>
                <a:ext cx="781313" cy="594276"/>
              </a:xfrm>
              <a:custGeom>
                <a:avLst/>
                <a:gdLst/>
                <a:ahLst/>
                <a:cxnLst>
                  <a:cxn ang="0">
                    <a:pos x="1100" y="22255"/>
                  </a:cxn>
                  <a:cxn ang="0">
                    <a:pos x="463160" y="122689"/>
                  </a:cxn>
                  <a:cxn ang="0">
                    <a:pos x="625181" y="544512"/>
                  </a:cxn>
                  <a:cxn ang="0">
                    <a:pos x="343143" y="142777"/>
                  </a:cxn>
                  <a:cxn ang="0">
                    <a:pos x="1100" y="222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6" name="Group 684"/>
            <p:cNvGrpSpPr/>
            <p:nvPr/>
          </p:nvGrpSpPr>
          <p:grpSpPr>
            <a:xfrm rot="-1611937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2403" name="任意多边形 503"/>
              <p:cNvSpPr/>
              <p:nvPr/>
            </p:nvSpPr>
            <p:spPr>
              <a:xfrm>
                <a:off x="26783" y="-13129"/>
                <a:ext cx="805729" cy="610694"/>
              </a:xfrm>
              <a:custGeom>
                <a:avLst/>
                <a:gdLst/>
                <a:ahLst/>
                <a:cxnLst>
                  <a:cxn ang="0">
                    <a:pos x="1253" y="51362"/>
                  </a:cxn>
                  <a:cxn ang="0">
                    <a:pos x="575557" y="136527"/>
                  </a:cxn>
                  <a:cxn ang="0">
                    <a:pos x="749591" y="566164"/>
                  </a:cxn>
                  <a:cxn ang="0">
                    <a:pos x="431135" y="157019"/>
                  </a:cxn>
                  <a:cxn ang="0">
                    <a:pos x="1253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4" name="任意多边形 504"/>
              <p:cNvSpPr/>
              <p:nvPr/>
            </p:nvSpPr>
            <p:spPr>
              <a:xfrm>
                <a:off x="14363" y="21258"/>
                <a:ext cx="776430" cy="600845"/>
              </a:xfrm>
              <a:custGeom>
                <a:avLst/>
                <a:gdLst/>
                <a:ahLst/>
                <a:cxnLst>
                  <a:cxn ang="0">
                    <a:pos x="1053" y="22873"/>
                  </a:cxn>
                  <a:cxn ang="0">
                    <a:pos x="443561" y="126090"/>
                  </a:cxn>
                  <a:cxn ang="0">
                    <a:pos x="598726" y="559608"/>
                  </a:cxn>
                  <a:cxn ang="0">
                    <a:pos x="328624" y="146735"/>
                  </a:cxn>
                  <a:cxn ang="0">
                    <a:pos x="1053" y="2287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7" name="Group 687"/>
            <p:cNvGrpSpPr/>
            <p:nvPr/>
          </p:nvGrpSpPr>
          <p:grpSpPr>
            <a:xfrm rot="-1611937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2401" name="任意多边形 501"/>
              <p:cNvSpPr/>
              <p:nvPr/>
            </p:nvSpPr>
            <p:spPr>
              <a:xfrm>
                <a:off x="7582" y="-46775"/>
                <a:ext cx="808916" cy="636647"/>
              </a:xfrm>
              <a:custGeom>
                <a:avLst/>
                <a:gdLst/>
                <a:ahLst/>
                <a:cxnLst>
                  <a:cxn ang="0">
                    <a:pos x="1249" y="57503"/>
                  </a:cxn>
                  <a:cxn ang="0">
                    <a:pos x="574094" y="152849"/>
                  </a:cxn>
                  <a:cxn ang="0">
                    <a:pos x="747686" y="633852"/>
                  </a:cxn>
                  <a:cxn ang="0">
                    <a:pos x="430039" y="175791"/>
                  </a:cxn>
                  <a:cxn ang="0">
                    <a:pos x="1249" y="575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2" name="任意多边形 502"/>
              <p:cNvSpPr/>
              <p:nvPr/>
            </p:nvSpPr>
            <p:spPr>
              <a:xfrm>
                <a:off x="-1071" y="23711"/>
                <a:ext cx="796374" cy="623997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76" y="139759"/>
                  </a:cxn>
                  <a:cxn ang="0">
                    <a:pos x="638702" y="620265"/>
                  </a:cxn>
                  <a:cxn ang="0">
                    <a:pos x="350567" y="162640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8" name="Group 690"/>
            <p:cNvGrpSpPr/>
            <p:nvPr/>
          </p:nvGrpSpPr>
          <p:grpSpPr>
            <a:xfrm rot="-1611937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2399" name="任意多边形 499"/>
              <p:cNvSpPr/>
              <p:nvPr/>
            </p:nvSpPr>
            <p:spPr>
              <a:xfrm>
                <a:off x="18668" y="-7715"/>
                <a:ext cx="810611" cy="607411"/>
              </a:xfrm>
              <a:custGeom>
                <a:avLst/>
                <a:gdLst/>
                <a:ahLst/>
                <a:cxnLst>
                  <a:cxn ang="0">
                    <a:pos x="1268" y="50811"/>
                  </a:cxn>
                  <a:cxn ang="0">
                    <a:pos x="582552" y="135063"/>
                  </a:cxn>
                  <a:cxn ang="0">
                    <a:pos x="758702" y="560093"/>
                  </a:cxn>
                  <a:cxn ang="0">
                    <a:pos x="436375" y="155335"/>
                  </a:cxn>
                  <a:cxn ang="0">
                    <a:pos x="1268" y="508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0" name="任意多边形 500"/>
              <p:cNvSpPr/>
              <p:nvPr/>
            </p:nvSpPr>
            <p:spPr>
              <a:xfrm>
                <a:off x="17696" y="31402"/>
                <a:ext cx="771545" cy="590994"/>
              </a:xfrm>
              <a:custGeom>
                <a:avLst/>
                <a:gdLst/>
                <a:ahLst/>
                <a:cxnLst>
                  <a:cxn ang="0">
                    <a:pos x="1040" y="22129"/>
                  </a:cxn>
                  <a:cxn ang="0">
                    <a:pos x="437997" y="121990"/>
                  </a:cxn>
                  <a:cxn ang="0">
                    <a:pos x="591216" y="541408"/>
                  </a:cxn>
                  <a:cxn ang="0">
                    <a:pos x="324502" y="141963"/>
                  </a:cxn>
                  <a:cxn ang="0">
                    <a:pos x="1040" y="2212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9" name="Group 693"/>
            <p:cNvGrpSpPr/>
            <p:nvPr/>
          </p:nvGrpSpPr>
          <p:grpSpPr>
            <a:xfrm rot="-1611937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2397" name="任意多边形 497"/>
              <p:cNvSpPr/>
              <p:nvPr/>
            </p:nvSpPr>
            <p:spPr>
              <a:xfrm>
                <a:off x="1334" y="-45716"/>
                <a:ext cx="815189" cy="636646"/>
              </a:xfrm>
              <a:custGeom>
                <a:avLst/>
                <a:gdLst/>
                <a:ahLst/>
                <a:cxnLst>
                  <a:cxn ang="0">
                    <a:pos x="1278" y="57503"/>
                  </a:cxn>
                  <a:cxn ang="0">
                    <a:pos x="587482" y="152849"/>
                  </a:cxn>
                  <a:cxn ang="0">
                    <a:pos x="765125" y="633847"/>
                  </a:cxn>
                  <a:cxn ang="0">
                    <a:pos x="440069" y="175790"/>
                  </a:cxn>
                  <a:cxn ang="0">
                    <a:pos x="1278" y="575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8" name="任意多边形 498"/>
              <p:cNvSpPr/>
              <p:nvPr/>
            </p:nvSpPr>
            <p:spPr>
              <a:xfrm>
                <a:off x="-1385" y="23818"/>
                <a:ext cx="796375" cy="623996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80" y="139757"/>
                  </a:cxn>
                  <a:cxn ang="0">
                    <a:pos x="638707" y="620260"/>
                  </a:cxn>
                  <a:cxn ang="0">
                    <a:pos x="350567" y="162639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0" name="Group 696"/>
            <p:cNvGrpSpPr/>
            <p:nvPr/>
          </p:nvGrpSpPr>
          <p:grpSpPr>
            <a:xfrm rot="-1611937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2395" name="任意多边形 495"/>
              <p:cNvSpPr/>
              <p:nvPr/>
            </p:nvSpPr>
            <p:spPr>
              <a:xfrm>
                <a:off x="15040" y="-13642"/>
                <a:ext cx="810611" cy="610694"/>
              </a:xfrm>
              <a:custGeom>
                <a:avLst/>
                <a:gdLst/>
                <a:ahLst/>
                <a:cxnLst>
                  <a:cxn ang="0">
                    <a:pos x="1275" y="51362"/>
                  </a:cxn>
                  <a:cxn ang="0">
                    <a:pos x="585998" y="136527"/>
                  </a:cxn>
                  <a:cxn ang="0">
                    <a:pos x="763191" y="566168"/>
                  </a:cxn>
                  <a:cxn ang="0">
                    <a:pos x="438956" y="157020"/>
                  </a:cxn>
                  <a:cxn ang="0">
                    <a:pos x="1275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6" name="任意多边形 496"/>
              <p:cNvSpPr/>
              <p:nvPr/>
            </p:nvSpPr>
            <p:spPr>
              <a:xfrm>
                <a:off x="17376" y="31508"/>
                <a:ext cx="771545" cy="590994"/>
              </a:xfrm>
              <a:custGeom>
                <a:avLst/>
                <a:gdLst/>
                <a:ahLst/>
                <a:cxnLst>
                  <a:cxn ang="0">
                    <a:pos x="1040" y="22129"/>
                  </a:cxn>
                  <a:cxn ang="0">
                    <a:pos x="437995" y="121993"/>
                  </a:cxn>
                  <a:cxn ang="0">
                    <a:pos x="591213" y="541414"/>
                  </a:cxn>
                  <a:cxn ang="0">
                    <a:pos x="324501" y="141964"/>
                  </a:cxn>
                  <a:cxn ang="0">
                    <a:pos x="1040" y="2212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1" name="Group 699"/>
            <p:cNvGrpSpPr/>
            <p:nvPr/>
          </p:nvGrpSpPr>
          <p:grpSpPr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2393" name="任意多边形 493"/>
              <p:cNvSpPr/>
              <p:nvPr/>
            </p:nvSpPr>
            <p:spPr>
              <a:xfrm>
                <a:off x="-3247" y="19349"/>
                <a:ext cx="812770" cy="625269"/>
              </a:xfrm>
              <a:custGeom>
                <a:avLst/>
                <a:gdLst/>
                <a:ahLst/>
                <a:cxnLst>
                  <a:cxn ang="0">
                    <a:pos x="1265" y="54929"/>
                  </a:cxn>
                  <a:cxn ang="0">
                    <a:pos x="581676" y="146009"/>
                  </a:cxn>
                  <a:cxn ang="0">
                    <a:pos x="757561" y="605483"/>
                  </a:cxn>
                  <a:cxn ang="0">
                    <a:pos x="435719" y="167923"/>
                  </a:cxn>
                  <a:cxn ang="0">
                    <a:pos x="1265" y="549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4" name="任意多边形 494"/>
              <p:cNvSpPr/>
              <p:nvPr/>
            </p:nvSpPr>
            <p:spPr>
              <a:xfrm>
                <a:off x="-29546" y="53678"/>
                <a:ext cx="786309" cy="622728"/>
              </a:xfrm>
              <a:custGeom>
                <a:avLst/>
                <a:gdLst/>
                <a:ahLst/>
                <a:cxnLst>
                  <a:cxn ang="0">
                    <a:pos x="1096" y="25094"/>
                  </a:cxn>
                  <a:cxn ang="0">
                    <a:pos x="461312" y="138344"/>
                  </a:cxn>
                  <a:cxn ang="0">
                    <a:pos x="622687" y="613982"/>
                  </a:cxn>
                  <a:cxn ang="0">
                    <a:pos x="341776" y="160993"/>
                  </a:cxn>
                  <a:cxn ang="0">
                    <a:pos x="1096" y="250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2" name="Group 702"/>
            <p:cNvGrpSpPr/>
            <p:nvPr/>
          </p:nvGrpSpPr>
          <p:grpSpPr>
            <a:xfrm rot="-1611937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2391" name="任意多边形 491"/>
              <p:cNvSpPr/>
              <p:nvPr/>
            </p:nvSpPr>
            <p:spPr>
              <a:xfrm>
                <a:off x="6093" y="-35451"/>
                <a:ext cx="884169" cy="636644"/>
              </a:xfrm>
              <a:custGeom>
                <a:avLst/>
                <a:gdLst/>
                <a:ahLst/>
                <a:cxnLst>
                  <a:cxn ang="0">
                    <a:pos x="1573" y="57502"/>
                  </a:cxn>
                  <a:cxn ang="0">
                    <a:pos x="722888" y="152848"/>
                  </a:cxn>
                  <a:cxn ang="0">
                    <a:pos x="941470" y="633846"/>
                  </a:cxn>
                  <a:cxn ang="0">
                    <a:pos x="541498" y="175789"/>
                  </a:cxn>
                  <a:cxn ang="0">
                    <a:pos x="1573" y="575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2" name="任意多边形 492"/>
              <p:cNvSpPr/>
              <p:nvPr/>
            </p:nvSpPr>
            <p:spPr>
              <a:xfrm>
                <a:off x="923" y="-5486"/>
                <a:ext cx="852813" cy="623997"/>
              </a:xfrm>
              <a:custGeom>
                <a:avLst/>
                <a:gdLst/>
                <a:ahLst/>
                <a:cxnLst>
                  <a:cxn ang="0">
                    <a:pos x="1340" y="25351"/>
                  </a:cxn>
                  <a:cxn ang="0">
                    <a:pos x="564223" y="139759"/>
                  </a:cxn>
                  <a:cxn ang="0">
                    <a:pos x="761596" y="620265"/>
                  </a:cxn>
                  <a:cxn ang="0">
                    <a:pos x="418018" y="162640"/>
                  </a:cxn>
                  <a:cxn ang="0">
                    <a:pos x="1340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3" name="Group 705"/>
            <p:cNvGrpSpPr/>
            <p:nvPr/>
          </p:nvGrpSpPr>
          <p:grpSpPr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2389" name="任意多边形 489"/>
              <p:cNvSpPr/>
              <p:nvPr/>
            </p:nvSpPr>
            <p:spPr>
              <a:xfrm>
                <a:off x="-3196" y="19318"/>
                <a:ext cx="812770" cy="625269"/>
              </a:xfrm>
              <a:custGeom>
                <a:avLst/>
                <a:gdLst/>
                <a:ahLst/>
                <a:cxnLst>
                  <a:cxn ang="0">
                    <a:pos x="1265" y="54929"/>
                  </a:cxn>
                  <a:cxn ang="0">
                    <a:pos x="581676" y="146009"/>
                  </a:cxn>
                  <a:cxn ang="0">
                    <a:pos x="757561" y="605483"/>
                  </a:cxn>
                  <a:cxn ang="0">
                    <a:pos x="435719" y="167923"/>
                  </a:cxn>
                  <a:cxn ang="0">
                    <a:pos x="1265" y="549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0" name="任意多边形 490"/>
              <p:cNvSpPr/>
              <p:nvPr/>
            </p:nvSpPr>
            <p:spPr>
              <a:xfrm>
                <a:off x="-37112" y="54652"/>
                <a:ext cx="793869" cy="615102"/>
              </a:xfrm>
              <a:custGeom>
                <a:avLst/>
                <a:gdLst/>
                <a:ahLst/>
                <a:cxnLst>
                  <a:cxn ang="0">
                    <a:pos x="1117" y="24484"/>
                  </a:cxn>
                  <a:cxn ang="0">
                    <a:pos x="470226" y="134976"/>
                  </a:cxn>
                  <a:cxn ang="0">
                    <a:pos x="634719" y="599037"/>
                  </a:cxn>
                  <a:cxn ang="0">
                    <a:pos x="348379" y="157073"/>
                  </a:cxn>
                  <a:cxn ang="0">
                    <a:pos x="1117" y="244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4" name="Group 708"/>
            <p:cNvGrpSpPr/>
            <p:nvPr/>
          </p:nvGrpSpPr>
          <p:grpSpPr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2387" name="任意多边形 487"/>
              <p:cNvSpPr/>
              <p:nvPr/>
            </p:nvSpPr>
            <p:spPr>
              <a:xfrm>
                <a:off x="1113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8" name="任意多边形 488"/>
              <p:cNvSpPr/>
              <p:nvPr/>
            </p:nvSpPr>
            <p:spPr>
              <a:xfrm>
                <a:off x="-710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5" name="Group 711"/>
            <p:cNvGrpSpPr/>
            <p:nvPr/>
          </p:nvGrpSpPr>
          <p:grpSpPr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2385" name="任意多边形 485"/>
              <p:cNvSpPr/>
              <p:nvPr/>
            </p:nvSpPr>
            <p:spPr>
              <a:xfrm>
                <a:off x="2062" y="-10011"/>
                <a:ext cx="819969" cy="630135"/>
              </a:xfrm>
              <a:custGeom>
                <a:avLst/>
                <a:gdLst/>
                <a:ahLst/>
                <a:cxnLst>
                  <a:cxn ang="0">
                    <a:pos x="1305" y="55991"/>
                  </a:cxn>
                  <a:cxn ang="0">
                    <a:pos x="598935" y="148832"/>
                  </a:cxn>
                  <a:cxn ang="0">
                    <a:pos x="780040" y="617190"/>
                  </a:cxn>
                  <a:cxn ang="0">
                    <a:pos x="448647" y="171171"/>
                  </a:cxn>
                  <a:cxn ang="0">
                    <a:pos x="1305" y="5599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6" name="任意多边形 486"/>
              <p:cNvSpPr/>
              <p:nvPr/>
            </p:nvSpPr>
            <p:spPr>
              <a:xfrm>
                <a:off x="-10129" y="27608"/>
                <a:ext cx="793329" cy="616028"/>
              </a:xfrm>
              <a:custGeom>
                <a:avLst/>
                <a:gdLst/>
                <a:ahLst/>
                <a:cxnLst>
                  <a:cxn ang="0">
                    <a:pos x="1137" y="24569"/>
                  </a:cxn>
                  <a:cxn ang="0">
                    <a:pos x="478189" y="135441"/>
                  </a:cxn>
                  <a:cxn ang="0">
                    <a:pos x="645466" y="601104"/>
                  </a:cxn>
                  <a:cxn ang="0">
                    <a:pos x="354278" y="157615"/>
                  </a:cxn>
                  <a:cxn ang="0">
                    <a:pos x="1137" y="2456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6" name="Group 714"/>
            <p:cNvGrpSpPr/>
            <p:nvPr/>
          </p:nvGrpSpPr>
          <p:grpSpPr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2383" name="任意多边形 483"/>
              <p:cNvSpPr/>
              <p:nvPr/>
            </p:nvSpPr>
            <p:spPr>
              <a:xfrm>
                <a:off x="-19615" y="10353"/>
                <a:ext cx="828852" cy="631701"/>
              </a:xfrm>
              <a:custGeom>
                <a:avLst/>
                <a:gdLst/>
                <a:ahLst/>
                <a:cxnLst>
                  <a:cxn ang="0">
                    <a:pos x="1328" y="56687"/>
                  </a:cxn>
                  <a:cxn ang="0">
                    <a:pos x="609812" y="150681"/>
                  </a:cxn>
                  <a:cxn ang="0">
                    <a:pos x="794205" y="624861"/>
                  </a:cxn>
                  <a:cxn ang="0">
                    <a:pos x="456795" y="173298"/>
                  </a:cxn>
                  <a:cxn ang="0">
                    <a:pos x="1328" y="5668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4" name="任意多边形 484"/>
              <p:cNvSpPr/>
              <p:nvPr/>
            </p:nvSpPr>
            <p:spPr>
              <a:xfrm>
                <a:off x="-32377" y="47070"/>
                <a:ext cx="799250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78" y="137856"/>
                  </a:cxn>
                  <a:cxn ang="0">
                    <a:pos x="650313" y="611825"/>
                  </a:cxn>
                  <a:cxn ang="0">
                    <a:pos x="356938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7" name="Group 717"/>
            <p:cNvGrpSpPr/>
            <p:nvPr/>
          </p:nvGrpSpPr>
          <p:grpSpPr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2381" name="任意多边形 481"/>
              <p:cNvSpPr/>
              <p:nvPr/>
            </p:nvSpPr>
            <p:spPr>
              <a:xfrm>
                <a:off x="-5695" y="-17003"/>
                <a:ext cx="827903" cy="659878"/>
              </a:xfrm>
              <a:custGeom>
                <a:avLst/>
                <a:gdLst/>
                <a:ahLst/>
                <a:cxnLst>
                  <a:cxn ang="0">
                    <a:pos x="1339" y="63908"/>
                  </a:cxn>
                  <a:cxn ang="0">
                    <a:pos x="615849" y="169873"/>
                  </a:cxn>
                  <a:cxn ang="0">
                    <a:pos x="802068" y="704449"/>
                  </a:cxn>
                  <a:cxn ang="0">
                    <a:pos x="461318" y="195371"/>
                  </a:cxn>
                  <a:cxn ang="0">
                    <a:pos x="1339" y="639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2" name="任意多边形 482"/>
              <p:cNvSpPr/>
              <p:nvPr/>
            </p:nvSpPr>
            <p:spPr>
              <a:xfrm>
                <a:off x="-12091" y="35476"/>
                <a:ext cx="797718" cy="634761"/>
              </a:xfrm>
              <a:custGeom>
                <a:avLst/>
                <a:gdLst/>
                <a:ahLst/>
                <a:cxnLst>
                  <a:cxn ang="0">
                    <a:pos x="1145" y="27023"/>
                  </a:cxn>
                  <a:cxn ang="0">
                    <a:pos x="482352" y="148968"/>
                  </a:cxn>
                  <a:cxn ang="0">
                    <a:pos x="651088" y="661140"/>
                  </a:cxn>
                  <a:cxn ang="0">
                    <a:pos x="357363" y="173357"/>
                  </a:cxn>
                  <a:cxn ang="0">
                    <a:pos x="1145" y="2702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8" name="Group 720"/>
            <p:cNvGrpSpPr/>
            <p:nvPr/>
          </p:nvGrpSpPr>
          <p:grpSpPr>
            <a:xfrm rot="-1611937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2379" name="任意多边形 479"/>
              <p:cNvSpPr/>
              <p:nvPr/>
            </p:nvSpPr>
            <p:spPr>
              <a:xfrm>
                <a:off x="4263" y="-19181"/>
                <a:ext cx="858453" cy="631703"/>
              </a:xfrm>
              <a:custGeom>
                <a:avLst/>
                <a:gdLst/>
                <a:ahLst/>
                <a:cxnLst>
                  <a:cxn ang="0">
                    <a:pos x="1464" y="56270"/>
                  </a:cxn>
                  <a:cxn ang="0">
                    <a:pos x="673001" y="149573"/>
                  </a:cxn>
                  <a:cxn ang="0">
                    <a:pos x="876501" y="620267"/>
                  </a:cxn>
                  <a:cxn ang="0">
                    <a:pos x="504128" y="172024"/>
                  </a:cxn>
                  <a:cxn ang="0">
                    <a:pos x="1464" y="5627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0" name="任意多边形 480"/>
              <p:cNvSpPr/>
              <p:nvPr/>
            </p:nvSpPr>
            <p:spPr>
              <a:xfrm>
                <a:off x="-7769" y="18792"/>
                <a:ext cx="828851" cy="617595"/>
              </a:xfrm>
              <a:custGeom>
                <a:avLst/>
                <a:gdLst/>
                <a:ahLst/>
                <a:cxnLst>
                  <a:cxn ang="0">
                    <a:pos x="1267" y="24694"/>
                  </a:cxn>
                  <a:cxn ang="0">
                    <a:pos x="533617" y="136131"/>
                  </a:cxn>
                  <a:cxn ang="0">
                    <a:pos x="720286" y="604165"/>
                  </a:cxn>
                  <a:cxn ang="0">
                    <a:pos x="395344" y="158419"/>
                  </a:cxn>
                  <a:cxn ang="0">
                    <a:pos x="1267" y="246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9" name="Group 723"/>
            <p:cNvGrpSpPr/>
            <p:nvPr/>
          </p:nvGrpSpPr>
          <p:grpSpPr>
            <a:xfrm rot="-1611937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2377" name="任意多边形 477"/>
              <p:cNvSpPr/>
              <p:nvPr/>
            </p:nvSpPr>
            <p:spPr>
              <a:xfrm>
                <a:off x="9801" y="-324"/>
                <a:ext cx="829766" cy="613517"/>
              </a:xfrm>
              <a:custGeom>
                <a:avLst/>
                <a:gdLst/>
                <a:ahLst/>
                <a:cxnLst>
                  <a:cxn ang="0">
                    <a:pos x="1345" y="52173"/>
                  </a:cxn>
                  <a:cxn ang="0">
                    <a:pos x="618841" y="138684"/>
                  </a:cxn>
                  <a:cxn ang="0">
                    <a:pos x="805963" y="575110"/>
                  </a:cxn>
                  <a:cxn ang="0">
                    <a:pos x="463558" y="159500"/>
                  </a:cxn>
                  <a:cxn ang="0">
                    <a:pos x="1345" y="521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8" name="任意多边形 478"/>
              <p:cNvSpPr/>
              <p:nvPr/>
            </p:nvSpPr>
            <p:spPr>
              <a:xfrm>
                <a:off x="-5586" y="36166"/>
                <a:ext cx="802998" cy="601367"/>
              </a:xfrm>
              <a:custGeom>
                <a:avLst/>
                <a:gdLst/>
                <a:ahLst/>
                <a:cxnLst>
                  <a:cxn ang="0">
                    <a:pos x="1172" y="23050"/>
                  </a:cxn>
                  <a:cxn ang="0">
                    <a:pos x="493182" y="127071"/>
                  </a:cxn>
                  <a:cxn ang="0">
                    <a:pos x="665704" y="563955"/>
                  </a:cxn>
                  <a:cxn ang="0">
                    <a:pos x="365386" y="147874"/>
                  </a:cxn>
                  <a:cxn ang="0">
                    <a:pos x="1172" y="230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0" name="Group 726"/>
            <p:cNvGrpSpPr/>
            <p:nvPr/>
          </p:nvGrpSpPr>
          <p:grpSpPr>
            <a:xfrm rot="-1611937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2375" name="任意多边形 475"/>
              <p:cNvSpPr/>
              <p:nvPr/>
            </p:nvSpPr>
            <p:spPr>
              <a:xfrm>
                <a:off x="9887" y="-344"/>
                <a:ext cx="829765" cy="613517"/>
              </a:xfrm>
              <a:custGeom>
                <a:avLst/>
                <a:gdLst/>
                <a:ahLst/>
                <a:cxnLst>
                  <a:cxn ang="0">
                    <a:pos x="1352" y="52173"/>
                  </a:cxn>
                  <a:cxn ang="0">
                    <a:pos x="621697" y="138684"/>
                  </a:cxn>
                  <a:cxn ang="0">
                    <a:pos x="809683" y="575110"/>
                  </a:cxn>
                  <a:cxn ang="0">
                    <a:pos x="465697" y="159500"/>
                  </a:cxn>
                  <a:cxn ang="0">
                    <a:pos x="1352" y="521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6" name="任意多边形 476"/>
              <p:cNvSpPr/>
              <p:nvPr/>
            </p:nvSpPr>
            <p:spPr>
              <a:xfrm>
                <a:off x="-5500" y="36146"/>
                <a:ext cx="803000" cy="601367"/>
              </a:xfrm>
              <a:custGeom>
                <a:avLst/>
                <a:gdLst/>
                <a:ahLst/>
                <a:cxnLst>
                  <a:cxn ang="0">
                    <a:pos x="1172" y="23050"/>
                  </a:cxn>
                  <a:cxn ang="0">
                    <a:pos x="493187" y="127071"/>
                  </a:cxn>
                  <a:cxn ang="0">
                    <a:pos x="665713" y="563955"/>
                  </a:cxn>
                  <a:cxn ang="0">
                    <a:pos x="365391" y="147874"/>
                  </a:cxn>
                  <a:cxn ang="0">
                    <a:pos x="1172" y="230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1" name="Group 729"/>
            <p:cNvGrpSpPr/>
            <p:nvPr/>
          </p:nvGrpSpPr>
          <p:grpSpPr>
            <a:xfrm rot="-1611937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2373" name="任意多边形 473"/>
              <p:cNvSpPr/>
              <p:nvPr/>
            </p:nvSpPr>
            <p:spPr>
              <a:xfrm>
                <a:off x="24091" y="-31561"/>
                <a:ext cx="820016" cy="660430"/>
              </a:xfrm>
              <a:custGeom>
                <a:avLst/>
                <a:gdLst/>
                <a:ahLst/>
                <a:cxnLst>
                  <a:cxn ang="0">
                    <a:pos x="1296" y="64036"/>
                  </a:cxn>
                  <a:cxn ang="0">
                    <a:pos x="595470" y="170216"/>
                  </a:cxn>
                  <a:cxn ang="0">
                    <a:pos x="775528" y="705868"/>
                  </a:cxn>
                  <a:cxn ang="0">
                    <a:pos x="446052" y="195765"/>
                  </a:cxn>
                  <a:cxn ang="0">
                    <a:pos x="1296" y="640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4" name="任意多边形 474"/>
              <p:cNvSpPr/>
              <p:nvPr/>
            </p:nvSpPr>
            <p:spPr>
              <a:xfrm>
                <a:off x="31664" y="4893"/>
                <a:ext cx="785645" cy="642228"/>
              </a:xfrm>
              <a:custGeom>
                <a:avLst/>
                <a:gdLst/>
                <a:ahLst/>
                <a:cxnLst>
                  <a:cxn ang="0">
                    <a:pos x="1090" y="27650"/>
                  </a:cxn>
                  <a:cxn ang="0">
                    <a:pos x="458935" y="152426"/>
                  </a:cxn>
                  <a:cxn ang="0">
                    <a:pos x="619479" y="676485"/>
                  </a:cxn>
                  <a:cxn ang="0">
                    <a:pos x="340015" y="177382"/>
                  </a:cxn>
                  <a:cxn ang="0">
                    <a:pos x="1090" y="276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2" name="Group 732"/>
            <p:cNvGrpSpPr/>
            <p:nvPr/>
          </p:nvGrpSpPr>
          <p:grpSpPr>
            <a:xfrm rot="-1611937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2371" name="任意多边形 471"/>
              <p:cNvSpPr/>
              <p:nvPr/>
            </p:nvSpPr>
            <p:spPr>
              <a:xfrm>
                <a:off x="9910" y="162"/>
                <a:ext cx="825942" cy="613517"/>
              </a:xfrm>
              <a:custGeom>
                <a:avLst/>
                <a:gdLst/>
                <a:ahLst/>
                <a:cxnLst>
                  <a:cxn ang="0">
                    <a:pos x="1333" y="52173"/>
                  </a:cxn>
                  <a:cxn ang="0">
                    <a:pos x="613157" y="138684"/>
                  </a:cxn>
                  <a:cxn ang="0">
                    <a:pos x="798560" y="575110"/>
                  </a:cxn>
                  <a:cxn ang="0">
                    <a:pos x="459300" y="159500"/>
                  </a:cxn>
                  <a:cxn ang="0">
                    <a:pos x="1333" y="521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2" name="任意多边形 472"/>
              <p:cNvSpPr/>
              <p:nvPr/>
            </p:nvSpPr>
            <p:spPr>
              <a:xfrm>
                <a:off x="-5476" y="36652"/>
                <a:ext cx="799175" cy="601367"/>
              </a:xfrm>
              <a:custGeom>
                <a:avLst/>
                <a:gdLst/>
                <a:ahLst/>
                <a:cxnLst>
                  <a:cxn ang="0">
                    <a:pos x="1162" y="23050"/>
                  </a:cxn>
                  <a:cxn ang="0">
                    <a:pos x="488500" y="127071"/>
                  </a:cxn>
                  <a:cxn ang="0">
                    <a:pos x="659386" y="563955"/>
                  </a:cxn>
                  <a:cxn ang="0">
                    <a:pos x="361918" y="147874"/>
                  </a:cxn>
                  <a:cxn ang="0">
                    <a:pos x="1162" y="230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3" name="Group 735"/>
            <p:cNvGrpSpPr/>
            <p:nvPr/>
          </p:nvGrpSpPr>
          <p:grpSpPr>
            <a:xfrm rot="-1611937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2369" name="任意多边形 469"/>
              <p:cNvSpPr/>
              <p:nvPr/>
            </p:nvSpPr>
            <p:spPr>
              <a:xfrm>
                <a:off x="19124" y="-30884"/>
                <a:ext cx="824926" cy="660431"/>
              </a:xfrm>
              <a:custGeom>
                <a:avLst/>
                <a:gdLst/>
                <a:ahLst/>
                <a:cxnLst>
                  <a:cxn ang="0">
                    <a:pos x="1312" y="64036"/>
                  </a:cxn>
                  <a:cxn ang="0">
                    <a:pos x="602619" y="170218"/>
                  </a:cxn>
                  <a:cxn ang="0">
                    <a:pos x="784838" y="705873"/>
                  </a:cxn>
                  <a:cxn ang="0">
                    <a:pos x="451406" y="195765"/>
                  </a:cxn>
                  <a:cxn ang="0">
                    <a:pos x="1312" y="640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0" name="任意多边形 470"/>
              <p:cNvSpPr/>
              <p:nvPr/>
            </p:nvSpPr>
            <p:spPr>
              <a:xfrm>
                <a:off x="23371" y="3390"/>
                <a:ext cx="790552" cy="639630"/>
              </a:xfrm>
              <a:custGeom>
                <a:avLst/>
                <a:gdLst/>
                <a:ahLst/>
                <a:cxnLst>
                  <a:cxn ang="0">
                    <a:pos x="1104" y="27426"/>
                  </a:cxn>
                  <a:cxn ang="0">
                    <a:pos x="464683" y="151197"/>
                  </a:cxn>
                  <a:cxn ang="0">
                    <a:pos x="627237" y="671026"/>
                  </a:cxn>
                  <a:cxn ang="0">
                    <a:pos x="344273" y="175950"/>
                  </a:cxn>
                  <a:cxn ang="0">
                    <a:pos x="1104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4" name="Group 738"/>
            <p:cNvGrpSpPr/>
            <p:nvPr/>
          </p:nvGrpSpPr>
          <p:grpSpPr>
            <a:xfrm rot="-1611937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2367" name="任意多边形 467"/>
              <p:cNvSpPr/>
              <p:nvPr/>
            </p:nvSpPr>
            <p:spPr>
              <a:xfrm>
                <a:off x="6675" y="620"/>
                <a:ext cx="833589" cy="623641"/>
              </a:xfrm>
              <a:custGeom>
                <a:avLst/>
                <a:gdLst/>
                <a:ahLst/>
                <a:cxnLst>
                  <a:cxn ang="0">
                    <a:pos x="1366" y="53909"/>
                  </a:cxn>
                  <a:cxn ang="0">
                    <a:pos x="627438" y="143299"/>
                  </a:cxn>
                  <a:cxn ang="0">
                    <a:pos x="817161" y="594250"/>
                  </a:cxn>
                  <a:cxn ang="0">
                    <a:pos x="469998" y="164807"/>
                  </a:cxn>
                  <a:cxn ang="0">
                    <a:pos x="1366" y="539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8" name="任意多边形 468"/>
              <p:cNvSpPr/>
              <p:nvPr/>
            </p:nvSpPr>
            <p:spPr>
              <a:xfrm>
                <a:off x="-8551" y="37090"/>
                <a:ext cx="802998" cy="603393"/>
              </a:xfrm>
              <a:custGeom>
                <a:avLst/>
                <a:gdLst/>
                <a:ahLst/>
                <a:cxnLst>
                  <a:cxn ang="0">
                    <a:pos x="1172" y="23206"/>
                  </a:cxn>
                  <a:cxn ang="0">
                    <a:pos x="493182" y="127929"/>
                  </a:cxn>
                  <a:cxn ang="0">
                    <a:pos x="665704" y="567763"/>
                  </a:cxn>
                  <a:cxn ang="0">
                    <a:pos x="365386" y="148874"/>
                  </a:cxn>
                  <a:cxn ang="0">
                    <a:pos x="1172" y="232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5" name="Group 741"/>
            <p:cNvGrpSpPr/>
            <p:nvPr/>
          </p:nvGrpSpPr>
          <p:grpSpPr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2365" name="任意多边形 465"/>
              <p:cNvSpPr/>
              <p:nvPr/>
            </p:nvSpPr>
            <p:spPr>
              <a:xfrm>
                <a:off x="-19502" y="10298"/>
                <a:ext cx="828853" cy="631701"/>
              </a:xfrm>
              <a:custGeom>
                <a:avLst/>
                <a:gdLst/>
                <a:ahLst/>
                <a:cxnLst>
                  <a:cxn ang="0">
                    <a:pos x="1328" y="56687"/>
                  </a:cxn>
                  <a:cxn ang="0">
                    <a:pos x="609816" y="150681"/>
                  </a:cxn>
                  <a:cxn ang="0">
                    <a:pos x="794210" y="624861"/>
                  </a:cxn>
                  <a:cxn ang="0">
                    <a:pos x="456798" y="173298"/>
                  </a:cxn>
                  <a:cxn ang="0">
                    <a:pos x="1328" y="5668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6" name="任意多边形 466"/>
              <p:cNvSpPr/>
              <p:nvPr/>
            </p:nvSpPr>
            <p:spPr>
              <a:xfrm>
                <a:off x="-32264" y="47015"/>
                <a:ext cx="799251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82" y="137856"/>
                  </a:cxn>
                  <a:cxn ang="0">
                    <a:pos x="650316" y="611825"/>
                  </a:cxn>
                  <a:cxn ang="0">
                    <a:pos x="356940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6" name="Group 744"/>
            <p:cNvGrpSpPr/>
            <p:nvPr/>
          </p:nvGrpSpPr>
          <p:grpSpPr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2363" name="任意多边形 463"/>
              <p:cNvSpPr/>
              <p:nvPr/>
            </p:nvSpPr>
            <p:spPr>
              <a:xfrm>
                <a:off x="13403" y="-35"/>
                <a:ext cx="828851" cy="637907"/>
              </a:xfrm>
              <a:custGeom>
                <a:avLst/>
                <a:gdLst/>
                <a:ahLst/>
                <a:cxnLst>
                  <a:cxn ang="0">
                    <a:pos x="1328" y="58074"/>
                  </a:cxn>
                  <a:cxn ang="0">
                    <a:pos x="609809" y="154369"/>
                  </a:cxn>
                  <a:cxn ang="0">
                    <a:pos x="794200" y="640152"/>
                  </a:cxn>
                  <a:cxn ang="0">
                    <a:pos x="456792" y="177538"/>
                  </a:cxn>
                  <a:cxn ang="0">
                    <a:pos x="1328" y="580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4" name="任意多边形 464"/>
              <p:cNvSpPr/>
              <p:nvPr/>
            </p:nvSpPr>
            <p:spPr>
              <a:xfrm>
                <a:off x="-38006" y="38135"/>
                <a:ext cx="799249" cy="625772"/>
              </a:xfrm>
              <a:custGeom>
                <a:avLst/>
                <a:gdLst/>
                <a:ahLst/>
                <a:cxnLst>
                  <a:cxn ang="0">
                    <a:pos x="1144" y="25716"/>
                  </a:cxn>
                  <a:cxn ang="0">
                    <a:pos x="481776" y="141758"/>
                  </a:cxn>
                  <a:cxn ang="0">
                    <a:pos x="650308" y="629139"/>
                  </a:cxn>
                  <a:cxn ang="0">
                    <a:pos x="356935" y="164966"/>
                  </a:cxn>
                  <a:cxn ang="0">
                    <a:pos x="1144" y="2571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7" name="Group 747"/>
            <p:cNvGrpSpPr/>
            <p:nvPr/>
          </p:nvGrpSpPr>
          <p:grpSpPr>
            <a:xfrm rot="-1611937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2361" name="任意多边形 461"/>
              <p:cNvSpPr/>
              <p:nvPr/>
            </p:nvSpPr>
            <p:spPr>
              <a:xfrm>
                <a:off x="15762" y="-27224"/>
                <a:ext cx="824926" cy="657831"/>
              </a:xfrm>
              <a:custGeom>
                <a:avLst/>
                <a:gdLst/>
                <a:ahLst/>
                <a:cxnLst>
                  <a:cxn ang="0">
                    <a:pos x="1312" y="63533"/>
                  </a:cxn>
                  <a:cxn ang="0">
                    <a:pos x="602615" y="168880"/>
                  </a:cxn>
                  <a:cxn ang="0">
                    <a:pos x="784832" y="700327"/>
                  </a:cxn>
                  <a:cxn ang="0">
                    <a:pos x="451404" y="194226"/>
                  </a:cxn>
                  <a:cxn ang="0">
                    <a:pos x="1312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2" name="任意多边形 462"/>
              <p:cNvSpPr/>
              <p:nvPr/>
            </p:nvSpPr>
            <p:spPr>
              <a:xfrm>
                <a:off x="17583" y="7358"/>
                <a:ext cx="795464" cy="642229"/>
              </a:xfrm>
              <a:custGeom>
                <a:avLst/>
                <a:gdLst/>
                <a:ahLst/>
                <a:cxnLst>
                  <a:cxn ang="0">
                    <a:pos x="1118" y="27650"/>
                  </a:cxn>
                  <a:cxn ang="0">
                    <a:pos x="470476" y="152428"/>
                  </a:cxn>
                  <a:cxn ang="0">
                    <a:pos x="635055" y="676489"/>
                  </a:cxn>
                  <a:cxn ang="0">
                    <a:pos x="348565" y="177382"/>
                  </a:cxn>
                  <a:cxn ang="0">
                    <a:pos x="1118" y="276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8" name="Group 750"/>
            <p:cNvGrpSpPr/>
            <p:nvPr/>
          </p:nvGrpSpPr>
          <p:grpSpPr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2359" name="任意多边形 459"/>
              <p:cNvSpPr/>
              <p:nvPr/>
            </p:nvSpPr>
            <p:spPr>
              <a:xfrm>
                <a:off x="-16886" y="9743"/>
                <a:ext cx="828852" cy="631701"/>
              </a:xfrm>
              <a:custGeom>
                <a:avLst/>
                <a:gdLst/>
                <a:ahLst/>
                <a:cxnLst>
                  <a:cxn ang="0">
                    <a:pos x="1343" y="56687"/>
                  </a:cxn>
                  <a:cxn ang="0">
                    <a:pos x="616370" y="150681"/>
                  </a:cxn>
                  <a:cxn ang="0">
                    <a:pos x="802746" y="624861"/>
                  </a:cxn>
                  <a:cxn ang="0">
                    <a:pos x="461707" y="173298"/>
                  </a:cxn>
                  <a:cxn ang="0">
                    <a:pos x="1343" y="5668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0" name="任意多边形 460"/>
              <p:cNvSpPr/>
              <p:nvPr/>
            </p:nvSpPr>
            <p:spPr>
              <a:xfrm>
                <a:off x="-32219" y="46991"/>
                <a:ext cx="802212" cy="619161"/>
              </a:xfrm>
              <a:custGeom>
                <a:avLst/>
                <a:gdLst/>
                <a:ahLst/>
                <a:cxnLst>
                  <a:cxn ang="0">
                    <a:pos x="1166" y="25007"/>
                  </a:cxn>
                  <a:cxn ang="0">
                    <a:pos x="490770" y="137856"/>
                  </a:cxn>
                  <a:cxn ang="0">
                    <a:pos x="662450" y="611825"/>
                  </a:cxn>
                  <a:cxn ang="0">
                    <a:pos x="363600" y="160426"/>
                  </a:cxn>
                  <a:cxn ang="0">
                    <a:pos x="1166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9" name="Group 753"/>
            <p:cNvGrpSpPr/>
            <p:nvPr/>
          </p:nvGrpSpPr>
          <p:grpSpPr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2357" name="椭圆 317"/>
              <p:cNvPicPr/>
              <p:nvPr/>
            </p:nvPicPr>
            <p:blipFill>
              <a:blip r:embed="rId114" cstate="print"/>
              <a:stretch>
                <a:fillRect/>
              </a:stretch>
            </p:blipFill>
            <p:spPr>
              <a:xfrm>
                <a:off x="0" y="0"/>
                <a:ext cx="9357360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0" name="Text Box 755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70" name="Group 756"/>
            <p:cNvGrpSpPr/>
            <p:nvPr/>
          </p:nvGrpSpPr>
          <p:grpSpPr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2355" name="椭圆 318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6" name="Text Box 758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71" name="Group 759"/>
            <p:cNvGrpSpPr/>
            <p:nvPr/>
          </p:nvGrpSpPr>
          <p:grpSpPr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2353" name="椭圆 319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4" name="Text Box 761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72" name="Group 762"/>
            <p:cNvGrpSpPr/>
            <p:nvPr/>
          </p:nvGrpSpPr>
          <p:grpSpPr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2351" name="任意多边形 448"/>
              <p:cNvSpPr/>
              <p:nvPr/>
            </p:nvSpPr>
            <p:spPr>
              <a:xfrm>
                <a:off x="382563" y="340896"/>
                <a:ext cx="81237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52" name="组合 446"/>
              <p:cNvPicPr/>
              <p:nvPr/>
            </p:nvPicPr>
            <p:blipFill>
              <a:blip r:embed="rId117" cstate="print"/>
              <a:stretch>
                <a:fillRect/>
              </a:stretch>
            </p:blipFill>
            <p:spPr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3" name="Group 765"/>
            <p:cNvGrpSpPr/>
            <p:nvPr/>
          </p:nvGrpSpPr>
          <p:grpSpPr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2349" name="任意多边形 437"/>
              <p:cNvSpPr/>
              <p:nvPr/>
            </p:nvSpPr>
            <p:spPr>
              <a:xfrm>
                <a:off x="382243" y="342939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50" name="组合 435"/>
              <p:cNvPicPr/>
              <p:nvPr/>
            </p:nvPicPr>
            <p:blipFill>
              <a:blip r:embed="rId118" cstate="print"/>
              <a:stretch>
                <a:fillRect/>
              </a:stretch>
            </p:blipFill>
            <p:spPr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4" name="Group 768"/>
            <p:cNvGrpSpPr/>
            <p:nvPr/>
          </p:nvGrpSpPr>
          <p:grpSpPr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2347" name="任意多边形 426"/>
              <p:cNvSpPr/>
              <p:nvPr/>
            </p:nvSpPr>
            <p:spPr>
              <a:xfrm>
                <a:off x="382478" y="34314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48" name="组合 424"/>
              <p:cNvPicPr/>
              <p:nvPr/>
            </p:nvPicPr>
            <p:blipFill>
              <a:blip r:embed="rId119" cstate="print"/>
              <a:stretch>
                <a:fillRect/>
              </a:stretch>
            </p:blipFill>
            <p:spPr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5" name="Group 771"/>
            <p:cNvGrpSpPr/>
            <p:nvPr/>
          </p:nvGrpSpPr>
          <p:grpSpPr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2345" name="任意多边形 424"/>
              <p:cNvSpPr/>
              <p:nvPr/>
            </p:nvSpPr>
            <p:spPr>
              <a:xfrm>
                <a:off x="11561" y="265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7"/>
                  </a:cxn>
                  <a:cxn ang="0">
                    <a:pos x="801572" y="648851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46" name="任意多边形 425"/>
              <p:cNvSpPr/>
              <p:nvPr/>
            </p:nvSpPr>
            <p:spPr>
              <a:xfrm>
                <a:off x="-2019" y="36647"/>
                <a:ext cx="797041" cy="626978"/>
              </a:xfrm>
              <a:custGeom>
                <a:avLst/>
                <a:gdLst/>
                <a:ahLst/>
                <a:cxnLst>
                  <a:cxn ang="0">
                    <a:pos x="1134" y="25803"/>
                  </a:cxn>
                  <a:cxn ang="0">
                    <a:pos x="477052" y="142255"/>
                  </a:cxn>
                  <a:cxn ang="0">
                    <a:pos x="643934" y="631343"/>
                  </a:cxn>
                  <a:cxn ang="0">
                    <a:pos x="353437" y="165544"/>
                  </a:cxn>
                  <a:cxn ang="0">
                    <a:pos x="1134" y="258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76" name="Group 774"/>
            <p:cNvGrpSpPr/>
            <p:nvPr/>
          </p:nvGrpSpPr>
          <p:grpSpPr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2343" name="任意多边形 413"/>
              <p:cNvSpPr/>
              <p:nvPr/>
            </p:nvSpPr>
            <p:spPr>
              <a:xfrm>
                <a:off x="385049" y="34167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44" name="组合 411"/>
              <p:cNvPicPr/>
              <p:nvPr/>
            </p:nvPicPr>
            <p:blipFill>
              <a:blip r:embed="rId120" cstate="print"/>
              <a:stretch>
                <a:fillRect/>
              </a:stretch>
            </p:blipFill>
            <p:spPr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7" name="Group 777"/>
            <p:cNvGrpSpPr/>
            <p:nvPr/>
          </p:nvGrpSpPr>
          <p:grpSpPr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2341" name="任意多边形 411"/>
              <p:cNvSpPr/>
              <p:nvPr/>
            </p:nvSpPr>
            <p:spPr>
              <a:xfrm>
                <a:off x="-11337" y="-521"/>
                <a:ext cx="818677" cy="634005"/>
              </a:xfrm>
              <a:custGeom>
                <a:avLst/>
                <a:gdLst/>
                <a:ahLst/>
                <a:cxnLst>
                  <a:cxn ang="0">
                    <a:pos x="1275" y="57336"/>
                  </a:cxn>
                  <a:cxn ang="0">
                    <a:pos x="586115" y="152410"/>
                  </a:cxn>
                  <a:cxn ang="0">
                    <a:pos x="763341" y="632032"/>
                  </a:cxn>
                  <a:cxn ang="0">
                    <a:pos x="439044" y="175287"/>
                  </a:cxn>
                  <a:cxn ang="0">
                    <a:pos x="1275" y="57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42" name="任意多边形 412"/>
              <p:cNvSpPr/>
              <p:nvPr/>
            </p:nvSpPr>
            <p:spPr>
              <a:xfrm>
                <a:off x="-18074" y="33470"/>
                <a:ext cx="778651" cy="622616"/>
              </a:xfrm>
              <a:custGeom>
                <a:avLst/>
                <a:gdLst/>
                <a:ahLst/>
                <a:cxnLst>
                  <a:cxn ang="0">
                    <a:pos x="1067" y="25302"/>
                  </a:cxn>
                  <a:cxn ang="0">
                    <a:pos x="449007" y="139487"/>
                  </a:cxn>
                  <a:cxn ang="0">
                    <a:pos x="606078" y="619062"/>
                  </a:cxn>
                  <a:cxn ang="0">
                    <a:pos x="332658" y="162324"/>
                  </a:cxn>
                  <a:cxn ang="0">
                    <a:pos x="1067" y="2530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78" name="Group 780"/>
            <p:cNvGrpSpPr/>
            <p:nvPr/>
          </p:nvGrpSpPr>
          <p:grpSpPr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2339" name="任意多边形 400"/>
              <p:cNvSpPr/>
              <p:nvPr/>
            </p:nvSpPr>
            <p:spPr>
              <a:xfrm>
                <a:off x="385847" y="342477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40" name="组合 398"/>
              <p:cNvPicPr/>
              <p:nvPr/>
            </p:nvPicPr>
            <p:blipFill>
              <a:blip r:embed="rId121" cstate="print"/>
              <a:stretch>
                <a:fillRect/>
              </a:stretch>
            </p:blipFill>
            <p:spPr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9" name="Group 783"/>
            <p:cNvGrpSpPr/>
            <p:nvPr/>
          </p:nvGrpSpPr>
          <p:grpSpPr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2337" name="任意多边形 398"/>
              <p:cNvSpPr/>
              <p:nvPr/>
            </p:nvSpPr>
            <p:spPr>
              <a:xfrm>
                <a:off x="-12336" y="-654"/>
                <a:ext cx="832130" cy="635963"/>
              </a:xfrm>
              <a:custGeom>
                <a:avLst/>
                <a:gdLst/>
                <a:ahLst/>
                <a:cxnLst>
                  <a:cxn ang="0">
                    <a:pos x="1353" y="57943"/>
                  </a:cxn>
                  <a:cxn ang="0">
                    <a:pos x="621967" y="154022"/>
                  </a:cxn>
                  <a:cxn ang="0">
                    <a:pos x="810035" y="638713"/>
                  </a:cxn>
                  <a:cxn ang="0">
                    <a:pos x="465900" y="177139"/>
                  </a:cxn>
                  <a:cxn ang="0">
                    <a:pos x="1353" y="579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8" name="任意多边形 399"/>
              <p:cNvSpPr/>
              <p:nvPr/>
            </p:nvSpPr>
            <p:spPr>
              <a:xfrm>
                <a:off x="-6450" y="35966"/>
                <a:ext cx="800329" cy="624903"/>
              </a:xfrm>
              <a:custGeom>
                <a:avLst/>
                <a:gdLst/>
                <a:ahLst/>
                <a:cxnLst>
                  <a:cxn ang="0">
                    <a:pos x="1153" y="25536"/>
                  </a:cxn>
                  <a:cxn ang="0">
                    <a:pos x="485039" y="140777"/>
                  </a:cxn>
                  <a:cxn ang="0">
                    <a:pos x="654713" y="624781"/>
                  </a:cxn>
                  <a:cxn ang="0">
                    <a:pos x="359353" y="163824"/>
                  </a:cxn>
                  <a:cxn ang="0">
                    <a:pos x="1153" y="255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0" name="Group 786"/>
            <p:cNvGrpSpPr/>
            <p:nvPr/>
          </p:nvGrpSpPr>
          <p:grpSpPr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2335" name="任意多边形 396"/>
              <p:cNvSpPr/>
              <p:nvPr/>
            </p:nvSpPr>
            <p:spPr>
              <a:xfrm>
                <a:off x="11158" y="6"/>
                <a:ext cx="830383" cy="636565"/>
              </a:xfrm>
              <a:custGeom>
                <a:avLst/>
                <a:gdLst/>
                <a:ahLst/>
                <a:cxnLst>
                  <a:cxn ang="0">
                    <a:pos x="1338" y="57464"/>
                  </a:cxn>
                  <a:cxn ang="0">
                    <a:pos x="615465" y="152752"/>
                  </a:cxn>
                  <a:cxn ang="0">
                    <a:pos x="801567" y="633446"/>
                  </a:cxn>
                  <a:cxn ang="0">
                    <a:pos x="461029" y="175679"/>
                  </a:cxn>
                  <a:cxn ang="0">
                    <a:pos x="1338" y="5746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6" name="任意多边形 397"/>
              <p:cNvSpPr/>
              <p:nvPr/>
            </p:nvSpPr>
            <p:spPr>
              <a:xfrm>
                <a:off x="44" y="36435"/>
                <a:ext cx="798628" cy="623144"/>
              </a:xfrm>
              <a:custGeom>
                <a:avLst/>
                <a:gdLst/>
                <a:ahLst/>
                <a:cxnLst>
                  <a:cxn ang="0">
                    <a:pos x="1141" y="25179"/>
                  </a:cxn>
                  <a:cxn ang="0">
                    <a:pos x="479907" y="138806"/>
                  </a:cxn>
                  <a:cxn ang="0">
                    <a:pos x="647786" y="616036"/>
                  </a:cxn>
                  <a:cxn ang="0">
                    <a:pos x="355552" y="161531"/>
                  </a:cxn>
                  <a:cxn ang="0">
                    <a:pos x="1141" y="2517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1" name="Group 789"/>
            <p:cNvGrpSpPr/>
            <p:nvPr/>
          </p:nvGrpSpPr>
          <p:grpSpPr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2333" name="任意多边形 385"/>
              <p:cNvSpPr/>
              <p:nvPr/>
            </p:nvSpPr>
            <p:spPr>
              <a:xfrm>
                <a:off x="384913" y="343125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34" name="组合 383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82" name="Group 792"/>
            <p:cNvGrpSpPr/>
            <p:nvPr/>
          </p:nvGrpSpPr>
          <p:grpSpPr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2331" name="任意多边形 383"/>
              <p:cNvSpPr/>
              <p:nvPr/>
            </p:nvSpPr>
            <p:spPr>
              <a:xfrm>
                <a:off x="11011" y="0"/>
                <a:ext cx="829592" cy="640784"/>
              </a:xfrm>
              <a:custGeom>
                <a:avLst/>
                <a:gdLst/>
                <a:ahLst/>
                <a:cxnLst>
                  <a:cxn ang="0">
                    <a:pos x="1333" y="59395"/>
                  </a:cxn>
                  <a:cxn ang="0">
                    <a:pos x="612538" y="157882"/>
                  </a:cxn>
                  <a:cxn ang="0">
                    <a:pos x="797756" y="654719"/>
                  </a:cxn>
                  <a:cxn ang="0">
                    <a:pos x="458837" y="181578"/>
                  </a:cxn>
                  <a:cxn ang="0">
                    <a:pos x="1333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2" name="任意多边形 384"/>
              <p:cNvSpPr/>
              <p:nvPr/>
            </p:nvSpPr>
            <p:spPr>
              <a:xfrm>
                <a:off x="96" y="37255"/>
                <a:ext cx="796844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0" y="141882"/>
                  </a:cxn>
                  <a:cxn ang="0">
                    <a:pos x="640583" y="629690"/>
                  </a:cxn>
                  <a:cxn ang="0">
                    <a:pos x="351598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3" name="Group 795"/>
            <p:cNvGrpSpPr/>
            <p:nvPr/>
          </p:nvGrpSpPr>
          <p:grpSpPr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2329" name="任意多边形 381"/>
              <p:cNvSpPr/>
              <p:nvPr/>
            </p:nvSpPr>
            <p:spPr>
              <a:xfrm>
                <a:off x="-808" y="515"/>
                <a:ext cx="831263" cy="636139"/>
              </a:xfrm>
              <a:custGeom>
                <a:avLst/>
                <a:gdLst/>
                <a:ahLst/>
                <a:cxnLst>
                  <a:cxn ang="0">
                    <a:pos x="1348" y="57274"/>
                  </a:cxn>
                  <a:cxn ang="0">
                    <a:pos x="618733" y="152241"/>
                  </a:cxn>
                  <a:cxn ang="0">
                    <a:pos x="805824" y="631331"/>
                  </a:cxn>
                  <a:cxn ang="0">
                    <a:pos x="463477" y="175091"/>
                  </a:cxn>
                  <a:cxn ang="0">
                    <a:pos x="1348" y="57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0" name="任意多边形 382"/>
              <p:cNvSpPr/>
              <p:nvPr/>
            </p:nvSpPr>
            <p:spPr>
              <a:xfrm>
                <a:off x="6184" y="12168"/>
                <a:ext cx="800040" cy="624573"/>
              </a:xfrm>
              <a:custGeom>
                <a:avLst/>
                <a:gdLst/>
                <a:ahLst/>
                <a:cxnLst>
                  <a:cxn ang="0">
                    <a:pos x="1149" y="25471"/>
                  </a:cxn>
                  <a:cxn ang="0">
                    <a:pos x="484167" y="140406"/>
                  </a:cxn>
                  <a:cxn ang="0">
                    <a:pos x="653536" y="623133"/>
                  </a:cxn>
                  <a:cxn ang="0">
                    <a:pos x="358708" y="163392"/>
                  </a:cxn>
                  <a:cxn ang="0">
                    <a:pos x="1149" y="2547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4" name="Group 798"/>
            <p:cNvGrpSpPr/>
            <p:nvPr/>
          </p:nvGrpSpPr>
          <p:grpSpPr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2327" name="椭圆 332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8" name="Text Box 800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5" name="Group 801"/>
            <p:cNvGrpSpPr/>
            <p:nvPr/>
          </p:nvGrpSpPr>
          <p:grpSpPr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2325" name="椭圆 333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6" name="Text Box 803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6" name="Group 804"/>
            <p:cNvGrpSpPr/>
            <p:nvPr/>
          </p:nvGrpSpPr>
          <p:grpSpPr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2323" name="椭圆 334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4" name="Text Box 806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7" name="Group 807"/>
            <p:cNvGrpSpPr/>
            <p:nvPr/>
          </p:nvGrpSpPr>
          <p:grpSpPr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2321" name="椭圆 335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2" name="Text Box 809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8" name="Group 810"/>
            <p:cNvGrpSpPr/>
            <p:nvPr/>
          </p:nvGrpSpPr>
          <p:grpSpPr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2319" name="椭圆 336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0" name="Text Box 812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9" name="Group 813"/>
            <p:cNvGrpSpPr/>
            <p:nvPr/>
          </p:nvGrpSpPr>
          <p:grpSpPr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2314" name="任意多边形 376"/>
              <p:cNvSpPr/>
              <p:nvPr/>
            </p:nvSpPr>
            <p:spPr>
              <a:xfrm rot="2555186">
                <a:off x="109569" y="0"/>
                <a:ext cx="1108208" cy="1119861"/>
              </a:xfrm>
              <a:custGeom>
                <a:avLst/>
                <a:gdLst/>
                <a:ahLst/>
                <a:cxnLst>
                  <a:cxn ang="0">
                    <a:pos x="38997" y="437202"/>
                  </a:cxn>
                  <a:cxn ang="0">
                    <a:pos x="275525" y="9109"/>
                  </a:cxn>
                  <a:cxn ang="0">
                    <a:pos x="395684" y="186624"/>
                  </a:cxn>
                  <a:cxn ang="0">
                    <a:pos x="264080" y="230710"/>
                  </a:cxn>
                  <a:cxn ang="0">
                    <a:pos x="38997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315" name="Group 815"/>
              <p:cNvGrpSpPr/>
              <p:nvPr/>
            </p:nvGrpSpPr>
            <p:grpSpPr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2316" name="任意多边形 378"/>
                <p:cNvSpPr/>
                <p:nvPr/>
              </p:nvSpPr>
              <p:spPr>
                <a:xfrm>
                  <a:off x="-296" y="257878"/>
                  <a:ext cx="1182246" cy="551574"/>
                </a:xfrm>
                <a:custGeom>
                  <a:avLst/>
                  <a:gdLst/>
                  <a:ahLst/>
                  <a:cxnLst>
                    <a:cxn ang="0">
                      <a:pos x="0" y="283149"/>
                    </a:cxn>
                    <a:cxn ang="0">
                      <a:pos x="768152" y="10748"/>
                    </a:cxn>
                    <a:cxn ang="0">
                      <a:pos x="1173804" y="555548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317" name="任意多边形 379"/>
                <p:cNvSpPr/>
                <p:nvPr/>
              </p:nvSpPr>
              <p:spPr>
                <a:xfrm>
                  <a:off x="59412" y="276980"/>
                  <a:ext cx="453792" cy="427410"/>
                </a:xfrm>
                <a:custGeom>
                  <a:avLst/>
                  <a:gdLst/>
                  <a:ahLst/>
                  <a:cxnLst>
                    <a:cxn ang="0">
                      <a:pos x="0" y="70330"/>
                    </a:cxn>
                    <a:cxn ang="0">
                      <a:pos x="440702" y="26707"/>
                    </a:cxn>
                    <a:cxn ang="0">
                      <a:pos x="267879" y="42804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318" name="任意多边形 380"/>
                <p:cNvSpPr/>
                <p:nvPr/>
              </p:nvSpPr>
              <p:spPr>
                <a:xfrm rot="2155618">
                  <a:off x="257648" y="0"/>
                  <a:ext cx="792942" cy="460839"/>
                </a:xfrm>
                <a:custGeom>
                  <a:avLst/>
                  <a:gdLst/>
                  <a:ahLst/>
                  <a:cxnLst>
                    <a:cxn ang="0">
                      <a:pos x="0" y="183515"/>
                    </a:cxn>
                    <a:cxn ang="0">
                      <a:pos x="752349" y="165939"/>
                    </a:cxn>
                    <a:cxn ang="0">
                      <a:pos x="664897" y="465107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290" name="Group 819"/>
            <p:cNvGrpSpPr/>
            <p:nvPr/>
          </p:nvGrpSpPr>
          <p:grpSpPr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2312" name="椭圆 338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13" name="Text Box 821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91" name="Group 822"/>
            <p:cNvGrpSpPr/>
            <p:nvPr/>
          </p:nvGrpSpPr>
          <p:grpSpPr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2310" name="任意多边形 365"/>
              <p:cNvSpPr/>
              <p:nvPr/>
            </p:nvSpPr>
            <p:spPr>
              <a:xfrm>
                <a:off x="384417" y="341972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11" name="组合 363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92" name="Group 825"/>
            <p:cNvGrpSpPr/>
            <p:nvPr/>
          </p:nvGrpSpPr>
          <p:grpSpPr>
            <a:xfrm rot="-1611937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2308" name="任意多边形 363"/>
              <p:cNvSpPr/>
              <p:nvPr/>
            </p:nvSpPr>
            <p:spPr>
              <a:xfrm>
                <a:off x="18202" y="-11199"/>
                <a:ext cx="829574" cy="649992"/>
              </a:xfrm>
              <a:custGeom>
                <a:avLst/>
                <a:gdLst/>
                <a:ahLst/>
                <a:cxnLst>
                  <a:cxn ang="0">
                    <a:pos x="1333" y="62023"/>
                  </a:cxn>
                  <a:cxn ang="0">
                    <a:pos x="612473" y="164868"/>
                  </a:cxn>
                  <a:cxn ang="0">
                    <a:pos x="797671" y="683688"/>
                  </a:cxn>
                  <a:cxn ang="0">
                    <a:pos x="458787" y="189613"/>
                  </a:cxn>
                  <a:cxn ang="0">
                    <a:pos x="1333" y="6202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9" name="任意多边形 364"/>
              <p:cNvSpPr/>
              <p:nvPr/>
            </p:nvSpPr>
            <p:spPr>
              <a:xfrm>
                <a:off x="3475" y="4153"/>
                <a:ext cx="799224" cy="647402"/>
              </a:xfrm>
              <a:custGeom>
                <a:avLst/>
                <a:gdLst/>
                <a:ahLst/>
                <a:cxnLst>
                  <a:cxn ang="0">
                    <a:pos x="1134" y="28219"/>
                  </a:cxn>
                  <a:cxn ang="0">
                    <a:pos x="477142" y="155560"/>
                  </a:cxn>
                  <a:cxn ang="0">
                    <a:pos x="644053" y="690388"/>
                  </a:cxn>
                  <a:cxn ang="0">
                    <a:pos x="353503" y="181027"/>
                  </a:cxn>
                  <a:cxn ang="0">
                    <a:pos x="1134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3" name="Group 828"/>
            <p:cNvGrpSpPr/>
            <p:nvPr/>
          </p:nvGrpSpPr>
          <p:grpSpPr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2306" name="任意多边形 352"/>
              <p:cNvSpPr/>
              <p:nvPr/>
            </p:nvSpPr>
            <p:spPr>
              <a:xfrm>
                <a:off x="384355" y="34249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07" name="组合 350"/>
              <p:cNvPicPr/>
              <p:nvPr/>
            </p:nvPicPr>
            <p:blipFill>
              <a:blip r:embed="rId123" cstate="print"/>
              <a:stretch>
                <a:fillRect/>
              </a:stretch>
            </p:blipFill>
            <p:spPr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94" name="Group 831"/>
            <p:cNvGrpSpPr/>
            <p:nvPr/>
          </p:nvGrpSpPr>
          <p:grpSpPr>
            <a:xfrm rot="-38169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2304" name="任意多边形 350"/>
              <p:cNvSpPr/>
              <p:nvPr/>
            </p:nvSpPr>
            <p:spPr>
              <a:xfrm>
                <a:off x="36577" y="-6742"/>
                <a:ext cx="804281" cy="629274"/>
              </a:xfrm>
              <a:custGeom>
                <a:avLst/>
                <a:gdLst/>
                <a:ahLst/>
                <a:cxnLst>
                  <a:cxn ang="0">
                    <a:pos x="1242" y="56285"/>
                  </a:cxn>
                  <a:cxn ang="0">
                    <a:pos x="570426" y="149609"/>
                  </a:cxn>
                  <a:cxn ang="0">
                    <a:pos x="742911" y="620414"/>
                  </a:cxn>
                  <a:cxn ang="0">
                    <a:pos x="427293" y="172063"/>
                  </a:cxn>
                  <a:cxn ang="0">
                    <a:pos x="1242" y="562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5" name="任意多边形 351"/>
              <p:cNvSpPr/>
              <p:nvPr/>
            </p:nvSpPr>
            <p:spPr>
              <a:xfrm>
                <a:off x="27474" y="32621"/>
                <a:ext cx="771401" cy="618915"/>
              </a:xfrm>
              <a:custGeom>
                <a:avLst/>
                <a:gdLst/>
                <a:ahLst/>
                <a:cxnLst>
                  <a:cxn ang="0">
                    <a:pos x="1046" y="24952"/>
                  </a:cxn>
                  <a:cxn ang="0">
                    <a:pos x="440263" y="137556"/>
                  </a:cxn>
                  <a:cxn ang="0">
                    <a:pos x="594273" y="610487"/>
                  </a:cxn>
                  <a:cxn ang="0">
                    <a:pos x="326180" y="160075"/>
                  </a:cxn>
                  <a:cxn ang="0">
                    <a:pos x="1046" y="2495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5" name="Group 834"/>
            <p:cNvGrpSpPr/>
            <p:nvPr/>
          </p:nvGrpSpPr>
          <p:grpSpPr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2302" name="任意多边形 348"/>
              <p:cNvSpPr/>
              <p:nvPr/>
            </p:nvSpPr>
            <p:spPr>
              <a:xfrm>
                <a:off x="1169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3" name="任意多边形 349"/>
              <p:cNvSpPr/>
              <p:nvPr/>
            </p:nvSpPr>
            <p:spPr>
              <a:xfrm>
                <a:off x="-15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6" name="Group 837"/>
            <p:cNvGrpSpPr/>
            <p:nvPr/>
          </p:nvGrpSpPr>
          <p:grpSpPr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2300" name="任意多边形 346"/>
              <p:cNvSpPr/>
              <p:nvPr/>
            </p:nvSpPr>
            <p:spPr>
              <a:xfrm>
                <a:off x="11861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1" name="任意多边形 347"/>
              <p:cNvSpPr/>
              <p:nvPr/>
            </p:nvSpPr>
            <p:spPr>
              <a:xfrm>
                <a:off x="2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7" name="Group 840"/>
            <p:cNvGrpSpPr/>
            <p:nvPr/>
          </p:nvGrpSpPr>
          <p:grpSpPr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2298" name="椭圆 345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99" name="Text Box 842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076" name="组合 971"/>
          <p:cNvPicPr/>
          <p:nvPr userDrawn="1"/>
        </p:nvPicPr>
        <p:blipFill>
          <a:blip r:embed="rId124" cstate="print"/>
          <a:stretch>
            <a:fillRect/>
          </a:stretch>
        </p:blipFill>
        <p:spPr>
          <a:xfrm>
            <a:off x="155972" y="225425"/>
            <a:ext cx="2537222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7" name="组合 977"/>
          <p:cNvPicPr/>
          <p:nvPr userDrawn="1"/>
        </p:nvPicPr>
        <p:blipFill>
          <a:blip r:embed="rId125" cstate="print"/>
          <a:stretch>
            <a:fillRect/>
          </a:stretch>
        </p:blipFill>
        <p:spPr>
          <a:xfrm>
            <a:off x="-85725" y="12700"/>
            <a:ext cx="881063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8" name="组合 983"/>
          <p:cNvPicPr/>
          <p:nvPr userDrawn="1"/>
        </p:nvPicPr>
        <p:blipFill>
          <a:blip r:embed="rId126" cstate="print"/>
          <a:stretch>
            <a:fillRect/>
          </a:stretch>
        </p:blipFill>
        <p:spPr>
          <a:xfrm>
            <a:off x="-53578" y="585788"/>
            <a:ext cx="675084" cy="511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79" name="Group 846"/>
          <p:cNvGrpSpPr/>
          <p:nvPr userDrawn="1"/>
        </p:nvGrpSpPr>
        <p:grpSpPr>
          <a:xfrm>
            <a:off x="-121444" y="957263"/>
            <a:ext cx="361950" cy="503237"/>
            <a:chOff x="0" y="0"/>
            <a:chExt cx="750277" cy="780485"/>
          </a:xfrm>
        </p:grpSpPr>
        <p:grpSp>
          <p:nvGrpSpPr>
            <p:cNvPr id="2112" name="Group 847"/>
            <p:cNvGrpSpPr/>
            <p:nvPr/>
          </p:nvGrpSpPr>
          <p:grpSpPr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2128" name="椭圆 993"/>
              <p:cNvPicPr/>
              <p:nvPr/>
            </p:nvPicPr>
            <p:blipFill>
              <a:blip r:embed="rId127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9" name="Text Box 849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3" name="Group 850"/>
            <p:cNvGrpSpPr/>
            <p:nvPr/>
          </p:nvGrpSpPr>
          <p:grpSpPr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2126" name="椭圆 994"/>
              <p:cNvPicPr/>
              <p:nvPr/>
            </p:nvPicPr>
            <p:blipFill>
              <a:blip r:embed="rId128" cstate="print"/>
              <a:stretch>
                <a:fillRect/>
              </a:stretch>
            </p:blipFill>
            <p:spPr>
              <a:xfrm>
                <a:off x="0" y="0"/>
                <a:ext cx="499872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7" name="Text Box 852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4" name="Group 853"/>
            <p:cNvGrpSpPr/>
            <p:nvPr/>
          </p:nvGrpSpPr>
          <p:grpSpPr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2124" name="新月形 995"/>
              <p:cNvPicPr/>
              <p:nvPr/>
            </p:nvPicPr>
            <p:blipFill>
              <a:blip r:embed="rId129" cstate="print"/>
              <a:stretch>
                <a:fillRect/>
              </a:stretch>
            </p:blipFill>
            <p:spPr>
              <a:xfrm>
                <a:off x="0" y="0"/>
                <a:ext cx="182880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5" name="Text Box 855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5" name="Group 856"/>
            <p:cNvGrpSpPr/>
            <p:nvPr/>
          </p:nvGrpSpPr>
          <p:grpSpPr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2122" name="新月形 996"/>
              <p:cNvPicPr/>
              <p:nvPr/>
            </p:nvPicPr>
            <p:blipFill>
              <a:blip r:embed="rId130" cstate="print"/>
              <a:stretch>
                <a:fillRect/>
              </a:stretch>
            </p:blipFill>
            <p:spPr>
              <a:xfrm>
                <a:off x="0" y="0"/>
                <a:ext cx="20726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3" name="Text Box 858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6" name="Group 859"/>
            <p:cNvGrpSpPr/>
            <p:nvPr/>
          </p:nvGrpSpPr>
          <p:grpSpPr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2120" name="新月形 997"/>
              <p:cNvPicPr/>
              <p:nvPr/>
            </p:nvPicPr>
            <p:blipFill>
              <a:blip r:embed="rId131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1" name="Text Box 861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7" name="Group 862"/>
            <p:cNvGrpSpPr/>
            <p:nvPr/>
          </p:nvGrpSpPr>
          <p:grpSpPr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2118" name="新月形 998"/>
              <p:cNvPicPr/>
              <p:nvPr/>
            </p:nvPicPr>
            <p:blipFill>
              <a:blip r:embed="rId132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19" name="Text Box 864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080" name="图片 999"/>
          <p:cNvPicPr>
            <a:picLocks noChangeAspect="1"/>
          </p:cNvPicPr>
          <p:nvPr userDrawn="1"/>
        </p:nvPicPr>
        <p:blipFill>
          <a:blip r:embed="rId133" cstate="print"/>
          <a:stretch>
            <a:fillRect/>
          </a:stretch>
        </p:blipFill>
        <p:spPr>
          <a:xfrm>
            <a:off x="-188119" y="-19050"/>
            <a:ext cx="1218010" cy="1247775"/>
          </a:xfrm>
          <a:prstGeom prst="rect">
            <a:avLst/>
          </a:prstGeom>
          <a:noFill/>
          <a:ln w="9525"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</p:spPr>
      </p:pic>
      <p:pic>
        <p:nvPicPr>
          <p:cNvPr id="2081" name="组合 997"/>
          <p:cNvPicPr/>
          <p:nvPr userDrawn="1"/>
        </p:nvPicPr>
        <p:blipFill>
          <a:blip r:embed="rId134" cstate="print"/>
          <a:stretch>
            <a:fillRect/>
          </a:stretch>
        </p:blipFill>
        <p:spPr>
          <a:xfrm>
            <a:off x="809625" y="360363"/>
            <a:ext cx="370285" cy="498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82" name="Group 867"/>
          <p:cNvGrpSpPr/>
          <p:nvPr userDrawn="1"/>
        </p:nvGrpSpPr>
        <p:grpSpPr>
          <a:xfrm>
            <a:off x="1663304" y="390525"/>
            <a:ext cx="326231" cy="458788"/>
            <a:chOff x="0" y="0"/>
            <a:chExt cx="750277" cy="780485"/>
          </a:xfrm>
        </p:grpSpPr>
        <p:grpSp>
          <p:nvGrpSpPr>
            <p:cNvPr id="2090" name="Group 868"/>
            <p:cNvGrpSpPr/>
            <p:nvPr/>
          </p:nvGrpSpPr>
          <p:grpSpPr>
            <a:xfrm>
              <a:off x="48408" y="63251"/>
              <a:ext cx="540067" cy="687530"/>
              <a:chOff x="0" y="0"/>
              <a:chExt cx="768953" cy="978914"/>
            </a:xfrm>
          </p:grpSpPr>
          <p:sp>
            <p:nvSpPr>
              <p:cNvPr id="2110" name="任意多边形 1016"/>
              <p:cNvSpPr/>
              <p:nvPr/>
            </p:nvSpPr>
            <p:spPr>
              <a:xfrm>
                <a:off x="383328" y="340606"/>
                <a:ext cx="81872" cy="638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0653" y="404481"/>
                  </a:cxn>
                  <a:cxn ang="0">
                    <a:pos x="22663" y="64717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111" name="组合 1014"/>
              <p:cNvPicPr/>
              <p:nvPr/>
            </p:nvPicPr>
            <p:blipFill>
              <a:blip r:embed="rId135" cstate="print"/>
              <a:stretch>
                <a:fillRect/>
              </a:stretch>
            </p:blipFill>
            <p:spPr>
              <a:xfrm>
                <a:off x="-36021" y="100973"/>
                <a:ext cx="823412" cy="57585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091" name="Group 87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092" name="Group 872"/>
              <p:cNvGrpSpPr/>
              <p:nvPr/>
            </p:nvGrpSpPr>
            <p:grpSpPr>
              <a:xfrm>
                <a:off x="44140" y="9722"/>
                <a:ext cx="378534" cy="394077"/>
                <a:chOff x="0" y="0"/>
                <a:chExt cx="219456" cy="231648"/>
              </a:xfrm>
            </p:grpSpPr>
            <p:pic>
              <p:nvPicPr>
                <p:cNvPr id="2108" name="椭圆 1010"/>
                <p:cNvPicPr/>
                <p:nvPr/>
              </p:nvPicPr>
              <p:blipFill>
                <a:blip r:embed="rId136" cstate="print"/>
                <a:stretch>
                  <a:fillRect/>
                </a:stretch>
              </p:blipFill>
              <p:spPr>
                <a:xfrm>
                  <a:off x="0" y="0"/>
                  <a:ext cx="219456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9" name="Text Box 87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0610" y="30798"/>
                  <a:ext cx="117475" cy="1746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3" name="Group 875"/>
              <p:cNvGrpSpPr/>
              <p:nvPr/>
            </p:nvGrpSpPr>
            <p:grpSpPr>
              <a:xfrm>
                <a:off x="-8435" y="9722"/>
                <a:ext cx="767583" cy="767413"/>
                <a:chOff x="0" y="0"/>
                <a:chExt cx="445008" cy="451104"/>
              </a:xfrm>
            </p:grpSpPr>
            <p:pic>
              <p:nvPicPr>
                <p:cNvPr id="2106" name="椭圆 1011"/>
                <p:cNvPicPr/>
                <p:nvPr/>
              </p:nvPicPr>
              <p:blipFill>
                <a:blip r:embed="rId137" cstate="print"/>
                <a:stretch>
                  <a:fillRect/>
                </a:stretch>
              </p:blipFill>
              <p:spPr>
                <a:xfrm>
                  <a:off x="0" y="0"/>
                  <a:ext cx="445008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7" name="Text Box 877"/>
                <p:cNvSpPr txBox="1">
                  <a:spLocks noChangeArrowheads="1"/>
                </p:cNvSpPr>
                <p:nvPr/>
              </p:nvSpPr>
              <p:spPr bwMode="auto">
                <a:xfrm>
                  <a:off x="68390" y="68898"/>
                  <a:ext cx="307975" cy="312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4" name="Group 878"/>
              <p:cNvGrpSpPr/>
              <p:nvPr/>
            </p:nvGrpSpPr>
            <p:grpSpPr>
              <a:xfrm>
                <a:off x="12595" y="92686"/>
                <a:ext cx="294415" cy="549634"/>
                <a:chOff x="0" y="0"/>
                <a:chExt cx="170688" cy="323088"/>
              </a:xfrm>
            </p:grpSpPr>
            <p:pic>
              <p:nvPicPr>
                <p:cNvPr id="2104" name="新月形 1012"/>
                <p:cNvPicPr/>
                <p:nvPr/>
              </p:nvPicPr>
              <p:blipFill>
                <a:blip r:embed="rId138" cstate="print"/>
                <a:stretch>
                  <a:fillRect/>
                </a:stretch>
              </p:blipFill>
              <p:spPr>
                <a:xfrm>
                  <a:off x="0" y="0"/>
                  <a:ext cx="170688" cy="323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5" name="Text Box 88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16510" y="91567"/>
                  <a:ext cx="206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5" name="Group 881"/>
              <p:cNvGrpSpPr/>
              <p:nvPr/>
            </p:nvGrpSpPr>
            <p:grpSpPr>
              <a:xfrm>
                <a:off x="422673" y="331206"/>
                <a:ext cx="315445" cy="394077"/>
                <a:chOff x="0" y="0"/>
                <a:chExt cx="182880" cy="231648"/>
              </a:xfrm>
            </p:grpSpPr>
            <p:pic>
              <p:nvPicPr>
                <p:cNvPr id="2102" name="新月形 1013"/>
                <p:cNvPicPr/>
                <p:nvPr/>
              </p:nvPicPr>
              <p:blipFill>
                <a:blip r:embed="rId139" cstate="print"/>
                <a:stretch>
                  <a:fillRect/>
                </a:stretch>
              </p:blipFill>
              <p:spPr>
                <a:xfrm>
                  <a:off x="0" y="0"/>
                  <a:ext cx="182880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3" name="Text Box 88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131191" y="103759"/>
                  <a:ext cx="11113" cy="920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6" name="Group 884"/>
              <p:cNvGrpSpPr/>
              <p:nvPr/>
            </p:nvGrpSpPr>
            <p:grpSpPr>
              <a:xfrm>
                <a:off x="170317" y="92686"/>
                <a:ext cx="241841" cy="259261"/>
                <a:chOff x="0" y="0"/>
                <a:chExt cx="140208" cy="152400"/>
              </a:xfrm>
            </p:grpSpPr>
            <p:pic>
              <p:nvPicPr>
                <p:cNvPr id="2100" name="新月形 1014"/>
                <p:cNvPicPr/>
                <p:nvPr/>
              </p:nvPicPr>
              <p:blipFill>
                <a:blip r:embed="rId140" cstate="print"/>
                <a:stretch>
                  <a:fillRect/>
                </a:stretch>
              </p:blipFill>
              <p:spPr>
                <a:xfrm>
                  <a:off x="0" y="0"/>
                  <a:ext cx="140208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1" name="Text Box 88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9370" y="9017"/>
                  <a:ext cx="34925" cy="10795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7" name="Group 887"/>
              <p:cNvGrpSpPr/>
              <p:nvPr/>
            </p:nvGrpSpPr>
            <p:grpSpPr>
              <a:xfrm>
                <a:off x="138773" y="258613"/>
                <a:ext cx="231326" cy="259261"/>
                <a:chOff x="0" y="0"/>
                <a:chExt cx="134112" cy="152400"/>
              </a:xfrm>
            </p:grpSpPr>
            <p:pic>
              <p:nvPicPr>
                <p:cNvPr id="2098" name="新月形 1015"/>
                <p:cNvPicPr/>
                <p:nvPr/>
              </p:nvPicPr>
              <p:blipFill>
                <a:blip r:embed="rId141" cstate="print"/>
                <a:stretch>
                  <a:fillRect/>
                </a:stretch>
              </p:blipFill>
              <p:spPr>
                <a:xfrm>
                  <a:off x="0" y="0"/>
                  <a:ext cx="134112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99" name="Text Box 8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8608" y="9906"/>
                  <a:ext cx="333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2083" name="文本框 1027"/>
          <p:cNvSpPr txBox="1">
            <a:spLocks noChangeArrowheads="1"/>
          </p:cNvSpPr>
          <p:nvPr/>
        </p:nvSpPr>
        <p:spPr bwMode="auto">
          <a:xfrm>
            <a:off x="263129" y="6400800"/>
            <a:ext cx="2276475" cy="321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慧制信息科技荣誉出品</a:t>
            </a:r>
          </a:p>
        </p:txBody>
      </p:sp>
      <p:pic>
        <p:nvPicPr>
          <p:cNvPr id="2084" name="图片 1028"/>
          <p:cNvPicPr>
            <a:picLocks noChangeAspect="1"/>
          </p:cNvPicPr>
          <p:nvPr userDrawn="1"/>
        </p:nvPicPr>
        <p:blipFill>
          <a:blip r:embed="rId142" cstate="print"/>
          <a:stretch>
            <a:fillRect/>
          </a:stretch>
        </p:blipFill>
        <p:spPr>
          <a:xfrm>
            <a:off x="7492604" y="57150"/>
            <a:ext cx="161925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85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2086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3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6"/>
          <p:cNvSpPr/>
          <p:nvPr userDrawn="1"/>
        </p:nvSpPr>
        <p:spPr>
          <a:xfrm>
            <a:off x="-3175" y="3757613"/>
            <a:ext cx="9204325" cy="2025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09895" y="52366"/>
              </a:cxn>
              <a:cxn ang="0">
                <a:pos x="9087184" y="471318"/>
              </a:cxn>
              <a:cxn ang="0">
                <a:pos x="12326963" y="628422"/>
              </a:cxn>
              <a:cxn ang="0">
                <a:pos x="12353302" y="2016191"/>
              </a:cxn>
              <a:cxn ang="0">
                <a:pos x="39509" y="2029282"/>
              </a:cxn>
              <a:cxn ang="0">
                <a:pos x="0" y="0"/>
              </a:cxn>
            </a:cxnLst>
            <a:rect l="0" t="0" r="0" b="0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>
                  <a:alpha val="100000"/>
                </a:srgbClr>
              </a:gs>
              <a:gs pos="3000">
                <a:srgbClr val="FFF2CC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75" name="Group 3"/>
          <p:cNvGrpSpPr/>
          <p:nvPr userDrawn="1"/>
        </p:nvGrpSpPr>
        <p:grpSpPr>
          <a:xfrm rot="-453781">
            <a:off x="7013575" y="327025"/>
            <a:ext cx="893763" cy="806450"/>
            <a:chOff x="0" y="0"/>
            <a:chExt cx="4044461" cy="2497015"/>
          </a:xfrm>
        </p:grpSpPr>
        <p:grpSp>
          <p:nvGrpSpPr>
            <p:cNvPr id="3076" name="Group 4"/>
            <p:cNvGrpSpPr/>
            <p:nvPr/>
          </p:nvGrpSpPr>
          <p:grpSpPr>
            <a:xfrm rot="453781">
              <a:off x="697545" y="-96370"/>
              <a:ext cx="2564329" cy="1868632"/>
              <a:chOff x="0" y="0"/>
              <a:chExt cx="755904" cy="603504"/>
            </a:xfrm>
          </p:grpSpPr>
          <p:pic>
            <p:nvPicPr>
              <p:cNvPr id="3077" name="云形 8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4" name="Text Box 6"/>
              <p:cNvSpPr txBox="1">
                <a:spLocks noChangeArrowheads="1"/>
              </p:cNvSpPr>
              <p:nvPr/>
            </p:nvSpPr>
            <p:spPr bwMode="auto">
              <a:xfrm rot="-453781">
                <a:off x="105410" y="96584"/>
                <a:ext cx="487363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79" name="Group 7"/>
            <p:cNvGrpSpPr/>
            <p:nvPr/>
          </p:nvGrpSpPr>
          <p:grpSpPr>
            <a:xfrm rot="453781">
              <a:off x="458607" y="255489"/>
              <a:ext cx="2564329" cy="1868632"/>
              <a:chOff x="0" y="0"/>
              <a:chExt cx="755904" cy="603504"/>
            </a:xfrm>
          </p:grpSpPr>
          <p:pic>
            <p:nvPicPr>
              <p:cNvPr id="3080" name="云形 9"/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2" name="Text Box 9"/>
              <p:cNvSpPr txBox="1">
                <a:spLocks noChangeArrowheads="1"/>
              </p:cNvSpPr>
              <p:nvPr/>
            </p:nvSpPr>
            <p:spPr bwMode="auto">
              <a:xfrm rot="-453781">
                <a:off x="82487" y="120714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2" name="Group 10"/>
            <p:cNvGrpSpPr/>
            <p:nvPr/>
          </p:nvGrpSpPr>
          <p:grpSpPr>
            <a:xfrm rot="453781">
              <a:off x="1486161" y="228856"/>
              <a:ext cx="2585009" cy="1849757"/>
              <a:chOff x="0" y="0"/>
              <a:chExt cx="762000" cy="597408"/>
            </a:xfrm>
          </p:grpSpPr>
          <p:pic>
            <p:nvPicPr>
              <p:cNvPr id="3083" name="云形 10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0" y="0"/>
                <a:ext cx="762000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-453781">
                <a:off x="110808" y="11709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5" name="Group 13"/>
            <p:cNvGrpSpPr/>
            <p:nvPr/>
          </p:nvGrpSpPr>
          <p:grpSpPr>
            <a:xfrm rot="453781">
              <a:off x="1165139" y="283904"/>
              <a:ext cx="2564329" cy="1849757"/>
              <a:chOff x="0" y="0"/>
              <a:chExt cx="755904" cy="597408"/>
            </a:xfrm>
          </p:grpSpPr>
          <p:pic>
            <p:nvPicPr>
              <p:cNvPr id="3086" name="云形 11"/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8" name="Text Box 15"/>
              <p:cNvSpPr txBox="1">
                <a:spLocks noChangeArrowheads="1"/>
              </p:cNvSpPr>
              <p:nvPr/>
            </p:nvSpPr>
            <p:spPr bwMode="auto">
              <a:xfrm rot="-453781">
                <a:off x="108585" y="112014"/>
                <a:ext cx="487363" cy="3508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8" name="Group 16"/>
            <p:cNvGrpSpPr/>
            <p:nvPr/>
          </p:nvGrpSpPr>
          <p:grpSpPr>
            <a:xfrm rot="453781">
              <a:off x="-16980" y="235855"/>
              <a:ext cx="2564329" cy="1849757"/>
              <a:chOff x="0" y="0"/>
              <a:chExt cx="755904" cy="597408"/>
            </a:xfrm>
          </p:grpSpPr>
          <p:pic>
            <p:nvPicPr>
              <p:cNvPr id="3089" name="云形 12"/>
              <p:cNvPicPr/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18"/>
              <p:cNvSpPr txBox="1">
                <a:spLocks noChangeArrowheads="1"/>
              </p:cNvSpPr>
              <p:nvPr/>
            </p:nvSpPr>
            <p:spPr bwMode="auto">
              <a:xfrm rot="-453781">
                <a:off x="84582" y="95822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91" name="Group 19"/>
            <p:cNvGrpSpPr/>
            <p:nvPr/>
          </p:nvGrpSpPr>
          <p:grpSpPr>
            <a:xfrm rot="453781">
              <a:off x="1158335" y="321243"/>
              <a:ext cx="2564329" cy="1868632"/>
              <a:chOff x="0" y="0"/>
              <a:chExt cx="755904" cy="603504"/>
            </a:xfrm>
          </p:grpSpPr>
          <p:pic>
            <p:nvPicPr>
              <p:cNvPr id="3092" name="云形 13"/>
              <p:cNvPicPr/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4" name="Text Box 21"/>
              <p:cNvSpPr txBox="1">
                <a:spLocks noChangeArrowheads="1"/>
              </p:cNvSpPr>
              <p:nvPr/>
            </p:nvSpPr>
            <p:spPr bwMode="auto">
              <a:xfrm rot="-453781">
                <a:off x="84773" y="98235"/>
                <a:ext cx="487362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94" name="Group 22"/>
            <p:cNvGrpSpPr/>
            <p:nvPr/>
          </p:nvGrpSpPr>
          <p:grpSpPr>
            <a:xfrm rot="453781">
              <a:off x="462949" y="655870"/>
              <a:ext cx="2564329" cy="1868632"/>
              <a:chOff x="0" y="0"/>
              <a:chExt cx="755904" cy="603504"/>
            </a:xfrm>
          </p:grpSpPr>
          <p:pic>
            <p:nvPicPr>
              <p:cNvPr id="3095" name="云形 14"/>
              <p:cNvPicPr/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 Box 24"/>
              <p:cNvSpPr txBox="1">
                <a:spLocks noChangeArrowheads="1"/>
              </p:cNvSpPr>
              <p:nvPr/>
            </p:nvSpPr>
            <p:spPr bwMode="auto">
              <a:xfrm rot="-453781">
                <a:off x="81661" y="118110"/>
                <a:ext cx="487363" cy="369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097" name="Group 25" hidden="1"/>
          <p:cNvGrpSpPr/>
          <p:nvPr userDrawn="1"/>
        </p:nvGrpSpPr>
        <p:grpSpPr>
          <a:xfrm rot="-453781">
            <a:off x="7640638" y="681038"/>
            <a:ext cx="893762" cy="806450"/>
            <a:chOff x="0" y="0"/>
            <a:chExt cx="4044461" cy="2497015"/>
          </a:xfrm>
        </p:grpSpPr>
        <p:grpSp>
          <p:nvGrpSpPr>
            <p:cNvPr id="3098" name="Group 26"/>
            <p:cNvGrpSpPr/>
            <p:nvPr/>
          </p:nvGrpSpPr>
          <p:grpSpPr>
            <a:xfrm rot="453781">
              <a:off x="693734" y="-98007"/>
              <a:ext cx="2567747" cy="1868632"/>
              <a:chOff x="0" y="0"/>
              <a:chExt cx="755904" cy="603504"/>
            </a:xfrm>
          </p:grpSpPr>
          <p:pic>
            <p:nvPicPr>
              <p:cNvPr id="3099" name="云形 16"/>
              <p:cNvPicPr/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Text Box 28"/>
              <p:cNvSpPr txBox="1">
                <a:spLocks noChangeArrowheads="1"/>
              </p:cNvSpPr>
              <p:nvPr/>
            </p:nvSpPr>
            <p:spPr bwMode="auto">
              <a:xfrm rot="-453781">
                <a:off x="106871" y="97028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1" name="Group 29"/>
            <p:cNvGrpSpPr/>
            <p:nvPr/>
          </p:nvGrpSpPr>
          <p:grpSpPr>
            <a:xfrm rot="453781">
              <a:off x="454477" y="253852"/>
              <a:ext cx="2567747" cy="1868632"/>
              <a:chOff x="0" y="0"/>
              <a:chExt cx="755904" cy="603504"/>
            </a:xfrm>
          </p:grpSpPr>
          <p:pic>
            <p:nvPicPr>
              <p:cNvPr id="3102" name="云形 17"/>
              <p:cNvPicPr/>
              <p:nvPr/>
            </p:nvPicPr>
            <p:blipFill>
              <a:blip r:embed="rId2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 rot="-453781">
                <a:off x="82360" y="121158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4" name="Group 32"/>
            <p:cNvGrpSpPr/>
            <p:nvPr/>
          </p:nvGrpSpPr>
          <p:grpSpPr>
            <a:xfrm rot="453781">
              <a:off x="1504109" y="227218"/>
              <a:ext cx="2547040" cy="1849757"/>
              <a:chOff x="0" y="0"/>
              <a:chExt cx="749808" cy="597408"/>
            </a:xfrm>
          </p:grpSpPr>
          <p:pic>
            <p:nvPicPr>
              <p:cNvPr id="3105" name="云形 18"/>
              <p:cNvPicPr/>
              <p:nvPr/>
            </p:nvPicPr>
            <p:blipFill>
              <a:blip r:embed="rId22" cstate="print"/>
              <a:stretch>
                <a:fillRect/>
              </a:stretch>
            </p:blipFill>
            <p:spPr>
              <a:xfrm>
                <a:off x="0" y="0"/>
                <a:ext cx="749808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 rot="-453781">
                <a:off x="104585" y="93726"/>
                <a:ext cx="487362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7" name="Group 35"/>
            <p:cNvGrpSpPr/>
            <p:nvPr/>
          </p:nvGrpSpPr>
          <p:grpSpPr>
            <a:xfrm rot="453781">
              <a:off x="1161951" y="282266"/>
              <a:ext cx="2567747" cy="1849757"/>
              <a:chOff x="0" y="0"/>
              <a:chExt cx="755904" cy="597408"/>
            </a:xfrm>
          </p:grpSpPr>
          <p:pic>
            <p:nvPicPr>
              <p:cNvPr id="3108" name="云形 19"/>
              <p:cNvPicPr/>
              <p:nvPr/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Text Box 37"/>
              <p:cNvSpPr txBox="1">
                <a:spLocks noChangeArrowheads="1"/>
              </p:cNvSpPr>
              <p:nvPr/>
            </p:nvSpPr>
            <p:spPr bwMode="auto">
              <a:xfrm rot="-453781">
                <a:off x="86233" y="94996"/>
                <a:ext cx="509588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0" name="Group 38"/>
            <p:cNvGrpSpPr/>
            <p:nvPr/>
          </p:nvGrpSpPr>
          <p:grpSpPr>
            <a:xfrm rot="453781">
              <a:off x="-21743" y="234217"/>
              <a:ext cx="2567747" cy="1849757"/>
              <a:chOff x="0" y="0"/>
              <a:chExt cx="755904" cy="597408"/>
            </a:xfrm>
          </p:grpSpPr>
          <p:pic>
            <p:nvPicPr>
              <p:cNvPr id="3111" name="云形 20"/>
              <p:cNvPicPr/>
              <p:nvPr/>
            </p:nvPicPr>
            <p:blipFill>
              <a:blip r:embed="rId2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Text Box 40"/>
              <p:cNvSpPr txBox="1">
                <a:spLocks noChangeArrowheads="1"/>
              </p:cNvSpPr>
              <p:nvPr/>
            </p:nvSpPr>
            <p:spPr bwMode="auto">
              <a:xfrm rot="-453781">
                <a:off x="86043" y="118491"/>
                <a:ext cx="487362" cy="3444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3" name="Group 41"/>
            <p:cNvGrpSpPr/>
            <p:nvPr/>
          </p:nvGrpSpPr>
          <p:grpSpPr>
            <a:xfrm rot="453781">
              <a:off x="1153775" y="338399"/>
              <a:ext cx="2567747" cy="1849757"/>
              <a:chOff x="0" y="0"/>
              <a:chExt cx="755904" cy="597408"/>
            </a:xfrm>
          </p:grpSpPr>
          <p:pic>
            <p:nvPicPr>
              <p:cNvPr id="3114" name="云形 21"/>
              <p:cNvPicPr/>
              <p:nvPr/>
            </p:nvPicPr>
            <p:blipFill>
              <a:blip r:embed="rId2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Text Box 43"/>
              <p:cNvSpPr txBox="1">
                <a:spLocks noChangeArrowheads="1"/>
              </p:cNvSpPr>
              <p:nvPr/>
            </p:nvSpPr>
            <p:spPr bwMode="auto">
              <a:xfrm rot="-453781">
                <a:off x="84646" y="92583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6" name="Group 44"/>
            <p:cNvGrpSpPr/>
            <p:nvPr/>
          </p:nvGrpSpPr>
          <p:grpSpPr>
            <a:xfrm rot="453781">
              <a:off x="458825" y="654233"/>
              <a:ext cx="2567747" cy="1868632"/>
              <a:chOff x="0" y="0"/>
              <a:chExt cx="755904" cy="603504"/>
            </a:xfrm>
          </p:grpSpPr>
          <p:pic>
            <p:nvPicPr>
              <p:cNvPr id="3117" name="云形 22"/>
              <p:cNvPicPr/>
              <p:nvPr/>
            </p:nvPicPr>
            <p:blipFill>
              <a:blip r:embed="rId2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 Box 46"/>
              <p:cNvSpPr txBox="1">
                <a:spLocks noChangeArrowheads="1"/>
              </p:cNvSpPr>
              <p:nvPr/>
            </p:nvSpPr>
            <p:spPr bwMode="auto">
              <a:xfrm rot="-453781">
                <a:off x="83122" y="120142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19" name="Group 47"/>
          <p:cNvGrpSpPr/>
          <p:nvPr userDrawn="1"/>
        </p:nvGrpSpPr>
        <p:grpSpPr>
          <a:xfrm rot="-453781">
            <a:off x="7165975" y="1139825"/>
            <a:ext cx="893763" cy="806450"/>
            <a:chOff x="0" y="0"/>
            <a:chExt cx="4044461" cy="2497015"/>
          </a:xfrm>
        </p:grpSpPr>
        <p:grpSp>
          <p:nvGrpSpPr>
            <p:cNvPr id="3120" name="Group 48"/>
            <p:cNvGrpSpPr/>
            <p:nvPr/>
          </p:nvGrpSpPr>
          <p:grpSpPr>
            <a:xfrm rot="453781">
              <a:off x="691155" y="-84319"/>
              <a:ext cx="2567747" cy="1849757"/>
              <a:chOff x="0" y="0"/>
              <a:chExt cx="755904" cy="597408"/>
            </a:xfrm>
          </p:grpSpPr>
          <p:pic>
            <p:nvPicPr>
              <p:cNvPr id="3121" name="云形 24"/>
              <p:cNvPicPr/>
              <p:nvPr/>
            </p:nvPicPr>
            <p:blipFill>
              <a:blip r:embed="rId2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 Box 50"/>
              <p:cNvSpPr txBox="1">
                <a:spLocks noChangeArrowheads="1"/>
              </p:cNvSpPr>
              <p:nvPr/>
            </p:nvSpPr>
            <p:spPr bwMode="auto">
              <a:xfrm rot="-453781">
                <a:off x="105855" y="92520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3" name="Group 51"/>
            <p:cNvGrpSpPr/>
            <p:nvPr/>
          </p:nvGrpSpPr>
          <p:grpSpPr>
            <a:xfrm rot="453781">
              <a:off x="451898" y="267540"/>
              <a:ext cx="2567747" cy="1849757"/>
              <a:chOff x="0" y="0"/>
              <a:chExt cx="755904" cy="597408"/>
            </a:xfrm>
          </p:grpSpPr>
          <p:pic>
            <p:nvPicPr>
              <p:cNvPr id="3124" name="云形 25"/>
              <p:cNvPicPr/>
              <p:nvPr/>
            </p:nvPicPr>
            <p:blipFill>
              <a:blip r:embed="rId2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00" name="Text Box 53"/>
              <p:cNvSpPr txBox="1">
                <a:spLocks noChangeArrowheads="1"/>
              </p:cNvSpPr>
              <p:nvPr/>
            </p:nvSpPr>
            <p:spPr bwMode="auto">
              <a:xfrm rot="-453781">
                <a:off x="108331" y="11506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6" name="Group 54"/>
            <p:cNvGrpSpPr/>
            <p:nvPr/>
          </p:nvGrpSpPr>
          <p:grpSpPr>
            <a:xfrm rot="453781">
              <a:off x="1502802" y="223356"/>
              <a:ext cx="2567747" cy="1849757"/>
              <a:chOff x="0" y="0"/>
              <a:chExt cx="755904" cy="597408"/>
            </a:xfrm>
          </p:grpSpPr>
          <p:pic>
            <p:nvPicPr>
              <p:cNvPr id="3127" name="云形 26"/>
              <p:cNvPicPr/>
              <p:nvPr/>
            </p:nvPicPr>
            <p:blipFill>
              <a:blip r:embed="rId2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Text Box 56"/>
              <p:cNvSpPr txBox="1">
                <a:spLocks noChangeArrowheads="1"/>
              </p:cNvSpPr>
              <p:nvPr/>
            </p:nvSpPr>
            <p:spPr bwMode="auto">
              <a:xfrm rot="-453781">
                <a:off x="106744" y="95314"/>
                <a:ext cx="485775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9" name="Group 57"/>
            <p:cNvGrpSpPr/>
            <p:nvPr/>
          </p:nvGrpSpPr>
          <p:grpSpPr>
            <a:xfrm rot="453781">
              <a:off x="1159372" y="277080"/>
              <a:ext cx="2567747" cy="1868632"/>
              <a:chOff x="0" y="0"/>
              <a:chExt cx="755904" cy="603504"/>
            </a:xfrm>
          </p:grpSpPr>
          <p:pic>
            <p:nvPicPr>
              <p:cNvPr id="3130" name="云形 27"/>
              <p:cNvPicPr/>
              <p:nvPr/>
            </p:nvPicPr>
            <p:blipFill>
              <a:blip r:embed="rId3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Text Box 59"/>
              <p:cNvSpPr txBox="1">
                <a:spLocks noChangeArrowheads="1"/>
              </p:cNvSpPr>
              <p:nvPr/>
            </p:nvSpPr>
            <p:spPr bwMode="auto">
              <a:xfrm rot="-453781">
                <a:off x="109030" y="96584"/>
                <a:ext cx="487362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2" name="Group 60"/>
            <p:cNvGrpSpPr/>
            <p:nvPr/>
          </p:nvGrpSpPr>
          <p:grpSpPr>
            <a:xfrm rot="453781">
              <a:off x="-24323" y="229031"/>
              <a:ext cx="2567747" cy="1868632"/>
              <a:chOff x="0" y="0"/>
              <a:chExt cx="755904" cy="603504"/>
            </a:xfrm>
          </p:grpSpPr>
          <p:pic>
            <p:nvPicPr>
              <p:cNvPr id="3133" name="云形 28"/>
              <p:cNvPicPr/>
              <p:nvPr/>
            </p:nvPicPr>
            <p:blipFill>
              <a:blip r:embed="rId3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" name="Text Box 62"/>
              <p:cNvSpPr txBox="1">
                <a:spLocks noChangeArrowheads="1"/>
              </p:cNvSpPr>
              <p:nvPr/>
            </p:nvSpPr>
            <p:spPr bwMode="auto">
              <a:xfrm rot="-453781">
                <a:off x="85027" y="120079"/>
                <a:ext cx="488950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5" name="Group 63"/>
            <p:cNvGrpSpPr/>
            <p:nvPr/>
          </p:nvGrpSpPr>
          <p:grpSpPr>
            <a:xfrm rot="453781">
              <a:off x="1152558" y="333295"/>
              <a:ext cx="2567747" cy="1849757"/>
              <a:chOff x="0" y="0"/>
              <a:chExt cx="755904" cy="597408"/>
            </a:xfrm>
          </p:grpSpPr>
          <p:pic>
            <p:nvPicPr>
              <p:cNvPr id="3136" name="云形 29"/>
              <p:cNvPicPr/>
              <p:nvPr/>
            </p:nvPicPr>
            <p:blipFill>
              <a:blip r:embed="rId32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" name="Text Box 65"/>
              <p:cNvSpPr txBox="1">
                <a:spLocks noChangeArrowheads="1"/>
              </p:cNvSpPr>
              <p:nvPr/>
            </p:nvSpPr>
            <p:spPr bwMode="auto">
              <a:xfrm rot="-453781">
                <a:off x="107442" y="94171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8" name="Group 66"/>
            <p:cNvGrpSpPr/>
            <p:nvPr/>
          </p:nvGrpSpPr>
          <p:grpSpPr>
            <a:xfrm rot="453781">
              <a:off x="456246" y="667922"/>
              <a:ext cx="2567747" cy="1849757"/>
              <a:chOff x="0" y="0"/>
              <a:chExt cx="755904" cy="597408"/>
            </a:xfrm>
          </p:grpSpPr>
          <p:pic>
            <p:nvPicPr>
              <p:cNvPr id="3139" name="云形 30"/>
              <p:cNvPicPr/>
              <p:nvPr/>
            </p:nvPicPr>
            <p:blipFill>
              <a:blip r:embed="rId3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90" name="Text Box 68"/>
              <p:cNvSpPr txBox="1">
                <a:spLocks noChangeArrowheads="1"/>
              </p:cNvSpPr>
              <p:nvPr/>
            </p:nvSpPr>
            <p:spPr bwMode="auto">
              <a:xfrm rot="-453781">
                <a:off x="105918" y="11563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41" name="Group 69"/>
          <p:cNvGrpSpPr/>
          <p:nvPr userDrawn="1"/>
        </p:nvGrpSpPr>
        <p:grpSpPr>
          <a:xfrm rot="-453781">
            <a:off x="7623175" y="1531938"/>
            <a:ext cx="893763" cy="806450"/>
            <a:chOff x="0" y="0"/>
            <a:chExt cx="4044461" cy="2497015"/>
          </a:xfrm>
        </p:grpSpPr>
        <p:grpSp>
          <p:nvGrpSpPr>
            <p:cNvPr id="3142" name="Group 70"/>
            <p:cNvGrpSpPr/>
            <p:nvPr/>
          </p:nvGrpSpPr>
          <p:grpSpPr>
            <a:xfrm rot="453781">
              <a:off x="692035" y="-90362"/>
              <a:ext cx="2567747" cy="1849757"/>
              <a:chOff x="0" y="0"/>
              <a:chExt cx="755904" cy="597408"/>
            </a:xfrm>
          </p:grpSpPr>
          <p:pic>
            <p:nvPicPr>
              <p:cNvPr id="3143" name="云形 32"/>
              <p:cNvPicPr/>
              <p:nvPr/>
            </p:nvPicPr>
            <p:blipFill>
              <a:blip r:embed="rId3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Text Box 72"/>
              <p:cNvSpPr txBox="1">
                <a:spLocks noChangeArrowheads="1"/>
              </p:cNvSpPr>
              <p:nvPr/>
            </p:nvSpPr>
            <p:spPr bwMode="auto">
              <a:xfrm rot="-453781">
                <a:off x="105855" y="94488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45" name="Group 73"/>
            <p:cNvGrpSpPr/>
            <p:nvPr/>
          </p:nvGrpSpPr>
          <p:grpSpPr>
            <a:xfrm rot="453781">
              <a:off x="452778" y="261497"/>
              <a:ext cx="2567747" cy="1849757"/>
              <a:chOff x="0" y="0"/>
              <a:chExt cx="755904" cy="597408"/>
            </a:xfrm>
          </p:grpSpPr>
          <p:pic>
            <p:nvPicPr>
              <p:cNvPr id="3146" name="云形 33"/>
              <p:cNvPicPr/>
              <p:nvPr/>
            </p:nvPicPr>
            <p:blipFill>
              <a:blip r:embed="rId3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" name="Text Box 75"/>
              <p:cNvSpPr txBox="1">
                <a:spLocks noChangeArrowheads="1"/>
              </p:cNvSpPr>
              <p:nvPr/>
            </p:nvSpPr>
            <p:spPr bwMode="auto">
              <a:xfrm rot="-453781">
                <a:off x="84519" y="117031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48" name="Group 76"/>
            <p:cNvGrpSpPr/>
            <p:nvPr/>
          </p:nvGrpSpPr>
          <p:grpSpPr>
            <a:xfrm rot="453781">
              <a:off x="1502320" y="217230"/>
              <a:ext cx="2567747" cy="1868632"/>
              <a:chOff x="0" y="0"/>
              <a:chExt cx="755904" cy="603504"/>
            </a:xfrm>
          </p:grpSpPr>
          <p:pic>
            <p:nvPicPr>
              <p:cNvPr id="3149" name="云形 34"/>
              <p:cNvPicPr/>
              <p:nvPr/>
            </p:nvPicPr>
            <p:blipFill>
              <a:blip r:embed="rId3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Text Box 78"/>
              <p:cNvSpPr txBox="1">
                <a:spLocks noChangeArrowheads="1"/>
              </p:cNvSpPr>
              <p:nvPr/>
            </p:nvSpPr>
            <p:spPr bwMode="auto">
              <a:xfrm rot="-453781">
                <a:off x="106744" y="9728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1" name="Group 79"/>
            <p:cNvGrpSpPr/>
            <p:nvPr/>
          </p:nvGrpSpPr>
          <p:grpSpPr>
            <a:xfrm rot="453781">
              <a:off x="1158890" y="289829"/>
              <a:ext cx="2567747" cy="1849757"/>
              <a:chOff x="0" y="0"/>
              <a:chExt cx="755904" cy="597408"/>
            </a:xfrm>
          </p:grpSpPr>
          <p:pic>
            <p:nvPicPr>
              <p:cNvPr id="3152" name="云形 35"/>
              <p:cNvPicPr/>
              <p:nvPr/>
            </p:nvPicPr>
            <p:blipFill>
              <a:blip r:embed="rId3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88" name="Text Box 81"/>
              <p:cNvSpPr txBox="1">
                <a:spLocks noChangeArrowheads="1"/>
              </p:cNvSpPr>
              <p:nvPr/>
            </p:nvSpPr>
            <p:spPr bwMode="auto">
              <a:xfrm rot="-453781">
                <a:off x="109030" y="92456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4" name="Group 82"/>
            <p:cNvGrpSpPr/>
            <p:nvPr/>
          </p:nvGrpSpPr>
          <p:grpSpPr>
            <a:xfrm rot="453781">
              <a:off x="-24805" y="241780"/>
              <a:ext cx="2567747" cy="1849757"/>
              <a:chOff x="0" y="0"/>
              <a:chExt cx="755904" cy="597408"/>
            </a:xfrm>
          </p:grpSpPr>
          <p:pic>
            <p:nvPicPr>
              <p:cNvPr id="3155" name="云形 36"/>
              <p:cNvPicPr/>
              <p:nvPr/>
            </p:nvPicPr>
            <p:blipFill>
              <a:blip r:embed="rId3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3" name="Text Box 84"/>
              <p:cNvSpPr txBox="1">
                <a:spLocks noChangeArrowheads="1"/>
              </p:cNvSpPr>
              <p:nvPr/>
            </p:nvSpPr>
            <p:spPr bwMode="auto">
              <a:xfrm rot="-453781">
                <a:off x="108839" y="92139"/>
                <a:ext cx="488950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7" name="Group 85"/>
            <p:cNvGrpSpPr/>
            <p:nvPr/>
          </p:nvGrpSpPr>
          <p:grpSpPr>
            <a:xfrm rot="453781">
              <a:off x="1153439" y="327251"/>
              <a:ext cx="2567747" cy="1849757"/>
              <a:chOff x="0" y="0"/>
              <a:chExt cx="755904" cy="597408"/>
            </a:xfrm>
          </p:grpSpPr>
          <p:pic>
            <p:nvPicPr>
              <p:cNvPr id="3158" name="云形 37"/>
              <p:cNvPicPr/>
              <p:nvPr/>
            </p:nvPicPr>
            <p:blipFill>
              <a:blip r:embed="rId3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5" name="Text Box 87"/>
              <p:cNvSpPr txBox="1">
                <a:spLocks noChangeArrowheads="1"/>
              </p:cNvSpPr>
              <p:nvPr/>
            </p:nvSpPr>
            <p:spPr bwMode="auto">
              <a:xfrm rot="-453781">
                <a:off x="107442" y="112014"/>
                <a:ext cx="487363" cy="3508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60" name="Group 88"/>
            <p:cNvGrpSpPr/>
            <p:nvPr/>
          </p:nvGrpSpPr>
          <p:grpSpPr>
            <a:xfrm rot="453781">
              <a:off x="457126" y="661878"/>
              <a:ext cx="2567747" cy="1849757"/>
              <a:chOff x="0" y="0"/>
              <a:chExt cx="755904" cy="597408"/>
            </a:xfrm>
          </p:grpSpPr>
          <p:pic>
            <p:nvPicPr>
              <p:cNvPr id="3161" name="云形 38"/>
              <p:cNvPicPr/>
              <p:nvPr/>
            </p:nvPicPr>
            <p:blipFill>
              <a:blip r:embed="rId40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9" name="Text Box 90"/>
              <p:cNvSpPr txBox="1">
                <a:spLocks noChangeArrowheads="1"/>
              </p:cNvSpPr>
              <p:nvPr/>
            </p:nvSpPr>
            <p:spPr bwMode="auto">
              <a:xfrm rot="-453781">
                <a:off x="105918" y="117602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163" name="组合 36"/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233863" y="2767013"/>
            <a:ext cx="676275" cy="44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64" name="组合 42"/>
          <p:cNvPicPr/>
          <p:nvPr userDrawn="1"/>
        </p:nvPicPr>
        <p:blipFill>
          <a:blip r:embed="rId42" cstate="print"/>
          <a:stretch>
            <a:fillRect/>
          </a:stretch>
        </p:blipFill>
        <p:spPr>
          <a:xfrm>
            <a:off x="8472488" y="3213100"/>
            <a:ext cx="676275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65" name="组合 48"/>
          <p:cNvPicPr/>
          <p:nvPr userDrawn="1"/>
        </p:nvPicPr>
        <p:blipFill>
          <a:blip r:embed="rId43" cstate="print"/>
          <a:stretch>
            <a:fillRect/>
          </a:stretch>
        </p:blipFill>
        <p:spPr>
          <a:xfrm>
            <a:off x="8005763" y="2273300"/>
            <a:ext cx="676275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66" name="组合 54"/>
          <p:cNvPicPr/>
          <p:nvPr userDrawn="1"/>
        </p:nvPicPr>
        <p:blipFill>
          <a:blip r:embed="rId44" cstate="print"/>
          <a:stretch>
            <a:fillRect/>
          </a:stretch>
        </p:blipFill>
        <p:spPr>
          <a:xfrm>
            <a:off x="301625" y="2938463"/>
            <a:ext cx="1016000" cy="390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67" name="Group 95"/>
          <p:cNvGrpSpPr/>
          <p:nvPr userDrawn="1"/>
        </p:nvGrpSpPr>
        <p:grpSpPr>
          <a:xfrm>
            <a:off x="2830513" y="2273300"/>
            <a:ext cx="361950" cy="503238"/>
            <a:chOff x="0" y="0"/>
            <a:chExt cx="750277" cy="780485"/>
          </a:xfrm>
        </p:grpSpPr>
        <p:grpSp>
          <p:nvGrpSpPr>
            <p:cNvPr id="3168" name="Group 96"/>
            <p:cNvGrpSpPr/>
            <p:nvPr/>
          </p:nvGrpSpPr>
          <p:grpSpPr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3169" name="椭圆 64"/>
              <p:cNvPicPr/>
              <p:nvPr/>
            </p:nvPicPr>
            <p:blipFill>
              <a:blip r:embed="rId45" cstate="print"/>
              <a:stretch>
                <a:fillRect/>
              </a:stretch>
            </p:blipFill>
            <p:spPr>
              <a:xfrm>
                <a:off x="0" y="0"/>
                <a:ext cx="23774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0" name="Text Box 98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1" name="Group 99"/>
            <p:cNvGrpSpPr/>
            <p:nvPr/>
          </p:nvGrpSpPr>
          <p:grpSpPr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3172" name="椭圆 65"/>
              <p:cNvPicPr/>
              <p:nvPr/>
            </p:nvPicPr>
            <p:blipFill>
              <a:blip r:embed="rId46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2" name="Text Box 101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4" name="Group 102"/>
            <p:cNvGrpSpPr/>
            <p:nvPr/>
          </p:nvGrpSpPr>
          <p:grpSpPr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3175" name="新月形 66"/>
              <p:cNvPicPr/>
              <p:nvPr/>
            </p:nvPicPr>
            <p:blipFill>
              <a:blip r:embed="rId47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 Box 104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7" name="Group 105"/>
            <p:cNvGrpSpPr/>
            <p:nvPr/>
          </p:nvGrpSpPr>
          <p:grpSpPr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3178" name="新月形 67"/>
              <p:cNvPicPr/>
              <p:nvPr/>
            </p:nvPicPr>
            <p:blipFill>
              <a:blip r:embed="rId48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4" name="Text Box 107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80" name="Group 108"/>
            <p:cNvGrpSpPr/>
            <p:nvPr/>
          </p:nvGrpSpPr>
          <p:grpSpPr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3181" name="新月形 68"/>
              <p:cNvPicPr/>
              <p:nvPr/>
            </p:nvPicPr>
            <p:blipFill>
              <a:blip r:embed="rId49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Text Box 110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83" name="Group 111"/>
            <p:cNvGrpSpPr/>
            <p:nvPr/>
          </p:nvGrpSpPr>
          <p:grpSpPr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3184" name="新月形 69"/>
              <p:cNvPicPr/>
              <p:nvPr/>
            </p:nvPicPr>
            <p:blipFill>
              <a:blip r:embed="rId50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Text Box 113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86" name="Group 114"/>
          <p:cNvGrpSpPr/>
          <p:nvPr userDrawn="1"/>
        </p:nvGrpSpPr>
        <p:grpSpPr>
          <a:xfrm>
            <a:off x="839788" y="2274888"/>
            <a:ext cx="361950" cy="503237"/>
            <a:chOff x="0" y="0"/>
            <a:chExt cx="750277" cy="780485"/>
          </a:xfrm>
        </p:grpSpPr>
        <p:grpSp>
          <p:nvGrpSpPr>
            <p:cNvPr id="3187" name="Group 115"/>
            <p:cNvGrpSpPr/>
            <p:nvPr/>
          </p:nvGrpSpPr>
          <p:grpSpPr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3188" name="椭圆 71"/>
              <p:cNvPicPr/>
              <p:nvPr/>
            </p:nvPicPr>
            <p:blipFill>
              <a:blip r:embed="rId51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Text Box 11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0" name="Group 118"/>
            <p:cNvGrpSpPr/>
            <p:nvPr/>
          </p:nvGrpSpPr>
          <p:grpSpPr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3191" name="椭圆 72"/>
              <p:cNvPicPr/>
              <p:nvPr/>
            </p:nvPicPr>
            <p:blipFill>
              <a:blip r:embed="rId52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Text Box 12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3" name="Group 121"/>
            <p:cNvGrpSpPr/>
            <p:nvPr/>
          </p:nvGrpSpPr>
          <p:grpSpPr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3194" name="新月形 73"/>
              <p:cNvPicPr/>
              <p:nvPr/>
            </p:nvPicPr>
            <p:blipFill>
              <a:blip r:embed="rId53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Text Box 12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6" name="Group 124"/>
            <p:cNvGrpSpPr/>
            <p:nvPr/>
          </p:nvGrpSpPr>
          <p:grpSpPr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3197" name="新月形 74"/>
              <p:cNvPicPr/>
              <p:nvPr/>
            </p:nvPicPr>
            <p:blipFill>
              <a:blip r:embed="rId54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Text Box 12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9" name="Group 127"/>
            <p:cNvGrpSpPr/>
            <p:nvPr/>
          </p:nvGrpSpPr>
          <p:grpSpPr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3200" name="新月形 75"/>
              <p:cNvPicPr/>
              <p:nvPr/>
            </p:nvPicPr>
            <p:blipFill>
              <a:blip r:embed="rId55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Text Box 12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02" name="Group 130"/>
            <p:cNvGrpSpPr/>
            <p:nvPr/>
          </p:nvGrpSpPr>
          <p:grpSpPr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3203" name="新月形 76"/>
              <p:cNvPicPr/>
              <p:nvPr/>
            </p:nvPicPr>
            <p:blipFill>
              <a:blip r:embed="rId56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Text Box 13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05" name="Group 133"/>
          <p:cNvGrpSpPr/>
          <p:nvPr userDrawn="1"/>
        </p:nvGrpSpPr>
        <p:grpSpPr>
          <a:xfrm>
            <a:off x="3803650" y="3005138"/>
            <a:ext cx="768350" cy="1023937"/>
            <a:chOff x="0" y="0"/>
            <a:chExt cx="1024128" cy="1024128"/>
          </a:xfrm>
        </p:grpSpPr>
        <p:grpSp>
          <p:nvGrpSpPr>
            <p:cNvPr id="3206" name="Group 134"/>
            <p:cNvGrpSpPr/>
            <p:nvPr/>
          </p:nvGrpSpPr>
          <p:grpSpPr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3207" name="十字星 78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Text Box 13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09" name="Group 137"/>
            <p:cNvGrpSpPr/>
            <p:nvPr/>
          </p:nvGrpSpPr>
          <p:grpSpPr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3210" name="十字星 79"/>
              <p:cNvPicPr/>
              <p:nvPr/>
            </p:nvPicPr>
            <p:blipFill>
              <a:blip r:embed="rId58" cstate="print"/>
              <a:stretch>
                <a:fillRect/>
              </a:stretch>
            </p:blipFill>
            <p:spPr>
              <a:xfrm>
                <a:off x="0" y="0"/>
                <a:ext cx="365760" cy="365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" name="Text Box 139"/>
              <p:cNvSpPr txBox="1">
                <a:spLocks noChangeArrowheads="1"/>
              </p:cNvSpPr>
              <p:nvPr/>
            </p:nvSpPr>
            <p:spPr bwMode="auto">
              <a:xfrm rot="2700000">
                <a:off x="138525" y="136557"/>
                <a:ext cx="88900" cy="904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12" name="Group 140"/>
            <p:cNvGrpSpPr/>
            <p:nvPr/>
          </p:nvGrpSpPr>
          <p:grpSpPr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3213" name="椭圆 80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Text Box 14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15" name="Group 143"/>
          <p:cNvGrpSpPr/>
          <p:nvPr userDrawn="1"/>
        </p:nvGrpSpPr>
        <p:grpSpPr>
          <a:xfrm>
            <a:off x="196850" y="3121025"/>
            <a:ext cx="592138" cy="792163"/>
            <a:chOff x="0" y="0"/>
            <a:chExt cx="1024128" cy="1024128"/>
          </a:xfrm>
        </p:grpSpPr>
        <p:grpSp>
          <p:nvGrpSpPr>
            <p:cNvPr id="3216" name="Group 144"/>
            <p:cNvGrpSpPr/>
            <p:nvPr/>
          </p:nvGrpSpPr>
          <p:grpSpPr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3217" name="十字星 82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5" name="Text Box 14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19" name="Group 147"/>
            <p:cNvGrpSpPr/>
            <p:nvPr/>
          </p:nvGrpSpPr>
          <p:grpSpPr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3220" name="十字星 83"/>
              <p:cNvPicPr/>
              <p:nvPr/>
            </p:nvPicPr>
            <p:blipFill>
              <a:blip r:embed="rId61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6" name="Text Box 149"/>
              <p:cNvSpPr txBox="1">
                <a:spLocks noChangeArrowheads="1"/>
              </p:cNvSpPr>
              <p:nvPr/>
            </p:nvSpPr>
            <p:spPr bwMode="auto">
              <a:xfrm rot="2700000">
                <a:off x="111823" y="111887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22" name="Group 150"/>
            <p:cNvGrpSpPr/>
            <p:nvPr/>
          </p:nvGrpSpPr>
          <p:grpSpPr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3223" name="椭圆 84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7" name="Text Box 15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225" name="任意多边形 85"/>
          <p:cNvSpPr/>
          <p:nvPr userDrawn="1"/>
        </p:nvSpPr>
        <p:spPr>
          <a:xfrm>
            <a:off x="-42862" y="4846638"/>
            <a:ext cx="9221787" cy="2011362"/>
          </a:xfrm>
          <a:custGeom>
            <a:avLst/>
            <a:gdLst/>
            <a:ahLst/>
            <a:cxnLst>
              <a:cxn ang="0">
                <a:pos x="27157" y="0"/>
              </a:cxn>
              <a:cxn ang="0">
                <a:pos x="4806691" y="169682"/>
              </a:cxn>
              <a:cxn ang="0">
                <a:pos x="9301084" y="13053"/>
              </a:cxn>
              <a:cxn ang="0">
                <a:pos x="12668484" y="143577"/>
              </a:cxn>
              <a:cxn ang="0">
                <a:pos x="12681744" y="2010090"/>
              </a:cxn>
              <a:cxn ang="0">
                <a:pos x="0" y="1997037"/>
              </a:cxn>
              <a:cxn ang="0">
                <a:pos x="27157" y="0"/>
              </a:cxn>
            </a:cxnLst>
            <a:rect l="0" t="0" r="0" b="0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>
                  <a:alpha val="100000"/>
                </a:srgbClr>
              </a:gs>
              <a:gs pos="3000">
                <a:srgbClr val="FFE699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226" name="Group 154"/>
          <p:cNvGrpSpPr/>
          <p:nvPr userDrawn="1"/>
        </p:nvGrpSpPr>
        <p:grpSpPr>
          <a:xfrm>
            <a:off x="1827213" y="3854450"/>
            <a:ext cx="769937" cy="1023938"/>
            <a:chOff x="0" y="0"/>
            <a:chExt cx="1024128" cy="1024128"/>
          </a:xfrm>
        </p:grpSpPr>
        <p:grpSp>
          <p:nvGrpSpPr>
            <p:cNvPr id="3227" name="Group 155"/>
            <p:cNvGrpSpPr/>
            <p:nvPr/>
          </p:nvGrpSpPr>
          <p:grpSpPr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3228" name="十字星 87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6" name="Text Box 157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30" name="Group 158"/>
            <p:cNvGrpSpPr/>
            <p:nvPr/>
          </p:nvGrpSpPr>
          <p:grpSpPr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3231" name="十字星 88"/>
              <p:cNvPicPr/>
              <p:nvPr/>
            </p:nvPicPr>
            <p:blipFill>
              <a:blip r:embed="rId63" cstate="print"/>
              <a:stretch>
                <a:fillRect/>
              </a:stretch>
            </p:blipFill>
            <p:spPr>
              <a:xfrm>
                <a:off x="0" y="0"/>
                <a:ext cx="365760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8" name="Text Box 160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33" name="Group 161"/>
            <p:cNvGrpSpPr/>
            <p:nvPr/>
          </p:nvGrpSpPr>
          <p:grpSpPr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3234" name="椭圆 89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9" name="Text Box 163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36" name="Group 164"/>
          <p:cNvGrpSpPr/>
          <p:nvPr userDrawn="1"/>
        </p:nvGrpSpPr>
        <p:grpSpPr>
          <a:xfrm>
            <a:off x="2465388" y="4630738"/>
            <a:ext cx="593725" cy="792162"/>
            <a:chOff x="0" y="0"/>
            <a:chExt cx="1024128" cy="1024128"/>
          </a:xfrm>
        </p:grpSpPr>
        <p:grpSp>
          <p:nvGrpSpPr>
            <p:cNvPr id="3237" name="Group 165"/>
            <p:cNvGrpSpPr/>
            <p:nvPr/>
          </p:nvGrpSpPr>
          <p:grpSpPr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3238" name="十字星 9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0" name="Text Box 167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40" name="Group 168"/>
            <p:cNvGrpSpPr/>
            <p:nvPr/>
          </p:nvGrpSpPr>
          <p:grpSpPr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3241" name="十字星 92"/>
              <p:cNvPicPr/>
              <p:nvPr/>
            </p:nvPicPr>
            <p:blipFill>
              <a:blip r:embed="rId64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1" name="Text Box 170"/>
              <p:cNvSpPr txBox="1">
                <a:spLocks noChangeArrowheads="1"/>
              </p:cNvSpPr>
              <p:nvPr/>
            </p:nvSpPr>
            <p:spPr bwMode="auto">
              <a:xfrm rot="2700000">
                <a:off x="112395" y="109791"/>
                <a:ext cx="68262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43" name="Group 171"/>
            <p:cNvGrpSpPr/>
            <p:nvPr/>
          </p:nvGrpSpPr>
          <p:grpSpPr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3244" name="椭圆 93"/>
              <p:cNvPicPr/>
              <p:nvPr/>
            </p:nvPicPr>
            <p:blipFill>
              <a:blip r:embed="rId65" cstate="print"/>
              <a:stretch>
                <a:fillRect/>
              </a:stretch>
            </p:blipFill>
            <p:spPr>
              <a:xfrm>
                <a:off x="0" y="0"/>
                <a:ext cx="292608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2" name="Text Box 173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46" name="Group 174"/>
          <p:cNvGrpSpPr/>
          <p:nvPr userDrawn="1"/>
        </p:nvGrpSpPr>
        <p:grpSpPr>
          <a:xfrm>
            <a:off x="1844675" y="4645025"/>
            <a:ext cx="593725" cy="792163"/>
            <a:chOff x="0" y="0"/>
            <a:chExt cx="1024128" cy="1024128"/>
          </a:xfrm>
        </p:grpSpPr>
        <p:grpSp>
          <p:nvGrpSpPr>
            <p:cNvPr id="3247" name="Group 175"/>
            <p:cNvGrpSpPr/>
            <p:nvPr/>
          </p:nvGrpSpPr>
          <p:grpSpPr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3248" name="十字星 95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3" name="Text Box 177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50" name="Group 178"/>
            <p:cNvGrpSpPr/>
            <p:nvPr/>
          </p:nvGrpSpPr>
          <p:grpSpPr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3251" name="十字星 96"/>
              <p:cNvPicPr/>
              <p:nvPr/>
            </p:nvPicPr>
            <p:blipFill>
              <a:blip r:embed="rId66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4" name="Text Box 180"/>
              <p:cNvSpPr txBox="1">
                <a:spLocks noChangeArrowheads="1"/>
              </p:cNvSpPr>
              <p:nvPr/>
            </p:nvSpPr>
            <p:spPr bwMode="auto">
              <a:xfrm rot="2700000">
                <a:off x="108267" y="111887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53" name="Group 181"/>
            <p:cNvGrpSpPr/>
            <p:nvPr/>
          </p:nvGrpSpPr>
          <p:grpSpPr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3254" name="椭圆 97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5" name="Text Box 183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56" name="Group 184"/>
          <p:cNvGrpSpPr/>
          <p:nvPr userDrawn="1"/>
        </p:nvGrpSpPr>
        <p:grpSpPr>
          <a:xfrm>
            <a:off x="1277938" y="4559300"/>
            <a:ext cx="595312" cy="790575"/>
            <a:chOff x="0" y="0"/>
            <a:chExt cx="1024128" cy="1024128"/>
          </a:xfrm>
        </p:grpSpPr>
        <p:grpSp>
          <p:nvGrpSpPr>
            <p:cNvPr id="3257" name="Group 185"/>
            <p:cNvGrpSpPr/>
            <p:nvPr/>
          </p:nvGrpSpPr>
          <p:grpSpPr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3258" name="十字星 99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6" name="Text Box 187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60" name="Group 188"/>
            <p:cNvGrpSpPr/>
            <p:nvPr/>
          </p:nvGrpSpPr>
          <p:grpSpPr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3261" name="十字星 100"/>
              <p:cNvPicPr/>
              <p:nvPr/>
            </p:nvPicPr>
            <p:blipFill>
              <a:blip r:embed="rId68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7" name="Text Box 190"/>
              <p:cNvSpPr txBox="1">
                <a:spLocks noChangeArrowheads="1"/>
              </p:cNvSpPr>
              <p:nvPr/>
            </p:nvSpPr>
            <p:spPr bwMode="auto">
              <a:xfrm rot="2700000">
                <a:off x="109315" y="110712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63" name="Group 191"/>
            <p:cNvGrpSpPr/>
            <p:nvPr/>
          </p:nvGrpSpPr>
          <p:grpSpPr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3264" name="椭圆 101"/>
              <p:cNvPicPr/>
              <p:nvPr/>
            </p:nvPicPr>
            <p:blipFill>
              <a:blip r:embed="rId69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8" name="Text Box 193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66" name="Group 194"/>
          <p:cNvGrpSpPr/>
          <p:nvPr userDrawn="1"/>
        </p:nvGrpSpPr>
        <p:grpSpPr>
          <a:xfrm>
            <a:off x="831850" y="3629025"/>
            <a:ext cx="595313" cy="792163"/>
            <a:chOff x="0" y="0"/>
            <a:chExt cx="1024128" cy="1024128"/>
          </a:xfrm>
        </p:grpSpPr>
        <p:grpSp>
          <p:nvGrpSpPr>
            <p:cNvPr id="3267" name="Group 195"/>
            <p:cNvGrpSpPr/>
            <p:nvPr/>
          </p:nvGrpSpPr>
          <p:grpSpPr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3268" name="十字星 103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9" name="Text Box 197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70" name="Group 198"/>
            <p:cNvGrpSpPr/>
            <p:nvPr/>
          </p:nvGrpSpPr>
          <p:grpSpPr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3271" name="十字星 104"/>
              <p:cNvPicPr/>
              <p:nvPr/>
            </p:nvPicPr>
            <p:blipFill>
              <a:blip r:embed="rId70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0" name="Text Box 200"/>
              <p:cNvSpPr txBox="1">
                <a:spLocks noChangeArrowheads="1"/>
              </p:cNvSpPr>
              <p:nvPr/>
            </p:nvSpPr>
            <p:spPr bwMode="auto">
              <a:xfrm rot="2700000">
                <a:off x="112204" y="107823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73" name="Group 201"/>
            <p:cNvGrpSpPr/>
            <p:nvPr/>
          </p:nvGrpSpPr>
          <p:grpSpPr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3274" name="椭圆 105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1" name="Text Box 203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76" name="Group 204"/>
          <p:cNvGrpSpPr/>
          <p:nvPr userDrawn="1"/>
        </p:nvGrpSpPr>
        <p:grpSpPr>
          <a:xfrm>
            <a:off x="0" y="3730625"/>
            <a:ext cx="593725" cy="792163"/>
            <a:chOff x="0" y="0"/>
            <a:chExt cx="1024128" cy="1024128"/>
          </a:xfrm>
        </p:grpSpPr>
        <p:grpSp>
          <p:nvGrpSpPr>
            <p:cNvPr id="3277" name="Group 205"/>
            <p:cNvGrpSpPr/>
            <p:nvPr/>
          </p:nvGrpSpPr>
          <p:grpSpPr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3278" name="十字星 107"/>
              <p:cNvPicPr/>
              <p:nvPr/>
            </p:nvPicPr>
            <p:blipFill>
              <a:blip r:embed="rId71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2" name="Text Box 207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80" name="Group 208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3281" name="十字星 108"/>
              <p:cNvPicPr/>
              <p:nvPr/>
            </p:nvPicPr>
            <p:blipFill>
              <a:blip r:embed="rId7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3" name="Text Box 210"/>
              <p:cNvSpPr txBox="1">
                <a:spLocks noChangeArrowheads="1"/>
              </p:cNvSpPr>
              <p:nvPr/>
            </p:nvSpPr>
            <p:spPr bwMode="auto">
              <a:xfrm rot="2700000">
                <a:off x="112012" y="111885"/>
                <a:ext cx="68263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83" name="Group 211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3284" name="椭圆 109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4" name="Text Box 213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86" name="Group 214"/>
          <p:cNvGrpSpPr/>
          <p:nvPr userDrawn="1"/>
        </p:nvGrpSpPr>
        <p:grpSpPr>
          <a:xfrm>
            <a:off x="1268413" y="3736975"/>
            <a:ext cx="595312" cy="790575"/>
            <a:chOff x="0" y="0"/>
            <a:chExt cx="1024128" cy="1024128"/>
          </a:xfrm>
        </p:grpSpPr>
        <p:grpSp>
          <p:nvGrpSpPr>
            <p:cNvPr id="3287" name="Group 215"/>
            <p:cNvGrpSpPr/>
            <p:nvPr/>
          </p:nvGrpSpPr>
          <p:grpSpPr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3288" name="十字星 11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5" name="Text Box 217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90" name="Group 218"/>
            <p:cNvGrpSpPr/>
            <p:nvPr/>
          </p:nvGrpSpPr>
          <p:grpSpPr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3291" name="十字星 112"/>
              <p:cNvPicPr/>
              <p:nvPr/>
            </p:nvPicPr>
            <p:blipFill>
              <a:blip r:embed="rId73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6" name="Text Box 220"/>
              <p:cNvSpPr txBox="1">
                <a:spLocks noChangeArrowheads="1"/>
              </p:cNvSpPr>
              <p:nvPr/>
            </p:nvSpPr>
            <p:spPr bwMode="auto">
              <a:xfrm rot="2700000">
                <a:off x="108807" y="111347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93" name="Group 221"/>
            <p:cNvGrpSpPr/>
            <p:nvPr/>
          </p:nvGrpSpPr>
          <p:grpSpPr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3294" name="椭圆 113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7" name="Text Box 223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96" name="Group 224"/>
          <p:cNvGrpSpPr/>
          <p:nvPr userDrawn="1"/>
        </p:nvGrpSpPr>
        <p:grpSpPr>
          <a:xfrm>
            <a:off x="144463" y="1785938"/>
            <a:ext cx="561975" cy="781050"/>
            <a:chOff x="0" y="0"/>
            <a:chExt cx="750277" cy="780485"/>
          </a:xfrm>
        </p:grpSpPr>
        <p:grpSp>
          <p:nvGrpSpPr>
            <p:cNvPr id="3297" name="Group 225"/>
            <p:cNvGrpSpPr/>
            <p:nvPr/>
          </p:nvGrpSpPr>
          <p:grpSpPr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3298" name="任意多边形 123"/>
              <p:cNvSpPr/>
              <p:nvPr/>
            </p:nvSpPr>
            <p:spPr>
              <a:xfrm>
                <a:off x="383642" y="342256"/>
                <a:ext cx="79213" cy="636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857" y="400193"/>
                  </a:cxn>
                  <a:cxn ang="0">
                    <a:pos x="19213" y="64031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299" name="组合 121"/>
              <p:cNvPicPr/>
              <p:nvPr/>
            </p:nvPicPr>
            <p:blipFill>
              <a:blip r:embed="rId74" cstate="print"/>
              <a:stretch>
                <a:fillRect/>
              </a:stretch>
            </p:blipFill>
            <p:spPr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00" name="Group 228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301" name="Group 229"/>
              <p:cNvGrpSpPr/>
              <p:nvPr/>
            </p:nvGrpSpPr>
            <p:grpSpPr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3302" name="椭圆 117"/>
                <p:cNvPicPr/>
                <p:nvPr/>
              </p:nvPicPr>
              <p:blipFill>
                <a:blip r:embed="rId75" cstate="print"/>
                <a:stretch>
                  <a:fillRect/>
                </a:stretch>
              </p:blipFill>
              <p:spPr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8" name="Text Box 231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04" name="Group 232"/>
              <p:cNvGrpSpPr/>
              <p:nvPr/>
            </p:nvGrpSpPr>
            <p:grpSpPr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3305" name="椭圆 118"/>
                <p:cNvPicPr/>
                <p:nvPr/>
              </p:nvPicPr>
              <p:blipFill>
                <a:blip r:embed="rId76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9" name="Text Box 234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07" name="Group 235"/>
              <p:cNvGrpSpPr/>
              <p:nvPr/>
            </p:nvGrpSpPr>
            <p:grpSpPr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3308" name="新月形 119"/>
                <p:cNvPicPr/>
                <p:nvPr/>
              </p:nvPicPr>
              <p:blipFill>
                <a:blip r:embed="rId77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0" name="Text Box 237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10" name="Group 238"/>
              <p:cNvGrpSpPr/>
              <p:nvPr/>
            </p:nvGrpSpPr>
            <p:grpSpPr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3311" name="新月形 120"/>
                <p:cNvPicPr/>
                <p:nvPr/>
              </p:nvPicPr>
              <p:blipFill>
                <a:blip r:embed="rId78" cstate="print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1" name="Text Box 240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13" name="Group 241"/>
              <p:cNvGrpSpPr/>
              <p:nvPr/>
            </p:nvGrpSpPr>
            <p:grpSpPr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3314" name="新月形 121"/>
                <p:cNvPicPr/>
                <p:nvPr/>
              </p:nvPicPr>
              <p:blipFill>
                <a:blip r:embed="rId79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2" name="Text Box 24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16" name="Group 244"/>
              <p:cNvGrpSpPr/>
              <p:nvPr/>
            </p:nvGrpSpPr>
            <p:grpSpPr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3317" name="新月形 122"/>
                <p:cNvPicPr/>
                <p:nvPr/>
              </p:nvPicPr>
              <p:blipFill>
                <a:blip r:embed="rId80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3" name="Text Box 24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19" name="Group 247"/>
          <p:cNvGrpSpPr/>
          <p:nvPr userDrawn="1"/>
        </p:nvGrpSpPr>
        <p:grpSpPr>
          <a:xfrm>
            <a:off x="138113" y="2363788"/>
            <a:ext cx="563562" cy="781050"/>
            <a:chOff x="0" y="0"/>
            <a:chExt cx="750277" cy="780485"/>
          </a:xfrm>
        </p:grpSpPr>
        <p:grpSp>
          <p:nvGrpSpPr>
            <p:cNvPr id="3320" name="Group 248"/>
            <p:cNvGrpSpPr/>
            <p:nvPr/>
          </p:nvGrpSpPr>
          <p:grpSpPr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3321" name="任意多边形 143"/>
              <p:cNvSpPr/>
              <p:nvPr/>
            </p:nvSpPr>
            <p:spPr>
              <a:xfrm>
                <a:off x="385024" y="343602"/>
                <a:ext cx="79046" cy="634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46"/>
                  </a:cxn>
                  <a:cxn ang="0">
                    <a:pos x="19012" y="629036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22" name="组合 141"/>
              <p:cNvPicPr/>
              <p:nvPr/>
            </p:nvPicPr>
            <p:blipFill>
              <a:blip r:embed="rId81" cstate="print"/>
              <a:stretch>
                <a:fillRect/>
              </a:stretch>
            </p:blipFill>
            <p:spPr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23" name="Group 25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324" name="Group 252"/>
              <p:cNvGrpSpPr/>
              <p:nvPr/>
            </p:nvGrpSpPr>
            <p:grpSpPr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3325" name="椭圆 137"/>
                <p:cNvPicPr/>
                <p:nvPr/>
              </p:nvPicPr>
              <p:blipFill>
                <a:blip r:embed="rId82" cstate="print"/>
                <a:stretch>
                  <a:fillRect/>
                </a:stretch>
              </p:blipFill>
              <p:spPr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5" name="Text Box 25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27" name="Group 255"/>
              <p:cNvGrpSpPr/>
              <p:nvPr/>
            </p:nvGrpSpPr>
            <p:grpSpPr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3328" name="椭圆 138"/>
                <p:cNvPicPr/>
                <p:nvPr/>
              </p:nvPicPr>
              <p:blipFill>
                <a:blip r:embed="rId83" cstate="print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8" name="Text Box 257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0" name="Group 258"/>
              <p:cNvGrpSpPr/>
              <p:nvPr/>
            </p:nvGrpSpPr>
            <p:grpSpPr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3331" name="新月形 139"/>
                <p:cNvPicPr/>
                <p:nvPr/>
              </p:nvPicPr>
              <p:blipFill>
                <a:blip r:embed="rId84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9" name="Text Box 26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3" name="Group 261"/>
              <p:cNvGrpSpPr/>
              <p:nvPr/>
            </p:nvGrpSpPr>
            <p:grpSpPr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3334" name="新月形 140"/>
                <p:cNvPicPr/>
                <p:nvPr/>
              </p:nvPicPr>
              <p:blipFill>
                <a:blip r:embed="rId85" cstate="print"/>
                <a:stretch>
                  <a:fillRect/>
                </a:stretch>
              </p:blipFill>
              <p:spPr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4" name="Text Box 26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6" name="Group 264"/>
              <p:cNvGrpSpPr/>
              <p:nvPr/>
            </p:nvGrpSpPr>
            <p:grpSpPr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3337" name="新月形 141"/>
                <p:cNvPicPr/>
                <p:nvPr/>
              </p:nvPicPr>
              <p:blipFill>
                <a:blip r:embed="rId86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1" name="Text Box 26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9" name="Group 267"/>
              <p:cNvGrpSpPr/>
              <p:nvPr/>
            </p:nvGrpSpPr>
            <p:grpSpPr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3340" name="新月形 142"/>
                <p:cNvPicPr/>
                <p:nvPr/>
              </p:nvPicPr>
              <p:blipFill>
                <a:blip r:embed="rId87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" name="Text Box 26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42" name="Group 270"/>
          <p:cNvGrpSpPr/>
          <p:nvPr userDrawn="1"/>
        </p:nvGrpSpPr>
        <p:grpSpPr>
          <a:xfrm>
            <a:off x="6291263" y="142875"/>
            <a:ext cx="563562" cy="781050"/>
            <a:chOff x="0" y="0"/>
            <a:chExt cx="750277" cy="780485"/>
          </a:xfrm>
        </p:grpSpPr>
        <p:grpSp>
          <p:nvGrpSpPr>
            <p:cNvPr id="3343" name="Group 271"/>
            <p:cNvGrpSpPr/>
            <p:nvPr/>
          </p:nvGrpSpPr>
          <p:grpSpPr>
            <a:xfrm>
              <a:off x="48412" y="63246"/>
              <a:ext cx="540065" cy="687094"/>
              <a:chOff x="0" y="0"/>
              <a:chExt cx="768953" cy="978295"/>
            </a:xfrm>
          </p:grpSpPr>
          <p:sp>
            <p:nvSpPr>
              <p:cNvPr id="3344" name="任意多边形 163"/>
              <p:cNvSpPr/>
              <p:nvPr/>
            </p:nvSpPr>
            <p:spPr>
              <a:xfrm>
                <a:off x="385024" y="343614"/>
                <a:ext cx="79046" cy="6346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55"/>
                  </a:cxn>
                  <a:cxn ang="0">
                    <a:pos x="19012" y="62905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45" name="组合 161"/>
              <p:cNvPicPr/>
              <p:nvPr/>
            </p:nvPicPr>
            <p:blipFill>
              <a:blip r:embed="rId88" cstate="print"/>
              <a:stretch>
                <a:fillRect/>
              </a:stretch>
            </p:blipFill>
            <p:spPr>
              <a:xfrm>
                <a:off x="-8583" y="122987"/>
                <a:ext cx="789199" cy="5290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46" name="Group 274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347" name="Group 275"/>
              <p:cNvGrpSpPr/>
              <p:nvPr/>
            </p:nvGrpSpPr>
            <p:grpSpPr>
              <a:xfrm>
                <a:off x="54566" y="15610"/>
                <a:ext cx="359371" cy="383770"/>
                <a:chOff x="0" y="0"/>
                <a:chExt cx="359664" cy="384048"/>
              </a:xfrm>
            </p:grpSpPr>
            <p:pic>
              <p:nvPicPr>
                <p:cNvPr id="3348" name="椭圆 157"/>
                <p:cNvPicPr/>
                <p:nvPr/>
              </p:nvPicPr>
              <p:blipFill>
                <a:blip r:embed="rId89" cstate="print"/>
                <a:stretch>
                  <a:fillRect/>
                </a:stretch>
              </p:blipFill>
              <p:spPr>
                <a:xfrm>
                  <a:off x="0" y="0"/>
                  <a:ext cx="35966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" name="Text Box 27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7153" y="46292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0" name="Group 278"/>
              <p:cNvGrpSpPr/>
              <p:nvPr/>
            </p:nvGrpSpPr>
            <p:grpSpPr>
              <a:xfrm>
                <a:off x="-6345" y="9518"/>
                <a:ext cx="761380" cy="761449"/>
                <a:chOff x="0" y="0"/>
                <a:chExt cx="762000" cy="762000"/>
              </a:xfrm>
            </p:grpSpPr>
            <p:pic>
              <p:nvPicPr>
                <p:cNvPr id="3351" name="椭圆 158"/>
                <p:cNvPicPr/>
                <p:nvPr/>
              </p:nvPicPr>
              <p:blipFill>
                <a:blip r:embed="rId90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" name="Text Box 280"/>
                <p:cNvSpPr txBox="1">
                  <a:spLocks noChangeArrowheads="1"/>
                </p:cNvSpPr>
                <p:nvPr/>
              </p:nvSpPr>
              <p:spPr bwMode="auto">
                <a:xfrm>
                  <a:off x="115888" y="117475"/>
                  <a:ext cx="531812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3" name="Group 281"/>
              <p:cNvGrpSpPr/>
              <p:nvPr/>
            </p:nvGrpSpPr>
            <p:grpSpPr>
              <a:xfrm>
                <a:off x="18019" y="100892"/>
                <a:ext cx="280188" cy="536060"/>
                <a:chOff x="0" y="0"/>
                <a:chExt cx="280416" cy="536448"/>
              </a:xfrm>
            </p:grpSpPr>
            <p:pic>
              <p:nvPicPr>
                <p:cNvPr id="3354" name="新月形 159"/>
                <p:cNvPicPr/>
                <p:nvPr/>
              </p:nvPicPr>
              <p:blipFill>
                <a:blip r:embed="rId91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2" name="Text Box 283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1654" y="148273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6" name="Group 284"/>
              <p:cNvGrpSpPr/>
              <p:nvPr/>
            </p:nvGrpSpPr>
            <p:grpSpPr>
              <a:xfrm>
                <a:off x="432210" y="332372"/>
                <a:ext cx="304552" cy="389862"/>
                <a:chOff x="0" y="0"/>
                <a:chExt cx="304800" cy="390144"/>
              </a:xfrm>
            </p:grpSpPr>
            <p:pic>
              <p:nvPicPr>
                <p:cNvPr id="3357" name="新月形 160"/>
                <p:cNvPicPr/>
                <p:nvPr/>
              </p:nvPicPr>
              <p:blipFill>
                <a:blip r:embed="rId92" cstate="print"/>
                <a:stretch>
                  <a:fillRect/>
                </a:stretch>
              </p:blipFill>
              <p:spPr>
                <a:xfrm>
                  <a:off x="0" y="0"/>
                  <a:ext cx="30480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88" name="Text Box 286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3551" y="173800"/>
                  <a:ext cx="20637" cy="1571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9" name="Group 287"/>
              <p:cNvGrpSpPr/>
              <p:nvPr/>
            </p:nvGrpSpPr>
            <p:grpSpPr>
              <a:xfrm>
                <a:off x="176386" y="100892"/>
                <a:ext cx="225368" cy="243664"/>
                <a:chOff x="0" y="0"/>
                <a:chExt cx="225552" cy="243840"/>
              </a:xfrm>
            </p:grpSpPr>
            <p:pic>
              <p:nvPicPr>
                <p:cNvPr id="3360" name="新月形 161"/>
                <p:cNvPicPr/>
                <p:nvPr/>
              </p:nvPicPr>
              <p:blipFill>
                <a:blip r:embed="rId93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4" name="Text Box 2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1595" y="6985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62" name="Group 290"/>
              <p:cNvGrpSpPr/>
              <p:nvPr/>
            </p:nvGrpSpPr>
            <p:grpSpPr>
              <a:xfrm>
                <a:off x="145931" y="265365"/>
                <a:ext cx="219277" cy="249755"/>
                <a:chOff x="0" y="0"/>
                <a:chExt cx="219456" cy="249936"/>
              </a:xfrm>
            </p:grpSpPr>
            <p:pic>
              <p:nvPicPr>
                <p:cNvPr id="3363" name="新月形 162"/>
                <p:cNvPicPr/>
                <p:nvPr/>
              </p:nvPicPr>
              <p:blipFill>
                <a:blip r:embed="rId94" cstate="print"/>
                <a:stretch>
                  <a:fillRect/>
                </a:stretch>
              </p:blipFill>
              <p:spPr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" name="Text Box 29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8738" y="9081"/>
                  <a:ext cx="58737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65" name="Group 293"/>
          <p:cNvGrpSpPr/>
          <p:nvPr userDrawn="1"/>
        </p:nvGrpSpPr>
        <p:grpSpPr>
          <a:xfrm>
            <a:off x="344488" y="1077913"/>
            <a:ext cx="8543925" cy="5116512"/>
            <a:chOff x="0" y="0"/>
            <a:chExt cx="11391651" cy="5116551"/>
          </a:xfrm>
        </p:grpSpPr>
        <p:sp>
          <p:nvSpPr>
            <p:cNvPr id="2834" name="圆角矩形 175"/>
            <p:cNvSpPr>
              <a:spLocks noChangeArrowheads="1"/>
            </p:cNvSpPr>
            <p:nvPr/>
          </p:nvSpPr>
          <p:spPr bwMode="auto">
            <a:xfrm>
              <a:off x="0" y="0"/>
              <a:ext cx="11391651" cy="5116551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6" name="圆角矩形 176"/>
            <p:cNvSpPr>
              <a:spLocks noChangeArrowheads="1"/>
            </p:cNvSpPr>
            <p:nvPr/>
          </p:nvSpPr>
          <p:spPr bwMode="auto">
            <a:xfrm>
              <a:off x="227008" y="225427"/>
              <a:ext cx="10923348" cy="4711736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368" name="Group 296"/>
          <p:cNvGrpSpPr/>
          <p:nvPr userDrawn="1"/>
        </p:nvGrpSpPr>
        <p:grpSpPr>
          <a:xfrm>
            <a:off x="-258762" y="4252913"/>
            <a:ext cx="9551987" cy="2763837"/>
            <a:chOff x="0" y="0"/>
            <a:chExt cx="12738367" cy="2763525"/>
          </a:xfrm>
        </p:grpSpPr>
        <p:grpSp>
          <p:nvGrpSpPr>
            <p:cNvPr id="3369" name="Group 297"/>
            <p:cNvGrpSpPr/>
            <p:nvPr/>
          </p:nvGrpSpPr>
          <p:grpSpPr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3370" name="任意多边形 962"/>
              <p:cNvSpPr/>
              <p:nvPr/>
            </p:nvSpPr>
            <p:spPr>
              <a:xfrm>
                <a:off x="636509" y="888901"/>
                <a:ext cx="179413" cy="1715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009" y="538349"/>
                  </a:cxn>
                  <a:cxn ang="0">
                    <a:pos x="167009" y="171520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71" name="Group 299"/>
              <p:cNvGrpSpPr/>
              <p:nvPr/>
            </p:nvGrpSpPr>
            <p:grpSpPr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3372" name="圆角矩形 1462"/>
                <p:cNvSpPr/>
                <p:nvPr/>
              </p:nvSpPr>
              <p:spPr>
                <a:xfrm rot="-230156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3" name="圆角矩形 1462"/>
                <p:cNvSpPr/>
                <p:nvPr/>
              </p:nvSpPr>
              <p:spPr>
                <a:xfrm rot="51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4" name="圆角矩形 1462"/>
                <p:cNvSpPr/>
                <p:nvPr/>
              </p:nvSpPr>
              <p:spPr>
                <a:xfrm rot="246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5" name="圆角矩形 1462"/>
                <p:cNvSpPr/>
                <p:nvPr/>
              </p:nvSpPr>
              <p:spPr>
                <a:xfrm rot="78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6" name="圆角矩形 1462"/>
                <p:cNvSpPr/>
                <p:nvPr/>
              </p:nvSpPr>
              <p:spPr>
                <a:xfrm rot="10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7" name="圆角矩形 1462"/>
                <p:cNvSpPr/>
                <p:nvPr/>
              </p:nvSpPr>
              <p:spPr>
                <a:xfrm rot="64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8" name="圆角矩形 1462"/>
                <p:cNvSpPr/>
                <p:nvPr/>
              </p:nvSpPr>
              <p:spPr>
                <a:xfrm rot="37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9" name="圆角矩形 1462"/>
                <p:cNvSpPr/>
                <p:nvPr/>
              </p:nvSpPr>
              <p:spPr>
                <a:xfrm rot="91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0" name="圆角矩形 1462"/>
                <p:cNvSpPr/>
                <p:nvPr/>
              </p:nvSpPr>
              <p:spPr>
                <a:xfrm rot="10129818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38" name="椭圆 973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382" name="Group 310"/>
            <p:cNvGrpSpPr/>
            <p:nvPr/>
          </p:nvGrpSpPr>
          <p:grpSpPr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3383" name="任意多边形 957"/>
              <p:cNvSpPr/>
              <p:nvPr/>
            </p:nvSpPr>
            <p:spPr>
              <a:xfrm rot="2555186">
                <a:off x="114539" y="118"/>
                <a:ext cx="1110596" cy="1119861"/>
              </a:xfrm>
              <a:custGeom>
                <a:avLst/>
                <a:gdLst/>
                <a:ahLst/>
                <a:cxnLst>
                  <a:cxn ang="0">
                    <a:pos x="39418" y="437202"/>
                  </a:cxn>
                  <a:cxn ang="0">
                    <a:pos x="278506" y="9109"/>
                  </a:cxn>
                  <a:cxn ang="0">
                    <a:pos x="399965" y="186624"/>
                  </a:cxn>
                  <a:cxn ang="0">
                    <a:pos x="266937" y="230710"/>
                  </a:cxn>
                  <a:cxn ang="0">
                    <a:pos x="39418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84" name="Group 312"/>
              <p:cNvGrpSpPr/>
              <p:nvPr/>
            </p:nvGrpSpPr>
            <p:grpSpPr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3385" name="任意多边形 959"/>
                <p:cNvSpPr/>
                <p:nvPr/>
              </p:nvSpPr>
              <p:spPr>
                <a:xfrm>
                  <a:off x="-27696" y="259515"/>
                  <a:ext cx="1187025" cy="544410"/>
                </a:xfrm>
                <a:custGeom>
                  <a:avLst/>
                  <a:gdLst/>
                  <a:ahLst/>
                  <a:cxnLst>
                    <a:cxn ang="0">
                      <a:pos x="0" y="275838"/>
                    </a:cxn>
                    <a:cxn ang="0">
                      <a:pos x="779080" y="10471"/>
                    </a:cxn>
                    <a:cxn ang="0">
                      <a:pos x="1190504" y="541205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6" name="任意多边形 960"/>
                <p:cNvSpPr/>
                <p:nvPr/>
              </p:nvSpPr>
              <p:spPr>
                <a:xfrm>
                  <a:off x="37647" y="275638"/>
                  <a:ext cx="453792" cy="420246"/>
                </a:xfrm>
                <a:custGeom>
                  <a:avLst/>
                  <a:gdLst/>
                  <a:ahLst/>
                  <a:cxnLst>
                    <a:cxn ang="0">
                      <a:pos x="0" y="66859"/>
                    </a:cxn>
                    <a:cxn ang="0">
                      <a:pos x="440702" y="25389"/>
                    </a:cxn>
                    <a:cxn ang="0">
                      <a:pos x="267879" y="406916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7" name="任意多边形 961"/>
                <p:cNvSpPr/>
                <p:nvPr/>
              </p:nvSpPr>
              <p:spPr>
                <a:xfrm rot="2155618">
                  <a:off x="238646" y="3910"/>
                  <a:ext cx="795329" cy="448899"/>
                </a:xfrm>
                <a:custGeom>
                  <a:avLst/>
                  <a:gdLst/>
                  <a:ahLst/>
                  <a:cxnLst>
                    <a:cxn ang="0">
                      <a:pos x="0" y="173225"/>
                    </a:cxn>
                    <a:cxn ang="0">
                      <a:pos x="763745" y="156636"/>
                    </a:cxn>
                    <a:cxn ang="0">
                      <a:pos x="674968" y="439030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88" name="Group 316"/>
            <p:cNvGrpSpPr/>
            <p:nvPr/>
          </p:nvGrpSpPr>
          <p:grpSpPr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3389" name="任意多边形 952"/>
              <p:cNvSpPr/>
              <p:nvPr/>
            </p:nvSpPr>
            <p:spPr>
              <a:xfrm rot="2555186">
                <a:off x="115422" y="-15884"/>
                <a:ext cx="1129703" cy="1119859"/>
              </a:xfrm>
              <a:custGeom>
                <a:avLst/>
                <a:gdLst/>
                <a:ahLst/>
                <a:cxnLst>
                  <a:cxn ang="0">
                    <a:pos x="41492" y="437198"/>
                  </a:cxn>
                  <a:cxn ang="0">
                    <a:pos x="293159" y="9109"/>
                  </a:cxn>
                  <a:cxn ang="0">
                    <a:pos x="421005" y="186622"/>
                  </a:cxn>
                  <a:cxn ang="0">
                    <a:pos x="280980" y="230708"/>
                  </a:cxn>
                  <a:cxn ang="0">
                    <a:pos x="41492" y="437198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90" name="Group 318"/>
              <p:cNvGrpSpPr/>
              <p:nvPr/>
            </p:nvGrpSpPr>
            <p:grpSpPr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3391" name="任意多边形 954"/>
                <p:cNvSpPr/>
                <p:nvPr/>
              </p:nvSpPr>
              <p:spPr>
                <a:xfrm>
                  <a:off x="7905" y="249789"/>
                  <a:ext cx="1215687" cy="542023"/>
                </a:xfrm>
                <a:custGeom>
                  <a:avLst/>
                  <a:gdLst/>
                  <a:ahLst/>
                  <a:cxnLst>
                    <a:cxn ang="0">
                      <a:pos x="0" y="272242"/>
                    </a:cxn>
                    <a:cxn ang="0">
                      <a:pos x="833728" y="10335"/>
                    </a:cxn>
                    <a:cxn ang="0">
                      <a:pos x="1274012" y="534147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2" name="任意多边形 955"/>
                <p:cNvSpPr/>
                <p:nvPr/>
              </p:nvSpPr>
              <p:spPr>
                <a:xfrm>
                  <a:off x="75716" y="260060"/>
                  <a:ext cx="463346" cy="422635"/>
                </a:xfrm>
                <a:custGeom>
                  <a:avLst/>
                  <a:gdLst/>
                  <a:ahLst/>
                  <a:cxnLst>
                    <a:cxn ang="0">
                      <a:pos x="0" y="68383"/>
                    </a:cxn>
                    <a:cxn ang="0">
                      <a:pos x="469195" y="25967"/>
                    </a:cxn>
                    <a:cxn ang="0">
                      <a:pos x="285197" y="416193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3" name="任意多边形 956"/>
                <p:cNvSpPr/>
                <p:nvPr/>
              </p:nvSpPr>
              <p:spPr>
                <a:xfrm rot="2155618">
                  <a:off x="270294" y="-13929"/>
                  <a:ext cx="816826" cy="456062"/>
                </a:xfrm>
                <a:custGeom>
                  <a:avLst/>
                  <a:gdLst/>
                  <a:ahLst/>
                  <a:cxnLst>
                    <a:cxn ang="0">
                      <a:pos x="0" y="177864"/>
                    </a:cxn>
                    <a:cxn ang="0">
                      <a:pos x="820172" y="160832"/>
                    </a:cxn>
                    <a:cxn ang="0">
                      <a:pos x="724836" y="45078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94" name="Group 322"/>
            <p:cNvGrpSpPr/>
            <p:nvPr/>
          </p:nvGrpSpPr>
          <p:grpSpPr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3395" name="任意多边形 947"/>
              <p:cNvSpPr/>
              <p:nvPr/>
            </p:nvSpPr>
            <p:spPr>
              <a:xfrm rot="2555186">
                <a:off x="115392" y="-15895"/>
                <a:ext cx="1129701" cy="1119859"/>
              </a:xfrm>
              <a:custGeom>
                <a:avLst/>
                <a:gdLst/>
                <a:ahLst/>
                <a:cxnLst>
                  <a:cxn ang="0">
                    <a:pos x="41492" y="437198"/>
                  </a:cxn>
                  <a:cxn ang="0">
                    <a:pos x="293156" y="9109"/>
                  </a:cxn>
                  <a:cxn ang="0">
                    <a:pos x="421001" y="186622"/>
                  </a:cxn>
                  <a:cxn ang="0">
                    <a:pos x="280978" y="230708"/>
                  </a:cxn>
                  <a:cxn ang="0">
                    <a:pos x="41492" y="437198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96" name="Group 324"/>
              <p:cNvGrpSpPr/>
              <p:nvPr/>
            </p:nvGrpSpPr>
            <p:grpSpPr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3397" name="任意多边形 949"/>
                <p:cNvSpPr/>
                <p:nvPr/>
              </p:nvSpPr>
              <p:spPr>
                <a:xfrm>
                  <a:off x="24362" y="251144"/>
                  <a:ext cx="1213295" cy="542021"/>
                </a:xfrm>
                <a:custGeom>
                  <a:avLst/>
                  <a:gdLst/>
                  <a:ahLst/>
                  <a:cxnLst>
                    <a:cxn ang="0">
                      <a:pos x="0" y="272241"/>
                    </a:cxn>
                    <a:cxn ang="0">
                      <a:pos x="828791" y="10335"/>
                    </a:cxn>
                    <a:cxn ang="0">
                      <a:pos x="1266468" y="534145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8" name="任意多边形 950"/>
                <p:cNvSpPr/>
                <p:nvPr/>
              </p:nvSpPr>
              <p:spPr>
                <a:xfrm>
                  <a:off x="84980" y="271498"/>
                  <a:ext cx="463345" cy="413084"/>
                </a:xfrm>
                <a:custGeom>
                  <a:avLst/>
                  <a:gdLst/>
                  <a:ahLst/>
                  <a:cxnLst>
                    <a:cxn ang="0">
                      <a:pos x="0" y="63874"/>
                    </a:cxn>
                    <a:cxn ang="0">
                      <a:pos x="461872" y="24255"/>
                    </a:cxn>
                    <a:cxn ang="0">
                      <a:pos x="280746" y="388747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9" name="任意多边形 951"/>
                <p:cNvSpPr/>
                <p:nvPr/>
              </p:nvSpPr>
              <p:spPr>
                <a:xfrm rot="2155618">
                  <a:off x="284162" y="-3989"/>
                  <a:ext cx="812048" cy="451288"/>
                </a:xfrm>
                <a:custGeom>
                  <a:avLst/>
                  <a:gdLst/>
                  <a:ahLst/>
                  <a:cxnLst>
                    <a:cxn ang="0">
                      <a:pos x="0" y="175073"/>
                    </a:cxn>
                    <a:cxn ang="0">
                      <a:pos x="800971" y="158308"/>
                    </a:cxn>
                    <a:cxn ang="0">
                      <a:pos x="707868" y="443715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400" name="Group 328"/>
            <p:cNvGrpSpPr/>
            <p:nvPr/>
          </p:nvGrpSpPr>
          <p:grpSpPr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3401" name="任意多边形 935"/>
              <p:cNvSpPr/>
              <p:nvPr/>
            </p:nvSpPr>
            <p:spPr>
              <a:xfrm>
                <a:off x="635732" y="888755"/>
                <a:ext cx="179269" cy="17161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6339" y="538724"/>
                  </a:cxn>
                  <a:cxn ang="0">
                    <a:pos x="166339" y="1716400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402" name="Group 330"/>
              <p:cNvGrpSpPr/>
              <p:nvPr/>
            </p:nvGrpSpPr>
            <p:grpSpPr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3403" name="圆角矩形 1462"/>
                <p:cNvSpPr/>
                <p:nvPr/>
              </p:nvSpPr>
              <p:spPr>
                <a:xfrm rot="-230156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4" name="圆角矩形 1462"/>
                <p:cNvSpPr/>
                <p:nvPr/>
              </p:nvSpPr>
              <p:spPr>
                <a:xfrm rot="516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5" name="圆角矩形 1462"/>
                <p:cNvSpPr/>
                <p:nvPr/>
              </p:nvSpPr>
              <p:spPr>
                <a:xfrm rot="246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6" name="圆角矩形 1462"/>
                <p:cNvSpPr/>
                <p:nvPr/>
              </p:nvSpPr>
              <p:spPr>
                <a:xfrm rot="786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7" name="圆角矩形 1462"/>
                <p:cNvSpPr/>
                <p:nvPr/>
              </p:nvSpPr>
              <p:spPr>
                <a:xfrm rot="10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8" name="圆角矩形 1462"/>
                <p:cNvSpPr/>
                <p:nvPr/>
              </p:nvSpPr>
              <p:spPr>
                <a:xfrm rot="648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9" name="圆角矩形 1462"/>
                <p:cNvSpPr/>
                <p:nvPr/>
              </p:nvSpPr>
              <p:spPr>
                <a:xfrm rot="378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0" name="圆角矩形 1462"/>
                <p:cNvSpPr/>
                <p:nvPr/>
              </p:nvSpPr>
              <p:spPr>
                <a:xfrm rot="91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1" name="圆角矩形 1462"/>
                <p:cNvSpPr/>
                <p:nvPr/>
              </p:nvSpPr>
              <p:spPr>
                <a:xfrm rot="10129818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40" name="椭圆 946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413" name="Group 341"/>
            <p:cNvGrpSpPr/>
            <p:nvPr/>
          </p:nvGrpSpPr>
          <p:grpSpPr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3414" name="任意多边形 923"/>
              <p:cNvSpPr/>
              <p:nvPr/>
            </p:nvSpPr>
            <p:spPr>
              <a:xfrm>
                <a:off x="637527" y="888731"/>
                <a:ext cx="177146" cy="17162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721" y="538954"/>
                  </a:cxn>
                  <a:cxn ang="0">
                    <a:pos x="156721" y="171713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415" name="Group 343"/>
              <p:cNvGrpSpPr/>
              <p:nvPr/>
            </p:nvGrpSpPr>
            <p:grpSpPr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3416" name="圆角矩形 1462"/>
                <p:cNvSpPr/>
                <p:nvPr/>
              </p:nvSpPr>
              <p:spPr>
                <a:xfrm rot="-230156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7" name="圆角矩形 1462"/>
                <p:cNvSpPr/>
                <p:nvPr/>
              </p:nvSpPr>
              <p:spPr>
                <a:xfrm rot="516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8" name="圆角矩形 1462"/>
                <p:cNvSpPr/>
                <p:nvPr/>
              </p:nvSpPr>
              <p:spPr>
                <a:xfrm rot="246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9" name="圆角矩形 1462"/>
                <p:cNvSpPr/>
                <p:nvPr/>
              </p:nvSpPr>
              <p:spPr>
                <a:xfrm rot="786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0" name="圆角矩形 1462"/>
                <p:cNvSpPr/>
                <p:nvPr/>
              </p:nvSpPr>
              <p:spPr>
                <a:xfrm rot="10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1" name="圆角矩形 1462"/>
                <p:cNvSpPr/>
                <p:nvPr/>
              </p:nvSpPr>
              <p:spPr>
                <a:xfrm rot="648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2" name="圆角矩形 1462"/>
                <p:cNvSpPr/>
                <p:nvPr/>
              </p:nvSpPr>
              <p:spPr>
                <a:xfrm rot="378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3" name="圆角矩形 1462"/>
                <p:cNvSpPr/>
                <p:nvPr/>
              </p:nvSpPr>
              <p:spPr>
                <a:xfrm rot="91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4" name="圆角矩形 1462"/>
                <p:cNvSpPr/>
                <p:nvPr/>
              </p:nvSpPr>
              <p:spPr>
                <a:xfrm rot="10129818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42" name="椭圆 934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426" name="Group 354"/>
            <p:cNvGrpSpPr/>
            <p:nvPr/>
          </p:nvGrpSpPr>
          <p:grpSpPr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3427" name="任意多边形 912"/>
              <p:cNvSpPr/>
              <p:nvPr/>
            </p:nvSpPr>
            <p:spPr>
              <a:xfrm>
                <a:off x="383334" y="342022"/>
                <a:ext cx="81238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7" y="401685"/>
                  </a:cxn>
                  <a:cxn ang="0">
                    <a:pos x="2179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28" name="组合 910"/>
              <p:cNvPicPr/>
              <p:nvPr/>
            </p:nvPicPr>
            <p:blipFill>
              <a:blip r:embed="rId95" cstate="print"/>
              <a:stretch>
                <a:fillRect/>
              </a:stretch>
            </p:blipFill>
            <p:spPr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29" name="Group 357"/>
            <p:cNvGrpSpPr/>
            <p:nvPr/>
          </p:nvGrpSpPr>
          <p:grpSpPr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3430" name="任意多边形 901"/>
              <p:cNvSpPr/>
              <p:nvPr/>
            </p:nvSpPr>
            <p:spPr>
              <a:xfrm>
                <a:off x="384519" y="341176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31" name="组合 899"/>
              <p:cNvPicPr/>
              <p:nvPr/>
            </p:nvPicPr>
            <p:blipFill>
              <a:blip r:embed="rId96" cstate="print"/>
              <a:stretch>
                <a:fillRect/>
              </a:stretch>
            </p:blipFill>
            <p:spPr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32" name="Group 360"/>
            <p:cNvGrpSpPr/>
            <p:nvPr/>
          </p:nvGrpSpPr>
          <p:grpSpPr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3433" name="任意多边形 890"/>
              <p:cNvSpPr/>
              <p:nvPr/>
            </p:nvSpPr>
            <p:spPr>
              <a:xfrm>
                <a:off x="383684" y="342481"/>
                <a:ext cx="81236" cy="637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92"/>
                  </a:cxn>
                  <a:cxn ang="0">
                    <a:pos x="21798" y="64270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34" name="组合 888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35" name="Group 363"/>
            <p:cNvGrpSpPr/>
            <p:nvPr/>
          </p:nvGrpSpPr>
          <p:grpSpPr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3436" name="任意多边形 879"/>
              <p:cNvSpPr/>
              <p:nvPr/>
            </p:nvSpPr>
            <p:spPr>
              <a:xfrm>
                <a:off x="385535" y="34255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37" name="组合 877"/>
              <p:cNvPicPr/>
              <p:nvPr/>
            </p:nvPicPr>
            <p:blipFill>
              <a:blip r:embed="rId98" cstate="print"/>
              <a:stretch>
                <a:fillRect/>
              </a:stretch>
            </p:blipFill>
            <p:spPr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38" name="Group 366"/>
            <p:cNvGrpSpPr/>
            <p:nvPr/>
          </p:nvGrpSpPr>
          <p:grpSpPr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3439" name="任意多边形 868"/>
              <p:cNvSpPr/>
              <p:nvPr/>
            </p:nvSpPr>
            <p:spPr>
              <a:xfrm>
                <a:off x="382973" y="343479"/>
                <a:ext cx="80974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89" y="393903"/>
                  </a:cxn>
                  <a:cxn ang="0">
                    <a:pos x="21447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0" name="组合 866"/>
              <p:cNvPicPr/>
              <p:nvPr/>
            </p:nvPicPr>
            <p:blipFill>
              <a:blip r:embed="rId99" cstate="print"/>
              <a:stretch>
                <a:fillRect/>
              </a:stretch>
            </p:blipFill>
            <p:spPr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41" name="Group 369"/>
            <p:cNvGrpSpPr/>
            <p:nvPr/>
          </p:nvGrpSpPr>
          <p:grpSpPr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3442" name="任意多边形 857"/>
              <p:cNvSpPr/>
              <p:nvPr/>
            </p:nvSpPr>
            <p:spPr>
              <a:xfrm>
                <a:off x="383554" y="341319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3" name="组合 855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44" name="Group 372"/>
            <p:cNvGrpSpPr/>
            <p:nvPr/>
          </p:nvGrpSpPr>
          <p:grpSpPr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3445" name="任意多边形 846"/>
              <p:cNvSpPr/>
              <p:nvPr/>
            </p:nvSpPr>
            <p:spPr>
              <a:xfrm>
                <a:off x="384380" y="342787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6" name="组合 844"/>
              <p:cNvPicPr/>
              <p:nvPr/>
            </p:nvPicPr>
            <p:blipFill>
              <a:blip r:embed="rId100" cstate="print"/>
              <a:stretch>
                <a:fillRect/>
              </a:stretch>
            </p:blipFill>
            <p:spPr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47" name="Group 375"/>
            <p:cNvGrpSpPr/>
            <p:nvPr/>
          </p:nvGrpSpPr>
          <p:grpSpPr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3448" name="任意多边形 835"/>
              <p:cNvSpPr/>
              <p:nvPr/>
            </p:nvSpPr>
            <p:spPr>
              <a:xfrm>
                <a:off x="382366" y="34320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9" name="组合 833"/>
              <p:cNvPicPr/>
              <p:nvPr/>
            </p:nvPicPr>
            <p:blipFill>
              <a:blip r:embed="rId101" cstate="print"/>
              <a:stretch>
                <a:fillRect/>
              </a:stretch>
            </p:blipFill>
            <p:spPr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0" name="Group 378"/>
            <p:cNvGrpSpPr/>
            <p:nvPr/>
          </p:nvGrpSpPr>
          <p:grpSpPr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3451" name="任意多边形 824"/>
              <p:cNvSpPr/>
              <p:nvPr/>
            </p:nvSpPr>
            <p:spPr>
              <a:xfrm>
                <a:off x="381522" y="343090"/>
                <a:ext cx="81236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3"/>
                  </a:cxn>
                  <a:cxn ang="0">
                    <a:pos x="2179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52" name="组合 822"/>
              <p:cNvPicPr/>
              <p:nvPr/>
            </p:nvPicPr>
            <p:blipFill>
              <a:blip r:embed="rId102" cstate="print"/>
              <a:stretch>
                <a:fillRect/>
              </a:stretch>
            </p:blipFill>
            <p:spPr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3" name="Group 381"/>
            <p:cNvGrpSpPr/>
            <p:nvPr/>
          </p:nvGrpSpPr>
          <p:grpSpPr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3454" name="任意多边形 813"/>
              <p:cNvSpPr/>
              <p:nvPr/>
            </p:nvSpPr>
            <p:spPr>
              <a:xfrm>
                <a:off x="385910" y="341637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55" name="组合 811"/>
              <p:cNvPicPr/>
              <p:nvPr/>
            </p:nvPicPr>
            <p:blipFill>
              <a:blip r:embed="rId103" cstate="print"/>
              <a:stretch>
                <a:fillRect/>
              </a:stretch>
            </p:blipFill>
            <p:spPr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6" name="Group 384"/>
            <p:cNvGrpSpPr/>
            <p:nvPr/>
          </p:nvGrpSpPr>
          <p:grpSpPr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3457" name="任意多边形 802"/>
              <p:cNvSpPr/>
              <p:nvPr/>
            </p:nvSpPr>
            <p:spPr>
              <a:xfrm>
                <a:off x="383849" y="341181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58" name="组合 800"/>
              <p:cNvPicPr/>
              <p:nvPr/>
            </p:nvPicPr>
            <p:blipFill>
              <a:blip r:embed="rId104" cstate="print"/>
              <a:stretch>
                <a:fillRect/>
              </a:stretch>
            </p:blipFill>
            <p:spPr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9" name="Group 387"/>
            <p:cNvGrpSpPr/>
            <p:nvPr/>
          </p:nvGrpSpPr>
          <p:grpSpPr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3460" name="任意多边形 791"/>
              <p:cNvSpPr/>
              <p:nvPr/>
            </p:nvSpPr>
            <p:spPr>
              <a:xfrm>
                <a:off x="383012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61" name="组合 789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62" name="Group 390"/>
            <p:cNvGrpSpPr/>
            <p:nvPr/>
          </p:nvGrpSpPr>
          <p:grpSpPr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3463" name="任意多边形 780"/>
              <p:cNvSpPr/>
              <p:nvPr/>
            </p:nvSpPr>
            <p:spPr>
              <a:xfrm>
                <a:off x="383707" y="34304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64" name="组合 778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65" name="Group 393"/>
            <p:cNvGrpSpPr/>
            <p:nvPr/>
          </p:nvGrpSpPr>
          <p:grpSpPr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3466" name="任意多边形 769"/>
              <p:cNvSpPr/>
              <p:nvPr/>
            </p:nvSpPr>
            <p:spPr>
              <a:xfrm>
                <a:off x="384946" y="342708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67" name="组合 767"/>
              <p:cNvPicPr/>
              <p:nvPr/>
            </p:nvPicPr>
            <p:blipFill>
              <a:blip r:embed="rId106" cstate="print"/>
              <a:stretch>
                <a:fillRect/>
              </a:stretch>
            </p:blipFill>
            <p:spPr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68" name="Group 396"/>
            <p:cNvGrpSpPr/>
            <p:nvPr/>
          </p:nvGrpSpPr>
          <p:grpSpPr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3469" name="任意多边形 758"/>
              <p:cNvSpPr/>
              <p:nvPr/>
            </p:nvSpPr>
            <p:spPr>
              <a:xfrm>
                <a:off x="382014" y="342708"/>
                <a:ext cx="81237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0" name="组合 756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71" name="Group 399"/>
            <p:cNvGrpSpPr/>
            <p:nvPr/>
          </p:nvGrpSpPr>
          <p:grpSpPr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3472" name="任意多边形 747"/>
              <p:cNvSpPr/>
              <p:nvPr/>
            </p:nvSpPr>
            <p:spPr>
              <a:xfrm>
                <a:off x="384877" y="34310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3" name="组合 745"/>
              <p:cNvPicPr/>
              <p:nvPr/>
            </p:nvPicPr>
            <p:blipFill>
              <a:blip r:embed="rId108" cstate="print"/>
              <a:stretch>
                <a:fillRect/>
              </a:stretch>
            </p:blipFill>
            <p:spPr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74" name="Group 402"/>
            <p:cNvGrpSpPr/>
            <p:nvPr/>
          </p:nvGrpSpPr>
          <p:grpSpPr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3475" name="任意多边形 736"/>
              <p:cNvSpPr/>
              <p:nvPr/>
            </p:nvSpPr>
            <p:spPr>
              <a:xfrm>
                <a:off x="382878" y="342151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6" name="组合 734"/>
              <p:cNvPicPr/>
              <p:nvPr/>
            </p:nvPicPr>
            <p:blipFill>
              <a:blip r:embed="rId109" cstate="print"/>
              <a:stretch>
                <a:fillRect/>
              </a:stretch>
            </p:blipFill>
            <p:spPr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77" name="Group 405"/>
            <p:cNvGrpSpPr/>
            <p:nvPr/>
          </p:nvGrpSpPr>
          <p:grpSpPr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3478" name="任意多边形 725"/>
              <p:cNvSpPr/>
              <p:nvPr/>
            </p:nvSpPr>
            <p:spPr>
              <a:xfrm>
                <a:off x="384407" y="34305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9" name="组合 723"/>
              <p:cNvPicPr/>
              <p:nvPr/>
            </p:nvPicPr>
            <p:blipFill>
              <a:blip r:embed="rId110" cstate="print"/>
              <a:stretch>
                <a:fillRect/>
              </a:stretch>
            </p:blipFill>
            <p:spPr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0" name="Group 408"/>
            <p:cNvGrpSpPr/>
            <p:nvPr/>
          </p:nvGrpSpPr>
          <p:grpSpPr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3481" name="任意多边形 714"/>
              <p:cNvSpPr/>
              <p:nvPr/>
            </p:nvSpPr>
            <p:spPr>
              <a:xfrm>
                <a:off x="384969" y="342448"/>
                <a:ext cx="77798" cy="6365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0234" y="398848"/>
                  </a:cxn>
                  <a:cxn ang="0">
                    <a:pos x="17559" y="6381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2" name="组合 712"/>
              <p:cNvPicPr/>
              <p:nvPr/>
            </p:nvPicPr>
            <p:blipFill>
              <a:blip r:embed="rId111" cstate="print"/>
              <a:stretch>
                <a:fillRect/>
              </a:stretch>
            </p:blipFill>
            <p:spPr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3" name="Group 411"/>
            <p:cNvGrpSpPr/>
            <p:nvPr/>
          </p:nvGrpSpPr>
          <p:grpSpPr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3484" name="任意多边形 703"/>
              <p:cNvSpPr/>
              <p:nvPr/>
            </p:nvSpPr>
            <p:spPr>
              <a:xfrm>
                <a:off x="383966" y="343214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5" name="组合 701"/>
              <p:cNvPicPr/>
              <p:nvPr/>
            </p:nvPicPr>
            <p:blipFill>
              <a:blip r:embed="rId112" cstate="print"/>
              <a:stretch>
                <a:fillRect/>
              </a:stretch>
            </p:blipFill>
            <p:spPr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6" name="Group 414"/>
            <p:cNvGrpSpPr/>
            <p:nvPr/>
          </p:nvGrpSpPr>
          <p:grpSpPr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3487" name="任意多边形 692"/>
              <p:cNvSpPr/>
              <p:nvPr/>
            </p:nvSpPr>
            <p:spPr>
              <a:xfrm>
                <a:off x="384584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8" name="组合 690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9" name="Group 417"/>
            <p:cNvGrpSpPr/>
            <p:nvPr/>
          </p:nvGrpSpPr>
          <p:grpSpPr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3490" name="任意多边形 681"/>
              <p:cNvSpPr/>
              <p:nvPr/>
            </p:nvSpPr>
            <p:spPr>
              <a:xfrm>
                <a:off x="383173" y="343521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91" name="组合 679"/>
              <p:cNvPicPr/>
              <p:nvPr/>
            </p:nvPicPr>
            <p:blipFill>
              <a:blip r:embed="rId113" cstate="print"/>
              <a:stretch>
                <a:fillRect/>
              </a:stretch>
            </p:blipFill>
            <p:spPr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92" name="Group 420"/>
            <p:cNvGrpSpPr/>
            <p:nvPr/>
          </p:nvGrpSpPr>
          <p:grpSpPr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3493" name="任意多边形 679"/>
              <p:cNvSpPr/>
              <p:nvPr/>
            </p:nvSpPr>
            <p:spPr>
              <a:xfrm>
                <a:off x="9935" y="-415"/>
                <a:ext cx="825620" cy="636566"/>
              </a:xfrm>
              <a:custGeom>
                <a:avLst/>
                <a:gdLst/>
                <a:ahLst/>
                <a:cxnLst>
                  <a:cxn ang="0">
                    <a:pos x="1313" y="57812"/>
                  </a:cxn>
                  <a:cxn ang="0">
                    <a:pos x="602623" y="153675"/>
                  </a:cxn>
                  <a:cxn ang="0">
                    <a:pos x="784843" y="637274"/>
                  </a:cxn>
                  <a:cxn ang="0">
                    <a:pos x="451410" y="176740"/>
                  </a:cxn>
                  <a:cxn ang="0">
                    <a:pos x="131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" name="任意多边形 680"/>
              <p:cNvSpPr/>
              <p:nvPr/>
            </p:nvSpPr>
            <p:spPr>
              <a:xfrm>
                <a:off x="-2323" y="35861"/>
                <a:ext cx="784339" cy="619309"/>
              </a:xfrm>
              <a:custGeom>
                <a:avLst/>
                <a:gdLst/>
                <a:ahLst/>
                <a:cxnLst>
                  <a:cxn ang="0">
                    <a:pos x="1087" y="25024"/>
                  </a:cxn>
                  <a:cxn ang="0">
                    <a:pos x="457383" y="137947"/>
                  </a:cxn>
                  <a:cxn ang="0">
                    <a:pos x="617385" y="612227"/>
                  </a:cxn>
                  <a:cxn ang="0">
                    <a:pos x="338864" y="160532"/>
                  </a:cxn>
                  <a:cxn ang="0">
                    <a:pos x="1087" y="250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5" name="Group 423"/>
            <p:cNvGrpSpPr/>
            <p:nvPr/>
          </p:nvGrpSpPr>
          <p:grpSpPr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3496" name="任意多边形 677"/>
              <p:cNvSpPr/>
              <p:nvPr/>
            </p:nvSpPr>
            <p:spPr>
              <a:xfrm>
                <a:off x="9753" y="-4627"/>
                <a:ext cx="817550" cy="638650"/>
              </a:xfrm>
              <a:custGeom>
                <a:avLst/>
                <a:gdLst/>
                <a:ahLst/>
                <a:cxnLst>
                  <a:cxn ang="0">
                    <a:pos x="1273" y="58412"/>
                  </a:cxn>
                  <a:cxn ang="0">
                    <a:pos x="585007" y="155269"/>
                  </a:cxn>
                  <a:cxn ang="0">
                    <a:pos x="761900" y="643887"/>
                  </a:cxn>
                  <a:cxn ang="0">
                    <a:pos x="438214" y="178575"/>
                  </a:cxn>
                  <a:cxn ang="0">
                    <a:pos x="1273" y="584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7" name="任意多边形 678"/>
              <p:cNvSpPr/>
              <p:nvPr/>
            </p:nvSpPr>
            <p:spPr>
              <a:xfrm>
                <a:off x="547" y="36268"/>
                <a:ext cx="795274" cy="625157"/>
              </a:xfrm>
              <a:custGeom>
                <a:avLst/>
                <a:gdLst/>
                <a:ahLst/>
                <a:cxnLst>
                  <a:cxn ang="0">
                    <a:pos x="1117" y="25586"/>
                  </a:cxn>
                  <a:cxn ang="0">
                    <a:pos x="469914" y="141062"/>
                  </a:cxn>
                  <a:cxn ang="0">
                    <a:pos x="634298" y="626051"/>
                  </a:cxn>
                  <a:cxn ang="0">
                    <a:pos x="348147" y="164159"/>
                  </a:cxn>
                  <a:cxn ang="0">
                    <a:pos x="1117" y="255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8" name="Group 426"/>
            <p:cNvGrpSpPr/>
            <p:nvPr/>
          </p:nvGrpSpPr>
          <p:grpSpPr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3499" name="任意多边形 675"/>
              <p:cNvSpPr/>
              <p:nvPr/>
            </p:nvSpPr>
            <p:spPr>
              <a:xfrm>
                <a:off x="4951" y="-5818"/>
                <a:ext cx="825664" cy="642379"/>
              </a:xfrm>
              <a:custGeom>
                <a:avLst/>
                <a:gdLst/>
                <a:ahLst/>
                <a:cxnLst>
                  <a:cxn ang="0">
                    <a:pos x="1309" y="60138"/>
                  </a:cxn>
                  <a:cxn ang="0">
                    <a:pos x="601530" y="159855"/>
                  </a:cxn>
                  <a:cxn ang="0">
                    <a:pos x="783419" y="662908"/>
                  </a:cxn>
                  <a:cxn ang="0">
                    <a:pos x="450591" y="183849"/>
                  </a:cxn>
                  <a:cxn ang="0">
                    <a:pos x="1309" y="6013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" name="任意多边形 676"/>
              <p:cNvSpPr/>
              <p:nvPr/>
            </p:nvSpPr>
            <p:spPr>
              <a:xfrm>
                <a:off x="-7300" y="42214"/>
                <a:ext cx="793285" cy="628415"/>
              </a:xfrm>
              <a:custGeom>
                <a:avLst/>
                <a:gdLst/>
                <a:ahLst/>
                <a:cxnLst>
                  <a:cxn ang="0">
                    <a:pos x="1119" y="26262"/>
                  </a:cxn>
                  <a:cxn ang="0">
                    <a:pos x="470863" y="144776"/>
                  </a:cxn>
                  <a:cxn ang="0">
                    <a:pos x="635580" y="642536"/>
                  </a:cxn>
                  <a:cxn ang="0">
                    <a:pos x="348852" y="168479"/>
                  </a:cxn>
                  <a:cxn ang="0">
                    <a:pos x="1119" y="262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1" name="Group 429"/>
            <p:cNvGrpSpPr/>
            <p:nvPr/>
          </p:nvGrpSpPr>
          <p:grpSpPr>
            <a:xfrm rot="-1611937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3502" name="任意多边形 673"/>
              <p:cNvSpPr/>
              <p:nvPr/>
            </p:nvSpPr>
            <p:spPr>
              <a:xfrm>
                <a:off x="12716" y="-2396"/>
                <a:ext cx="831971" cy="636566"/>
              </a:xfrm>
              <a:custGeom>
                <a:avLst/>
                <a:gdLst/>
                <a:ahLst/>
                <a:cxnLst>
                  <a:cxn ang="0">
                    <a:pos x="1343" y="57812"/>
                  </a:cxn>
                  <a:cxn ang="0">
                    <a:pos x="616637" y="153675"/>
                  </a:cxn>
                  <a:cxn ang="0">
                    <a:pos x="803095" y="637274"/>
                  </a:cxn>
                  <a:cxn ang="0">
                    <a:pos x="461907" y="176740"/>
                  </a:cxn>
                  <a:cxn ang="0">
                    <a:pos x="134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" name="任意多边形 674"/>
              <p:cNvSpPr/>
              <p:nvPr/>
            </p:nvSpPr>
            <p:spPr>
              <a:xfrm>
                <a:off x="5438" y="25032"/>
                <a:ext cx="803392" cy="623144"/>
              </a:xfrm>
              <a:custGeom>
                <a:avLst/>
                <a:gdLst/>
                <a:ahLst/>
                <a:cxnLst>
                  <a:cxn ang="0">
                    <a:pos x="1147" y="25413"/>
                  </a:cxn>
                  <a:cxn ang="0">
                    <a:pos x="482760" y="140089"/>
                  </a:cxn>
                  <a:cxn ang="0">
                    <a:pos x="651638" y="621740"/>
                  </a:cxn>
                  <a:cxn ang="0">
                    <a:pos x="357665" y="163025"/>
                  </a:cxn>
                  <a:cxn ang="0">
                    <a:pos x="1147" y="254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4" name="Group 432"/>
            <p:cNvGrpSpPr/>
            <p:nvPr/>
          </p:nvGrpSpPr>
          <p:grpSpPr>
            <a:xfrm rot="-1611937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3505" name="任意多边形 671"/>
              <p:cNvSpPr/>
              <p:nvPr/>
            </p:nvSpPr>
            <p:spPr>
              <a:xfrm>
                <a:off x="10430" y="-15317"/>
                <a:ext cx="824479" cy="638998"/>
              </a:xfrm>
              <a:custGeom>
                <a:avLst/>
                <a:gdLst/>
                <a:ahLst/>
                <a:cxnLst>
                  <a:cxn ang="0">
                    <a:pos x="1305" y="58572"/>
                  </a:cxn>
                  <a:cxn ang="0">
                    <a:pos x="599818" y="155693"/>
                  </a:cxn>
                  <a:cxn ang="0">
                    <a:pos x="781190" y="645645"/>
                  </a:cxn>
                  <a:cxn ang="0">
                    <a:pos x="449309" y="179062"/>
                  </a:cxn>
                  <a:cxn ang="0">
                    <a:pos x="1305" y="5857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6" name="任意多边形 672"/>
              <p:cNvSpPr/>
              <p:nvPr/>
            </p:nvSpPr>
            <p:spPr>
              <a:xfrm>
                <a:off x="-4526" y="23599"/>
                <a:ext cx="797817" cy="629091"/>
              </a:xfrm>
              <a:custGeom>
                <a:avLst/>
                <a:gdLst/>
                <a:ahLst/>
                <a:cxnLst>
                  <a:cxn ang="0">
                    <a:pos x="1135" y="26093"/>
                  </a:cxn>
                  <a:cxn ang="0">
                    <a:pos x="477476" y="143845"/>
                  </a:cxn>
                  <a:cxn ang="0">
                    <a:pos x="644504" y="638400"/>
                  </a:cxn>
                  <a:cxn ang="0">
                    <a:pos x="353749" y="167395"/>
                  </a:cxn>
                  <a:cxn ang="0">
                    <a:pos x="1135" y="260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7" name="Group 435"/>
            <p:cNvGrpSpPr/>
            <p:nvPr/>
          </p:nvGrpSpPr>
          <p:grpSpPr>
            <a:xfrm rot="-1611937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3508" name="任意多边形 669"/>
              <p:cNvSpPr/>
              <p:nvPr/>
            </p:nvSpPr>
            <p:spPr>
              <a:xfrm>
                <a:off x="10503" y="-15363"/>
                <a:ext cx="824479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0" y="155695"/>
                  </a:cxn>
                  <a:cxn ang="0">
                    <a:pos x="783131" y="645650"/>
                  </a:cxn>
                  <a:cxn ang="0">
                    <a:pos x="450427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9" name="任意多边形 670"/>
              <p:cNvSpPr/>
              <p:nvPr/>
            </p:nvSpPr>
            <p:spPr>
              <a:xfrm>
                <a:off x="-1899" y="9842"/>
                <a:ext cx="791664" cy="626614"/>
              </a:xfrm>
              <a:custGeom>
                <a:avLst/>
                <a:gdLst/>
                <a:ahLst/>
                <a:cxnLst>
                  <a:cxn ang="0">
                    <a:pos x="1115" y="25888"/>
                  </a:cxn>
                  <a:cxn ang="0">
                    <a:pos x="468930" y="142714"/>
                  </a:cxn>
                  <a:cxn ang="0">
                    <a:pos x="632970" y="633385"/>
                  </a:cxn>
                  <a:cxn ang="0">
                    <a:pos x="347419" y="166079"/>
                  </a:cxn>
                  <a:cxn ang="0">
                    <a:pos x="111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0" name="Group 438"/>
            <p:cNvGrpSpPr/>
            <p:nvPr/>
          </p:nvGrpSpPr>
          <p:grpSpPr>
            <a:xfrm rot="-1611937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3511" name="任意多边形 667"/>
              <p:cNvSpPr/>
              <p:nvPr/>
            </p:nvSpPr>
            <p:spPr>
              <a:xfrm>
                <a:off x="21923" y="-10708"/>
                <a:ext cx="829610" cy="613830"/>
              </a:xfrm>
              <a:custGeom>
                <a:avLst/>
                <a:gdLst/>
                <a:ahLst/>
                <a:cxnLst>
                  <a:cxn ang="0">
                    <a:pos x="1345" y="52256"/>
                  </a:cxn>
                  <a:cxn ang="0">
                    <a:pos x="618455" y="138903"/>
                  </a:cxn>
                  <a:cxn ang="0">
                    <a:pos x="805461" y="576022"/>
                  </a:cxn>
                  <a:cxn ang="0">
                    <a:pos x="463268" y="159753"/>
                  </a:cxn>
                  <a:cxn ang="0">
                    <a:pos x="1345" y="5225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2" name="任意多边形 668"/>
              <p:cNvSpPr/>
              <p:nvPr/>
            </p:nvSpPr>
            <p:spPr>
              <a:xfrm>
                <a:off x="650" y="25621"/>
                <a:ext cx="800638" cy="617011"/>
              </a:xfrm>
              <a:custGeom>
                <a:avLst/>
                <a:gdLst/>
                <a:ahLst/>
                <a:cxnLst>
                  <a:cxn ang="0">
                    <a:pos x="1154" y="24210"/>
                  </a:cxn>
                  <a:cxn ang="0">
                    <a:pos x="485976" y="133474"/>
                  </a:cxn>
                  <a:cxn ang="0">
                    <a:pos x="655979" y="592372"/>
                  </a:cxn>
                  <a:cxn ang="0">
                    <a:pos x="360048" y="155325"/>
                  </a:cxn>
                  <a:cxn ang="0">
                    <a:pos x="1154" y="242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3" name="Group 441"/>
            <p:cNvGrpSpPr/>
            <p:nvPr/>
          </p:nvGrpSpPr>
          <p:grpSpPr>
            <a:xfrm rot="-1611937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3514" name="任意多边形 665"/>
              <p:cNvSpPr/>
              <p:nvPr/>
            </p:nvSpPr>
            <p:spPr>
              <a:xfrm>
                <a:off x="8382" y="-25169"/>
                <a:ext cx="824480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3" y="155695"/>
                  </a:cxn>
                  <a:cxn ang="0">
                    <a:pos x="783134" y="645650"/>
                  </a:cxn>
                  <a:cxn ang="0">
                    <a:pos x="450428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5" name="任意多边形 666"/>
              <p:cNvSpPr/>
              <p:nvPr/>
            </p:nvSpPr>
            <p:spPr>
              <a:xfrm>
                <a:off x="-4231" y="26047"/>
                <a:ext cx="797817" cy="626614"/>
              </a:xfrm>
              <a:custGeom>
                <a:avLst/>
                <a:gdLst/>
                <a:ahLst/>
                <a:cxnLst>
                  <a:cxn ang="0">
                    <a:pos x="1135" y="25888"/>
                  </a:cxn>
                  <a:cxn ang="0">
                    <a:pos x="477476" y="142714"/>
                  </a:cxn>
                  <a:cxn ang="0">
                    <a:pos x="644504" y="633385"/>
                  </a:cxn>
                  <a:cxn ang="0">
                    <a:pos x="353749" y="166079"/>
                  </a:cxn>
                  <a:cxn ang="0">
                    <a:pos x="113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6" name="Group 444"/>
            <p:cNvGrpSpPr/>
            <p:nvPr/>
          </p:nvGrpSpPr>
          <p:grpSpPr>
            <a:xfrm rot="-1611937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3517" name="任意多边形 663"/>
              <p:cNvSpPr/>
              <p:nvPr/>
            </p:nvSpPr>
            <p:spPr>
              <a:xfrm>
                <a:off x="14259" y="-1415"/>
                <a:ext cx="821708" cy="604289"/>
              </a:xfrm>
              <a:custGeom>
                <a:avLst/>
                <a:gdLst/>
                <a:ahLst/>
                <a:cxnLst>
                  <a:cxn ang="0">
                    <a:pos x="1304" y="50133"/>
                  </a:cxn>
                  <a:cxn ang="0">
                    <a:pos x="599080" y="133260"/>
                  </a:cxn>
                  <a:cxn ang="0">
                    <a:pos x="780229" y="552615"/>
                  </a:cxn>
                  <a:cxn ang="0">
                    <a:pos x="448755" y="153260"/>
                  </a:cxn>
                  <a:cxn ang="0">
                    <a:pos x="1304" y="501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8" name="任意多边形 664"/>
              <p:cNvSpPr/>
              <p:nvPr/>
            </p:nvSpPr>
            <p:spPr>
              <a:xfrm>
                <a:off x="940" y="25642"/>
                <a:ext cx="798004" cy="620191"/>
              </a:xfrm>
              <a:custGeom>
                <a:avLst/>
                <a:gdLst/>
                <a:ahLst/>
                <a:cxnLst>
                  <a:cxn ang="0">
                    <a:pos x="1136" y="24587"/>
                  </a:cxn>
                  <a:cxn ang="0">
                    <a:pos x="478037" y="135547"/>
                  </a:cxn>
                  <a:cxn ang="0">
                    <a:pos x="645262" y="601578"/>
                  </a:cxn>
                  <a:cxn ang="0">
                    <a:pos x="354166" y="157740"/>
                  </a:cxn>
                  <a:cxn ang="0">
                    <a:pos x="1136" y="245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9" name="Group 447"/>
            <p:cNvGrpSpPr/>
            <p:nvPr/>
          </p:nvGrpSpPr>
          <p:grpSpPr>
            <a:xfrm rot="-1611937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3520" name="任意多边形 661"/>
              <p:cNvSpPr/>
              <p:nvPr/>
            </p:nvSpPr>
            <p:spPr>
              <a:xfrm>
                <a:off x="6010" y="-27841"/>
                <a:ext cx="847039" cy="638999"/>
              </a:xfrm>
              <a:custGeom>
                <a:avLst/>
                <a:gdLst/>
                <a:ahLst/>
                <a:cxnLst>
                  <a:cxn ang="0">
                    <a:pos x="1406" y="58573"/>
                  </a:cxn>
                  <a:cxn ang="0">
                    <a:pos x="645727" y="155695"/>
                  </a:cxn>
                  <a:cxn ang="0">
                    <a:pos x="840979" y="645650"/>
                  </a:cxn>
                  <a:cxn ang="0">
                    <a:pos x="483698" y="179064"/>
                  </a:cxn>
                  <a:cxn ang="0">
                    <a:pos x="1406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1" name="任意多边形 662"/>
              <p:cNvSpPr/>
              <p:nvPr/>
            </p:nvSpPr>
            <p:spPr>
              <a:xfrm>
                <a:off x="-8064" y="10117"/>
                <a:ext cx="812174" cy="626616"/>
              </a:xfrm>
              <a:custGeom>
                <a:avLst/>
                <a:gdLst/>
                <a:ahLst/>
                <a:cxnLst>
                  <a:cxn ang="0">
                    <a:pos x="1190" y="25888"/>
                  </a:cxn>
                  <a:cxn ang="0">
                    <a:pos x="501197" y="142716"/>
                  </a:cxn>
                  <a:cxn ang="0">
                    <a:pos x="676523" y="633389"/>
                  </a:cxn>
                  <a:cxn ang="0">
                    <a:pos x="371325" y="166081"/>
                  </a:cxn>
                  <a:cxn ang="0">
                    <a:pos x="1190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2" name="Group 450"/>
            <p:cNvGrpSpPr/>
            <p:nvPr/>
          </p:nvGrpSpPr>
          <p:grpSpPr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3523" name="任意多边形 659"/>
              <p:cNvSpPr/>
              <p:nvPr/>
            </p:nvSpPr>
            <p:spPr>
              <a:xfrm>
                <a:off x="-1373" y="-10548"/>
                <a:ext cx="844673" cy="651904"/>
              </a:xfrm>
              <a:custGeom>
                <a:avLst/>
                <a:gdLst/>
                <a:ahLst/>
                <a:cxnLst>
                  <a:cxn ang="0">
                    <a:pos x="1400" y="61181"/>
                  </a:cxn>
                  <a:cxn ang="0">
                    <a:pos x="642936" y="162626"/>
                  </a:cxn>
                  <a:cxn ang="0">
                    <a:pos x="837345" y="674390"/>
                  </a:cxn>
                  <a:cxn ang="0">
                    <a:pos x="481607" y="187034"/>
                  </a:cxn>
                  <a:cxn ang="0">
                    <a:pos x="1400" y="611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4" name="任意多边形 660"/>
              <p:cNvSpPr/>
              <p:nvPr/>
            </p:nvSpPr>
            <p:spPr>
              <a:xfrm>
                <a:off x="-16099" y="30208"/>
                <a:ext cx="814506" cy="636565"/>
              </a:xfrm>
              <a:custGeom>
                <a:avLst/>
                <a:gdLst/>
                <a:ahLst/>
                <a:cxnLst>
                  <a:cxn ang="0">
                    <a:pos x="1200" y="26682"/>
                  </a:cxn>
                  <a:cxn ang="0">
                    <a:pos x="505151" y="147086"/>
                  </a:cxn>
                  <a:cxn ang="0">
                    <a:pos x="681862" y="652791"/>
                  </a:cxn>
                  <a:cxn ang="0">
                    <a:pos x="374255" y="171167"/>
                  </a:cxn>
                  <a:cxn ang="0">
                    <a:pos x="1200" y="266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5" name="Group 453"/>
            <p:cNvGrpSpPr/>
            <p:nvPr/>
          </p:nvGrpSpPr>
          <p:grpSpPr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3526" name="任意多边形 657"/>
              <p:cNvSpPr/>
              <p:nvPr/>
            </p:nvSpPr>
            <p:spPr>
              <a:xfrm>
                <a:off x="-5222" y="-6577"/>
                <a:ext cx="844673" cy="644234"/>
              </a:xfrm>
              <a:custGeom>
                <a:avLst/>
                <a:gdLst/>
                <a:ahLst/>
                <a:cxnLst>
                  <a:cxn ang="0">
                    <a:pos x="1400" y="59748"/>
                  </a:cxn>
                  <a:cxn ang="0">
                    <a:pos x="642936" y="158821"/>
                  </a:cxn>
                  <a:cxn ang="0">
                    <a:pos x="837347" y="658613"/>
                  </a:cxn>
                  <a:cxn ang="0">
                    <a:pos x="481607" y="182658"/>
                  </a:cxn>
                  <a:cxn ang="0">
                    <a:pos x="1400" y="5974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7" name="任意多边形 658"/>
              <p:cNvSpPr/>
              <p:nvPr/>
            </p:nvSpPr>
            <p:spPr>
              <a:xfrm>
                <a:off x="-15998" y="34659"/>
                <a:ext cx="814507" cy="626978"/>
              </a:xfrm>
              <a:custGeom>
                <a:avLst/>
                <a:gdLst/>
                <a:ahLst/>
                <a:cxnLst>
                  <a:cxn ang="0">
                    <a:pos x="1200" y="25724"/>
                  </a:cxn>
                  <a:cxn ang="0">
                    <a:pos x="505154" y="141819"/>
                  </a:cxn>
                  <a:cxn ang="0">
                    <a:pos x="681867" y="629411"/>
                  </a:cxn>
                  <a:cxn ang="0">
                    <a:pos x="374257" y="165037"/>
                  </a:cxn>
                  <a:cxn ang="0">
                    <a:pos x="1200" y="257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8" name="Group 456"/>
            <p:cNvGrpSpPr/>
            <p:nvPr/>
          </p:nvGrpSpPr>
          <p:grpSpPr>
            <a:xfrm rot="-1611937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3529" name="任意多边形 655"/>
              <p:cNvSpPr/>
              <p:nvPr/>
            </p:nvSpPr>
            <p:spPr>
              <a:xfrm>
                <a:off x="14163" y="-1360"/>
                <a:ext cx="821709" cy="604290"/>
              </a:xfrm>
              <a:custGeom>
                <a:avLst/>
                <a:gdLst/>
                <a:ahLst/>
                <a:cxnLst>
                  <a:cxn ang="0">
                    <a:pos x="1304" y="50133"/>
                  </a:cxn>
                  <a:cxn ang="0">
                    <a:pos x="599086" y="133262"/>
                  </a:cxn>
                  <a:cxn ang="0">
                    <a:pos x="780236" y="552620"/>
                  </a:cxn>
                  <a:cxn ang="0">
                    <a:pos x="448762" y="153263"/>
                  </a:cxn>
                  <a:cxn ang="0">
                    <a:pos x="1304" y="501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0" name="任意多边形 656"/>
              <p:cNvSpPr/>
              <p:nvPr/>
            </p:nvSpPr>
            <p:spPr>
              <a:xfrm>
                <a:off x="843" y="25697"/>
                <a:ext cx="798007" cy="620192"/>
              </a:xfrm>
              <a:custGeom>
                <a:avLst/>
                <a:gdLst/>
                <a:ahLst/>
                <a:cxnLst>
                  <a:cxn ang="0">
                    <a:pos x="1136" y="24588"/>
                  </a:cxn>
                  <a:cxn ang="0">
                    <a:pos x="478041" y="135547"/>
                  </a:cxn>
                  <a:cxn ang="0">
                    <a:pos x="645268" y="601583"/>
                  </a:cxn>
                  <a:cxn ang="0">
                    <a:pos x="354169" y="157741"/>
                  </a:cxn>
                  <a:cxn ang="0">
                    <a:pos x="1136" y="245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1" name="Group 459"/>
            <p:cNvGrpSpPr/>
            <p:nvPr/>
          </p:nvGrpSpPr>
          <p:grpSpPr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3532" name="任意多边形 653"/>
              <p:cNvSpPr/>
              <p:nvPr/>
            </p:nvSpPr>
            <p:spPr>
              <a:xfrm>
                <a:off x="-1325" y="-10603"/>
                <a:ext cx="844673" cy="651904"/>
              </a:xfrm>
              <a:custGeom>
                <a:avLst/>
                <a:gdLst/>
                <a:ahLst/>
                <a:cxnLst>
                  <a:cxn ang="0">
                    <a:pos x="1400" y="61181"/>
                  </a:cxn>
                  <a:cxn ang="0">
                    <a:pos x="642936" y="162626"/>
                  </a:cxn>
                  <a:cxn ang="0">
                    <a:pos x="837345" y="674390"/>
                  </a:cxn>
                  <a:cxn ang="0">
                    <a:pos x="481607" y="187034"/>
                  </a:cxn>
                  <a:cxn ang="0">
                    <a:pos x="1400" y="611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3" name="任意多边形 654"/>
              <p:cNvSpPr/>
              <p:nvPr/>
            </p:nvSpPr>
            <p:spPr>
              <a:xfrm>
                <a:off x="-15210" y="27838"/>
                <a:ext cx="812918" cy="638483"/>
              </a:xfrm>
              <a:custGeom>
                <a:avLst/>
                <a:gdLst/>
                <a:ahLst/>
                <a:cxnLst>
                  <a:cxn ang="0">
                    <a:pos x="1194" y="26843"/>
                  </a:cxn>
                  <a:cxn ang="0">
                    <a:pos x="503183" y="147974"/>
                  </a:cxn>
                  <a:cxn ang="0">
                    <a:pos x="679206" y="656730"/>
                  </a:cxn>
                  <a:cxn ang="0">
                    <a:pos x="372797" y="172200"/>
                  </a:cxn>
                  <a:cxn ang="0">
                    <a:pos x="1194" y="2684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4" name="Group 462"/>
            <p:cNvGrpSpPr/>
            <p:nvPr/>
          </p:nvGrpSpPr>
          <p:grpSpPr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3535" name="任意多边形 651"/>
              <p:cNvSpPr/>
              <p:nvPr/>
            </p:nvSpPr>
            <p:spPr>
              <a:xfrm>
                <a:off x="11668" y="0"/>
                <a:ext cx="830383" cy="638483"/>
              </a:xfrm>
              <a:custGeom>
                <a:avLst/>
                <a:gdLst/>
                <a:ahLst/>
                <a:cxnLst>
                  <a:cxn ang="0">
                    <a:pos x="1338" y="58336"/>
                  </a:cxn>
                  <a:cxn ang="0">
                    <a:pos x="615465" y="155067"/>
                  </a:cxn>
                  <a:cxn ang="0">
                    <a:pos x="801567" y="643047"/>
                  </a:cxn>
                  <a:cxn ang="0">
                    <a:pos x="461029" y="178342"/>
                  </a:cxn>
                  <a:cxn ang="0">
                    <a:pos x="1338" y="58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6" name="任意多边形 652"/>
              <p:cNvSpPr/>
              <p:nvPr/>
            </p:nvSpPr>
            <p:spPr>
              <a:xfrm>
                <a:off x="554" y="36431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7" y="140952"/>
                  </a:cxn>
                  <a:cxn ang="0">
                    <a:pos x="647786" y="625566"/>
                  </a:cxn>
                  <a:cxn ang="0">
                    <a:pos x="355552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7" name="Group 465"/>
            <p:cNvGrpSpPr/>
            <p:nvPr/>
          </p:nvGrpSpPr>
          <p:grpSpPr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3538" name="任意多边形 649"/>
              <p:cNvSpPr/>
              <p:nvPr/>
            </p:nvSpPr>
            <p:spPr>
              <a:xfrm>
                <a:off x="10881" y="-14447"/>
                <a:ext cx="822445" cy="649985"/>
              </a:xfrm>
              <a:custGeom>
                <a:avLst/>
                <a:gdLst/>
                <a:ahLst/>
                <a:cxnLst>
                  <a:cxn ang="0">
                    <a:pos x="1307" y="60274"/>
                  </a:cxn>
                  <a:cxn ang="0">
                    <a:pos x="600292" y="160219"/>
                  </a:cxn>
                  <a:cxn ang="0">
                    <a:pos x="781805" y="664411"/>
                  </a:cxn>
                  <a:cxn ang="0">
                    <a:pos x="449663" y="184267"/>
                  </a:cxn>
                  <a:cxn ang="0">
                    <a:pos x="1307" y="60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9" name="任意多边形 650"/>
              <p:cNvSpPr/>
              <p:nvPr/>
            </p:nvSpPr>
            <p:spPr>
              <a:xfrm>
                <a:off x="-1545" y="35470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410"/>
                  </a:cxn>
                  <a:cxn ang="0">
                    <a:pos x="479907" y="140089"/>
                  </a:cxn>
                  <a:cxn ang="0">
                    <a:pos x="647786" y="621732"/>
                  </a:cxn>
                  <a:cxn ang="0">
                    <a:pos x="355552" y="163025"/>
                  </a:cxn>
                  <a:cxn ang="0">
                    <a:pos x="1141" y="254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0" name="Group 468"/>
            <p:cNvGrpSpPr/>
            <p:nvPr/>
          </p:nvGrpSpPr>
          <p:grpSpPr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3541" name="任意多边形 647"/>
              <p:cNvSpPr/>
              <p:nvPr/>
            </p:nvSpPr>
            <p:spPr>
              <a:xfrm>
                <a:off x="-6529" y="221"/>
                <a:ext cx="830209" cy="639371"/>
              </a:xfrm>
              <a:custGeom>
                <a:avLst/>
                <a:gdLst/>
                <a:ahLst/>
                <a:cxnLst>
                  <a:cxn ang="0">
                    <a:pos x="1347" y="58226"/>
                  </a:cxn>
                  <a:cxn ang="0">
                    <a:pos x="619147" y="154771"/>
                  </a:cxn>
                  <a:cxn ang="0">
                    <a:pos x="806363" y="641818"/>
                  </a:cxn>
                  <a:cxn ang="0">
                    <a:pos x="463788" y="178000"/>
                  </a:cxn>
                  <a:cxn ang="0">
                    <a:pos x="1347" y="5822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2" name="任意多边形 648"/>
              <p:cNvSpPr/>
              <p:nvPr/>
            </p:nvSpPr>
            <p:spPr>
              <a:xfrm>
                <a:off x="-15145" y="36847"/>
                <a:ext cx="795212" cy="628055"/>
              </a:xfrm>
              <a:custGeom>
                <a:avLst/>
                <a:gdLst/>
                <a:ahLst/>
                <a:cxnLst>
                  <a:cxn ang="0">
                    <a:pos x="1136" y="25797"/>
                  </a:cxn>
                  <a:cxn ang="0">
                    <a:pos x="477810" y="142205"/>
                  </a:cxn>
                  <a:cxn ang="0">
                    <a:pos x="644956" y="631126"/>
                  </a:cxn>
                  <a:cxn ang="0">
                    <a:pos x="353998" y="165487"/>
                  </a:cxn>
                  <a:cxn ang="0">
                    <a:pos x="1136" y="2579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3" name="Group 471"/>
            <p:cNvGrpSpPr/>
            <p:nvPr/>
          </p:nvGrpSpPr>
          <p:grpSpPr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3544" name="任意多边形 645"/>
              <p:cNvSpPr/>
              <p:nvPr/>
            </p:nvSpPr>
            <p:spPr>
              <a:xfrm>
                <a:off x="-16483" y="-13987"/>
                <a:ext cx="848791" cy="650758"/>
              </a:xfrm>
              <a:custGeom>
                <a:avLst/>
                <a:gdLst/>
                <a:ahLst/>
                <a:cxnLst>
                  <a:cxn ang="0">
                    <a:pos x="1422" y="60649"/>
                  </a:cxn>
                  <a:cxn ang="0">
                    <a:pos x="653625" y="161213"/>
                  </a:cxn>
                  <a:cxn ang="0">
                    <a:pos x="851268" y="668537"/>
                  </a:cxn>
                  <a:cxn ang="0">
                    <a:pos x="489615" y="185410"/>
                  </a:cxn>
                  <a:cxn ang="0">
                    <a:pos x="1422" y="6064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5" name="任意多边形 646"/>
              <p:cNvSpPr/>
              <p:nvPr/>
            </p:nvSpPr>
            <p:spPr>
              <a:xfrm>
                <a:off x="-27539" y="24631"/>
                <a:ext cx="816413" cy="634002"/>
              </a:xfrm>
              <a:custGeom>
                <a:avLst/>
                <a:gdLst/>
                <a:ahLst/>
                <a:cxnLst>
                  <a:cxn ang="0">
                    <a:pos x="1216" y="26141"/>
                  </a:cxn>
                  <a:cxn ang="0">
                    <a:pos x="511849" y="144111"/>
                  </a:cxn>
                  <a:cxn ang="0">
                    <a:pos x="690903" y="639582"/>
                  </a:cxn>
                  <a:cxn ang="0">
                    <a:pos x="379218" y="167705"/>
                  </a:cxn>
                  <a:cxn ang="0">
                    <a:pos x="1216" y="261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6" name="Group 474"/>
            <p:cNvGrpSpPr/>
            <p:nvPr/>
          </p:nvGrpSpPr>
          <p:grpSpPr>
            <a:xfrm rot="-1611937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3547" name="任意多边形 643"/>
              <p:cNvSpPr/>
              <p:nvPr/>
            </p:nvSpPr>
            <p:spPr>
              <a:xfrm>
                <a:off x="12394" y="-3000"/>
                <a:ext cx="830384" cy="617393"/>
              </a:xfrm>
              <a:custGeom>
                <a:avLst/>
                <a:gdLst/>
                <a:ahLst/>
                <a:cxnLst>
                  <a:cxn ang="0">
                    <a:pos x="1338" y="52603"/>
                  </a:cxn>
                  <a:cxn ang="0">
                    <a:pos x="615469" y="139826"/>
                  </a:cxn>
                  <a:cxn ang="0">
                    <a:pos x="801572" y="579847"/>
                  </a:cxn>
                  <a:cxn ang="0">
                    <a:pos x="461032" y="160812"/>
                  </a:cxn>
                  <a:cxn ang="0">
                    <a:pos x="1338" y="526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8" name="任意多边形 644"/>
              <p:cNvSpPr/>
              <p:nvPr/>
            </p:nvSpPr>
            <p:spPr>
              <a:xfrm>
                <a:off x="-2833" y="36594"/>
                <a:ext cx="798629" cy="602054"/>
              </a:xfrm>
              <a:custGeom>
                <a:avLst/>
                <a:gdLst/>
                <a:ahLst/>
                <a:cxnLst>
                  <a:cxn ang="0">
                    <a:pos x="1141" y="22859"/>
                  </a:cxn>
                  <a:cxn ang="0">
                    <a:pos x="479911" y="126012"/>
                  </a:cxn>
                  <a:cxn ang="0">
                    <a:pos x="647792" y="559252"/>
                  </a:cxn>
                  <a:cxn ang="0">
                    <a:pos x="355554" y="146641"/>
                  </a:cxn>
                  <a:cxn ang="0">
                    <a:pos x="1141" y="2285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9" name="Group 477"/>
            <p:cNvGrpSpPr/>
            <p:nvPr/>
          </p:nvGrpSpPr>
          <p:grpSpPr>
            <a:xfrm rot="-1611937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3550" name="任意多边形 641"/>
              <p:cNvSpPr/>
              <p:nvPr/>
            </p:nvSpPr>
            <p:spPr>
              <a:xfrm>
                <a:off x="28428" y="-22629"/>
                <a:ext cx="830632" cy="658815"/>
              </a:xfrm>
              <a:custGeom>
                <a:avLst/>
                <a:gdLst/>
                <a:ahLst/>
                <a:cxnLst>
                  <a:cxn ang="0">
                    <a:pos x="1343" y="64211"/>
                  </a:cxn>
                  <a:cxn ang="0">
                    <a:pos x="616386" y="170684"/>
                  </a:cxn>
                  <a:cxn ang="0">
                    <a:pos x="802767" y="707808"/>
                  </a:cxn>
                  <a:cxn ang="0">
                    <a:pos x="461721" y="196302"/>
                  </a:cxn>
                  <a:cxn ang="0">
                    <a:pos x="1343" y="642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1" name="任意多边形 642"/>
              <p:cNvSpPr/>
              <p:nvPr/>
            </p:nvSpPr>
            <p:spPr>
              <a:xfrm>
                <a:off x="15499" y="13226"/>
                <a:ext cx="799867" cy="643954"/>
              </a:xfrm>
              <a:custGeom>
                <a:avLst/>
                <a:gdLst/>
                <a:ahLst/>
                <a:cxnLst>
                  <a:cxn ang="0">
                    <a:pos x="1149" y="28214"/>
                  </a:cxn>
                  <a:cxn ang="0">
                    <a:pos x="483641" y="155537"/>
                  </a:cxn>
                  <a:cxn ang="0">
                    <a:pos x="652827" y="690294"/>
                  </a:cxn>
                  <a:cxn ang="0">
                    <a:pos x="358318" y="181001"/>
                  </a:cxn>
                  <a:cxn ang="0">
                    <a:pos x="1149" y="2821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2" name="Group 480"/>
            <p:cNvGrpSpPr/>
            <p:nvPr/>
          </p:nvGrpSpPr>
          <p:grpSpPr>
            <a:xfrm rot="-1611937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3553" name="任意多边形 639"/>
              <p:cNvSpPr/>
              <p:nvPr/>
            </p:nvSpPr>
            <p:spPr>
              <a:xfrm>
                <a:off x="23271" y="-27950"/>
                <a:ext cx="822429" cy="641476"/>
              </a:xfrm>
              <a:custGeom>
                <a:avLst/>
                <a:gdLst/>
                <a:ahLst/>
                <a:cxnLst>
                  <a:cxn ang="0">
                    <a:pos x="1302" y="59028"/>
                  </a:cxn>
                  <a:cxn ang="0">
                    <a:pos x="598325" y="156905"/>
                  </a:cxn>
                  <a:cxn ang="0">
                    <a:pos x="779243" y="650665"/>
                  </a:cxn>
                  <a:cxn ang="0">
                    <a:pos x="448190" y="180455"/>
                  </a:cxn>
                  <a:cxn ang="0">
                    <a:pos x="1302" y="590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4" name="任意多边形 640"/>
              <p:cNvSpPr/>
              <p:nvPr/>
            </p:nvSpPr>
            <p:spPr>
              <a:xfrm>
                <a:off x="12526" y="6093"/>
                <a:ext cx="793714" cy="629092"/>
              </a:xfrm>
              <a:custGeom>
                <a:avLst/>
                <a:gdLst/>
                <a:ahLst/>
                <a:cxnLst>
                  <a:cxn ang="0">
                    <a:pos x="1122" y="26195"/>
                  </a:cxn>
                  <a:cxn ang="0">
                    <a:pos x="472576" y="144415"/>
                  </a:cxn>
                  <a:cxn ang="0">
                    <a:pos x="637890" y="640928"/>
                  </a:cxn>
                  <a:cxn ang="0">
                    <a:pos x="350120" y="168058"/>
                  </a:cxn>
                  <a:cxn ang="0">
                    <a:pos x="1122" y="2619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5" name="Group 483"/>
            <p:cNvGrpSpPr/>
            <p:nvPr/>
          </p:nvGrpSpPr>
          <p:grpSpPr>
            <a:xfrm rot="-1611937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3556" name="任意多边形 637"/>
              <p:cNvSpPr/>
              <p:nvPr/>
            </p:nvSpPr>
            <p:spPr>
              <a:xfrm>
                <a:off x="19446" y="-5057"/>
                <a:ext cx="826976" cy="620191"/>
              </a:xfrm>
              <a:custGeom>
                <a:avLst/>
                <a:gdLst/>
                <a:ahLst/>
                <a:cxnLst>
                  <a:cxn ang="0">
                    <a:pos x="1325" y="52276"/>
                  </a:cxn>
                  <a:cxn ang="0">
                    <a:pos x="608724" y="138958"/>
                  </a:cxn>
                  <a:cxn ang="0">
                    <a:pos x="792783" y="576242"/>
                  </a:cxn>
                  <a:cxn ang="0">
                    <a:pos x="455978" y="159814"/>
                  </a:cxn>
                  <a:cxn ang="0">
                    <a:pos x="1325" y="522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7" name="任意多边形 638"/>
              <p:cNvSpPr/>
              <p:nvPr/>
            </p:nvSpPr>
            <p:spPr>
              <a:xfrm>
                <a:off x="6007" y="19612"/>
                <a:ext cx="792739" cy="601109"/>
              </a:xfrm>
              <a:custGeom>
                <a:avLst/>
                <a:gdLst/>
                <a:ahLst/>
                <a:cxnLst>
                  <a:cxn ang="0">
                    <a:pos x="1117" y="22510"/>
                  </a:cxn>
                  <a:cxn ang="0">
                    <a:pos x="470193" y="124092"/>
                  </a:cxn>
                  <a:cxn ang="0">
                    <a:pos x="634674" y="550741"/>
                  </a:cxn>
                  <a:cxn ang="0">
                    <a:pos x="348356" y="144410"/>
                  </a:cxn>
                  <a:cxn ang="0">
                    <a:pos x="1117" y="225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8" name="Group 486"/>
            <p:cNvGrpSpPr/>
            <p:nvPr/>
          </p:nvGrpSpPr>
          <p:grpSpPr>
            <a:xfrm rot="-1611937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3559" name="任意多边形 635"/>
              <p:cNvSpPr/>
              <p:nvPr/>
            </p:nvSpPr>
            <p:spPr>
              <a:xfrm>
                <a:off x="24309" y="-23807"/>
                <a:ext cx="824480" cy="638999"/>
              </a:xfrm>
              <a:custGeom>
                <a:avLst/>
                <a:gdLst/>
                <a:ahLst/>
                <a:cxnLst>
                  <a:cxn ang="0">
                    <a:pos x="1311" y="58573"/>
                  </a:cxn>
                  <a:cxn ang="0">
                    <a:pos x="602806" y="155695"/>
                  </a:cxn>
                  <a:cxn ang="0">
                    <a:pos x="785077" y="645650"/>
                  </a:cxn>
                  <a:cxn ang="0">
                    <a:pos x="451545" y="179064"/>
                  </a:cxn>
                  <a:cxn ang="0">
                    <a:pos x="1311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0" name="任意多边形 636"/>
              <p:cNvSpPr/>
              <p:nvPr/>
            </p:nvSpPr>
            <p:spPr>
              <a:xfrm>
                <a:off x="7148" y="11383"/>
                <a:ext cx="795766" cy="626616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7"/>
                  </a:cxn>
                  <a:cxn ang="0">
                    <a:pos x="641196" y="633391"/>
                  </a:cxn>
                  <a:cxn ang="0">
                    <a:pos x="351934" y="166082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1" name="Group 489"/>
            <p:cNvGrpSpPr/>
            <p:nvPr/>
          </p:nvGrpSpPr>
          <p:grpSpPr>
            <a:xfrm rot="-1611937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3562" name="任意多边形 633"/>
              <p:cNvSpPr/>
              <p:nvPr/>
            </p:nvSpPr>
            <p:spPr>
              <a:xfrm>
                <a:off x="19845" y="-1880"/>
                <a:ext cx="824342" cy="604288"/>
              </a:xfrm>
              <a:custGeom>
                <a:avLst/>
                <a:gdLst/>
                <a:ahLst/>
                <a:cxnLst>
                  <a:cxn ang="0">
                    <a:pos x="1317" y="49377"/>
                  </a:cxn>
                  <a:cxn ang="0">
                    <a:pos x="604847" y="131249"/>
                  </a:cxn>
                  <a:cxn ang="0">
                    <a:pos x="787739" y="544278"/>
                  </a:cxn>
                  <a:cxn ang="0">
                    <a:pos x="453076" y="150949"/>
                  </a:cxn>
                  <a:cxn ang="0">
                    <a:pos x="1317" y="4937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3" name="任意多边形 634"/>
              <p:cNvSpPr/>
              <p:nvPr/>
            </p:nvSpPr>
            <p:spPr>
              <a:xfrm>
                <a:off x="2079" y="28736"/>
                <a:ext cx="795371" cy="607470"/>
              </a:xfrm>
              <a:custGeom>
                <a:avLst/>
                <a:gdLst/>
                <a:ahLst/>
                <a:cxnLst>
                  <a:cxn ang="0">
                    <a:pos x="1125" y="23109"/>
                  </a:cxn>
                  <a:cxn ang="0">
                    <a:pos x="473320" y="127393"/>
                  </a:cxn>
                  <a:cxn ang="0">
                    <a:pos x="638895" y="565388"/>
                  </a:cxn>
                  <a:cxn ang="0">
                    <a:pos x="350672" y="148251"/>
                  </a:cxn>
                  <a:cxn ang="0">
                    <a:pos x="1125" y="231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4" name="Group 492"/>
            <p:cNvGrpSpPr/>
            <p:nvPr/>
          </p:nvGrpSpPr>
          <p:grpSpPr>
            <a:xfrm rot="-1611937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3565" name="任意多边形 631"/>
              <p:cNvSpPr/>
              <p:nvPr/>
            </p:nvSpPr>
            <p:spPr>
              <a:xfrm>
                <a:off x="18919" y="-20987"/>
                <a:ext cx="826531" cy="641476"/>
              </a:xfrm>
              <a:custGeom>
                <a:avLst/>
                <a:gdLst/>
                <a:ahLst/>
                <a:cxnLst>
                  <a:cxn ang="0">
                    <a:pos x="1317" y="59028"/>
                  </a:cxn>
                  <a:cxn ang="0">
                    <a:pos x="605808" y="156905"/>
                  </a:cxn>
                  <a:cxn ang="0">
                    <a:pos x="788988" y="650665"/>
                  </a:cxn>
                  <a:cxn ang="0">
                    <a:pos x="453794" y="180455"/>
                  </a:cxn>
                  <a:cxn ang="0">
                    <a:pos x="1317" y="590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6" name="任意多边形 632"/>
              <p:cNvSpPr/>
              <p:nvPr/>
            </p:nvSpPr>
            <p:spPr>
              <a:xfrm>
                <a:off x="4137" y="10449"/>
                <a:ext cx="795766" cy="626614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5"/>
                  </a:cxn>
                  <a:cxn ang="0">
                    <a:pos x="641196" y="633387"/>
                  </a:cxn>
                  <a:cxn ang="0">
                    <a:pos x="351934" y="166080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7" name="Group 495"/>
            <p:cNvGrpSpPr/>
            <p:nvPr/>
          </p:nvGrpSpPr>
          <p:grpSpPr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3568" name="任意多边形 629"/>
              <p:cNvSpPr/>
              <p:nvPr/>
            </p:nvSpPr>
            <p:spPr>
              <a:xfrm>
                <a:off x="10934" y="1264"/>
                <a:ext cx="830383" cy="648070"/>
              </a:xfrm>
              <a:custGeom>
                <a:avLst/>
                <a:gdLst/>
                <a:ahLst/>
                <a:cxnLst>
                  <a:cxn ang="0">
                    <a:pos x="1338" y="60643"/>
                  </a:cxn>
                  <a:cxn ang="0">
                    <a:pos x="615467" y="161197"/>
                  </a:cxn>
                  <a:cxn ang="0">
                    <a:pos x="801569" y="668471"/>
                  </a:cxn>
                  <a:cxn ang="0">
                    <a:pos x="461030" y="185392"/>
                  </a:cxn>
                  <a:cxn ang="0">
                    <a:pos x="1338" y="606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9" name="任意多边形 630"/>
              <p:cNvSpPr/>
              <p:nvPr/>
            </p:nvSpPr>
            <p:spPr>
              <a:xfrm>
                <a:off x="-3070" y="37422"/>
                <a:ext cx="795454" cy="640400"/>
              </a:xfrm>
              <a:custGeom>
                <a:avLst/>
                <a:gdLst/>
                <a:ahLst/>
                <a:cxnLst>
                  <a:cxn ang="0">
                    <a:pos x="1131" y="27088"/>
                  </a:cxn>
                  <a:cxn ang="0">
                    <a:pos x="476102" y="149318"/>
                  </a:cxn>
                  <a:cxn ang="0">
                    <a:pos x="642650" y="662694"/>
                  </a:cxn>
                  <a:cxn ang="0">
                    <a:pos x="352732" y="173764"/>
                  </a:cxn>
                  <a:cxn ang="0">
                    <a:pos x="1131" y="270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0" name="Group 498"/>
            <p:cNvGrpSpPr/>
            <p:nvPr/>
          </p:nvGrpSpPr>
          <p:grpSpPr>
            <a:xfrm rot="-1611937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3571" name="任意多边形 627"/>
              <p:cNvSpPr/>
              <p:nvPr/>
            </p:nvSpPr>
            <p:spPr>
              <a:xfrm>
                <a:off x="10772" y="-899"/>
                <a:ext cx="826976" cy="601109"/>
              </a:xfrm>
              <a:custGeom>
                <a:avLst/>
                <a:gdLst/>
                <a:ahLst/>
                <a:cxnLst>
                  <a:cxn ang="0">
                    <a:pos x="1325" y="48859"/>
                  </a:cxn>
                  <a:cxn ang="0">
                    <a:pos x="608723" y="129872"/>
                  </a:cxn>
                  <a:cxn ang="0">
                    <a:pos x="792783" y="538566"/>
                  </a:cxn>
                  <a:cxn ang="0">
                    <a:pos x="455978" y="149365"/>
                  </a:cxn>
                  <a:cxn ang="0">
                    <a:pos x="1325" y="4885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2" name="任意多边形 628"/>
              <p:cNvSpPr/>
              <p:nvPr/>
            </p:nvSpPr>
            <p:spPr>
              <a:xfrm>
                <a:off x="1276" y="28995"/>
                <a:ext cx="798006" cy="617010"/>
              </a:xfrm>
              <a:custGeom>
                <a:avLst/>
                <a:gdLst/>
                <a:ahLst/>
                <a:cxnLst>
                  <a:cxn ang="0">
                    <a:pos x="1136" y="23965"/>
                  </a:cxn>
                  <a:cxn ang="0">
                    <a:pos x="478039" y="132106"/>
                  </a:cxn>
                  <a:cxn ang="0">
                    <a:pos x="645266" y="586308"/>
                  </a:cxn>
                  <a:cxn ang="0">
                    <a:pos x="354169" y="153736"/>
                  </a:cxn>
                  <a:cxn ang="0">
                    <a:pos x="1136" y="2396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3" name="Group 501"/>
            <p:cNvGrpSpPr/>
            <p:nvPr/>
          </p:nvGrpSpPr>
          <p:grpSpPr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3574" name="任意多边形 625"/>
              <p:cNvSpPr/>
              <p:nvPr/>
            </p:nvSpPr>
            <p:spPr>
              <a:xfrm>
                <a:off x="11615" y="209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6"/>
                  </a:cxn>
                  <a:cxn ang="0">
                    <a:pos x="801572" y="648849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5" name="任意多边形 626"/>
              <p:cNvSpPr/>
              <p:nvPr/>
            </p:nvSpPr>
            <p:spPr>
              <a:xfrm>
                <a:off x="-469" y="36308"/>
                <a:ext cx="798629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9" y="140952"/>
                  </a:cxn>
                  <a:cxn ang="0">
                    <a:pos x="647791" y="625566"/>
                  </a:cxn>
                  <a:cxn ang="0">
                    <a:pos x="355553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6" name="Group 504"/>
            <p:cNvGrpSpPr/>
            <p:nvPr/>
          </p:nvGrpSpPr>
          <p:grpSpPr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3577" name="任意多边形 623"/>
              <p:cNvSpPr/>
              <p:nvPr/>
            </p:nvSpPr>
            <p:spPr>
              <a:xfrm>
                <a:off x="11141" y="0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8" name="任意多边形 624"/>
              <p:cNvSpPr/>
              <p:nvPr/>
            </p:nvSpPr>
            <p:spPr>
              <a:xfrm>
                <a:off x="-607" y="36085"/>
                <a:ext cx="798849" cy="625478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5"/>
                  </a:cxn>
                  <a:cxn ang="0">
                    <a:pos x="648683" y="627660"/>
                  </a:cxn>
                  <a:cxn ang="0">
                    <a:pos x="356043" y="164579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9" name="Group 507"/>
            <p:cNvGrpSpPr/>
            <p:nvPr/>
          </p:nvGrpSpPr>
          <p:grpSpPr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3580" name="任意多边形 621"/>
              <p:cNvSpPr/>
              <p:nvPr/>
            </p:nvSpPr>
            <p:spPr>
              <a:xfrm>
                <a:off x="10885" y="206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1" name="任意多边形 622"/>
              <p:cNvSpPr/>
              <p:nvPr/>
            </p:nvSpPr>
            <p:spPr>
              <a:xfrm>
                <a:off x="-444" y="35952"/>
                <a:ext cx="798849" cy="625477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3"/>
                  </a:cxn>
                  <a:cxn ang="0">
                    <a:pos x="648683" y="627655"/>
                  </a:cxn>
                  <a:cxn ang="0">
                    <a:pos x="356043" y="164578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2" name="Group 510"/>
            <p:cNvGrpSpPr/>
            <p:nvPr/>
          </p:nvGrpSpPr>
          <p:grpSpPr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3583" name="任意多边形 619"/>
              <p:cNvSpPr/>
              <p:nvPr/>
            </p:nvSpPr>
            <p:spPr>
              <a:xfrm>
                <a:off x="9657" y="-2969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527"/>
                  </a:cxn>
                  <a:cxn ang="0">
                    <a:pos x="614698" y="152917"/>
                  </a:cxn>
                  <a:cxn ang="0">
                    <a:pos x="800569" y="634137"/>
                  </a:cxn>
                  <a:cxn ang="0">
                    <a:pos x="460455" y="175869"/>
                  </a:cxn>
                  <a:cxn ang="0">
                    <a:pos x="1338" y="575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4" name="任意多边形 620"/>
              <p:cNvSpPr/>
              <p:nvPr/>
            </p:nvSpPr>
            <p:spPr>
              <a:xfrm>
                <a:off x="-4290" y="31269"/>
                <a:ext cx="798849" cy="627483"/>
              </a:xfrm>
              <a:custGeom>
                <a:avLst/>
                <a:gdLst/>
                <a:ahLst/>
                <a:cxnLst>
                  <a:cxn ang="0">
                    <a:pos x="1142" y="25736"/>
                  </a:cxn>
                  <a:cxn ang="0">
                    <a:pos x="480571" y="141874"/>
                  </a:cxn>
                  <a:cxn ang="0">
                    <a:pos x="648683" y="629657"/>
                  </a:cxn>
                  <a:cxn ang="0">
                    <a:pos x="356043" y="165103"/>
                  </a:cxn>
                  <a:cxn ang="0">
                    <a:pos x="1142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5" name="Group 513"/>
            <p:cNvGrpSpPr/>
            <p:nvPr/>
          </p:nvGrpSpPr>
          <p:grpSpPr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3586" name="任意多边形 617"/>
              <p:cNvSpPr/>
              <p:nvPr/>
            </p:nvSpPr>
            <p:spPr>
              <a:xfrm>
                <a:off x="10365" y="294"/>
                <a:ext cx="829957" cy="636609"/>
              </a:xfrm>
              <a:custGeom>
                <a:avLst/>
                <a:gdLst/>
                <a:ahLst/>
                <a:cxnLst>
                  <a:cxn ang="0">
                    <a:pos x="1338" y="57484"/>
                  </a:cxn>
                  <a:cxn ang="0">
                    <a:pos x="613888" y="152805"/>
                  </a:cxn>
                  <a:cxn ang="0">
                    <a:pos x="799513" y="633665"/>
                  </a:cxn>
                  <a:cxn ang="0">
                    <a:pos x="459847" y="175739"/>
                  </a:cxn>
                  <a:cxn ang="0">
                    <a:pos x="1338" y="5748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" name="任意多边形 618"/>
              <p:cNvSpPr/>
              <p:nvPr/>
            </p:nvSpPr>
            <p:spPr>
              <a:xfrm>
                <a:off x="-367" y="34961"/>
                <a:ext cx="798584" cy="624929"/>
              </a:xfrm>
              <a:custGeom>
                <a:avLst/>
                <a:gdLst/>
                <a:ahLst/>
                <a:cxnLst>
                  <a:cxn ang="0">
                    <a:pos x="1140" y="25541"/>
                  </a:cxn>
                  <a:cxn ang="0">
                    <a:pos x="479775" y="140807"/>
                  </a:cxn>
                  <a:cxn ang="0">
                    <a:pos x="647606" y="624911"/>
                  </a:cxn>
                  <a:cxn ang="0">
                    <a:pos x="355453" y="163859"/>
                  </a:cxn>
                  <a:cxn ang="0">
                    <a:pos x="1140" y="255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8" name="Group 516"/>
            <p:cNvGrpSpPr/>
            <p:nvPr/>
          </p:nvGrpSpPr>
          <p:grpSpPr>
            <a:xfrm rot="-1611937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3589" name="任意多边形 615"/>
              <p:cNvSpPr/>
              <p:nvPr/>
            </p:nvSpPr>
            <p:spPr>
              <a:xfrm>
                <a:off x="76900" y="-219"/>
                <a:ext cx="830175" cy="637507"/>
              </a:xfrm>
              <a:custGeom>
                <a:avLst/>
                <a:gdLst/>
                <a:ahLst/>
                <a:cxnLst>
                  <a:cxn ang="0">
                    <a:pos x="1338" y="57894"/>
                  </a:cxn>
                  <a:cxn ang="0">
                    <a:pos x="614695" y="153885"/>
                  </a:cxn>
                  <a:cxn ang="0">
                    <a:pos x="800564" y="638147"/>
                  </a:cxn>
                  <a:cxn ang="0">
                    <a:pos x="460453" y="176982"/>
                  </a:cxn>
                  <a:cxn ang="0">
                    <a:pos x="1338" y="578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0" name="任意多边形 616"/>
              <p:cNvSpPr/>
              <p:nvPr/>
            </p:nvSpPr>
            <p:spPr>
              <a:xfrm>
                <a:off x="361" y="125533"/>
                <a:ext cx="798848" cy="625479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68" y="141427"/>
                  </a:cxn>
                  <a:cxn ang="0">
                    <a:pos x="648679" y="627665"/>
                  </a:cxn>
                  <a:cxn ang="0">
                    <a:pos x="356041" y="164580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1" name="Group 519"/>
            <p:cNvGrpSpPr/>
            <p:nvPr/>
          </p:nvGrpSpPr>
          <p:grpSpPr>
            <a:xfrm rot="-1611937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3592" name="任意多边形 613"/>
              <p:cNvSpPr/>
              <p:nvPr/>
            </p:nvSpPr>
            <p:spPr>
              <a:xfrm>
                <a:off x="18612" y="-31919"/>
                <a:ext cx="834631" cy="657760"/>
              </a:xfrm>
              <a:custGeom>
                <a:avLst/>
                <a:gdLst/>
                <a:ahLst/>
                <a:cxnLst>
                  <a:cxn ang="0">
                    <a:pos x="1361" y="63261"/>
                  </a:cxn>
                  <a:cxn ang="0">
                    <a:pos x="625651" y="168156"/>
                  </a:cxn>
                  <a:cxn ang="0">
                    <a:pos x="814832" y="697325"/>
                  </a:cxn>
                  <a:cxn ang="0">
                    <a:pos x="468659" y="193394"/>
                  </a:cxn>
                  <a:cxn ang="0">
                    <a:pos x="1361" y="6326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3" name="任意多边形 614"/>
              <p:cNvSpPr/>
              <p:nvPr/>
            </p:nvSpPr>
            <p:spPr>
              <a:xfrm>
                <a:off x="1853" y="7740"/>
                <a:ext cx="801753" cy="644813"/>
              </a:xfrm>
              <a:custGeom>
                <a:avLst/>
                <a:gdLst/>
                <a:ahLst/>
                <a:cxnLst>
                  <a:cxn ang="0">
                    <a:pos x="1152" y="27993"/>
                  </a:cxn>
                  <a:cxn ang="0">
                    <a:pos x="484751" y="154317"/>
                  </a:cxn>
                  <a:cxn ang="0">
                    <a:pos x="654326" y="684878"/>
                  </a:cxn>
                  <a:cxn ang="0">
                    <a:pos x="359141" y="179582"/>
                  </a:cxn>
                  <a:cxn ang="0">
                    <a:pos x="1152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4" name="Group 522"/>
            <p:cNvGrpSpPr/>
            <p:nvPr/>
          </p:nvGrpSpPr>
          <p:grpSpPr>
            <a:xfrm rot="-1611937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3595" name="任意多边形 611"/>
              <p:cNvSpPr/>
              <p:nvPr/>
            </p:nvSpPr>
            <p:spPr>
              <a:xfrm>
                <a:off x="40026" y="-25779"/>
                <a:ext cx="795714" cy="655099"/>
              </a:xfrm>
              <a:custGeom>
                <a:avLst/>
                <a:gdLst/>
                <a:ahLst/>
                <a:cxnLst>
                  <a:cxn ang="0">
                    <a:pos x="1182" y="62049"/>
                  </a:cxn>
                  <a:cxn ang="0">
                    <a:pos x="543266" y="164937"/>
                  </a:cxn>
                  <a:cxn ang="0">
                    <a:pos x="707537" y="683974"/>
                  </a:cxn>
                  <a:cxn ang="0">
                    <a:pos x="406947" y="189692"/>
                  </a:cxn>
                  <a:cxn ang="0">
                    <a:pos x="1182" y="6204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6" name="任意多边形 612"/>
              <p:cNvSpPr/>
              <p:nvPr/>
            </p:nvSpPr>
            <p:spPr>
              <a:xfrm>
                <a:off x="28798" y="6301"/>
                <a:ext cx="763236" cy="641800"/>
              </a:xfrm>
              <a:custGeom>
                <a:avLst/>
                <a:gdLst/>
                <a:ahLst/>
                <a:cxnLst>
                  <a:cxn ang="0">
                    <a:pos x="993" y="27258"/>
                  </a:cxn>
                  <a:cxn ang="0">
                    <a:pos x="417780" y="150265"/>
                  </a:cxn>
                  <a:cxn ang="0">
                    <a:pos x="563926" y="666897"/>
                  </a:cxn>
                  <a:cxn ang="0">
                    <a:pos x="309523" y="174869"/>
                  </a:cxn>
                  <a:cxn ang="0">
                    <a:pos x="993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7" name="Group 525"/>
            <p:cNvGrpSpPr/>
            <p:nvPr/>
          </p:nvGrpSpPr>
          <p:grpSpPr>
            <a:xfrm rot="-1611937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3598" name="任意多边形 609"/>
              <p:cNvSpPr/>
              <p:nvPr/>
            </p:nvSpPr>
            <p:spPr>
              <a:xfrm>
                <a:off x="41837" y="-15862"/>
                <a:ext cx="831439" cy="651776"/>
              </a:xfrm>
              <a:custGeom>
                <a:avLst/>
                <a:gdLst/>
                <a:ahLst/>
                <a:cxnLst>
                  <a:cxn ang="0">
                    <a:pos x="1348" y="61105"/>
                  </a:cxn>
                  <a:cxn ang="0">
                    <a:pos x="619388" y="162426"/>
                  </a:cxn>
                  <a:cxn ang="0">
                    <a:pos x="806676" y="673565"/>
                  </a:cxn>
                  <a:cxn ang="0">
                    <a:pos x="463969" y="186804"/>
                  </a:cxn>
                  <a:cxn ang="0">
                    <a:pos x="1348" y="6110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9" name="任意多边形 610"/>
              <p:cNvSpPr/>
              <p:nvPr/>
            </p:nvSpPr>
            <p:spPr>
              <a:xfrm>
                <a:off x="32811" y="19005"/>
                <a:ext cx="798960" cy="641799"/>
              </a:xfrm>
              <a:custGeom>
                <a:avLst/>
                <a:gdLst/>
                <a:ahLst/>
                <a:cxnLst>
                  <a:cxn ang="0">
                    <a:pos x="1143" y="27258"/>
                  </a:cxn>
                  <a:cxn ang="0">
                    <a:pos x="480905" y="150267"/>
                  </a:cxn>
                  <a:cxn ang="0">
                    <a:pos x="649134" y="666898"/>
                  </a:cxn>
                  <a:cxn ang="0">
                    <a:pos x="356291" y="174867"/>
                  </a:cxn>
                  <a:cxn ang="0">
                    <a:pos x="1143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0" name="Group 528"/>
            <p:cNvGrpSpPr/>
            <p:nvPr/>
          </p:nvGrpSpPr>
          <p:grpSpPr>
            <a:xfrm rot="-1611937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3601" name="任意多边形 607"/>
              <p:cNvSpPr/>
              <p:nvPr/>
            </p:nvSpPr>
            <p:spPr>
              <a:xfrm>
                <a:off x="8063" y="-24208"/>
                <a:ext cx="834630" cy="657761"/>
              </a:xfrm>
              <a:custGeom>
                <a:avLst/>
                <a:gdLst/>
                <a:ahLst/>
                <a:cxnLst>
                  <a:cxn ang="0">
                    <a:pos x="1353" y="63515"/>
                  </a:cxn>
                  <a:cxn ang="0">
                    <a:pos x="621846" y="168833"/>
                  </a:cxn>
                  <a:cxn ang="0">
                    <a:pos x="809880" y="700129"/>
                  </a:cxn>
                  <a:cxn ang="0">
                    <a:pos x="465810" y="194173"/>
                  </a:cxn>
                  <a:cxn ang="0">
                    <a:pos x="1353" y="6351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2" name="任意多边形 608"/>
              <p:cNvSpPr/>
              <p:nvPr/>
            </p:nvSpPr>
            <p:spPr>
              <a:xfrm>
                <a:off x="765" y="10045"/>
                <a:ext cx="804280" cy="647402"/>
              </a:xfrm>
              <a:custGeom>
                <a:avLst/>
                <a:gdLst/>
                <a:ahLst/>
                <a:cxnLst>
                  <a:cxn ang="0">
                    <a:pos x="1152" y="28219"/>
                  </a:cxn>
                  <a:cxn ang="0">
                    <a:pos x="484726" y="155560"/>
                  </a:cxn>
                  <a:cxn ang="0">
                    <a:pos x="654292" y="690390"/>
                  </a:cxn>
                  <a:cxn ang="0">
                    <a:pos x="359122" y="181029"/>
                  </a:cxn>
                  <a:cxn ang="0">
                    <a:pos x="1152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3" name="Group 531"/>
            <p:cNvGrpSpPr/>
            <p:nvPr/>
          </p:nvGrpSpPr>
          <p:grpSpPr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3604" name="任意多边形 605"/>
              <p:cNvSpPr/>
              <p:nvPr/>
            </p:nvSpPr>
            <p:spPr>
              <a:xfrm>
                <a:off x="9106" y="-4819"/>
                <a:ext cx="830176" cy="639511"/>
              </a:xfrm>
              <a:custGeom>
                <a:avLst/>
                <a:gdLst/>
                <a:ahLst/>
                <a:cxnLst>
                  <a:cxn ang="0">
                    <a:pos x="1338" y="58073"/>
                  </a:cxn>
                  <a:cxn ang="0">
                    <a:pos x="614698" y="154366"/>
                  </a:cxn>
                  <a:cxn ang="0">
                    <a:pos x="800569" y="640138"/>
                  </a:cxn>
                  <a:cxn ang="0">
                    <a:pos x="460455" y="177534"/>
                  </a:cxn>
                  <a:cxn ang="0">
                    <a:pos x="1338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5" name="任意多边形 606"/>
              <p:cNvSpPr/>
              <p:nvPr/>
            </p:nvSpPr>
            <p:spPr>
              <a:xfrm>
                <a:off x="-3258" y="33580"/>
                <a:ext cx="796891" cy="625478"/>
              </a:xfrm>
              <a:custGeom>
                <a:avLst/>
                <a:gdLst/>
                <a:ahLst/>
                <a:cxnLst>
                  <a:cxn ang="0">
                    <a:pos x="1133" y="25489"/>
                  </a:cxn>
                  <a:cxn ang="0">
                    <a:pos x="477046" y="140519"/>
                  </a:cxn>
                  <a:cxn ang="0">
                    <a:pos x="643925" y="623640"/>
                  </a:cxn>
                  <a:cxn ang="0">
                    <a:pos x="353431" y="163525"/>
                  </a:cxn>
                  <a:cxn ang="0">
                    <a:pos x="1133" y="2548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6" name="Group 534"/>
            <p:cNvGrpSpPr/>
            <p:nvPr/>
          </p:nvGrpSpPr>
          <p:grpSpPr>
            <a:xfrm rot="-1611937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3607" name="任意多边形 603"/>
              <p:cNvSpPr/>
              <p:nvPr/>
            </p:nvSpPr>
            <p:spPr>
              <a:xfrm>
                <a:off x="41751" y="-15813"/>
                <a:ext cx="824943" cy="651777"/>
              </a:xfrm>
              <a:custGeom>
                <a:avLst/>
                <a:gdLst/>
                <a:ahLst/>
                <a:cxnLst>
                  <a:cxn ang="0">
                    <a:pos x="1298" y="61106"/>
                  </a:cxn>
                  <a:cxn ang="0">
                    <a:pos x="595568" y="162428"/>
                  </a:cxn>
                  <a:cxn ang="0">
                    <a:pos x="775653" y="673573"/>
                  </a:cxn>
                  <a:cxn ang="0">
                    <a:pos x="446125" y="186807"/>
                  </a:cxn>
                  <a:cxn ang="0">
                    <a:pos x="1298" y="6110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8" name="任意多边形 604"/>
              <p:cNvSpPr/>
              <p:nvPr/>
            </p:nvSpPr>
            <p:spPr>
              <a:xfrm>
                <a:off x="32725" y="19055"/>
                <a:ext cx="792465" cy="641802"/>
              </a:xfrm>
              <a:custGeom>
                <a:avLst/>
                <a:gdLst/>
                <a:ahLst/>
                <a:cxnLst>
                  <a:cxn ang="0">
                    <a:pos x="1098" y="27258"/>
                  </a:cxn>
                  <a:cxn ang="0">
                    <a:pos x="461673" y="150268"/>
                  </a:cxn>
                  <a:cxn ang="0">
                    <a:pos x="623174" y="666907"/>
                  </a:cxn>
                  <a:cxn ang="0">
                    <a:pos x="342043" y="174869"/>
                  </a:cxn>
                  <a:cxn ang="0">
                    <a:pos x="1098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9" name="Group 537"/>
            <p:cNvGrpSpPr/>
            <p:nvPr/>
          </p:nvGrpSpPr>
          <p:grpSpPr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3610" name="任意多边形 601"/>
              <p:cNvSpPr/>
              <p:nvPr/>
            </p:nvSpPr>
            <p:spPr>
              <a:xfrm>
                <a:off x="9157" y="-4865"/>
                <a:ext cx="832134" cy="639511"/>
              </a:xfrm>
              <a:custGeom>
                <a:avLst/>
                <a:gdLst/>
                <a:ahLst/>
                <a:cxnLst>
                  <a:cxn ang="0">
                    <a:pos x="1353" y="58073"/>
                  </a:cxn>
                  <a:cxn ang="0">
                    <a:pos x="621982" y="154366"/>
                  </a:cxn>
                  <a:cxn ang="0">
                    <a:pos x="810054" y="640138"/>
                  </a:cxn>
                  <a:cxn ang="0">
                    <a:pos x="465911" y="177534"/>
                  </a:cxn>
                  <a:cxn ang="0">
                    <a:pos x="1353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1" name="任意多边形 602"/>
              <p:cNvSpPr/>
              <p:nvPr/>
            </p:nvSpPr>
            <p:spPr>
              <a:xfrm>
                <a:off x="-4128" y="31114"/>
                <a:ext cx="800808" cy="627483"/>
              </a:xfrm>
              <a:custGeom>
                <a:avLst/>
                <a:gdLst/>
                <a:ahLst/>
                <a:cxnLst>
                  <a:cxn ang="0">
                    <a:pos x="1154" y="25736"/>
                  </a:cxn>
                  <a:cxn ang="0">
                    <a:pos x="486493" y="141874"/>
                  </a:cxn>
                  <a:cxn ang="0">
                    <a:pos x="656676" y="629657"/>
                  </a:cxn>
                  <a:cxn ang="0">
                    <a:pos x="360431" y="165103"/>
                  </a:cxn>
                  <a:cxn ang="0">
                    <a:pos x="1154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2" name="Group 540"/>
            <p:cNvGrpSpPr/>
            <p:nvPr/>
          </p:nvGrpSpPr>
          <p:grpSpPr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3613" name="任意多边形 599"/>
              <p:cNvSpPr/>
              <p:nvPr/>
            </p:nvSpPr>
            <p:spPr>
              <a:xfrm>
                <a:off x="-1024" y="-15737"/>
                <a:ext cx="829592" cy="618431"/>
              </a:xfrm>
              <a:custGeom>
                <a:avLst/>
                <a:gdLst/>
                <a:ahLst/>
                <a:cxnLst>
                  <a:cxn ang="0">
                    <a:pos x="1333" y="54365"/>
                  </a:cxn>
                  <a:cxn ang="0">
                    <a:pos x="612538" y="144509"/>
                  </a:cxn>
                  <a:cxn ang="0">
                    <a:pos x="797756" y="599259"/>
                  </a:cxn>
                  <a:cxn ang="0">
                    <a:pos x="458837" y="166196"/>
                  </a:cxn>
                  <a:cxn ang="0">
                    <a:pos x="1333" y="5436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4" name="任意多边形 600"/>
              <p:cNvSpPr/>
              <p:nvPr/>
            </p:nvSpPr>
            <p:spPr>
              <a:xfrm>
                <a:off x="-17043" y="17319"/>
                <a:ext cx="796844" cy="610980"/>
              </a:xfrm>
              <a:custGeom>
                <a:avLst/>
                <a:gdLst/>
                <a:ahLst/>
                <a:cxnLst>
                  <a:cxn ang="0">
                    <a:pos x="1128" y="23946"/>
                  </a:cxn>
                  <a:cxn ang="0">
                    <a:pos x="474574" y="132011"/>
                  </a:cxn>
                  <a:cxn ang="0">
                    <a:pos x="640588" y="585878"/>
                  </a:cxn>
                  <a:cxn ang="0">
                    <a:pos x="351601" y="153622"/>
                  </a:cxn>
                  <a:cxn ang="0">
                    <a:pos x="1128" y="239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5" name="Group 543"/>
            <p:cNvGrpSpPr/>
            <p:nvPr/>
          </p:nvGrpSpPr>
          <p:grpSpPr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3616" name="任意多边形 597"/>
              <p:cNvSpPr/>
              <p:nvPr/>
            </p:nvSpPr>
            <p:spPr>
              <a:xfrm>
                <a:off x="-34722" y="-12870"/>
                <a:ext cx="858703" cy="637059"/>
              </a:xfrm>
              <a:custGeom>
                <a:avLst/>
                <a:gdLst/>
                <a:ahLst/>
                <a:cxnLst>
                  <a:cxn ang="0">
                    <a:pos x="1441" y="58366"/>
                  </a:cxn>
                  <a:cxn ang="0">
                    <a:pos x="662045" y="155144"/>
                  </a:cxn>
                  <a:cxn ang="0">
                    <a:pos x="862230" y="643363"/>
                  </a:cxn>
                  <a:cxn ang="0">
                    <a:pos x="495920" y="178428"/>
                  </a:cxn>
                  <a:cxn ang="0">
                    <a:pos x="1441" y="5836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7" name="任意多边形 598"/>
              <p:cNvSpPr/>
              <p:nvPr/>
            </p:nvSpPr>
            <p:spPr>
              <a:xfrm>
                <a:off x="-5418" y="32198"/>
                <a:ext cx="796846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6" y="141882"/>
                  </a:cxn>
                  <a:cxn ang="0">
                    <a:pos x="640591" y="629690"/>
                  </a:cxn>
                  <a:cxn ang="0">
                    <a:pos x="351603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8" name="Group 546"/>
            <p:cNvGrpSpPr/>
            <p:nvPr/>
          </p:nvGrpSpPr>
          <p:grpSpPr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3619" name="任意多边形 595"/>
              <p:cNvSpPr/>
              <p:nvPr/>
            </p:nvSpPr>
            <p:spPr>
              <a:xfrm>
                <a:off x="10011" y="-433"/>
                <a:ext cx="826821" cy="634925"/>
              </a:xfrm>
              <a:custGeom>
                <a:avLst/>
                <a:gdLst/>
                <a:ahLst/>
                <a:cxnLst>
                  <a:cxn ang="0">
                    <a:pos x="1313" y="56729"/>
                  </a:cxn>
                  <a:cxn ang="0">
                    <a:pos x="602377" y="150795"/>
                  </a:cxn>
                  <a:cxn ang="0">
                    <a:pos x="784523" y="625328"/>
                  </a:cxn>
                  <a:cxn ang="0">
                    <a:pos x="451227" y="173427"/>
                  </a:cxn>
                  <a:cxn ang="0">
                    <a:pos x="1313" y="567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0" name="任意多边形 596"/>
              <p:cNvSpPr/>
              <p:nvPr/>
            </p:nvSpPr>
            <p:spPr>
              <a:xfrm>
                <a:off x="389" y="35411"/>
                <a:ext cx="795021" cy="618647"/>
              </a:xfrm>
              <a:custGeom>
                <a:avLst/>
                <a:gdLst/>
                <a:ahLst/>
                <a:cxnLst>
                  <a:cxn ang="0">
                    <a:pos x="1114" y="24284"/>
                  </a:cxn>
                  <a:cxn ang="0">
                    <a:pos x="469167" y="133868"/>
                  </a:cxn>
                  <a:cxn ang="0">
                    <a:pos x="633289" y="594127"/>
                  </a:cxn>
                  <a:cxn ang="0">
                    <a:pos x="347594" y="155787"/>
                  </a:cxn>
                  <a:cxn ang="0">
                    <a:pos x="1114" y="242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1" name="Group 549"/>
            <p:cNvGrpSpPr/>
            <p:nvPr/>
          </p:nvGrpSpPr>
          <p:grpSpPr>
            <a:xfrm rot="-1611937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3622" name="任意多边形 593"/>
              <p:cNvSpPr/>
              <p:nvPr/>
            </p:nvSpPr>
            <p:spPr>
              <a:xfrm>
                <a:off x="9972" y="-11822"/>
                <a:ext cx="829595" cy="610981"/>
              </a:xfrm>
              <a:custGeom>
                <a:avLst/>
                <a:gdLst/>
                <a:ahLst/>
                <a:cxnLst>
                  <a:cxn ang="0">
                    <a:pos x="1333" y="51830"/>
                  </a:cxn>
                  <a:cxn ang="0">
                    <a:pos x="612548" y="137773"/>
                  </a:cxn>
                  <a:cxn ang="0">
                    <a:pos x="797771" y="571331"/>
                  </a:cxn>
                  <a:cxn ang="0">
                    <a:pos x="458847" y="158451"/>
                  </a:cxn>
                  <a:cxn ang="0">
                    <a:pos x="1333" y="518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3" name="任意多边形 594"/>
              <p:cNvSpPr/>
              <p:nvPr/>
            </p:nvSpPr>
            <p:spPr>
              <a:xfrm>
                <a:off x="-2999" y="18709"/>
                <a:ext cx="800487" cy="603530"/>
              </a:xfrm>
              <a:custGeom>
                <a:avLst/>
                <a:gdLst/>
                <a:ahLst/>
                <a:cxnLst>
                  <a:cxn ang="0">
                    <a:pos x="1142" y="22809"/>
                  </a:cxn>
                  <a:cxn ang="0">
                    <a:pos x="481112" y="125740"/>
                  </a:cxn>
                  <a:cxn ang="0">
                    <a:pos x="649414" y="558051"/>
                  </a:cxn>
                  <a:cxn ang="0">
                    <a:pos x="356445" y="146327"/>
                  </a:cxn>
                  <a:cxn ang="0">
                    <a:pos x="1142" y="228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4" name="Group 552"/>
            <p:cNvGrpSpPr/>
            <p:nvPr/>
          </p:nvGrpSpPr>
          <p:grpSpPr>
            <a:xfrm rot="-1611937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3625" name="任意多边形 591"/>
              <p:cNvSpPr/>
              <p:nvPr/>
            </p:nvSpPr>
            <p:spPr>
              <a:xfrm>
                <a:off x="-9602" y="-48184"/>
                <a:ext cx="846017" cy="640044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5" y="156972"/>
                  </a:cxn>
                  <a:cxn ang="0">
                    <a:pos x="841383" y="650952"/>
                  </a:cxn>
                  <a:cxn ang="0">
                    <a:pos x="483930" y="180533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6" name="任意多边形 592"/>
              <p:cNvSpPr/>
              <p:nvPr/>
            </p:nvSpPr>
            <p:spPr>
              <a:xfrm>
                <a:off x="-17972" y="-13095"/>
                <a:ext cx="808416" cy="630420"/>
              </a:xfrm>
              <a:custGeom>
                <a:avLst/>
                <a:gdLst/>
                <a:ahLst/>
                <a:cxnLst>
                  <a:cxn ang="0">
                    <a:pos x="1184" y="26686"/>
                  </a:cxn>
                  <a:cxn ang="0">
                    <a:pos x="498253" y="147103"/>
                  </a:cxn>
                  <a:cxn ang="0">
                    <a:pos x="672550" y="652859"/>
                  </a:cxn>
                  <a:cxn ang="0">
                    <a:pos x="369144" y="171186"/>
                  </a:cxn>
                  <a:cxn ang="0">
                    <a:pos x="1184" y="266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7" name="Group 555"/>
            <p:cNvGrpSpPr/>
            <p:nvPr/>
          </p:nvGrpSpPr>
          <p:grpSpPr>
            <a:xfrm rot="-1611937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3628" name="任意多边形 589"/>
              <p:cNvSpPr/>
              <p:nvPr/>
            </p:nvSpPr>
            <p:spPr>
              <a:xfrm>
                <a:off x="-9526" y="-48223"/>
                <a:ext cx="846017" cy="640042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1" y="156972"/>
                  </a:cxn>
                  <a:cxn ang="0">
                    <a:pos x="841377" y="650942"/>
                  </a:cxn>
                  <a:cxn ang="0">
                    <a:pos x="483927" y="180531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9" name="任意多边形 590"/>
              <p:cNvSpPr/>
              <p:nvPr/>
            </p:nvSpPr>
            <p:spPr>
              <a:xfrm>
                <a:off x="-13448" y="-14222"/>
                <a:ext cx="803715" cy="630418"/>
              </a:xfrm>
              <a:custGeom>
                <a:avLst/>
                <a:gdLst/>
                <a:ahLst/>
                <a:cxnLst>
                  <a:cxn ang="0">
                    <a:pos x="1163" y="26683"/>
                  </a:cxn>
                  <a:cxn ang="0">
                    <a:pos x="489612" y="147099"/>
                  </a:cxn>
                  <a:cxn ang="0">
                    <a:pos x="660888" y="652848"/>
                  </a:cxn>
                  <a:cxn ang="0">
                    <a:pos x="362742" y="171182"/>
                  </a:cxn>
                  <a:cxn ang="0">
                    <a:pos x="1163" y="2668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0" name="Group 558"/>
            <p:cNvGrpSpPr/>
            <p:nvPr/>
          </p:nvGrpSpPr>
          <p:grpSpPr>
            <a:xfrm rot="-1611937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3631" name="任意多边形 587"/>
              <p:cNvSpPr/>
              <p:nvPr/>
            </p:nvSpPr>
            <p:spPr>
              <a:xfrm>
                <a:off x="8854" y="-1148"/>
                <a:ext cx="826866" cy="642687"/>
              </a:xfrm>
              <a:custGeom>
                <a:avLst/>
                <a:gdLst/>
                <a:ahLst/>
                <a:cxnLst>
                  <a:cxn ang="0">
                    <a:pos x="1313" y="60282"/>
                  </a:cxn>
                  <a:cxn ang="0">
                    <a:pos x="602542" y="160240"/>
                  </a:cxn>
                  <a:cxn ang="0">
                    <a:pos x="784736" y="664498"/>
                  </a:cxn>
                  <a:cxn ang="0">
                    <a:pos x="451348" y="184292"/>
                  </a:cxn>
                  <a:cxn ang="0">
                    <a:pos x="1313" y="6028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2" name="任意多边形 588"/>
              <p:cNvSpPr/>
              <p:nvPr/>
            </p:nvSpPr>
            <p:spPr>
              <a:xfrm>
                <a:off x="45393" y="248"/>
                <a:ext cx="748406" cy="642687"/>
              </a:xfrm>
              <a:custGeom>
                <a:avLst/>
                <a:gdLst/>
                <a:ahLst/>
                <a:cxnLst>
                  <a:cxn ang="0">
                    <a:pos x="972" y="27993"/>
                  </a:cxn>
                  <a:cxn ang="0">
                    <a:pos x="408878" y="154314"/>
                  </a:cxn>
                  <a:cxn ang="0">
                    <a:pos x="551911" y="684859"/>
                  </a:cxn>
                  <a:cxn ang="0">
                    <a:pos x="302929" y="179578"/>
                  </a:cxn>
                  <a:cxn ang="0">
                    <a:pos x="972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3" name="Group 561"/>
            <p:cNvGrpSpPr/>
            <p:nvPr/>
          </p:nvGrpSpPr>
          <p:grpSpPr>
            <a:xfrm rot="-1611937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3634" name="任意多边形 585"/>
              <p:cNvSpPr/>
              <p:nvPr/>
            </p:nvSpPr>
            <p:spPr>
              <a:xfrm>
                <a:off x="-14216" y="-47008"/>
                <a:ext cx="850716" cy="640042"/>
              </a:xfrm>
              <a:custGeom>
                <a:avLst/>
                <a:gdLst/>
                <a:ahLst/>
                <a:cxnLst>
                  <a:cxn ang="0">
                    <a:pos x="1421" y="59054"/>
                  </a:cxn>
                  <a:cxn ang="0">
                    <a:pos x="653227" y="156972"/>
                  </a:cxn>
                  <a:cxn ang="0">
                    <a:pos x="850749" y="650942"/>
                  </a:cxn>
                  <a:cxn ang="0">
                    <a:pos x="489317" y="180531"/>
                  </a:cxn>
                  <a:cxn ang="0">
                    <a:pos x="1421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5" name="任意多边形 586"/>
              <p:cNvSpPr/>
              <p:nvPr/>
            </p:nvSpPr>
            <p:spPr>
              <a:xfrm>
                <a:off x="-18141" y="-13006"/>
                <a:ext cx="808416" cy="630418"/>
              </a:xfrm>
              <a:custGeom>
                <a:avLst/>
                <a:gdLst/>
                <a:ahLst/>
                <a:cxnLst>
                  <a:cxn ang="0">
                    <a:pos x="1184" y="26683"/>
                  </a:cxn>
                  <a:cxn ang="0">
                    <a:pos x="498253" y="147099"/>
                  </a:cxn>
                  <a:cxn ang="0">
                    <a:pos x="672550" y="652848"/>
                  </a:cxn>
                  <a:cxn ang="0">
                    <a:pos x="369144" y="171182"/>
                  </a:cxn>
                  <a:cxn ang="0">
                    <a:pos x="1184" y="2668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6" name="Group 564"/>
            <p:cNvGrpSpPr/>
            <p:nvPr/>
          </p:nvGrpSpPr>
          <p:grpSpPr>
            <a:xfrm rot="-1611937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3637" name="任意多边形 583"/>
              <p:cNvSpPr/>
              <p:nvPr/>
            </p:nvSpPr>
            <p:spPr>
              <a:xfrm>
                <a:off x="48196" y="-81508"/>
                <a:ext cx="802726" cy="667411"/>
              </a:xfrm>
              <a:custGeom>
                <a:avLst/>
                <a:gdLst/>
                <a:ahLst/>
                <a:cxnLst>
                  <a:cxn ang="0">
                    <a:pos x="1218" y="63769"/>
                  </a:cxn>
                  <a:cxn ang="0">
                    <a:pos x="559588" y="169504"/>
                  </a:cxn>
                  <a:cxn ang="0">
                    <a:pos x="728794" y="702912"/>
                  </a:cxn>
                  <a:cxn ang="0">
                    <a:pos x="419173" y="194945"/>
                  </a:cxn>
                  <a:cxn ang="0">
                    <a:pos x="1218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8" name="任意多边形 584"/>
              <p:cNvSpPr/>
              <p:nvPr/>
            </p:nvSpPr>
            <p:spPr>
              <a:xfrm>
                <a:off x="43614" y="-22372"/>
                <a:ext cx="766513" cy="648874"/>
              </a:xfrm>
              <a:custGeom>
                <a:avLst/>
                <a:gdLst/>
                <a:ahLst/>
                <a:cxnLst>
                  <a:cxn ang="0">
                    <a:pos x="1027" y="27706"/>
                  </a:cxn>
                  <a:cxn ang="0">
                    <a:pos x="432224" y="152736"/>
                  </a:cxn>
                  <a:cxn ang="0">
                    <a:pos x="583424" y="677860"/>
                  </a:cxn>
                  <a:cxn ang="0">
                    <a:pos x="320224" y="177742"/>
                  </a:cxn>
                  <a:cxn ang="0">
                    <a:pos x="1027" y="277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9" name="Group 567"/>
            <p:cNvGrpSpPr/>
            <p:nvPr/>
          </p:nvGrpSpPr>
          <p:grpSpPr>
            <a:xfrm rot="-1611937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3640" name="任意多边形 581"/>
              <p:cNvSpPr/>
              <p:nvPr/>
            </p:nvSpPr>
            <p:spPr>
              <a:xfrm>
                <a:off x="-1773" y="-16510"/>
                <a:ext cx="831915" cy="635232"/>
              </a:xfrm>
              <a:custGeom>
                <a:avLst/>
                <a:gdLst/>
                <a:ahLst/>
                <a:cxnLst>
                  <a:cxn ang="0">
                    <a:pos x="1353" y="58169"/>
                  </a:cxn>
                  <a:cxn ang="0">
                    <a:pos x="621163" y="154621"/>
                  </a:cxn>
                  <a:cxn ang="0">
                    <a:pos x="808989" y="641195"/>
                  </a:cxn>
                  <a:cxn ang="0">
                    <a:pos x="465299" y="177828"/>
                  </a:cxn>
                  <a:cxn ang="0">
                    <a:pos x="1353" y="581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1" name="任意多边形 582"/>
              <p:cNvSpPr/>
              <p:nvPr/>
            </p:nvSpPr>
            <p:spPr>
              <a:xfrm>
                <a:off x="-23094" y="-12876"/>
                <a:ext cx="817816" cy="630418"/>
              </a:xfrm>
              <a:custGeom>
                <a:avLst/>
                <a:gdLst/>
                <a:ahLst/>
                <a:cxnLst>
                  <a:cxn ang="0">
                    <a:pos x="1211" y="26683"/>
                  </a:cxn>
                  <a:cxn ang="0">
                    <a:pos x="509906" y="147099"/>
                  </a:cxn>
                  <a:cxn ang="0">
                    <a:pos x="688282" y="652848"/>
                  </a:cxn>
                  <a:cxn ang="0">
                    <a:pos x="377778" y="171182"/>
                  </a:cxn>
                  <a:cxn ang="0">
                    <a:pos x="1211" y="2668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2" name="Group 570"/>
            <p:cNvGrpSpPr/>
            <p:nvPr/>
          </p:nvGrpSpPr>
          <p:grpSpPr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3643" name="任意多边形 579"/>
              <p:cNvSpPr/>
              <p:nvPr/>
            </p:nvSpPr>
            <p:spPr>
              <a:xfrm>
                <a:off x="-33162" y="-15008"/>
                <a:ext cx="858702" cy="633332"/>
              </a:xfrm>
              <a:custGeom>
                <a:avLst/>
                <a:gdLst/>
                <a:ahLst/>
                <a:cxnLst>
                  <a:cxn ang="0">
                    <a:pos x="1441" y="57683"/>
                  </a:cxn>
                  <a:cxn ang="0">
                    <a:pos x="662043" y="153333"/>
                  </a:cxn>
                  <a:cxn ang="0">
                    <a:pos x="862228" y="635856"/>
                  </a:cxn>
                  <a:cxn ang="0">
                    <a:pos x="495919" y="176346"/>
                  </a:cxn>
                  <a:cxn ang="0">
                    <a:pos x="1441" y="5768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4" name="任意多边形 580"/>
              <p:cNvSpPr/>
              <p:nvPr/>
            </p:nvSpPr>
            <p:spPr>
              <a:xfrm>
                <a:off x="-5307" y="32090"/>
                <a:ext cx="796848" cy="625881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82" y="141880"/>
                  </a:cxn>
                  <a:cxn ang="0">
                    <a:pos x="640599" y="629685"/>
                  </a:cxn>
                  <a:cxn ang="0">
                    <a:pos x="351607" y="165110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5" name="Group 573"/>
            <p:cNvGrpSpPr/>
            <p:nvPr/>
          </p:nvGrpSpPr>
          <p:grpSpPr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3646" name="任意多边形 577"/>
              <p:cNvSpPr/>
              <p:nvPr/>
            </p:nvSpPr>
            <p:spPr>
              <a:xfrm>
                <a:off x="-22128" y="-34177"/>
                <a:ext cx="858702" cy="640783"/>
              </a:xfrm>
              <a:custGeom>
                <a:avLst/>
                <a:gdLst/>
                <a:ahLst/>
                <a:cxnLst>
                  <a:cxn ang="0">
                    <a:pos x="1447" y="59395"/>
                  </a:cxn>
                  <a:cxn ang="0">
                    <a:pos x="664923" y="157881"/>
                  </a:cxn>
                  <a:cxn ang="0">
                    <a:pos x="865979" y="654714"/>
                  </a:cxn>
                  <a:cxn ang="0">
                    <a:pos x="498076" y="181576"/>
                  </a:cxn>
                  <a:cxn ang="0">
                    <a:pos x="1447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7" name="任意多边形 578"/>
              <p:cNvSpPr/>
              <p:nvPr/>
            </p:nvSpPr>
            <p:spPr>
              <a:xfrm>
                <a:off x="-36036" y="19041"/>
                <a:ext cx="818679" cy="618430"/>
              </a:xfrm>
              <a:custGeom>
                <a:avLst/>
                <a:gdLst/>
                <a:ahLst/>
                <a:cxnLst>
                  <a:cxn ang="0">
                    <a:pos x="1195" y="24978"/>
                  </a:cxn>
                  <a:cxn ang="0">
                    <a:pos x="503228" y="137698"/>
                  </a:cxn>
                  <a:cxn ang="0">
                    <a:pos x="679265" y="611121"/>
                  </a:cxn>
                  <a:cxn ang="0">
                    <a:pos x="372830" y="160242"/>
                  </a:cxn>
                  <a:cxn ang="0">
                    <a:pos x="1195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8" name="Group 576"/>
            <p:cNvGrpSpPr/>
            <p:nvPr/>
          </p:nvGrpSpPr>
          <p:grpSpPr>
            <a:xfrm rot="-1611937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3649" name="任意多边形 575"/>
              <p:cNvSpPr/>
              <p:nvPr/>
            </p:nvSpPr>
            <p:spPr>
              <a:xfrm>
                <a:off x="48108" y="-81462"/>
                <a:ext cx="802726" cy="667411"/>
              </a:xfrm>
              <a:custGeom>
                <a:avLst/>
                <a:gdLst/>
                <a:ahLst/>
                <a:cxnLst>
                  <a:cxn ang="0">
                    <a:pos x="1218" y="63769"/>
                  </a:cxn>
                  <a:cxn ang="0">
                    <a:pos x="559588" y="169504"/>
                  </a:cxn>
                  <a:cxn ang="0">
                    <a:pos x="728794" y="702912"/>
                  </a:cxn>
                  <a:cxn ang="0">
                    <a:pos x="419173" y="194945"/>
                  </a:cxn>
                  <a:cxn ang="0">
                    <a:pos x="1218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0" name="任意多边形 576"/>
              <p:cNvSpPr/>
              <p:nvPr/>
            </p:nvSpPr>
            <p:spPr>
              <a:xfrm>
                <a:off x="42162" y="-21992"/>
                <a:ext cx="766513" cy="642692"/>
              </a:xfrm>
              <a:custGeom>
                <a:avLst/>
                <a:gdLst/>
                <a:ahLst/>
                <a:cxnLst>
                  <a:cxn ang="0">
                    <a:pos x="1027" y="27180"/>
                  </a:cxn>
                  <a:cxn ang="0">
                    <a:pos x="432224" y="149840"/>
                  </a:cxn>
                  <a:cxn ang="0">
                    <a:pos x="583424" y="665006"/>
                  </a:cxn>
                  <a:cxn ang="0">
                    <a:pos x="320224" y="174371"/>
                  </a:cxn>
                  <a:cxn ang="0">
                    <a:pos x="1027" y="271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1" name="Group 579"/>
            <p:cNvGrpSpPr/>
            <p:nvPr/>
          </p:nvGrpSpPr>
          <p:grpSpPr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3652" name="任意多边形 573"/>
              <p:cNvSpPr/>
              <p:nvPr/>
            </p:nvSpPr>
            <p:spPr>
              <a:xfrm>
                <a:off x="-22180" y="-34128"/>
                <a:ext cx="858702" cy="640783"/>
              </a:xfrm>
              <a:custGeom>
                <a:avLst/>
                <a:gdLst/>
                <a:ahLst/>
                <a:cxnLst>
                  <a:cxn ang="0">
                    <a:pos x="1447" y="59395"/>
                  </a:cxn>
                  <a:cxn ang="0">
                    <a:pos x="664923" y="157881"/>
                  </a:cxn>
                  <a:cxn ang="0">
                    <a:pos x="865979" y="654714"/>
                  </a:cxn>
                  <a:cxn ang="0">
                    <a:pos x="498076" y="181576"/>
                  </a:cxn>
                  <a:cxn ang="0">
                    <a:pos x="1447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3" name="任意多边形 574"/>
              <p:cNvSpPr/>
              <p:nvPr/>
            </p:nvSpPr>
            <p:spPr>
              <a:xfrm>
                <a:off x="-36088" y="19090"/>
                <a:ext cx="818679" cy="618430"/>
              </a:xfrm>
              <a:custGeom>
                <a:avLst/>
                <a:gdLst/>
                <a:ahLst/>
                <a:cxnLst>
                  <a:cxn ang="0">
                    <a:pos x="1195" y="24978"/>
                  </a:cxn>
                  <a:cxn ang="0">
                    <a:pos x="503228" y="137698"/>
                  </a:cxn>
                  <a:cxn ang="0">
                    <a:pos x="679265" y="611121"/>
                  </a:cxn>
                  <a:cxn ang="0">
                    <a:pos x="372830" y="160242"/>
                  </a:cxn>
                  <a:cxn ang="0">
                    <a:pos x="1195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4" name="Group 582"/>
            <p:cNvGrpSpPr/>
            <p:nvPr/>
          </p:nvGrpSpPr>
          <p:grpSpPr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3655" name="任意多边形 571"/>
              <p:cNvSpPr/>
              <p:nvPr/>
            </p:nvSpPr>
            <p:spPr>
              <a:xfrm>
                <a:off x="11616" y="0"/>
                <a:ext cx="829595" cy="637802"/>
              </a:xfrm>
              <a:custGeom>
                <a:avLst/>
                <a:gdLst/>
                <a:ahLst/>
                <a:cxnLst>
                  <a:cxn ang="0">
                    <a:pos x="1333" y="58024"/>
                  </a:cxn>
                  <a:cxn ang="0">
                    <a:pos x="612548" y="154241"/>
                  </a:cxn>
                  <a:cxn ang="0">
                    <a:pos x="797771" y="639626"/>
                  </a:cxn>
                  <a:cxn ang="0">
                    <a:pos x="458847" y="177392"/>
                  </a:cxn>
                  <a:cxn ang="0">
                    <a:pos x="133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6" name="任意多边形 572"/>
              <p:cNvSpPr/>
              <p:nvPr/>
            </p:nvSpPr>
            <p:spPr>
              <a:xfrm>
                <a:off x="699" y="36067"/>
                <a:ext cx="796849" cy="624514"/>
              </a:xfrm>
              <a:custGeom>
                <a:avLst/>
                <a:gdLst/>
                <a:ahLst/>
                <a:cxnLst>
                  <a:cxn ang="0">
                    <a:pos x="1128" y="25456"/>
                  </a:cxn>
                  <a:cxn ang="0">
                    <a:pos x="474585" y="140337"/>
                  </a:cxn>
                  <a:cxn ang="0">
                    <a:pos x="640603" y="622839"/>
                  </a:cxn>
                  <a:cxn ang="0">
                    <a:pos x="351609" y="163314"/>
                  </a:cxn>
                  <a:cxn ang="0">
                    <a:pos x="1128" y="254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7" name="Group 585"/>
            <p:cNvGrpSpPr/>
            <p:nvPr/>
          </p:nvGrpSpPr>
          <p:grpSpPr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3658" name="任意多边形 569"/>
              <p:cNvSpPr/>
              <p:nvPr/>
            </p:nvSpPr>
            <p:spPr>
              <a:xfrm>
                <a:off x="-29855" y="6148"/>
                <a:ext cx="844147" cy="639700"/>
              </a:xfrm>
              <a:custGeom>
                <a:avLst/>
                <a:gdLst/>
                <a:ahLst/>
                <a:cxnLst>
                  <a:cxn ang="0">
                    <a:pos x="1368" y="58371"/>
                  </a:cxn>
                  <a:cxn ang="0">
                    <a:pos x="628670" y="155160"/>
                  </a:cxn>
                  <a:cxn ang="0">
                    <a:pos x="818765" y="643438"/>
                  </a:cxn>
                  <a:cxn ang="0">
                    <a:pos x="470921" y="178450"/>
                  </a:cxn>
                  <a:cxn ang="0">
                    <a:pos x="1368" y="583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9" name="任意多边形 570"/>
              <p:cNvSpPr/>
              <p:nvPr/>
            </p:nvSpPr>
            <p:spPr>
              <a:xfrm>
                <a:off x="-36200" y="42581"/>
                <a:ext cx="800484" cy="626413"/>
              </a:xfrm>
              <a:custGeom>
                <a:avLst/>
                <a:gdLst/>
                <a:ahLst/>
                <a:cxnLst>
                  <a:cxn ang="0">
                    <a:pos x="1133" y="25612"/>
                  </a:cxn>
                  <a:cxn ang="0">
                    <a:pos x="476722" y="141193"/>
                  </a:cxn>
                  <a:cxn ang="0">
                    <a:pos x="643486" y="626636"/>
                  </a:cxn>
                  <a:cxn ang="0">
                    <a:pos x="353190" y="164309"/>
                  </a:cxn>
                  <a:cxn ang="0">
                    <a:pos x="1133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0" name="Group 588"/>
            <p:cNvGrpSpPr/>
            <p:nvPr/>
          </p:nvGrpSpPr>
          <p:grpSpPr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3661" name="任意多边形 567"/>
              <p:cNvSpPr/>
              <p:nvPr/>
            </p:nvSpPr>
            <p:spPr>
              <a:xfrm>
                <a:off x="-2063" y="6839"/>
                <a:ext cx="804123" cy="628311"/>
              </a:xfrm>
              <a:custGeom>
                <a:avLst/>
                <a:gdLst/>
                <a:ahLst/>
                <a:cxnLst>
                  <a:cxn ang="0">
                    <a:pos x="1225" y="56144"/>
                  </a:cxn>
                  <a:cxn ang="0">
                    <a:pos x="562962" y="149240"/>
                  </a:cxn>
                  <a:cxn ang="0">
                    <a:pos x="733189" y="618882"/>
                  </a:cxn>
                  <a:cxn ang="0">
                    <a:pos x="421701" y="171640"/>
                  </a:cxn>
                  <a:cxn ang="0">
                    <a:pos x="1225" y="561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2" name="任意多边形 568"/>
              <p:cNvSpPr/>
              <p:nvPr/>
            </p:nvSpPr>
            <p:spPr>
              <a:xfrm>
                <a:off x="-18269" y="41693"/>
                <a:ext cx="785929" cy="611227"/>
              </a:xfrm>
              <a:custGeom>
                <a:avLst/>
                <a:gdLst/>
                <a:ahLst/>
                <a:cxnLst>
                  <a:cxn ang="0">
                    <a:pos x="1097" y="24237"/>
                  </a:cxn>
                  <a:cxn ang="0">
                    <a:pos x="461661" y="133612"/>
                  </a:cxn>
                  <a:cxn ang="0">
                    <a:pos x="623157" y="592989"/>
                  </a:cxn>
                  <a:cxn ang="0">
                    <a:pos x="342033" y="155488"/>
                  </a:cxn>
                  <a:cxn ang="0">
                    <a:pos x="1097" y="2423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3" name="Group 591"/>
            <p:cNvGrpSpPr/>
            <p:nvPr/>
          </p:nvGrpSpPr>
          <p:grpSpPr>
            <a:xfrm rot="-1611937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3664" name="任意多边形 565"/>
              <p:cNvSpPr/>
              <p:nvPr/>
            </p:nvSpPr>
            <p:spPr>
              <a:xfrm>
                <a:off x="11807" y="-6625"/>
                <a:ext cx="840512" cy="637802"/>
              </a:xfrm>
              <a:custGeom>
                <a:avLst/>
                <a:gdLst/>
                <a:ahLst/>
                <a:cxnLst>
                  <a:cxn ang="0">
                    <a:pos x="1363" y="58024"/>
                  </a:cxn>
                  <a:cxn ang="0">
                    <a:pos x="626007" y="154241"/>
                  </a:cxn>
                  <a:cxn ang="0">
                    <a:pos x="815296" y="639626"/>
                  </a:cxn>
                  <a:cxn ang="0">
                    <a:pos x="468927" y="177392"/>
                  </a:cxn>
                  <a:cxn ang="0">
                    <a:pos x="136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5" name="任意多边形 566"/>
              <p:cNvSpPr/>
              <p:nvPr/>
            </p:nvSpPr>
            <p:spPr>
              <a:xfrm>
                <a:off x="11990" y="26274"/>
                <a:ext cx="811403" cy="626413"/>
              </a:xfrm>
              <a:custGeom>
                <a:avLst/>
                <a:gdLst/>
                <a:ahLst/>
                <a:cxnLst>
                  <a:cxn ang="0">
                    <a:pos x="1158" y="25612"/>
                  </a:cxn>
                  <a:cxn ang="0">
                    <a:pos x="487594" y="141193"/>
                  </a:cxn>
                  <a:cxn ang="0">
                    <a:pos x="658163" y="626636"/>
                  </a:cxn>
                  <a:cxn ang="0">
                    <a:pos x="361246" y="164309"/>
                  </a:cxn>
                  <a:cxn ang="0">
                    <a:pos x="1158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6" name="Group 594"/>
            <p:cNvGrpSpPr/>
            <p:nvPr/>
          </p:nvGrpSpPr>
          <p:grpSpPr>
            <a:xfrm rot="-1611937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3667" name="任意多边形 563"/>
              <p:cNvSpPr/>
              <p:nvPr/>
            </p:nvSpPr>
            <p:spPr>
              <a:xfrm>
                <a:off x="20933" y="-3048"/>
                <a:ext cx="831914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59" y="150966"/>
                  </a:cxn>
                  <a:cxn ang="0">
                    <a:pos x="808984" y="626043"/>
                  </a:cxn>
                  <a:cxn ang="0">
                    <a:pos x="465295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8" name="任意多边形 564"/>
              <p:cNvSpPr/>
              <p:nvPr/>
            </p:nvSpPr>
            <p:spPr>
              <a:xfrm>
                <a:off x="30307" y="31065"/>
                <a:ext cx="799015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0" y="138435"/>
                  </a:cxn>
                  <a:cxn ang="0">
                    <a:pos x="649357" y="614393"/>
                  </a:cxn>
                  <a:cxn ang="0">
                    <a:pos x="356413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9" name="Group 597"/>
            <p:cNvGrpSpPr/>
            <p:nvPr/>
          </p:nvGrpSpPr>
          <p:grpSpPr>
            <a:xfrm rot="-1611937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3670" name="任意多边形 561"/>
              <p:cNvSpPr/>
              <p:nvPr/>
            </p:nvSpPr>
            <p:spPr>
              <a:xfrm>
                <a:off x="21015" y="-3062"/>
                <a:ext cx="831918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73" y="150966"/>
                  </a:cxn>
                  <a:cxn ang="0">
                    <a:pos x="809003" y="626043"/>
                  </a:cxn>
                  <a:cxn ang="0">
                    <a:pos x="465307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1" name="任意多边形 562"/>
              <p:cNvSpPr/>
              <p:nvPr/>
            </p:nvSpPr>
            <p:spPr>
              <a:xfrm>
                <a:off x="30392" y="31050"/>
                <a:ext cx="799016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3" y="138435"/>
                  </a:cxn>
                  <a:cxn ang="0">
                    <a:pos x="649362" y="614393"/>
                  </a:cxn>
                  <a:cxn ang="0">
                    <a:pos x="356416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2" name="Group 600"/>
            <p:cNvGrpSpPr/>
            <p:nvPr/>
          </p:nvGrpSpPr>
          <p:grpSpPr>
            <a:xfrm rot="-1611937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3673" name="任意多边形 559"/>
              <p:cNvSpPr/>
              <p:nvPr/>
            </p:nvSpPr>
            <p:spPr>
              <a:xfrm>
                <a:off x="-16031" y="-31273"/>
                <a:ext cx="869120" cy="639190"/>
              </a:xfrm>
              <a:custGeom>
                <a:avLst/>
                <a:gdLst/>
                <a:ahLst/>
                <a:cxnLst>
                  <a:cxn ang="0">
                    <a:pos x="1558" y="58660"/>
                  </a:cxn>
                  <a:cxn ang="0">
                    <a:pos x="715481" y="155926"/>
                  </a:cxn>
                  <a:cxn ang="0">
                    <a:pos x="931824" y="646612"/>
                  </a:cxn>
                  <a:cxn ang="0">
                    <a:pos x="535949" y="179330"/>
                  </a:cxn>
                  <a:cxn ang="0">
                    <a:pos x="1558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4" name="任意多边形 560"/>
              <p:cNvSpPr/>
              <p:nvPr/>
            </p:nvSpPr>
            <p:spPr>
              <a:xfrm>
                <a:off x="-30668" y="3261"/>
                <a:ext cx="844977" cy="626595"/>
              </a:xfrm>
              <a:custGeom>
                <a:avLst/>
                <a:gdLst/>
                <a:ahLst/>
                <a:cxnLst>
                  <a:cxn ang="0">
                    <a:pos x="1376" y="25884"/>
                  </a:cxn>
                  <a:cxn ang="0">
                    <a:pos x="578985" y="142692"/>
                  </a:cxn>
                  <a:cxn ang="0">
                    <a:pos x="781523" y="633281"/>
                  </a:cxn>
                  <a:cxn ang="0">
                    <a:pos x="428956" y="166052"/>
                  </a:cxn>
                  <a:cxn ang="0">
                    <a:pos x="137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5" name="Group 603"/>
            <p:cNvGrpSpPr/>
            <p:nvPr/>
          </p:nvGrpSpPr>
          <p:grpSpPr>
            <a:xfrm rot="-1611937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3676" name="任意多边形 557"/>
              <p:cNvSpPr/>
              <p:nvPr/>
            </p:nvSpPr>
            <p:spPr>
              <a:xfrm>
                <a:off x="10315" y="-2969"/>
                <a:ext cx="827219" cy="635074"/>
              </a:xfrm>
              <a:custGeom>
                <a:avLst/>
                <a:gdLst/>
                <a:ahLst/>
                <a:cxnLst>
                  <a:cxn ang="0">
                    <a:pos x="1313" y="56796"/>
                  </a:cxn>
                  <a:cxn ang="0">
                    <a:pos x="603828" y="150971"/>
                  </a:cxn>
                  <a:cxn ang="0">
                    <a:pos x="786412" y="626063"/>
                  </a:cxn>
                  <a:cxn ang="0">
                    <a:pos x="452314" y="173632"/>
                  </a:cxn>
                  <a:cxn ang="0">
                    <a:pos x="1313" y="5679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7" name="任意多边形 558"/>
              <p:cNvSpPr/>
              <p:nvPr/>
            </p:nvSpPr>
            <p:spPr>
              <a:xfrm>
                <a:off x="794" y="33390"/>
                <a:ext cx="794320" cy="622813"/>
              </a:xfrm>
              <a:custGeom>
                <a:avLst/>
                <a:gdLst/>
                <a:ahLst/>
                <a:cxnLst>
                  <a:cxn ang="0">
                    <a:pos x="1109" y="25113"/>
                  </a:cxn>
                  <a:cxn ang="0">
                    <a:pos x="467102" y="138438"/>
                  </a:cxn>
                  <a:cxn ang="0">
                    <a:pos x="630501" y="614402"/>
                  </a:cxn>
                  <a:cxn ang="0">
                    <a:pos x="346064" y="161103"/>
                  </a:cxn>
                  <a:cxn ang="0">
                    <a:pos x="1109" y="251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8" name="Group 606"/>
            <p:cNvGrpSpPr/>
            <p:nvPr/>
          </p:nvGrpSpPr>
          <p:grpSpPr>
            <a:xfrm rot="-1611937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3679" name="任意多边形 555"/>
              <p:cNvSpPr/>
              <p:nvPr/>
            </p:nvSpPr>
            <p:spPr>
              <a:xfrm>
                <a:off x="3722" y="-9393"/>
                <a:ext cx="844974" cy="639188"/>
              </a:xfrm>
              <a:custGeom>
                <a:avLst/>
                <a:gdLst/>
                <a:ahLst/>
                <a:cxnLst>
                  <a:cxn ang="0">
                    <a:pos x="1440" y="58660"/>
                  </a:cxn>
                  <a:cxn ang="0">
                    <a:pos x="661913" y="155925"/>
                  </a:cxn>
                  <a:cxn ang="0">
                    <a:pos x="862058" y="646606"/>
                  </a:cxn>
                  <a:cxn ang="0">
                    <a:pos x="495821" y="179328"/>
                  </a:cxn>
                  <a:cxn ang="0">
                    <a:pos x="1440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0" name="任意多边形 556"/>
              <p:cNvSpPr/>
              <p:nvPr/>
            </p:nvSpPr>
            <p:spPr>
              <a:xfrm>
                <a:off x="-29621" y="6323"/>
                <a:ext cx="838937" cy="623446"/>
              </a:xfrm>
              <a:custGeom>
                <a:avLst/>
                <a:gdLst/>
                <a:ahLst/>
                <a:cxnLst>
                  <a:cxn ang="0">
                    <a:pos x="1326" y="25624"/>
                  </a:cxn>
                  <a:cxn ang="0">
                    <a:pos x="558196" y="141262"/>
                  </a:cxn>
                  <a:cxn ang="0">
                    <a:pos x="753463" y="626932"/>
                  </a:cxn>
                  <a:cxn ang="0">
                    <a:pos x="413554" y="164388"/>
                  </a:cxn>
                  <a:cxn ang="0">
                    <a:pos x="1326" y="256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1" name="Group 609"/>
            <p:cNvGrpSpPr/>
            <p:nvPr/>
          </p:nvGrpSpPr>
          <p:grpSpPr>
            <a:xfrm rot="-1611937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3682" name="任意多边形 553"/>
              <p:cNvSpPr/>
              <p:nvPr/>
            </p:nvSpPr>
            <p:spPr>
              <a:xfrm>
                <a:off x="16210" y="-12796"/>
                <a:ext cx="831915" cy="635069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69" y="150965"/>
                  </a:cxn>
                  <a:cxn ang="0">
                    <a:pos x="808997" y="626038"/>
                  </a:cxn>
                  <a:cxn ang="0">
                    <a:pos x="465304" y="173623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3" name="任意多边形 554"/>
              <p:cNvSpPr/>
              <p:nvPr/>
            </p:nvSpPr>
            <p:spPr>
              <a:xfrm>
                <a:off x="16246" y="34631"/>
                <a:ext cx="799016" cy="620357"/>
              </a:xfrm>
              <a:custGeom>
                <a:avLst/>
                <a:gdLst/>
                <a:ahLst/>
                <a:cxnLst>
                  <a:cxn ang="0">
                    <a:pos x="1143" y="24915"/>
                  </a:cxn>
                  <a:cxn ang="0">
                    <a:pos x="481073" y="137345"/>
                  </a:cxn>
                  <a:cxn ang="0">
                    <a:pos x="649362" y="609557"/>
                  </a:cxn>
                  <a:cxn ang="0">
                    <a:pos x="356416" y="159832"/>
                  </a:cxn>
                  <a:cxn ang="0">
                    <a:pos x="1143" y="2491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4" name="Group 612"/>
            <p:cNvGrpSpPr/>
            <p:nvPr/>
          </p:nvGrpSpPr>
          <p:grpSpPr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3685" name="任意多边形 551"/>
              <p:cNvSpPr/>
              <p:nvPr/>
            </p:nvSpPr>
            <p:spPr>
              <a:xfrm>
                <a:off x="-2209" y="5359"/>
                <a:ext cx="807762" cy="624515"/>
              </a:xfrm>
              <a:custGeom>
                <a:avLst/>
                <a:gdLst/>
                <a:ahLst/>
                <a:cxnLst>
                  <a:cxn ang="0">
                    <a:pos x="1237" y="55303"/>
                  </a:cxn>
                  <a:cxn ang="0">
                    <a:pos x="568069" y="147001"/>
                  </a:cxn>
                  <a:cxn ang="0">
                    <a:pos x="739840" y="609601"/>
                  </a:cxn>
                  <a:cxn ang="0">
                    <a:pos x="425527" y="169066"/>
                  </a:cxn>
                  <a:cxn ang="0">
                    <a:pos x="1237" y="553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" name="任意多边形 552"/>
              <p:cNvSpPr/>
              <p:nvPr/>
            </p:nvSpPr>
            <p:spPr>
              <a:xfrm>
                <a:off x="-16225" y="39350"/>
                <a:ext cx="782293" cy="613124"/>
              </a:xfrm>
              <a:custGeom>
                <a:avLst/>
                <a:gdLst/>
                <a:ahLst/>
                <a:cxnLst>
                  <a:cxn ang="0">
                    <a:pos x="1087" y="24388"/>
                  </a:cxn>
                  <a:cxn ang="0">
                    <a:pos x="457398" y="134443"/>
                  </a:cxn>
                  <a:cxn ang="0">
                    <a:pos x="617406" y="596676"/>
                  </a:cxn>
                  <a:cxn ang="0">
                    <a:pos x="338876" y="156454"/>
                  </a:cxn>
                  <a:cxn ang="0">
                    <a:pos x="1087" y="243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" name="Group 615"/>
            <p:cNvGrpSpPr/>
            <p:nvPr/>
          </p:nvGrpSpPr>
          <p:grpSpPr>
            <a:xfrm rot="-1611937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3688" name="任意多边形 549"/>
              <p:cNvSpPr/>
              <p:nvPr/>
            </p:nvSpPr>
            <p:spPr>
              <a:xfrm>
                <a:off x="-16437" y="-31172"/>
                <a:ext cx="869120" cy="639190"/>
              </a:xfrm>
              <a:custGeom>
                <a:avLst/>
                <a:gdLst/>
                <a:ahLst/>
                <a:cxnLst>
                  <a:cxn ang="0">
                    <a:pos x="1558" y="58660"/>
                  </a:cxn>
                  <a:cxn ang="0">
                    <a:pos x="715478" y="155926"/>
                  </a:cxn>
                  <a:cxn ang="0">
                    <a:pos x="931822" y="646612"/>
                  </a:cxn>
                  <a:cxn ang="0">
                    <a:pos x="535947" y="179330"/>
                  </a:cxn>
                  <a:cxn ang="0">
                    <a:pos x="1558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" name="任意多边形 550"/>
              <p:cNvSpPr/>
              <p:nvPr/>
            </p:nvSpPr>
            <p:spPr>
              <a:xfrm>
                <a:off x="-31074" y="3362"/>
                <a:ext cx="844978" cy="626595"/>
              </a:xfrm>
              <a:custGeom>
                <a:avLst/>
                <a:gdLst/>
                <a:ahLst/>
                <a:cxnLst>
                  <a:cxn ang="0">
                    <a:pos x="1376" y="25884"/>
                  </a:cxn>
                  <a:cxn ang="0">
                    <a:pos x="578977" y="142692"/>
                  </a:cxn>
                  <a:cxn ang="0">
                    <a:pos x="781513" y="633281"/>
                  </a:cxn>
                  <a:cxn ang="0">
                    <a:pos x="428951" y="166052"/>
                  </a:cxn>
                  <a:cxn ang="0">
                    <a:pos x="137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0" name="Group 618"/>
            <p:cNvGrpSpPr/>
            <p:nvPr/>
          </p:nvGrpSpPr>
          <p:grpSpPr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3691" name="任意多边形 547"/>
              <p:cNvSpPr/>
              <p:nvPr/>
            </p:nvSpPr>
            <p:spPr>
              <a:xfrm>
                <a:off x="-2165" y="5335"/>
                <a:ext cx="807761" cy="624515"/>
              </a:xfrm>
              <a:custGeom>
                <a:avLst/>
                <a:gdLst/>
                <a:ahLst/>
                <a:cxnLst>
                  <a:cxn ang="0">
                    <a:pos x="1237" y="55303"/>
                  </a:cxn>
                  <a:cxn ang="0">
                    <a:pos x="568066" y="147001"/>
                  </a:cxn>
                  <a:cxn ang="0">
                    <a:pos x="739834" y="609601"/>
                  </a:cxn>
                  <a:cxn ang="0">
                    <a:pos x="425523" y="169066"/>
                  </a:cxn>
                  <a:cxn ang="0">
                    <a:pos x="1237" y="553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" name="任意多边形 548"/>
              <p:cNvSpPr/>
              <p:nvPr/>
            </p:nvSpPr>
            <p:spPr>
              <a:xfrm>
                <a:off x="-16180" y="39326"/>
                <a:ext cx="782292" cy="613124"/>
              </a:xfrm>
              <a:custGeom>
                <a:avLst/>
                <a:gdLst/>
                <a:ahLst/>
                <a:cxnLst>
                  <a:cxn ang="0">
                    <a:pos x="1087" y="24388"/>
                  </a:cxn>
                  <a:cxn ang="0">
                    <a:pos x="457397" y="134443"/>
                  </a:cxn>
                  <a:cxn ang="0">
                    <a:pos x="617402" y="596676"/>
                  </a:cxn>
                  <a:cxn ang="0">
                    <a:pos x="338874" y="156454"/>
                  </a:cxn>
                  <a:cxn ang="0">
                    <a:pos x="1087" y="243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3" name="Group 621"/>
            <p:cNvGrpSpPr/>
            <p:nvPr/>
          </p:nvGrpSpPr>
          <p:grpSpPr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3694" name="任意多边形 545"/>
              <p:cNvSpPr/>
              <p:nvPr/>
            </p:nvSpPr>
            <p:spPr>
              <a:xfrm>
                <a:off x="11138" y="0"/>
                <a:ext cx="829700" cy="636792"/>
              </a:xfrm>
              <a:custGeom>
                <a:avLst/>
                <a:gdLst/>
                <a:ahLst/>
                <a:cxnLst>
                  <a:cxn ang="0">
                    <a:pos x="1333" y="57569"/>
                  </a:cxn>
                  <a:cxn ang="0">
                    <a:pos x="612938" y="153025"/>
                  </a:cxn>
                  <a:cxn ang="0">
                    <a:pos x="798276" y="634577"/>
                  </a:cxn>
                  <a:cxn ang="0">
                    <a:pos x="459137" y="175992"/>
                  </a:cxn>
                  <a:cxn ang="0">
                    <a:pos x="1333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" name="任意多边形 546"/>
              <p:cNvSpPr/>
              <p:nvPr/>
            </p:nvSpPr>
            <p:spPr>
              <a:xfrm>
                <a:off x="1340" y="34774"/>
                <a:ext cx="797035" cy="625924"/>
              </a:xfrm>
              <a:custGeom>
                <a:avLst/>
                <a:gdLst/>
                <a:ahLst/>
                <a:cxnLst>
                  <a:cxn ang="0">
                    <a:pos x="1129" y="25746"/>
                  </a:cxn>
                  <a:cxn ang="0">
                    <a:pos x="475139" y="141930"/>
                  </a:cxn>
                  <a:cxn ang="0">
                    <a:pos x="641350" y="629902"/>
                  </a:cxn>
                  <a:cxn ang="0">
                    <a:pos x="352020" y="165167"/>
                  </a:cxn>
                  <a:cxn ang="0">
                    <a:pos x="1129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6" name="Group 624"/>
            <p:cNvGrpSpPr/>
            <p:nvPr/>
          </p:nvGrpSpPr>
          <p:grpSpPr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3697" name="任意多边形 543"/>
              <p:cNvSpPr/>
              <p:nvPr/>
            </p:nvSpPr>
            <p:spPr>
              <a:xfrm>
                <a:off x="-30236" y="-2383"/>
                <a:ext cx="836233" cy="638964"/>
              </a:xfrm>
              <a:custGeom>
                <a:avLst/>
                <a:gdLst/>
                <a:ahLst/>
                <a:cxnLst>
                  <a:cxn ang="0">
                    <a:pos x="1360" y="57962"/>
                  </a:cxn>
                  <a:cxn ang="0">
                    <a:pos x="625079" y="154068"/>
                  </a:cxn>
                  <a:cxn ang="0">
                    <a:pos x="814088" y="638909"/>
                  </a:cxn>
                  <a:cxn ang="0">
                    <a:pos x="468231" y="177193"/>
                  </a:cxn>
                  <a:cxn ang="0">
                    <a:pos x="1360" y="579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" name="任意多边形 544"/>
              <p:cNvSpPr/>
              <p:nvPr/>
            </p:nvSpPr>
            <p:spPr>
              <a:xfrm>
                <a:off x="-17887" y="32830"/>
                <a:ext cx="800300" cy="625924"/>
              </a:xfrm>
              <a:custGeom>
                <a:avLst/>
                <a:gdLst/>
                <a:ahLst/>
                <a:cxnLst>
                  <a:cxn ang="0">
                    <a:pos x="1138" y="25746"/>
                  </a:cxn>
                  <a:cxn ang="0">
                    <a:pos x="479038" y="141930"/>
                  </a:cxn>
                  <a:cxn ang="0">
                    <a:pos x="646613" y="629902"/>
                  </a:cxn>
                  <a:cxn ang="0">
                    <a:pos x="354908" y="165167"/>
                  </a:cxn>
                  <a:cxn ang="0">
                    <a:pos x="1138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9" name="Group 627"/>
            <p:cNvGrpSpPr/>
            <p:nvPr/>
          </p:nvGrpSpPr>
          <p:grpSpPr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3700" name="任意多边形 541"/>
              <p:cNvSpPr/>
              <p:nvPr/>
            </p:nvSpPr>
            <p:spPr>
              <a:xfrm>
                <a:off x="4465" y="2921"/>
                <a:ext cx="819900" cy="623751"/>
              </a:xfrm>
              <a:custGeom>
                <a:avLst/>
                <a:gdLst/>
                <a:ahLst/>
                <a:cxnLst>
                  <a:cxn ang="0">
                    <a:pos x="1293" y="53739"/>
                  </a:cxn>
                  <a:cxn ang="0">
                    <a:pos x="593831" y="142847"/>
                  </a:cxn>
                  <a:cxn ang="0">
                    <a:pos x="773392" y="592367"/>
                  </a:cxn>
                  <a:cxn ang="0">
                    <a:pos x="444825" y="164285"/>
                  </a:cxn>
                  <a:cxn ang="0">
                    <a:pos x="1293" y="537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1" name="任意多边形 542"/>
              <p:cNvSpPr/>
              <p:nvPr/>
            </p:nvSpPr>
            <p:spPr>
              <a:xfrm>
                <a:off x="9" y="35863"/>
                <a:ext cx="797035" cy="621577"/>
              </a:xfrm>
              <a:custGeom>
                <a:avLst/>
                <a:gdLst/>
                <a:ahLst/>
                <a:cxnLst>
                  <a:cxn ang="0">
                    <a:pos x="1129" y="24864"/>
                  </a:cxn>
                  <a:cxn ang="0">
                    <a:pos x="475139" y="137069"/>
                  </a:cxn>
                  <a:cxn ang="0">
                    <a:pos x="641350" y="608330"/>
                  </a:cxn>
                  <a:cxn ang="0">
                    <a:pos x="352020" y="159511"/>
                  </a:cxn>
                  <a:cxn ang="0">
                    <a:pos x="1129" y="248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2" name="Group 630"/>
            <p:cNvGrpSpPr/>
            <p:nvPr/>
          </p:nvGrpSpPr>
          <p:grpSpPr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3703" name="任意多边形 539"/>
              <p:cNvSpPr/>
              <p:nvPr/>
            </p:nvSpPr>
            <p:spPr>
              <a:xfrm>
                <a:off x="-288" y="17446"/>
                <a:ext cx="808901" cy="626833"/>
              </a:xfrm>
              <a:custGeom>
                <a:avLst/>
                <a:gdLst/>
                <a:ahLst/>
                <a:cxnLst>
                  <a:cxn ang="0">
                    <a:pos x="1260" y="56216"/>
                  </a:cxn>
                  <a:cxn ang="0">
                    <a:pos x="578826" y="149428"/>
                  </a:cxn>
                  <a:cxn ang="0">
                    <a:pos x="753849" y="619666"/>
                  </a:cxn>
                  <a:cxn ang="0">
                    <a:pos x="433584" y="171857"/>
                  </a:cxn>
                  <a:cxn ang="0">
                    <a:pos x="1260" y="562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" name="任意多边形 540"/>
              <p:cNvSpPr/>
              <p:nvPr/>
            </p:nvSpPr>
            <p:spPr>
              <a:xfrm>
                <a:off x="-15306" y="46877"/>
                <a:ext cx="775595" cy="611005"/>
              </a:xfrm>
              <a:custGeom>
                <a:avLst/>
                <a:gdLst/>
                <a:ahLst/>
                <a:cxnLst>
                  <a:cxn ang="0">
                    <a:pos x="1072" y="24267"/>
                  </a:cxn>
                  <a:cxn ang="0">
                    <a:pos x="451209" y="133777"/>
                  </a:cxn>
                  <a:cxn ang="0">
                    <a:pos x="609050" y="593718"/>
                  </a:cxn>
                  <a:cxn ang="0">
                    <a:pos x="334290" y="155679"/>
                  </a:cxn>
                  <a:cxn ang="0">
                    <a:pos x="1072" y="2426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5" name="Group 633"/>
            <p:cNvGrpSpPr/>
            <p:nvPr/>
          </p:nvGrpSpPr>
          <p:grpSpPr>
            <a:xfrm rot="-1611937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3706" name="任意多边形 537"/>
              <p:cNvSpPr/>
              <p:nvPr/>
            </p:nvSpPr>
            <p:spPr>
              <a:xfrm>
                <a:off x="9078" y="-2482"/>
                <a:ext cx="832970" cy="636790"/>
              </a:xfrm>
              <a:custGeom>
                <a:avLst/>
                <a:gdLst/>
                <a:ahLst/>
                <a:cxnLst>
                  <a:cxn ang="0">
                    <a:pos x="1361" y="57569"/>
                  </a:cxn>
                  <a:cxn ang="0">
                    <a:pos x="625112" y="153021"/>
                  </a:cxn>
                  <a:cxn ang="0">
                    <a:pos x="814132" y="634567"/>
                  </a:cxn>
                  <a:cxn ang="0">
                    <a:pos x="468256" y="175989"/>
                  </a:cxn>
                  <a:cxn ang="0">
                    <a:pos x="1361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7" name="任意多边形 538"/>
              <p:cNvSpPr/>
              <p:nvPr/>
            </p:nvSpPr>
            <p:spPr>
              <a:xfrm>
                <a:off x="76" y="32198"/>
                <a:ext cx="800304" cy="625924"/>
              </a:xfrm>
              <a:custGeom>
                <a:avLst/>
                <a:gdLst/>
                <a:ahLst/>
                <a:cxnLst>
                  <a:cxn ang="0">
                    <a:pos x="1153" y="25746"/>
                  </a:cxn>
                  <a:cxn ang="0">
                    <a:pos x="484964" y="141930"/>
                  </a:cxn>
                  <a:cxn ang="0">
                    <a:pos x="654612" y="629902"/>
                  </a:cxn>
                  <a:cxn ang="0">
                    <a:pos x="359298" y="165167"/>
                  </a:cxn>
                  <a:cxn ang="0">
                    <a:pos x="1153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8" name="Group 636"/>
            <p:cNvGrpSpPr/>
            <p:nvPr/>
          </p:nvGrpSpPr>
          <p:grpSpPr>
            <a:xfrm rot="-1611937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3709" name="任意多边形 535"/>
              <p:cNvSpPr/>
              <p:nvPr/>
            </p:nvSpPr>
            <p:spPr>
              <a:xfrm>
                <a:off x="14279" y="-658"/>
                <a:ext cx="827029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5" y="153615"/>
                  </a:cxn>
                  <a:cxn ang="0">
                    <a:pos x="785510" y="637027"/>
                  </a:cxn>
                  <a:cxn ang="0">
                    <a:pos x="451794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" name="任意多边形 536"/>
              <p:cNvSpPr/>
              <p:nvPr/>
            </p:nvSpPr>
            <p:spPr>
              <a:xfrm>
                <a:off x="1691" y="35325"/>
                <a:ext cx="801712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7" y="138922"/>
                  </a:cxn>
                  <a:cxn ang="0">
                    <a:pos x="653455" y="616547"/>
                  </a:cxn>
                  <a:cxn ang="0">
                    <a:pos x="358662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1" name="Group 639"/>
            <p:cNvGrpSpPr/>
            <p:nvPr/>
          </p:nvGrpSpPr>
          <p:grpSpPr>
            <a:xfrm rot="-1611937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3712" name="任意多边形 533"/>
              <p:cNvSpPr/>
              <p:nvPr/>
            </p:nvSpPr>
            <p:spPr>
              <a:xfrm>
                <a:off x="14355" y="-689"/>
                <a:ext cx="827028" cy="637282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1" y="153615"/>
                  </a:cxn>
                  <a:cxn ang="0">
                    <a:pos x="785505" y="637022"/>
                  </a:cxn>
                  <a:cxn ang="0">
                    <a:pos x="451791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" name="任意多边形 534"/>
              <p:cNvSpPr/>
              <p:nvPr/>
            </p:nvSpPr>
            <p:spPr>
              <a:xfrm>
                <a:off x="19853" y="20770"/>
                <a:ext cx="814371" cy="623246"/>
              </a:xfrm>
              <a:custGeom>
                <a:avLst/>
                <a:gdLst/>
                <a:ahLst/>
                <a:cxnLst>
                  <a:cxn ang="0">
                    <a:pos x="1193" y="25200"/>
                  </a:cxn>
                  <a:cxn ang="0">
                    <a:pos x="502145" y="138920"/>
                  </a:cxn>
                  <a:cxn ang="0">
                    <a:pos x="677803" y="616542"/>
                  </a:cxn>
                  <a:cxn ang="0">
                    <a:pos x="372027" y="161664"/>
                  </a:cxn>
                  <a:cxn ang="0">
                    <a:pos x="1193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4" name="Group 642"/>
            <p:cNvGrpSpPr/>
            <p:nvPr/>
          </p:nvGrpSpPr>
          <p:grpSpPr>
            <a:xfrm rot="-1611937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3715" name="任意多边形 531"/>
              <p:cNvSpPr/>
              <p:nvPr/>
            </p:nvSpPr>
            <p:spPr>
              <a:xfrm>
                <a:off x="11321" y="-8895"/>
                <a:ext cx="834440" cy="634497"/>
              </a:xfrm>
              <a:custGeom>
                <a:avLst/>
                <a:gdLst/>
                <a:ahLst/>
                <a:cxnLst>
                  <a:cxn ang="0">
                    <a:pos x="1373" y="56539"/>
                  </a:cxn>
                  <a:cxn ang="0">
                    <a:pos x="630648" y="150286"/>
                  </a:cxn>
                  <a:cxn ang="0">
                    <a:pos x="821342" y="623223"/>
                  </a:cxn>
                  <a:cxn ang="0">
                    <a:pos x="472402" y="172844"/>
                  </a:cxn>
                  <a:cxn ang="0">
                    <a:pos x="1373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" name="任意多边形 532"/>
              <p:cNvSpPr/>
              <p:nvPr/>
            </p:nvSpPr>
            <p:spPr>
              <a:xfrm>
                <a:off x="-2525" y="20801"/>
                <a:ext cx="801929" cy="623683"/>
              </a:xfrm>
              <a:custGeom>
                <a:avLst/>
                <a:gdLst/>
                <a:ahLst/>
                <a:cxnLst>
                  <a:cxn ang="0">
                    <a:pos x="1164" y="25288"/>
                  </a:cxn>
                  <a:cxn ang="0">
                    <a:pos x="489907" y="139406"/>
                  </a:cxn>
                  <a:cxn ang="0">
                    <a:pos x="661285" y="618702"/>
                  </a:cxn>
                  <a:cxn ang="0">
                    <a:pos x="362960" y="162230"/>
                  </a:cxn>
                  <a:cxn ang="0">
                    <a:pos x="1164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7" name="Group 645"/>
            <p:cNvGrpSpPr/>
            <p:nvPr/>
          </p:nvGrpSpPr>
          <p:grpSpPr>
            <a:xfrm rot="-1611937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3718" name="任意多边形 529"/>
              <p:cNvSpPr/>
              <p:nvPr/>
            </p:nvSpPr>
            <p:spPr>
              <a:xfrm>
                <a:off x="14108" y="-600"/>
                <a:ext cx="827030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40" y="153615"/>
                  </a:cxn>
                  <a:cxn ang="0">
                    <a:pos x="785515" y="637027"/>
                  </a:cxn>
                  <a:cxn ang="0">
                    <a:pos x="451796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" name="任意多边形 530"/>
              <p:cNvSpPr/>
              <p:nvPr/>
            </p:nvSpPr>
            <p:spPr>
              <a:xfrm>
                <a:off x="1520" y="35383"/>
                <a:ext cx="801713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9" y="138922"/>
                  </a:cxn>
                  <a:cxn ang="0">
                    <a:pos x="653460" y="616547"/>
                  </a:cxn>
                  <a:cxn ang="0">
                    <a:pos x="358665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0" name="Group 648"/>
            <p:cNvGrpSpPr/>
            <p:nvPr/>
          </p:nvGrpSpPr>
          <p:grpSpPr>
            <a:xfrm rot="-1611937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3721" name="任意多边形 527"/>
              <p:cNvSpPr/>
              <p:nvPr/>
            </p:nvSpPr>
            <p:spPr>
              <a:xfrm>
                <a:off x="11011" y="-8798"/>
                <a:ext cx="829017" cy="634496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26" y="150285"/>
                  </a:cxn>
                  <a:cxn ang="0">
                    <a:pos x="795003" y="623219"/>
                  </a:cxn>
                  <a:cxn ang="0">
                    <a:pos x="457255" y="172842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2" name="任意多边形 528"/>
              <p:cNvSpPr/>
              <p:nvPr/>
            </p:nvSpPr>
            <p:spPr>
              <a:xfrm>
                <a:off x="-7959" y="21712"/>
                <a:ext cx="801927" cy="623682"/>
              </a:xfrm>
              <a:custGeom>
                <a:avLst/>
                <a:gdLst/>
                <a:ahLst/>
                <a:cxnLst>
                  <a:cxn ang="0">
                    <a:pos x="1148" y="25287"/>
                  </a:cxn>
                  <a:cxn ang="0">
                    <a:pos x="483300" y="139405"/>
                  </a:cxn>
                  <a:cxn ang="0">
                    <a:pos x="652368" y="618697"/>
                  </a:cxn>
                  <a:cxn ang="0">
                    <a:pos x="358067" y="162228"/>
                  </a:cxn>
                  <a:cxn ang="0">
                    <a:pos x="1148" y="252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3" name="Group 651"/>
            <p:cNvGrpSpPr/>
            <p:nvPr/>
          </p:nvGrpSpPr>
          <p:grpSpPr>
            <a:xfrm rot="-1611937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3724" name="任意多边形 525"/>
              <p:cNvSpPr/>
              <p:nvPr/>
            </p:nvSpPr>
            <p:spPr>
              <a:xfrm>
                <a:off x="3951" y="-21567"/>
                <a:ext cx="873444" cy="654129"/>
              </a:xfrm>
              <a:custGeom>
                <a:avLst/>
                <a:gdLst/>
                <a:ahLst/>
                <a:cxnLst>
                  <a:cxn ang="0">
                    <a:pos x="1532" y="62236"/>
                  </a:cxn>
                  <a:cxn ang="0">
                    <a:pos x="704050" y="165432"/>
                  </a:cxn>
                  <a:cxn ang="0">
                    <a:pos x="916939" y="686027"/>
                  </a:cxn>
                  <a:cxn ang="0">
                    <a:pos x="527387" y="190262"/>
                  </a:cxn>
                  <a:cxn ang="0">
                    <a:pos x="1532" y="622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" name="任意多边形 526"/>
              <p:cNvSpPr/>
              <p:nvPr/>
            </p:nvSpPr>
            <p:spPr>
              <a:xfrm>
                <a:off x="5791" y="19876"/>
                <a:ext cx="843908" cy="642899"/>
              </a:xfrm>
              <a:custGeom>
                <a:avLst/>
                <a:gdLst/>
                <a:ahLst/>
                <a:cxnLst>
                  <a:cxn ang="0">
                    <a:pos x="1329" y="27422"/>
                  </a:cxn>
                  <a:cxn ang="0">
                    <a:pos x="559359" y="151169"/>
                  </a:cxn>
                  <a:cxn ang="0">
                    <a:pos x="755031" y="670907"/>
                  </a:cxn>
                  <a:cxn ang="0">
                    <a:pos x="414415" y="175917"/>
                  </a:cxn>
                  <a:cxn ang="0">
                    <a:pos x="1329" y="2742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6" name="Group 654"/>
            <p:cNvGrpSpPr/>
            <p:nvPr/>
          </p:nvGrpSpPr>
          <p:grpSpPr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3727" name="任意多边形 523"/>
              <p:cNvSpPr/>
              <p:nvPr/>
            </p:nvSpPr>
            <p:spPr>
              <a:xfrm>
                <a:off x="-39647" y="2730"/>
                <a:ext cx="846035" cy="636791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7" y="153024"/>
                  </a:cxn>
                  <a:cxn ang="0">
                    <a:pos x="843156" y="634572"/>
                  </a:cxn>
                  <a:cxn ang="0">
                    <a:pos x="484950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8" name="任意多边形 524"/>
              <p:cNvSpPr/>
              <p:nvPr/>
            </p:nvSpPr>
            <p:spPr>
              <a:xfrm>
                <a:off x="-30785" y="34872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9" name="Group 657"/>
            <p:cNvGrpSpPr/>
            <p:nvPr/>
          </p:nvGrpSpPr>
          <p:grpSpPr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3730" name="任意多边形 521"/>
              <p:cNvSpPr/>
              <p:nvPr/>
            </p:nvSpPr>
            <p:spPr>
              <a:xfrm>
                <a:off x="-39546" y="2668"/>
                <a:ext cx="846035" cy="636791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7" y="153024"/>
                  </a:cxn>
                  <a:cxn ang="0">
                    <a:pos x="843156" y="634572"/>
                  </a:cxn>
                  <a:cxn ang="0">
                    <a:pos x="484950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1" name="任意多边形 522"/>
              <p:cNvSpPr/>
              <p:nvPr/>
            </p:nvSpPr>
            <p:spPr>
              <a:xfrm>
                <a:off x="-30683" y="34810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2" name="Group 660"/>
            <p:cNvGrpSpPr/>
            <p:nvPr/>
          </p:nvGrpSpPr>
          <p:grpSpPr>
            <a:xfrm rot="-1611937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3733" name="任意多边形 519"/>
              <p:cNvSpPr/>
              <p:nvPr/>
            </p:nvSpPr>
            <p:spPr>
              <a:xfrm>
                <a:off x="10916" y="-8758"/>
                <a:ext cx="829022" cy="634497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31" y="150286"/>
                  </a:cxn>
                  <a:cxn ang="0">
                    <a:pos x="795012" y="623223"/>
                  </a:cxn>
                  <a:cxn ang="0">
                    <a:pos x="457260" y="172844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4" name="任意多边形 520"/>
              <p:cNvSpPr/>
              <p:nvPr/>
            </p:nvSpPr>
            <p:spPr>
              <a:xfrm>
                <a:off x="-8054" y="21752"/>
                <a:ext cx="801928" cy="623683"/>
              </a:xfrm>
              <a:custGeom>
                <a:avLst/>
                <a:gdLst/>
                <a:ahLst/>
                <a:cxnLst>
                  <a:cxn ang="0">
                    <a:pos x="1148" y="25288"/>
                  </a:cxn>
                  <a:cxn ang="0">
                    <a:pos x="483309" y="139406"/>
                  </a:cxn>
                  <a:cxn ang="0">
                    <a:pos x="652378" y="618702"/>
                  </a:cxn>
                  <a:cxn ang="0">
                    <a:pos x="358072" y="162230"/>
                  </a:cxn>
                  <a:cxn ang="0">
                    <a:pos x="1148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5" name="Group 663"/>
            <p:cNvGrpSpPr/>
            <p:nvPr/>
          </p:nvGrpSpPr>
          <p:grpSpPr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3736" name="任意多边形 517"/>
              <p:cNvSpPr/>
              <p:nvPr/>
            </p:nvSpPr>
            <p:spPr>
              <a:xfrm>
                <a:off x="-28432" y="4025"/>
                <a:ext cx="849301" cy="617230"/>
              </a:xfrm>
              <a:custGeom>
                <a:avLst/>
                <a:gdLst/>
                <a:ahLst/>
                <a:cxnLst>
                  <a:cxn ang="0">
                    <a:pos x="1419" y="52439"/>
                  </a:cxn>
                  <a:cxn ang="0">
                    <a:pos x="652406" y="139390"/>
                  </a:cxn>
                  <a:cxn ang="0">
                    <a:pos x="849678" y="578037"/>
                  </a:cxn>
                  <a:cxn ang="0">
                    <a:pos x="488702" y="160311"/>
                  </a:cxn>
                  <a:cxn ang="0">
                    <a:pos x="1419" y="524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7" name="任意多边形 518"/>
              <p:cNvSpPr/>
              <p:nvPr/>
            </p:nvSpPr>
            <p:spPr>
              <a:xfrm>
                <a:off x="-34433" y="42081"/>
                <a:ext cx="819903" cy="610710"/>
              </a:xfrm>
              <a:custGeom>
                <a:avLst/>
                <a:gdLst/>
                <a:ahLst/>
                <a:cxnLst>
                  <a:cxn ang="0">
                    <a:pos x="1224" y="23834"/>
                  </a:cxn>
                  <a:cxn ang="0">
                    <a:pos x="515238" y="131392"/>
                  </a:cxn>
                  <a:cxn ang="0">
                    <a:pos x="695478" y="583137"/>
                  </a:cxn>
                  <a:cxn ang="0">
                    <a:pos x="381727" y="152905"/>
                  </a:cxn>
                  <a:cxn ang="0">
                    <a:pos x="1224" y="2383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8" name="Group 666"/>
            <p:cNvGrpSpPr/>
            <p:nvPr/>
          </p:nvGrpSpPr>
          <p:grpSpPr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3739" name="任意多边形 515"/>
              <p:cNvSpPr/>
              <p:nvPr/>
            </p:nvSpPr>
            <p:spPr>
              <a:xfrm>
                <a:off x="9821" y="0"/>
                <a:ext cx="827892" cy="637980"/>
              </a:xfrm>
              <a:custGeom>
                <a:avLst/>
                <a:gdLst/>
                <a:ahLst/>
                <a:cxnLst>
                  <a:cxn ang="0">
                    <a:pos x="1318" y="58108"/>
                  </a:cxn>
                  <a:cxn ang="0">
                    <a:pos x="606289" y="154457"/>
                  </a:cxn>
                  <a:cxn ang="0">
                    <a:pos x="789617" y="640518"/>
                  </a:cxn>
                  <a:cxn ang="0">
                    <a:pos x="454156" y="177640"/>
                  </a:cxn>
                  <a:cxn ang="0">
                    <a:pos x="1318" y="581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0" name="任意多边形 516"/>
              <p:cNvSpPr/>
              <p:nvPr/>
            </p:nvSpPr>
            <p:spPr>
              <a:xfrm>
                <a:off x="-1519" y="35585"/>
                <a:ext cx="797647" cy="625271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6" y="141192"/>
                  </a:cxn>
                  <a:cxn ang="0">
                    <a:pos x="643817" y="626623"/>
                  </a:cxn>
                  <a:cxn ang="0">
                    <a:pos x="353374" y="164308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1" name="Group 669"/>
            <p:cNvGrpSpPr/>
            <p:nvPr/>
          </p:nvGrpSpPr>
          <p:grpSpPr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3742" name="任意多边形 513"/>
              <p:cNvSpPr/>
              <p:nvPr/>
            </p:nvSpPr>
            <p:spPr>
              <a:xfrm>
                <a:off x="9607" y="411"/>
                <a:ext cx="827893" cy="637982"/>
              </a:xfrm>
              <a:custGeom>
                <a:avLst/>
                <a:gdLst/>
                <a:ahLst/>
                <a:cxnLst>
                  <a:cxn ang="0">
                    <a:pos x="1318" y="58109"/>
                  </a:cxn>
                  <a:cxn ang="0">
                    <a:pos x="606292" y="154459"/>
                  </a:cxn>
                  <a:cxn ang="0">
                    <a:pos x="789622" y="640528"/>
                  </a:cxn>
                  <a:cxn ang="0">
                    <a:pos x="454158" y="177643"/>
                  </a:cxn>
                  <a:cxn ang="0">
                    <a:pos x="131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3" name="任意多边形 514"/>
              <p:cNvSpPr/>
              <p:nvPr/>
            </p:nvSpPr>
            <p:spPr>
              <a:xfrm>
                <a:off x="-1262" y="34139"/>
                <a:ext cx="797648" cy="625272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9" y="141192"/>
                  </a:cxn>
                  <a:cxn ang="0">
                    <a:pos x="643821" y="626628"/>
                  </a:cxn>
                  <a:cxn ang="0">
                    <a:pos x="353374" y="164309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4" name="Group 672"/>
            <p:cNvGrpSpPr/>
            <p:nvPr/>
          </p:nvGrpSpPr>
          <p:grpSpPr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3745" name="任意多边形 511"/>
              <p:cNvSpPr/>
              <p:nvPr/>
            </p:nvSpPr>
            <p:spPr>
              <a:xfrm>
                <a:off x="-4623" y="17204"/>
                <a:ext cx="812770" cy="627812"/>
              </a:xfrm>
              <a:custGeom>
                <a:avLst/>
                <a:gdLst/>
                <a:ahLst/>
                <a:cxnLst>
                  <a:cxn ang="0">
                    <a:pos x="1265" y="55377"/>
                  </a:cxn>
                  <a:cxn ang="0">
                    <a:pos x="581676" y="147199"/>
                  </a:cxn>
                  <a:cxn ang="0">
                    <a:pos x="757561" y="610421"/>
                  </a:cxn>
                  <a:cxn ang="0">
                    <a:pos x="435719" y="169293"/>
                  </a:cxn>
                  <a:cxn ang="0">
                    <a:pos x="1265" y="5537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6" name="任意多边形 512"/>
              <p:cNvSpPr/>
              <p:nvPr/>
            </p:nvSpPr>
            <p:spPr>
              <a:xfrm>
                <a:off x="-23745" y="63913"/>
                <a:ext cx="790090" cy="610019"/>
              </a:xfrm>
              <a:custGeom>
                <a:avLst/>
                <a:gdLst/>
                <a:ahLst/>
                <a:cxnLst>
                  <a:cxn ang="0">
                    <a:pos x="1106" y="23984"/>
                  </a:cxn>
                  <a:cxn ang="0">
                    <a:pos x="465760" y="132213"/>
                  </a:cxn>
                  <a:cxn ang="0">
                    <a:pos x="628690" y="586775"/>
                  </a:cxn>
                  <a:cxn ang="0">
                    <a:pos x="345070" y="153858"/>
                  </a:cxn>
                  <a:cxn ang="0">
                    <a:pos x="1106" y="239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7" name="Group 675"/>
            <p:cNvGrpSpPr/>
            <p:nvPr/>
          </p:nvGrpSpPr>
          <p:grpSpPr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3748" name="任意多边形 509"/>
              <p:cNvSpPr/>
              <p:nvPr/>
            </p:nvSpPr>
            <p:spPr>
              <a:xfrm>
                <a:off x="-66370" y="-468"/>
                <a:ext cx="881066" cy="644231"/>
              </a:xfrm>
              <a:custGeom>
                <a:avLst/>
                <a:gdLst/>
                <a:ahLst/>
                <a:cxnLst>
                  <a:cxn ang="0">
                    <a:pos x="1564" y="59274"/>
                  </a:cxn>
                  <a:cxn ang="0">
                    <a:pos x="718954" y="157556"/>
                  </a:cxn>
                  <a:cxn ang="0">
                    <a:pos x="936351" y="653371"/>
                  </a:cxn>
                  <a:cxn ang="0">
                    <a:pos x="538551" y="181203"/>
                  </a:cxn>
                  <a:cxn ang="0">
                    <a:pos x="1564" y="59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9" name="任意多边形 510"/>
              <p:cNvSpPr/>
              <p:nvPr/>
            </p:nvSpPr>
            <p:spPr>
              <a:xfrm>
                <a:off x="-88529" y="31503"/>
                <a:ext cx="848026" cy="633122"/>
              </a:xfrm>
              <a:custGeom>
                <a:avLst/>
                <a:gdLst/>
                <a:ahLst/>
                <a:cxnLst>
                  <a:cxn ang="0">
                    <a:pos x="1338" y="26005"/>
                  </a:cxn>
                  <a:cxn ang="0">
                    <a:pos x="563392" y="143358"/>
                  </a:cxn>
                  <a:cxn ang="0">
                    <a:pos x="760476" y="636240"/>
                  </a:cxn>
                  <a:cxn ang="0">
                    <a:pos x="417403" y="166829"/>
                  </a:cxn>
                  <a:cxn ang="0">
                    <a:pos x="1338" y="260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0" name="Group 678"/>
            <p:cNvGrpSpPr/>
            <p:nvPr/>
          </p:nvGrpSpPr>
          <p:grpSpPr>
            <a:xfrm rot="-1611937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3751" name="任意多边形 507"/>
              <p:cNvSpPr/>
              <p:nvPr/>
            </p:nvSpPr>
            <p:spPr>
              <a:xfrm>
                <a:off x="12059" y="-430"/>
                <a:ext cx="831671" cy="637981"/>
              </a:xfrm>
              <a:custGeom>
                <a:avLst/>
                <a:gdLst/>
                <a:ahLst/>
                <a:cxnLst>
                  <a:cxn ang="0">
                    <a:pos x="1348" y="58109"/>
                  </a:cxn>
                  <a:cxn ang="0">
                    <a:pos x="620253" y="154458"/>
                  </a:cxn>
                  <a:cxn ang="0">
                    <a:pos x="807803" y="640523"/>
                  </a:cxn>
                  <a:cxn ang="0">
                    <a:pos x="464617" y="177641"/>
                  </a:cxn>
                  <a:cxn ang="0">
                    <a:pos x="134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2" name="任意多边形 508"/>
              <p:cNvSpPr/>
              <p:nvPr/>
            </p:nvSpPr>
            <p:spPr>
              <a:xfrm>
                <a:off x="1190" y="33298"/>
                <a:ext cx="801428" cy="625271"/>
              </a:xfrm>
              <a:custGeom>
                <a:avLst/>
                <a:gdLst/>
                <a:ahLst/>
                <a:cxnLst>
                  <a:cxn ang="0">
                    <a:pos x="1159" y="25611"/>
                  </a:cxn>
                  <a:cxn ang="0">
                    <a:pos x="488377" y="141192"/>
                  </a:cxn>
                  <a:cxn ang="0">
                    <a:pos x="659221" y="626623"/>
                  </a:cxn>
                  <a:cxn ang="0">
                    <a:pos x="361828" y="164308"/>
                  </a:cxn>
                  <a:cxn ang="0">
                    <a:pos x="1159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3" name="Group 681"/>
            <p:cNvGrpSpPr/>
            <p:nvPr/>
          </p:nvGrpSpPr>
          <p:grpSpPr>
            <a:xfrm rot="-1611937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3754" name="任意多边形 505"/>
              <p:cNvSpPr/>
              <p:nvPr/>
            </p:nvSpPr>
            <p:spPr>
              <a:xfrm>
                <a:off x="21306" y="-4101"/>
                <a:ext cx="810612" cy="607409"/>
              </a:xfrm>
              <a:custGeom>
                <a:avLst/>
                <a:gdLst/>
                <a:ahLst/>
                <a:cxnLst>
                  <a:cxn ang="0">
                    <a:pos x="1291" y="50810"/>
                  </a:cxn>
                  <a:cxn ang="0">
                    <a:pos x="592919" y="135063"/>
                  </a:cxn>
                  <a:cxn ang="0">
                    <a:pos x="772203" y="560089"/>
                  </a:cxn>
                  <a:cxn ang="0">
                    <a:pos x="444141" y="155335"/>
                  </a:cxn>
                  <a:cxn ang="0">
                    <a:pos x="1291" y="5081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5" name="任意多边形 506"/>
              <p:cNvSpPr/>
              <p:nvPr/>
            </p:nvSpPr>
            <p:spPr>
              <a:xfrm>
                <a:off x="14085" y="31167"/>
                <a:ext cx="786195" cy="594276"/>
              </a:xfrm>
              <a:custGeom>
                <a:avLst/>
                <a:gdLst/>
                <a:ahLst/>
                <a:cxnLst>
                  <a:cxn ang="0">
                    <a:pos x="1113" y="22255"/>
                  </a:cxn>
                  <a:cxn ang="0">
                    <a:pos x="468966" y="122689"/>
                  </a:cxn>
                  <a:cxn ang="0">
                    <a:pos x="633019" y="544512"/>
                  </a:cxn>
                  <a:cxn ang="0">
                    <a:pos x="347445" y="142777"/>
                  </a:cxn>
                  <a:cxn ang="0">
                    <a:pos x="1113" y="222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6" name="Group 684"/>
            <p:cNvGrpSpPr/>
            <p:nvPr/>
          </p:nvGrpSpPr>
          <p:grpSpPr>
            <a:xfrm rot="-1611937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3757" name="任意多边形 503"/>
              <p:cNvSpPr/>
              <p:nvPr/>
            </p:nvSpPr>
            <p:spPr>
              <a:xfrm>
                <a:off x="24634" y="-8717"/>
                <a:ext cx="805726" cy="610694"/>
              </a:xfrm>
              <a:custGeom>
                <a:avLst/>
                <a:gdLst/>
                <a:ahLst/>
                <a:cxnLst>
                  <a:cxn ang="0">
                    <a:pos x="1253" y="51362"/>
                  </a:cxn>
                  <a:cxn ang="0">
                    <a:pos x="575553" y="136527"/>
                  </a:cxn>
                  <a:cxn ang="0">
                    <a:pos x="749585" y="566164"/>
                  </a:cxn>
                  <a:cxn ang="0">
                    <a:pos x="431131" y="157019"/>
                  </a:cxn>
                  <a:cxn ang="0">
                    <a:pos x="1253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8" name="任意多边形 504"/>
              <p:cNvSpPr/>
              <p:nvPr/>
            </p:nvSpPr>
            <p:spPr>
              <a:xfrm>
                <a:off x="16570" y="24188"/>
                <a:ext cx="776430" cy="600843"/>
              </a:xfrm>
              <a:custGeom>
                <a:avLst/>
                <a:gdLst/>
                <a:ahLst/>
                <a:cxnLst>
                  <a:cxn ang="0">
                    <a:pos x="1053" y="22872"/>
                  </a:cxn>
                  <a:cxn ang="0">
                    <a:pos x="443561" y="126090"/>
                  </a:cxn>
                  <a:cxn ang="0">
                    <a:pos x="598726" y="559604"/>
                  </a:cxn>
                  <a:cxn ang="0">
                    <a:pos x="328624" y="146735"/>
                  </a:cxn>
                  <a:cxn ang="0">
                    <a:pos x="1053" y="228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9" name="Group 687"/>
            <p:cNvGrpSpPr/>
            <p:nvPr/>
          </p:nvGrpSpPr>
          <p:grpSpPr>
            <a:xfrm rot="-1611937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3760" name="任意多边形 501"/>
              <p:cNvSpPr/>
              <p:nvPr/>
            </p:nvSpPr>
            <p:spPr>
              <a:xfrm>
                <a:off x="10416" y="-43013"/>
                <a:ext cx="808916" cy="636644"/>
              </a:xfrm>
              <a:custGeom>
                <a:avLst/>
                <a:gdLst/>
                <a:ahLst/>
                <a:cxnLst>
                  <a:cxn ang="0">
                    <a:pos x="1249" y="57502"/>
                  </a:cxn>
                  <a:cxn ang="0">
                    <a:pos x="574094" y="152848"/>
                  </a:cxn>
                  <a:cxn ang="0">
                    <a:pos x="747686" y="633846"/>
                  </a:cxn>
                  <a:cxn ang="0">
                    <a:pos x="430039" y="175789"/>
                  </a:cxn>
                  <a:cxn ang="0">
                    <a:pos x="1249" y="575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1" name="任意多边形 502"/>
              <p:cNvSpPr/>
              <p:nvPr/>
            </p:nvSpPr>
            <p:spPr>
              <a:xfrm>
                <a:off x="-1071" y="23711"/>
                <a:ext cx="796374" cy="623997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76" y="139759"/>
                  </a:cxn>
                  <a:cxn ang="0">
                    <a:pos x="638702" y="620265"/>
                  </a:cxn>
                  <a:cxn ang="0">
                    <a:pos x="350567" y="162640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62" name="Group 690"/>
            <p:cNvGrpSpPr/>
            <p:nvPr/>
          </p:nvGrpSpPr>
          <p:grpSpPr>
            <a:xfrm rot="-1611937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3763" name="任意多边形 499"/>
              <p:cNvSpPr/>
              <p:nvPr/>
            </p:nvSpPr>
            <p:spPr>
              <a:xfrm>
                <a:off x="19771" y="-7893"/>
                <a:ext cx="810611" cy="610694"/>
              </a:xfrm>
              <a:custGeom>
                <a:avLst/>
                <a:gdLst/>
                <a:ahLst/>
                <a:cxnLst>
                  <a:cxn ang="0">
                    <a:pos x="1268" y="51362"/>
                  </a:cxn>
                  <a:cxn ang="0">
                    <a:pos x="582552" y="136527"/>
                  </a:cxn>
                  <a:cxn ang="0">
                    <a:pos x="758702" y="566164"/>
                  </a:cxn>
                  <a:cxn ang="0">
                    <a:pos x="436375" y="157019"/>
                  </a:cxn>
                  <a:cxn ang="0">
                    <a:pos x="1268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4" name="任意多边形 500"/>
              <p:cNvSpPr/>
              <p:nvPr/>
            </p:nvSpPr>
            <p:spPr>
              <a:xfrm>
                <a:off x="14181" y="31966"/>
                <a:ext cx="776427" cy="594276"/>
              </a:xfrm>
              <a:custGeom>
                <a:avLst/>
                <a:gdLst/>
                <a:ahLst/>
                <a:cxnLst>
                  <a:cxn ang="0">
                    <a:pos x="1053" y="22375"/>
                  </a:cxn>
                  <a:cxn ang="0">
                    <a:pos x="443558" y="123348"/>
                  </a:cxn>
                  <a:cxn ang="0">
                    <a:pos x="598722" y="547438"/>
                  </a:cxn>
                  <a:cxn ang="0">
                    <a:pos x="328622" y="143545"/>
                  </a:cxn>
                  <a:cxn ang="0">
                    <a:pos x="1053" y="2237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65" name="Group 693"/>
            <p:cNvGrpSpPr/>
            <p:nvPr/>
          </p:nvGrpSpPr>
          <p:grpSpPr>
            <a:xfrm rot="-1611937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3766" name="任意多边形 497"/>
              <p:cNvSpPr/>
              <p:nvPr/>
            </p:nvSpPr>
            <p:spPr>
              <a:xfrm>
                <a:off x="4168" y="-41953"/>
                <a:ext cx="815189" cy="636643"/>
              </a:xfrm>
              <a:custGeom>
                <a:avLst/>
                <a:gdLst/>
                <a:ahLst/>
                <a:cxnLst>
                  <a:cxn ang="0">
                    <a:pos x="1278" y="57501"/>
                  </a:cxn>
                  <a:cxn ang="0">
                    <a:pos x="587482" y="152847"/>
                  </a:cxn>
                  <a:cxn ang="0">
                    <a:pos x="765125" y="633841"/>
                  </a:cxn>
                  <a:cxn ang="0">
                    <a:pos x="440069" y="175788"/>
                  </a:cxn>
                  <a:cxn ang="0">
                    <a:pos x="1278" y="5750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7" name="任意多边形 498"/>
              <p:cNvSpPr/>
              <p:nvPr/>
            </p:nvSpPr>
            <p:spPr>
              <a:xfrm>
                <a:off x="-1385" y="23818"/>
                <a:ext cx="796375" cy="623996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80" y="139757"/>
                  </a:cxn>
                  <a:cxn ang="0">
                    <a:pos x="638707" y="620260"/>
                  </a:cxn>
                  <a:cxn ang="0">
                    <a:pos x="350567" y="162639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68" name="Group 696"/>
            <p:cNvGrpSpPr/>
            <p:nvPr/>
          </p:nvGrpSpPr>
          <p:grpSpPr>
            <a:xfrm rot="-1611937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3769" name="任意多边形 495"/>
              <p:cNvSpPr/>
              <p:nvPr/>
            </p:nvSpPr>
            <p:spPr>
              <a:xfrm>
                <a:off x="16143" y="-13819"/>
                <a:ext cx="810611" cy="613976"/>
              </a:xfrm>
              <a:custGeom>
                <a:avLst/>
                <a:gdLst/>
                <a:ahLst/>
                <a:cxnLst>
                  <a:cxn ang="0">
                    <a:pos x="1275" y="51915"/>
                  </a:cxn>
                  <a:cxn ang="0">
                    <a:pos x="585998" y="137999"/>
                  </a:cxn>
                  <a:cxn ang="0">
                    <a:pos x="763191" y="572270"/>
                  </a:cxn>
                  <a:cxn ang="0">
                    <a:pos x="438956" y="158712"/>
                  </a:cxn>
                  <a:cxn ang="0">
                    <a:pos x="1275" y="5191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0" name="任意多边形 496"/>
              <p:cNvSpPr/>
              <p:nvPr/>
            </p:nvSpPr>
            <p:spPr>
              <a:xfrm>
                <a:off x="13859" y="32073"/>
                <a:ext cx="776430" cy="594278"/>
              </a:xfrm>
              <a:custGeom>
                <a:avLst/>
                <a:gdLst/>
                <a:ahLst/>
                <a:cxnLst>
                  <a:cxn ang="0">
                    <a:pos x="1053" y="22376"/>
                  </a:cxn>
                  <a:cxn ang="0">
                    <a:pos x="443559" y="123352"/>
                  </a:cxn>
                  <a:cxn ang="0">
                    <a:pos x="598723" y="547447"/>
                  </a:cxn>
                  <a:cxn ang="0">
                    <a:pos x="328623" y="143546"/>
                  </a:cxn>
                  <a:cxn ang="0">
                    <a:pos x="1053" y="2237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71" name="Group 699"/>
            <p:cNvGrpSpPr/>
            <p:nvPr/>
          </p:nvGrpSpPr>
          <p:grpSpPr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3772" name="任意多边形 493"/>
              <p:cNvSpPr/>
              <p:nvPr/>
            </p:nvSpPr>
            <p:spPr>
              <a:xfrm>
                <a:off x="-4526" y="17142"/>
                <a:ext cx="812770" cy="627811"/>
              </a:xfrm>
              <a:custGeom>
                <a:avLst/>
                <a:gdLst/>
                <a:ahLst/>
                <a:cxnLst>
                  <a:cxn ang="0">
                    <a:pos x="1265" y="55376"/>
                  </a:cxn>
                  <a:cxn ang="0">
                    <a:pos x="581676" y="147199"/>
                  </a:cxn>
                  <a:cxn ang="0">
                    <a:pos x="757561" y="610417"/>
                  </a:cxn>
                  <a:cxn ang="0">
                    <a:pos x="435719" y="169292"/>
                  </a:cxn>
                  <a:cxn ang="0">
                    <a:pos x="1265" y="553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3" name="任意多边形 494"/>
              <p:cNvSpPr/>
              <p:nvPr/>
            </p:nvSpPr>
            <p:spPr>
              <a:xfrm>
                <a:off x="-26762" y="51957"/>
                <a:ext cx="786309" cy="622728"/>
              </a:xfrm>
              <a:custGeom>
                <a:avLst/>
                <a:gdLst/>
                <a:ahLst/>
                <a:cxnLst>
                  <a:cxn ang="0">
                    <a:pos x="1096" y="25094"/>
                  </a:cxn>
                  <a:cxn ang="0">
                    <a:pos x="461312" y="138344"/>
                  </a:cxn>
                  <a:cxn ang="0">
                    <a:pos x="622687" y="613982"/>
                  </a:cxn>
                  <a:cxn ang="0">
                    <a:pos x="341776" y="160993"/>
                  </a:cxn>
                  <a:cxn ang="0">
                    <a:pos x="1096" y="250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74" name="Group 702"/>
            <p:cNvGrpSpPr/>
            <p:nvPr/>
          </p:nvGrpSpPr>
          <p:grpSpPr>
            <a:xfrm rot="-1611937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3775" name="任意多边形 491"/>
              <p:cNvSpPr/>
              <p:nvPr/>
            </p:nvSpPr>
            <p:spPr>
              <a:xfrm>
                <a:off x="3335" y="-29786"/>
                <a:ext cx="884165" cy="636647"/>
              </a:xfrm>
              <a:custGeom>
                <a:avLst/>
                <a:gdLst/>
                <a:ahLst/>
                <a:cxnLst>
                  <a:cxn ang="0">
                    <a:pos x="1573" y="57503"/>
                  </a:cxn>
                  <a:cxn ang="0">
                    <a:pos x="722881" y="152849"/>
                  </a:cxn>
                  <a:cxn ang="0">
                    <a:pos x="941462" y="633852"/>
                  </a:cxn>
                  <a:cxn ang="0">
                    <a:pos x="541493" y="175791"/>
                  </a:cxn>
                  <a:cxn ang="0">
                    <a:pos x="1573" y="575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6" name="任意多边形 492"/>
              <p:cNvSpPr/>
              <p:nvPr/>
            </p:nvSpPr>
            <p:spPr>
              <a:xfrm>
                <a:off x="-1500" y="1135"/>
                <a:ext cx="846545" cy="623997"/>
              </a:xfrm>
              <a:custGeom>
                <a:avLst/>
                <a:gdLst/>
                <a:ahLst/>
                <a:cxnLst>
                  <a:cxn ang="0">
                    <a:pos x="1321" y="25351"/>
                  </a:cxn>
                  <a:cxn ang="0">
                    <a:pos x="555960" y="139759"/>
                  </a:cxn>
                  <a:cxn ang="0">
                    <a:pos x="750442" y="620265"/>
                  </a:cxn>
                  <a:cxn ang="0">
                    <a:pos x="411896" y="162640"/>
                  </a:cxn>
                  <a:cxn ang="0">
                    <a:pos x="1321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77" name="Group 705"/>
            <p:cNvGrpSpPr/>
            <p:nvPr/>
          </p:nvGrpSpPr>
          <p:grpSpPr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3778" name="任意多边形 489"/>
              <p:cNvSpPr/>
              <p:nvPr/>
            </p:nvSpPr>
            <p:spPr>
              <a:xfrm>
                <a:off x="-4475" y="17110"/>
                <a:ext cx="812770" cy="627811"/>
              </a:xfrm>
              <a:custGeom>
                <a:avLst/>
                <a:gdLst/>
                <a:ahLst/>
                <a:cxnLst>
                  <a:cxn ang="0">
                    <a:pos x="1265" y="55376"/>
                  </a:cxn>
                  <a:cxn ang="0">
                    <a:pos x="581676" y="147199"/>
                  </a:cxn>
                  <a:cxn ang="0">
                    <a:pos x="757561" y="610417"/>
                  </a:cxn>
                  <a:cxn ang="0">
                    <a:pos x="435719" y="169292"/>
                  </a:cxn>
                  <a:cxn ang="0">
                    <a:pos x="1265" y="553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9" name="任意多边形 490"/>
              <p:cNvSpPr/>
              <p:nvPr/>
            </p:nvSpPr>
            <p:spPr>
              <a:xfrm>
                <a:off x="-33050" y="52597"/>
                <a:ext cx="793869" cy="617644"/>
              </a:xfrm>
              <a:custGeom>
                <a:avLst/>
                <a:gdLst/>
                <a:ahLst/>
                <a:cxnLst>
                  <a:cxn ang="0">
                    <a:pos x="1117" y="24687"/>
                  </a:cxn>
                  <a:cxn ang="0">
                    <a:pos x="470226" y="136094"/>
                  </a:cxn>
                  <a:cxn ang="0">
                    <a:pos x="634719" y="603998"/>
                  </a:cxn>
                  <a:cxn ang="0">
                    <a:pos x="348379" y="158375"/>
                  </a:cxn>
                  <a:cxn ang="0">
                    <a:pos x="1117" y="246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0" name="Group 708"/>
            <p:cNvGrpSpPr/>
            <p:nvPr/>
          </p:nvGrpSpPr>
          <p:grpSpPr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3781" name="任意多边形 487"/>
              <p:cNvSpPr/>
              <p:nvPr/>
            </p:nvSpPr>
            <p:spPr>
              <a:xfrm>
                <a:off x="1113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2" name="任意多边形 488"/>
              <p:cNvSpPr/>
              <p:nvPr/>
            </p:nvSpPr>
            <p:spPr>
              <a:xfrm>
                <a:off x="-710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3" name="Group 711"/>
            <p:cNvGrpSpPr/>
            <p:nvPr/>
          </p:nvGrpSpPr>
          <p:grpSpPr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3784" name="任意多边形 485"/>
              <p:cNvSpPr/>
              <p:nvPr/>
            </p:nvSpPr>
            <p:spPr>
              <a:xfrm>
                <a:off x="2732" y="-10096"/>
                <a:ext cx="819969" cy="631703"/>
              </a:xfrm>
              <a:custGeom>
                <a:avLst/>
                <a:gdLst/>
                <a:ahLst/>
                <a:cxnLst>
                  <a:cxn ang="0">
                    <a:pos x="1305" y="56270"/>
                  </a:cxn>
                  <a:cxn ang="0">
                    <a:pos x="598935" y="149573"/>
                  </a:cxn>
                  <a:cxn ang="0">
                    <a:pos x="780040" y="620267"/>
                  </a:cxn>
                  <a:cxn ang="0">
                    <a:pos x="448647" y="172024"/>
                  </a:cxn>
                  <a:cxn ang="0">
                    <a:pos x="1305" y="5627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5" name="任意多边形 486"/>
              <p:cNvSpPr/>
              <p:nvPr/>
            </p:nvSpPr>
            <p:spPr>
              <a:xfrm>
                <a:off x="-9460" y="27523"/>
                <a:ext cx="793329" cy="617595"/>
              </a:xfrm>
              <a:custGeom>
                <a:avLst/>
                <a:gdLst/>
                <a:ahLst/>
                <a:cxnLst>
                  <a:cxn ang="0">
                    <a:pos x="1137" y="24694"/>
                  </a:cxn>
                  <a:cxn ang="0">
                    <a:pos x="478189" y="136131"/>
                  </a:cxn>
                  <a:cxn ang="0">
                    <a:pos x="645466" y="604165"/>
                  </a:cxn>
                  <a:cxn ang="0">
                    <a:pos x="354278" y="158419"/>
                  </a:cxn>
                  <a:cxn ang="0">
                    <a:pos x="1137" y="246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6" name="Group 714"/>
            <p:cNvGrpSpPr/>
            <p:nvPr/>
          </p:nvGrpSpPr>
          <p:grpSpPr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3787" name="任意多边形 483"/>
              <p:cNvSpPr/>
              <p:nvPr/>
            </p:nvSpPr>
            <p:spPr>
              <a:xfrm>
                <a:off x="-16433" y="9085"/>
                <a:ext cx="828852" cy="633269"/>
              </a:xfrm>
              <a:custGeom>
                <a:avLst/>
                <a:gdLst/>
                <a:ahLst/>
                <a:cxnLst>
                  <a:cxn ang="0">
                    <a:pos x="1328" y="56969"/>
                  </a:cxn>
                  <a:cxn ang="0">
                    <a:pos x="609812" y="151430"/>
                  </a:cxn>
                  <a:cxn ang="0">
                    <a:pos x="794205" y="627966"/>
                  </a:cxn>
                  <a:cxn ang="0">
                    <a:pos x="456795" y="174159"/>
                  </a:cxn>
                  <a:cxn ang="0">
                    <a:pos x="1328" y="569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8" name="任意多边形 484"/>
              <p:cNvSpPr/>
              <p:nvPr/>
            </p:nvSpPr>
            <p:spPr>
              <a:xfrm>
                <a:off x="-30198" y="46009"/>
                <a:ext cx="799250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78" y="137856"/>
                  </a:cxn>
                  <a:cxn ang="0">
                    <a:pos x="650313" y="611825"/>
                  </a:cxn>
                  <a:cxn ang="0">
                    <a:pos x="356938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9" name="Group 717"/>
            <p:cNvGrpSpPr/>
            <p:nvPr/>
          </p:nvGrpSpPr>
          <p:grpSpPr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3790" name="任意多边形 481"/>
              <p:cNvSpPr/>
              <p:nvPr/>
            </p:nvSpPr>
            <p:spPr>
              <a:xfrm>
                <a:off x="-5695" y="-17003"/>
                <a:ext cx="827903" cy="659878"/>
              </a:xfrm>
              <a:custGeom>
                <a:avLst/>
                <a:gdLst/>
                <a:ahLst/>
                <a:cxnLst>
                  <a:cxn ang="0">
                    <a:pos x="1339" y="63908"/>
                  </a:cxn>
                  <a:cxn ang="0">
                    <a:pos x="615849" y="169873"/>
                  </a:cxn>
                  <a:cxn ang="0">
                    <a:pos x="802068" y="704449"/>
                  </a:cxn>
                  <a:cxn ang="0">
                    <a:pos x="461318" y="195371"/>
                  </a:cxn>
                  <a:cxn ang="0">
                    <a:pos x="1339" y="639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1" name="任意多边形 482"/>
              <p:cNvSpPr/>
              <p:nvPr/>
            </p:nvSpPr>
            <p:spPr>
              <a:xfrm>
                <a:off x="-12091" y="35476"/>
                <a:ext cx="797718" cy="634761"/>
              </a:xfrm>
              <a:custGeom>
                <a:avLst/>
                <a:gdLst/>
                <a:ahLst/>
                <a:cxnLst>
                  <a:cxn ang="0">
                    <a:pos x="1145" y="27023"/>
                  </a:cxn>
                  <a:cxn ang="0">
                    <a:pos x="482352" y="148968"/>
                  </a:cxn>
                  <a:cxn ang="0">
                    <a:pos x="651088" y="661140"/>
                  </a:cxn>
                  <a:cxn ang="0">
                    <a:pos x="357363" y="173357"/>
                  </a:cxn>
                  <a:cxn ang="0">
                    <a:pos x="1145" y="2702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2" name="Group 720"/>
            <p:cNvGrpSpPr/>
            <p:nvPr/>
          </p:nvGrpSpPr>
          <p:grpSpPr>
            <a:xfrm rot="-1611937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3793" name="任意多边形 479"/>
              <p:cNvSpPr/>
              <p:nvPr/>
            </p:nvSpPr>
            <p:spPr>
              <a:xfrm>
                <a:off x="5760" y="-17428"/>
                <a:ext cx="855492" cy="631702"/>
              </a:xfrm>
              <a:custGeom>
                <a:avLst/>
                <a:gdLst/>
                <a:ahLst/>
                <a:cxnLst>
                  <a:cxn ang="0">
                    <a:pos x="1454" y="56270"/>
                  </a:cxn>
                  <a:cxn ang="0">
                    <a:pos x="668366" y="149572"/>
                  </a:cxn>
                  <a:cxn ang="0">
                    <a:pos x="870465" y="620265"/>
                  </a:cxn>
                  <a:cxn ang="0">
                    <a:pos x="500656" y="172024"/>
                  </a:cxn>
                  <a:cxn ang="0">
                    <a:pos x="1454" y="5627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4" name="任意多边形 480"/>
              <p:cNvSpPr/>
              <p:nvPr/>
            </p:nvSpPr>
            <p:spPr>
              <a:xfrm>
                <a:off x="-6271" y="20545"/>
                <a:ext cx="825890" cy="617595"/>
              </a:xfrm>
              <a:custGeom>
                <a:avLst/>
                <a:gdLst/>
                <a:ahLst/>
                <a:cxnLst>
                  <a:cxn ang="0">
                    <a:pos x="1259" y="24694"/>
                  </a:cxn>
                  <a:cxn ang="0">
                    <a:pos x="529811" y="136131"/>
                  </a:cxn>
                  <a:cxn ang="0">
                    <a:pos x="715149" y="604165"/>
                  </a:cxn>
                  <a:cxn ang="0">
                    <a:pos x="392525" y="158419"/>
                  </a:cxn>
                  <a:cxn ang="0">
                    <a:pos x="1259" y="246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5" name="Group 723"/>
            <p:cNvGrpSpPr/>
            <p:nvPr/>
          </p:nvGrpSpPr>
          <p:grpSpPr>
            <a:xfrm rot="-1611937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3796" name="任意多边形 477"/>
              <p:cNvSpPr/>
              <p:nvPr/>
            </p:nvSpPr>
            <p:spPr>
              <a:xfrm>
                <a:off x="10664" y="-434"/>
                <a:ext cx="829766" cy="615541"/>
              </a:xfrm>
              <a:custGeom>
                <a:avLst/>
                <a:gdLst/>
                <a:ahLst/>
                <a:cxnLst>
                  <a:cxn ang="0">
                    <a:pos x="1345" y="52518"/>
                  </a:cxn>
                  <a:cxn ang="0">
                    <a:pos x="618841" y="139601"/>
                  </a:cxn>
                  <a:cxn ang="0">
                    <a:pos x="805963" y="578911"/>
                  </a:cxn>
                  <a:cxn ang="0">
                    <a:pos x="463558" y="160554"/>
                  </a:cxn>
                  <a:cxn ang="0">
                    <a:pos x="1345" y="5251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7" name="任意多边形 478"/>
              <p:cNvSpPr/>
              <p:nvPr/>
            </p:nvSpPr>
            <p:spPr>
              <a:xfrm>
                <a:off x="-4722" y="36057"/>
                <a:ext cx="802998" cy="603392"/>
              </a:xfrm>
              <a:custGeom>
                <a:avLst/>
                <a:gdLst/>
                <a:ahLst/>
                <a:cxnLst>
                  <a:cxn ang="0">
                    <a:pos x="1172" y="23205"/>
                  </a:cxn>
                  <a:cxn ang="0">
                    <a:pos x="493182" y="127928"/>
                  </a:cxn>
                  <a:cxn ang="0">
                    <a:pos x="665704" y="567760"/>
                  </a:cxn>
                  <a:cxn ang="0">
                    <a:pos x="365386" y="148871"/>
                  </a:cxn>
                  <a:cxn ang="0">
                    <a:pos x="1172" y="232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8" name="Group 726"/>
            <p:cNvGrpSpPr/>
            <p:nvPr/>
          </p:nvGrpSpPr>
          <p:grpSpPr>
            <a:xfrm rot="-1611937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3799" name="任意多边形 475"/>
              <p:cNvSpPr/>
              <p:nvPr/>
            </p:nvSpPr>
            <p:spPr>
              <a:xfrm>
                <a:off x="10750" y="-454"/>
                <a:ext cx="829765" cy="615541"/>
              </a:xfrm>
              <a:custGeom>
                <a:avLst/>
                <a:gdLst/>
                <a:ahLst/>
                <a:cxnLst>
                  <a:cxn ang="0">
                    <a:pos x="1352" y="52518"/>
                  </a:cxn>
                  <a:cxn ang="0">
                    <a:pos x="621697" y="139601"/>
                  </a:cxn>
                  <a:cxn ang="0">
                    <a:pos x="809683" y="578911"/>
                  </a:cxn>
                  <a:cxn ang="0">
                    <a:pos x="465697" y="160554"/>
                  </a:cxn>
                  <a:cxn ang="0">
                    <a:pos x="1352" y="5251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0" name="任意多边形 476"/>
              <p:cNvSpPr/>
              <p:nvPr/>
            </p:nvSpPr>
            <p:spPr>
              <a:xfrm>
                <a:off x="-4636" y="36037"/>
                <a:ext cx="803000" cy="603392"/>
              </a:xfrm>
              <a:custGeom>
                <a:avLst/>
                <a:gdLst/>
                <a:ahLst/>
                <a:cxnLst>
                  <a:cxn ang="0">
                    <a:pos x="1172" y="23205"/>
                  </a:cxn>
                  <a:cxn ang="0">
                    <a:pos x="493187" y="127928"/>
                  </a:cxn>
                  <a:cxn ang="0">
                    <a:pos x="665713" y="567760"/>
                  </a:cxn>
                  <a:cxn ang="0">
                    <a:pos x="365391" y="148871"/>
                  </a:cxn>
                  <a:cxn ang="0">
                    <a:pos x="1172" y="232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01" name="Group 729"/>
            <p:cNvGrpSpPr/>
            <p:nvPr/>
          </p:nvGrpSpPr>
          <p:grpSpPr>
            <a:xfrm rot="-1611937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3802" name="任意多边形 473"/>
              <p:cNvSpPr/>
              <p:nvPr/>
            </p:nvSpPr>
            <p:spPr>
              <a:xfrm>
                <a:off x="20818" y="-27927"/>
                <a:ext cx="820019" cy="657831"/>
              </a:xfrm>
              <a:custGeom>
                <a:avLst/>
                <a:gdLst/>
                <a:ahLst/>
                <a:cxnLst>
                  <a:cxn ang="0">
                    <a:pos x="1296" y="63533"/>
                  </a:cxn>
                  <a:cxn ang="0">
                    <a:pos x="595475" y="168879"/>
                  </a:cxn>
                  <a:cxn ang="0">
                    <a:pos x="775534" y="700324"/>
                  </a:cxn>
                  <a:cxn ang="0">
                    <a:pos x="446055" y="194226"/>
                  </a:cxn>
                  <a:cxn ang="0">
                    <a:pos x="1296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3" name="任意多边形 474"/>
              <p:cNvSpPr/>
              <p:nvPr/>
            </p:nvSpPr>
            <p:spPr>
              <a:xfrm>
                <a:off x="28394" y="8526"/>
                <a:ext cx="785645" cy="639629"/>
              </a:xfrm>
              <a:custGeom>
                <a:avLst/>
                <a:gdLst/>
                <a:ahLst/>
                <a:cxnLst>
                  <a:cxn ang="0">
                    <a:pos x="1090" y="27426"/>
                  </a:cxn>
                  <a:cxn ang="0">
                    <a:pos x="458935" y="151195"/>
                  </a:cxn>
                  <a:cxn ang="0">
                    <a:pos x="619479" y="671021"/>
                  </a:cxn>
                  <a:cxn ang="0">
                    <a:pos x="340015" y="175950"/>
                  </a:cxn>
                  <a:cxn ang="0">
                    <a:pos x="1090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04" name="Group 732"/>
            <p:cNvGrpSpPr/>
            <p:nvPr/>
          </p:nvGrpSpPr>
          <p:grpSpPr>
            <a:xfrm rot="-1611937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3805" name="任意多边形 471"/>
              <p:cNvSpPr/>
              <p:nvPr/>
            </p:nvSpPr>
            <p:spPr>
              <a:xfrm>
                <a:off x="10774" y="53"/>
                <a:ext cx="825942" cy="615541"/>
              </a:xfrm>
              <a:custGeom>
                <a:avLst/>
                <a:gdLst/>
                <a:ahLst/>
                <a:cxnLst>
                  <a:cxn ang="0">
                    <a:pos x="1333" y="52518"/>
                  </a:cxn>
                  <a:cxn ang="0">
                    <a:pos x="613157" y="139601"/>
                  </a:cxn>
                  <a:cxn ang="0">
                    <a:pos x="798560" y="578911"/>
                  </a:cxn>
                  <a:cxn ang="0">
                    <a:pos x="459300" y="160554"/>
                  </a:cxn>
                  <a:cxn ang="0">
                    <a:pos x="1333" y="5251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6" name="任意多边形 472"/>
              <p:cNvSpPr/>
              <p:nvPr/>
            </p:nvSpPr>
            <p:spPr>
              <a:xfrm>
                <a:off x="-4612" y="36543"/>
                <a:ext cx="799175" cy="603392"/>
              </a:xfrm>
              <a:custGeom>
                <a:avLst/>
                <a:gdLst/>
                <a:ahLst/>
                <a:cxnLst>
                  <a:cxn ang="0">
                    <a:pos x="1162" y="23205"/>
                  </a:cxn>
                  <a:cxn ang="0">
                    <a:pos x="488500" y="127928"/>
                  </a:cxn>
                  <a:cxn ang="0">
                    <a:pos x="659386" y="567760"/>
                  </a:cxn>
                  <a:cxn ang="0">
                    <a:pos x="361918" y="148871"/>
                  </a:cxn>
                  <a:cxn ang="0">
                    <a:pos x="1162" y="232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07" name="Group 735"/>
            <p:cNvGrpSpPr/>
            <p:nvPr/>
          </p:nvGrpSpPr>
          <p:grpSpPr>
            <a:xfrm rot="-1611937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3808" name="任意多边形 469"/>
              <p:cNvSpPr/>
              <p:nvPr/>
            </p:nvSpPr>
            <p:spPr>
              <a:xfrm>
                <a:off x="15854" y="-27250"/>
                <a:ext cx="824926" cy="657832"/>
              </a:xfrm>
              <a:custGeom>
                <a:avLst/>
                <a:gdLst/>
                <a:ahLst/>
                <a:cxnLst>
                  <a:cxn ang="0">
                    <a:pos x="1312" y="63533"/>
                  </a:cxn>
                  <a:cxn ang="0">
                    <a:pos x="602619" y="168881"/>
                  </a:cxn>
                  <a:cxn ang="0">
                    <a:pos x="784838" y="700329"/>
                  </a:cxn>
                  <a:cxn ang="0">
                    <a:pos x="451406" y="194228"/>
                  </a:cxn>
                  <a:cxn ang="0">
                    <a:pos x="1312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9" name="任意多边形 470"/>
              <p:cNvSpPr/>
              <p:nvPr/>
            </p:nvSpPr>
            <p:spPr>
              <a:xfrm>
                <a:off x="21209" y="6885"/>
                <a:ext cx="790555" cy="639630"/>
              </a:xfrm>
              <a:custGeom>
                <a:avLst/>
                <a:gdLst/>
                <a:ahLst/>
                <a:cxnLst>
                  <a:cxn ang="0">
                    <a:pos x="1104" y="27426"/>
                  </a:cxn>
                  <a:cxn ang="0">
                    <a:pos x="464687" y="151197"/>
                  </a:cxn>
                  <a:cxn ang="0">
                    <a:pos x="627241" y="671026"/>
                  </a:cxn>
                  <a:cxn ang="0">
                    <a:pos x="344275" y="175950"/>
                  </a:cxn>
                  <a:cxn ang="0">
                    <a:pos x="1104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0" name="Group 738"/>
            <p:cNvGrpSpPr/>
            <p:nvPr/>
          </p:nvGrpSpPr>
          <p:grpSpPr>
            <a:xfrm rot="-1611937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3811" name="任意多边形 467"/>
              <p:cNvSpPr/>
              <p:nvPr/>
            </p:nvSpPr>
            <p:spPr>
              <a:xfrm>
                <a:off x="6675" y="620"/>
                <a:ext cx="833589" cy="623641"/>
              </a:xfrm>
              <a:custGeom>
                <a:avLst/>
                <a:gdLst/>
                <a:ahLst/>
                <a:cxnLst>
                  <a:cxn ang="0">
                    <a:pos x="1366" y="53909"/>
                  </a:cxn>
                  <a:cxn ang="0">
                    <a:pos x="627438" y="143299"/>
                  </a:cxn>
                  <a:cxn ang="0">
                    <a:pos x="817161" y="594250"/>
                  </a:cxn>
                  <a:cxn ang="0">
                    <a:pos x="469998" y="164807"/>
                  </a:cxn>
                  <a:cxn ang="0">
                    <a:pos x="1366" y="539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2" name="任意多边形 468"/>
              <p:cNvSpPr/>
              <p:nvPr/>
            </p:nvSpPr>
            <p:spPr>
              <a:xfrm>
                <a:off x="-8551" y="37090"/>
                <a:ext cx="802998" cy="603393"/>
              </a:xfrm>
              <a:custGeom>
                <a:avLst/>
                <a:gdLst/>
                <a:ahLst/>
                <a:cxnLst>
                  <a:cxn ang="0">
                    <a:pos x="1172" y="23206"/>
                  </a:cxn>
                  <a:cxn ang="0">
                    <a:pos x="493182" y="127929"/>
                  </a:cxn>
                  <a:cxn ang="0">
                    <a:pos x="665704" y="567763"/>
                  </a:cxn>
                  <a:cxn ang="0">
                    <a:pos x="365386" y="148874"/>
                  </a:cxn>
                  <a:cxn ang="0">
                    <a:pos x="1172" y="232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3" name="Group 741"/>
            <p:cNvGrpSpPr/>
            <p:nvPr/>
          </p:nvGrpSpPr>
          <p:grpSpPr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3814" name="任意多边形 465"/>
              <p:cNvSpPr/>
              <p:nvPr/>
            </p:nvSpPr>
            <p:spPr>
              <a:xfrm>
                <a:off x="-16320" y="9030"/>
                <a:ext cx="828853" cy="633269"/>
              </a:xfrm>
              <a:custGeom>
                <a:avLst/>
                <a:gdLst/>
                <a:ahLst/>
                <a:cxnLst>
                  <a:cxn ang="0">
                    <a:pos x="1328" y="56969"/>
                  </a:cxn>
                  <a:cxn ang="0">
                    <a:pos x="609816" y="151430"/>
                  </a:cxn>
                  <a:cxn ang="0">
                    <a:pos x="794210" y="627966"/>
                  </a:cxn>
                  <a:cxn ang="0">
                    <a:pos x="456798" y="174159"/>
                  </a:cxn>
                  <a:cxn ang="0">
                    <a:pos x="1328" y="569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5" name="任意多边形 466"/>
              <p:cNvSpPr/>
              <p:nvPr/>
            </p:nvSpPr>
            <p:spPr>
              <a:xfrm>
                <a:off x="-30085" y="45954"/>
                <a:ext cx="799251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82" y="137856"/>
                  </a:cxn>
                  <a:cxn ang="0">
                    <a:pos x="650316" y="611825"/>
                  </a:cxn>
                  <a:cxn ang="0">
                    <a:pos x="356940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6" name="Group 744"/>
            <p:cNvGrpSpPr/>
            <p:nvPr/>
          </p:nvGrpSpPr>
          <p:grpSpPr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3817" name="任意多边形 463"/>
              <p:cNvSpPr/>
              <p:nvPr/>
            </p:nvSpPr>
            <p:spPr>
              <a:xfrm>
                <a:off x="13403" y="-35"/>
                <a:ext cx="828851" cy="637907"/>
              </a:xfrm>
              <a:custGeom>
                <a:avLst/>
                <a:gdLst/>
                <a:ahLst/>
                <a:cxnLst>
                  <a:cxn ang="0">
                    <a:pos x="1328" y="58074"/>
                  </a:cxn>
                  <a:cxn ang="0">
                    <a:pos x="609809" y="154369"/>
                  </a:cxn>
                  <a:cxn ang="0">
                    <a:pos x="794200" y="640152"/>
                  </a:cxn>
                  <a:cxn ang="0">
                    <a:pos x="456792" y="177538"/>
                  </a:cxn>
                  <a:cxn ang="0">
                    <a:pos x="1328" y="580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8" name="任意多边形 464"/>
              <p:cNvSpPr/>
              <p:nvPr/>
            </p:nvSpPr>
            <p:spPr>
              <a:xfrm>
                <a:off x="-33822" y="38237"/>
                <a:ext cx="799249" cy="625773"/>
              </a:xfrm>
              <a:custGeom>
                <a:avLst/>
                <a:gdLst/>
                <a:ahLst/>
                <a:cxnLst>
                  <a:cxn ang="0">
                    <a:pos x="1144" y="25716"/>
                  </a:cxn>
                  <a:cxn ang="0">
                    <a:pos x="481776" y="141759"/>
                  </a:cxn>
                  <a:cxn ang="0">
                    <a:pos x="650308" y="629141"/>
                  </a:cxn>
                  <a:cxn ang="0">
                    <a:pos x="356935" y="164966"/>
                  </a:cxn>
                  <a:cxn ang="0">
                    <a:pos x="1144" y="2571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9" name="Group 747"/>
            <p:cNvGrpSpPr/>
            <p:nvPr/>
          </p:nvGrpSpPr>
          <p:grpSpPr>
            <a:xfrm rot="-1611937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3820" name="任意多边形 461"/>
              <p:cNvSpPr/>
              <p:nvPr/>
            </p:nvSpPr>
            <p:spPr>
              <a:xfrm>
                <a:off x="15762" y="-27224"/>
                <a:ext cx="824926" cy="657831"/>
              </a:xfrm>
              <a:custGeom>
                <a:avLst/>
                <a:gdLst/>
                <a:ahLst/>
                <a:cxnLst>
                  <a:cxn ang="0">
                    <a:pos x="1312" y="63533"/>
                  </a:cxn>
                  <a:cxn ang="0">
                    <a:pos x="602615" y="168880"/>
                  </a:cxn>
                  <a:cxn ang="0">
                    <a:pos x="784832" y="700327"/>
                  </a:cxn>
                  <a:cxn ang="0">
                    <a:pos x="451404" y="194226"/>
                  </a:cxn>
                  <a:cxn ang="0">
                    <a:pos x="1312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21" name="任意多边形 462"/>
              <p:cNvSpPr/>
              <p:nvPr/>
            </p:nvSpPr>
            <p:spPr>
              <a:xfrm>
                <a:off x="14313" y="10992"/>
                <a:ext cx="795464" cy="639630"/>
              </a:xfrm>
              <a:custGeom>
                <a:avLst/>
                <a:gdLst/>
                <a:ahLst/>
                <a:cxnLst>
                  <a:cxn ang="0">
                    <a:pos x="1118" y="27426"/>
                  </a:cxn>
                  <a:cxn ang="0">
                    <a:pos x="470476" y="151197"/>
                  </a:cxn>
                  <a:cxn ang="0">
                    <a:pos x="635055" y="671025"/>
                  </a:cxn>
                  <a:cxn ang="0">
                    <a:pos x="348565" y="175950"/>
                  </a:cxn>
                  <a:cxn ang="0">
                    <a:pos x="1118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22" name="Group 750"/>
            <p:cNvGrpSpPr/>
            <p:nvPr/>
          </p:nvGrpSpPr>
          <p:grpSpPr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3823" name="任意多边形 459"/>
              <p:cNvSpPr/>
              <p:nvPr/>
            </p:nvSpPr>
            <p:spPr>
              <a:xfrm>
                <a:off x="-16274" y="9006"/>
                <a:ext cx="831813" cy="633269"/>
              </a:xfrm>
              <a:custGeom>
                <a:avLst/>
                <a:gdLst/>
                <a:ahLst/>
                <a:cxnLst>
                  <a:cxn ang="0">
                    <a:pos x="1353" y="56969"/>
                  </a:cxn>
                  <a:cxn ang="0">
                    <a:pos x="620781" y="151430"/>
                  </a:cxn>
                  <a:cxn ang="0">
                    <a:pos x="808491" y="627966"/>
                  </a:cxn>
                  <a:cxn ang="0">
                    <a:pos x="465012" y="174159"/>
                  </a:cxn>
                  <a:cxn ang="0">
                    <a:pos x="1353" y="569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24" name="任意多边形 460"/>
              <p:cNvSpPr/>
              <p:nvPr/>
            </p:nvSpPr>
            <p:spPr>
              <a:xfrm>
                <a:off x="-30038" y="45930"/>
                <a:ext cx="802210" cy="619161"/>
              </a:xfrm>
              <a:custGeom>
                <a:avLst/>
                <a:gdLst/>
                <a:ahLst/>
                <a:cxnLst>
                  <a:cxn ang="0">
                    <a:pos x="1166" y="25007"/>
                  </a:cxn>
                  <a:cxn ang="0">
                    <a:pos x="490768" y="137856"/>
                  </a:cxn>
                  <a:cxn ang="0">
                    <a:pos x="662448" y="611825"/>
                  </a:cxn>
                  <a:cxn ang="0">
                    <a:pos x="363598" y="160426"/>
                  </a:cxn>
                  <a:cxn ang="0">
                    <a:pos x="1166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25" name="Group 753"/>
            <p:cNvGrpSpPr/>
            <p:nvPr/>
          </p:nvGrpSpPr>
          <p:grpSpPr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3826" name="椭圆 317"/>
              <p:cNvPicPr/>
              <p:nvPr/>
            </p:nvPicPr>
            <p:blipFill>
              <a:blip r:embed="rId114" cstate="print"/>
              <a:stretch>
                <a:fillRect/>
              </a:stretch>
            </p:blipFill>
            <p:spPr>
              <a:xfrm>
                <a:off x="0" y="0"/>
                <a:ext cx="9357360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0" name="Text Box 755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28" name="Group 756"/>
            <p:cNvGrpSpPr/>
            <p:nvPr/>
          </p:nvGrpSpPr>
          <p:grpSpPr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3829" name="椭圆 318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6" name="Text Box 758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31" name="Group 759"/>
            <p:cNvGrpSpPr/>
            <p:nvPr/>
          </p:nvGrpSpPr>
          <p:grpSpPr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3832" name="椭圆 319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4" name="Text Box 761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34" name="Group 762"/>
            <p:cNvGrpSpPr/>
            <p:nvPr/>
          </p:nvGrpSpPr>
          <p:grpSpPr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3835" name="任意多边形 448"/>
              <p:cNvSpPr/>
              <p:nvPr/>
            </p:nvSpPr>
            <p:spPr>
              <a:xfrm>
                <a:off x="382563" y="340896"/>
                <a:ext cx="81237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36" name="组合 446"/>
              <p:cNvPicPr/>
              <p:nvPr/>
            </p:nvPicPr>
            <p:blipFill>
              <a:blip r:embed="rId117" cstate="print"/>
              <a:stretch>
                <a:fillRect/>
              </a:stretch>
            </p:blipFill>
            <p:spPr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37" name="Group 765"/>
            <p:cNvGrpSpPr/>
            <p:nvPr/>
          </p:nvGrpSpPr>
          <p:grpSpPr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3838" name="任意多边形 437"/>
              <p:cNvSpPr/>
              <p:nvPr/>
            </p:nvSpPr>
            <p:spPr>
              <a:xfrm>
                <a:off x="382243" y="342939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39" name="组合 435"/>
              <p:cNvPicPr/>
              <p:nvPr/>
            </p:nvPicPr>
            <p:blipFill>
              <a:blip r:embed="rId118" cstate="print"/>
              <a:stretch>
                <a:fillRect/>
              </a:stretch>
            </p:blipFill>
            <p:spPr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40" name="Group 768"/>
            <p:cNvGrpSpPr/>
            <p:nvPr/>
          </p:nvGrpSpPr>
          <p:grpSpPr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3841" name="任意多边形 426"/>
              <p:cNvSpPr/>
              <p:nvPr/>
            </p:nvSpPr>
            <p:spPr>
              <a:xfrm>
                <a:off x="382478" y="34314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42" name="组合 424"/>
              <p:cNvPicPr/>
              <p:nvPr/>
            </p:nvPicPr>
            <p:blipFill>
              <a:blip r:embed="rId119" cstate="print"/>
              <a:stretch>
                <a:fillRect/>
              </a:stretch>
            </p:blipFill>
            <p:spPr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43" name="Group 771"/>
            <p:cNvGrpSpPr/>
            <p:nvPr/>
          </p:nvGrpSpPr>
          <p:grpSpPr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3844" name="任意多边形 424"/>
              <p:cNvSpPr/>
              <p:nvPr/>
            </p:nvSpPr>
            <p:spPr>
              <a:xfrm>
                <a:off x="11561" y="265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7"/>
                  </a:cxn>
                  <a:cxn ang="0">
                    <a:pos x="801572" y="648851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45" name="任意多边形 425"/>
              <p:cNvSpPr/>
              <p:nvPr/>
            </p:nvSpPr>
            <p:spPr>
              <a:xfrm>
                <a:off x="-2019" y="36647"/>
                <a:ext cx="797041" cy="626978"/>
              </a:xfrm>
              <a:custGeom>
                <a:avLst/>
                <a:gdLst/>
                <a:ahLst/>
                <a:cxnLst>
                  <a:cxn ang="0">
                    <a:pos x="1134" y="25803"/>
                  </a:cxn>
                  <a:cxn ang="0">
                    <a:pos x="477052" y="142255"/>
                  </a:cxn>
                  <a:cxn ang="0">
                    <a:pos x="643934" y="631343"/>
                  </a:cxn>
                  <a:cxn ang="0">
                    <a:pos x="353437" y="165544"/>
                  </a:cxn>
                  <a:cxn ang="0">
                    <a:pos x="1134" y="258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46" name="Group 774"/>
            <p:cNvGrpSpPr/>
            <p:nvPr/>
          </p:nvGrpSpPr>
          <p:grpSpPr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3847" name="任意多边形 413"/>
              <p:cNvSpPr/>
              <p:nvPr/>
            </p:nvSpPr>
            <p:spPr>
              <a:xfrm>
                <a:off x="385049" y="34167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48" name="组合 411"/>
              <p:cNvPicPr/>
              <p:nvPr/>
            </p:nvPicPr>
            <p:blipFill>
              <a:blip r:embed="rId120" cstate="print"/>
              <a:stretch>
                <a:fillRect/>
              </a:stretch>
            </p:blipFill>
            <p:spPr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49" name="Group 777"/>
            <p:cNvGrpSpPr/>
            <p:nvPr/>
          </p:nvGrpSpPr>
          <p:grpSpPr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3850" name="任意多边形 411"/>
              <p:cNvSpPr/>
              <p:nvPr/>
            </p:nvSpPr>
            <p:spPr>
              <a:xfrm>
                <a:off x="-11337" y="-521"/>
                <a:ext cx="818677" cy="634005"/>
              </a:xfrm>
              <a:custGeom>
                <a:avLst/>
                <a:gdLst/>
                <a:ahLst/>
                <a:cxnLst>
                  <a:cxn ang="0">
                    <a:pos x="1275" y="57336"/>
                  </a:cxn>
                  <a:cxn ang="0">
                    <a:pos x="586115" y="152410"/>
                  </a:cxn>
                  <a:cxn ang="0">
                    <a:pos x="763341" y="632032"/>
                  </a:cxn>
                  <a:cxn ang="0">
                    <a:pos x="439044" y="175287"/>
                  </a:cxn>
                  <a:cxn ang="0">
                    <a:pos x="1275" y="57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51" name="任意多边形 412"/>
              <p:cNvSpPr/>
              <p:nvPr/>
            </p:nvSpPr>
            <p:spPr>
              <a:xfrm>
                <a:off x="-18074" y="33470"/>
                <a:ext cx="778651" cy="622616"/>
              </a:xfrm>
              <a:custGeom>
                <a:avLst/>
                <a:gdLst/>
                <a:ahLst/>
                <a:cxnLst>
                  <a:cxn ang="0">
                    <a:pos x="1067" y="25302"/>
                  </a:cxn>
                  <a:cxn ang="0">
                    <a:pos x="449007" y="139487"/>
                  </a:cxn>
                  <a:cxn ang="0">
                    <a:pos x="606078" y="619062"/>
                  </a:cxn>
                  <a:cxn ang="0">
                    <a:pos x="332658" y="162324"/>
                  </a:cxn>
                  <a:cxn ang="0">
                    <a:pos x="1067" y="2530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52" name="Group 780"/>
            <p:cNvGrpSpPr/>
            <p:nvPr/>
          </p:nvGrpSpPr>
          <p:grpSpPr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3853" name="任意多边形 400"/>
              <p:cNvSpPr/>
              <p:nvPr/>
            </p:nvSpPr>
            <p:spPr>
              <a:xfrm>
                <a:off x="385847" y="342477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54" name="组合 398"/>
              <p:cNvPicPr/>
              <p:nvPr/>
            </p:nvPicPr>
            <p:blipFill>
              <a:blip r:embed="rId121" cstate="print"/>
              <a:stretch>
                <a:fillRect/>
              </a:stretch>
            </p:blipFill>
            <p:spPr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55" name="Group 783"/>
            <p:cNvGrpSpPr/>
            <p:nvPr/>
          </p:nvGrpSpPr>
          <p:grpSpPr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3856" name="任意多边形 398"/>
              <p:cNvSpPr/>
              <p:nvPr/>
            </p:nvSpPr>
            <p:spPr>
              <a:xfrm>
                <a:off x="-12336" y="-654"/>
                <a:ext cx="832130" cy="635963"/>
              </a:xfrm>
              <a:custGeom>
                <a:avLst/>
                <a:gdLst/>
                <a:ahLst/>
                <a:cxnLst>
                  <a:cxn ang="0">
                    <a:pos x="1353" y="57943"/>
                  </a:cxn>
                  <a:cxn ang="0">
                    <a:pos x="621967" y="154022"/>
                  </a:cxn>
                  <a:cxn ang="0">
                    <a:pos x="810035" y="638713"/>
                  </a:cxn>
                  <a:cxn ang="0">
                    <a:pos x="465900" y="177139"/>
                  </a:cxn>
                  <a:cxn ang="0">
                    <a:pos x="1353" y="579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57" name="任意多边形 399"/>
              <p:cNvSpPr/>
              <p:nvPr/>
            </p:nvSpPr>
            <p:spPr>
              <a:xfrm>
                <a:off x="-6450" y="35966"/>
                <a:ext cx="800329" cy="624903"/>
              </a:xfrm>
              <a:custGeom>
                <a:avLst/>
                <a:gdLst/>
                <a:ahLst/>
                <a:cxnLst>
                  <a:cxn ang="0">
                    <a:pos x="1153" y="25536"/>
                  </a:cxn>
                  <a:cxn ang="0">
                    <a:pos x="485039" y="140777"/>
                  </a:cxn>
                  <a:cxn ang="0">
                    <a:pos x="654713" y="624781"/>
                  </a:cxn>
                  <a:cxn ang="0">
                    <a:pos x="359353" y="163824"/>
                  </a:cxn>
                  <a:cxn ang="0">
                    <a:pos x="1153" y="255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58" name="Group 786"/>
            <p:cNvGrpSpPr/>
            <p:nvPr/>
          </p:nvGrpSpPr>
          <p:grpSpPr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3859" name="任意多边形 396"/>
              <p:cNvSpPr/>
              <p:nvPr/>
            </p:nvSpPr>
            <p:spPr>
              <a:xfrm>
                <a:off x="11158" y="6"/>
                <a:ext cx="830383" cy="636565"/>
              </a:xfrm>
              <a:custGeom>
                <a:avLst/>
                <a:gdLst/>
                <a:ahLst/>
                <a:cxnLst>
                  <a:cxn ang="0">
                    <a:pos x="1338" y="57464"/>
                  </a:cxn>
                  <a:cxn ang="0">
                    <a:pos x="615465" y="152752"/>
                  </a:cxn>
                  <a:cxn ang="0">
                    <a:pos x="801567" y="633446"/>
                  </a:cxn>
                  <a:cxn ang="0">
                    <a:pos x="461029" y="175679"/>
                  </a:cxn>
                  <a:cxn ang="0">
                    <a:pos x="1338" y="5746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0" name="任意多边形 397"/>
              <p:cNvSpPr/>
              <p:nvPr/>
            </p:nvSpPr>
            <p:spPr>
              <a:xfrm>
                <a:off x="44" y="36435"/>
                <a:ext cx="798628" cy="623144"/>
              </a:xfrm>
              <a:custGeom>
                <a:avLst/>
                <a:gdLst/>
                <a:ahLst/>
                <a:cxnLst>
                  <a:cxn ang="0">
                    <a:pos x="1141" y="25179"/>
                  </a:cxn>
                  <a:cxn ang="0">
                    <a:pos x="479907" y="138806"/>
                  </a:cxn>
                  <a:cxn ang="0">
                    <a:pos x="647786" y="616036"/>
                  </a:cxn>
                  <a:cxn ang="0">
                    <a:pos x="355552" y="161531"/>
                  </a:cxn>
                  <a:cxn ang="0">
                    <a:pos x="1141" y="2517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61" name="Group 789"/>
            <p:cNvGrpSpPr/>
            <p:nvPr/>
          </p:nvGrpSpPr>
          <p:grpSpPr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3862" name="任意多边形 385"/>
              <p:cNvSpPr/>
              <p:nvPr/>
            </p:nvSpPr>
            <p:spPr>
              <a:xfrm>
                <a:off x="384913" y="343125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63" name="组合 383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64" name="Group 792"/>
            <p:cNvGrpSpPr/>
            <p:nvPr/>
          </p:nvGrpSpPr>
          <p:grpSpPr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3865" name="任意多边形 383"/>
              <p:cNvSpPr/>
              <p:nvPr/>
            </p:nvSpPr>
            <p:spPr>
              <a:xfrm>
                <a:off x="11011" y="0"/>
                <a:ext cx="829592" cy="640784"/>
              </a:xfrm>
              <a:custGeom>
                <a:avLst/>
                <a:gdLst/>
                <a:ahLst/>
                <a:cxnLst>
                  <a:cxn ang="0">
                    <a:pos x="1333" y="59395"/>
                  </a:cxn>
                  <a:cxn ang="0">
                    <a:pos x="612538" y="157882"/>
                  </a:cxn>
                  <a:cxn ang="0">
                    <a:pos x="797756" y="654719"/>
                  </a:cxn>
                  <a:cxn ang="0">
                    <a:pos x="458837" y="181578"/>
                  </a:cxn>
                  <a:cxn ang="0">
                    <a:pos x="1333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6" name="任意多边形 384"/>
              <p:cNvSpPr/>
              <p:nvPr/>
            </p:nvSpPr>
            <p:spPr>
              <a:xfrm>
                <a:off x="96" y="37255"/>
                <a:ext cx="796844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0" y="141882"/>
                  </a:cxn>
                  <a:cxn ang="0">
                    <a:pos x="640583" y="629690"/>
                  </a:cxn>
                  <a:cxn ang="0">
                    <a:pos x="351598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67" name="Group 795"/>
            <p:cNvGrpSpPr/>
            <p:nvPr/>
          </p:nvGrpSpPr>
          <p:grpSpPr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3868" name="任意多边形 381"/>
              <p:cNvSpPr/>
              <p:nvPr/>
            </p:nvSpPr>
            <p:spPr>
              <a:xfrm>
                <a:off x="-808" y="515"/>
                <a:ext cx="831263" cy="636139"/>
              </a:xfrm>
              <a:custGeom>
                <a:avLst/>
                <a:gdLst/>
                <a:ahLst/>
                <a:cxnLst>
                  <a:cxn ang="0">
                    <a:pos x="1348" y="57274"/>
                  </a:cxn>
                  <a:cxn ang="0">
                    <a:pos x="618733" y="152241"/>
                  </a:cxn>
                  <a:cxn ang="0">
                    <a:pos x="805824" y="631331"/>
                  </a:cxn>
                  <a:cxn ang="0">
                    <a:pos x="463477" y="175091"/>
                  </a:cxn>
                  <a:cxn ang="0">
                    <a:pos x="1348" y="57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9" name="任意多边形 382"/>
              <p:cNvSpPr/>
              <p:nvPr/>
            </p:nvSpPr>
            <p:spPr>
              <a:xfrm>
                <a:off x="6184" y="12168"/>
                <a:ext cx="800040" cy="624573"/>
              </a:xfrm>
              <a:custGeom>
                <a:avLst/>
                <a:gdLst/>
                <a:ahLst/>
                <a:cxnLst>
                  <a:cxn ang="0">
                    <a:pos x="1149" y="25471"/>
                  </a:cxn>
                  <a:cxn ang="0">
                    <a:pos x="484167" y="140406"/>
                  </a:cxn>
                  <a:cxn ang="0">
                    <a:pos x="653536" y="623133"/>
                  </a:cxn>
                  <a:cxn ang="0">
                    <a:pos x="358708" y="163392"/>
                  </a:cxn>
                  <a:cxn ang="0">
                    <a:pos x="1149" y="2547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70" name="Group 798"/>
            <p:cNvGrpSpPr/>
            <p:nvPr/>
          </p:nvGrpSpPr>
          <p:grpSpPr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3871" name="椭圆 332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8" name="Text Box 800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73" name="Group 801"/>
            <p:cNvGrpSpPr/>
            <p:nvPr/>
          </p:nvGrpSpPr>
          <p:grpSpPr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3874" name="椭圆 333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6" name="Text Box 803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76" name="Group 804"/>
            <p:cNvGrpSpPr/>
            <p:nvPr/>
          </p:nvGrpSpPr>
          <p:grpSpPr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3877" name="椭圆 334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4" name="Text Box 806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79" name="Group 807"/>
            <p:cNvGrpSpPr/>
            <p:nvPr/>
          </p:nvGrpSpPr>
          <p:grpSpPr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3880" name="椭圆 335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2" name="Text Box 809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82" name="Group 810"/>
            <p:cNvGrpSpPr/>
            <p:nvPr/>
          </p:nvGrpSpPr>
          <p:grpSpPr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3883" name="椭圆 336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0" name="Text Box 812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85" name="Group 813"/>
            <p:cNvGrpSpPr/>
            <p:nvPr/>
          </p:nvGrpSpPr>
          <p:grpSpPr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3886" name="任意多边形 376"/>
              <p:cNvSpPr/>
              <p:nvPr/>
            </p:nvSpPr>
            <p:spPr>
              <a:xfrm rot="2555186">
                <a:off x="109569" y="0"/>
                <a:ext cx="1108208" cy="1119861"/>
              </a:xfrm>
              <a:custGeom>
                <a:avLst/>
                <a:gdLst/>
                <a:ahLst/>
                <a:cxnLst>
                  <a:cxn ang="0">
                    <a:pos x="38997" y="437202"/>
                  </a:cxn>
                  <a:cxn ang="0">
                    <a:pos x="275525" y="9109"/>
                  </a:cxn>
                  <a:cxn ang="0">
                    <a:pos x="395684" y="186624"/>
                  </a:cxn>
                  <a:cxn ang="0">
                    <a:pos x="264080" y="230710"/>
                  </a:cxn>
                  <a:cxn ang="0">
                    <a:pos x="38997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887" name="Group 815"/>
              <p:cNvGrpSpPr/>
              <p:nvPr/>
            </p:nvGrpSpPr>
            <p:grpSpPr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3888" name="任意多边形 378"/>
                <p:cNvSpPr/>
                <p:nvPr/>
              </p:nvSpPr>
              <p:spPr>
                <a:xfrm>
                  <a:off x="-296" y="257878"/>
                  <a:ext cx="1182246" cy="551574"/>
                </a:xfrm>
                <a:custGeom>
                  <a:avLst/>
                  <a:gdLst/>
                  <a:ahLst/>
                  <a:cxnLst>
                    <a:cxn ang="0">
                      <a:pos x="0" y="283149"/>
                    </a:cxn>
                    <a:cxn ang="0">
                      <a:pos x="768152" y="10748"/>
                    </a:cxn>
                    <a:cxn ang="0">
                      <a:pos x="1173804" y="555548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89" name="任意多边形 379"/>
                <p:cNvSpPr/>
                <p:nvPr/>
              </p:nvSpPr>
              <p:spPr>
                <a:xfrm>
                  <a:off x="59412" y="276980"/>
                  <a:ext cx="453792" cy="427410"/>
                </a:xfrm>
                <a:custGeom>
                  <a:avLst/>
                  <a:gdLst/>
                  <a:ahLst/>
                  <a:cxnLst>
                    <a:cxn ang="0">
                      <a:pos x="0" y="70330"/>
                    </a:cxn>
                    <a:cxn ang="0">
                      <a:pos x="440702" y="26707"/>
                    </a:cxn>
                    <a:cxn ang="0">
                      <a:pos x="267879" y="42804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90" name="任意多边形 380"/>
                <p:cNvSpPr/>
                <p:nvPr/>
              </p:nvSpPr>
              <p:spPr>
                <a:xfrm rot="2155618">
                  <a:off x="257648" y="0"/>
                  <a:ext cx="792942" cy="460839"/>
                </a:xfrm>
                <a:custGeom>
                  <a:avLst/>
                  <a:gdLst/>
                  <a:ahLst/>
                  <a:cxnLst>
                    <a:cxn ang="0">
                      <a:pos x="0" y="183515"/>
                    </a:cxn>
                    <a:cxn ang="0">
                      <a:pos x="752349" y="165939"/>
                    </a:cxn>
                    <a:cxn ang="0">
                      <a:pos x="664897" y="465107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1" name="Group 819"/>
            <p:cNvGrpSpPr/>
            <p:nvPr/>
          </p:nvGrpSpPr>
          <p:grpSpPr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3892" name="椭圆 338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13" name="Text Box 821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94" name="Group 822"/>
            <p:cNvGrpSpPr/>
            <p:nvPr/>
          </p:nvGrpSpPr>
          <p:grpSpPr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3895" name="任意多边形 365"/>
              <p:cNvSpPr/>
              <p:nvPr/>
            </p:nvSpPr>
            <p:spPr>
              <a:xfrm>
                <a:off x="384417" y="341972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96" name="组合 363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97" name="Group 825"/>
            <p:cNvGrpSpPr/>
            <p:nvPr/>
          </p:nvGrpSpPr>
          <p:grpSpPr>
            <a:xfrm rot="-1611937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3898" name="任意多边形 363"/>
              <p:cNvSpPr/>
              <p:nvPr/>
            </p:nvSpPr>
            <p:spPr>
              <a:xfrm>
                <a:off x="18202" y="-11199"/>
                <a:ext cx="829574" cy="649992"/>
              </a:xfrm>
              <a:custGeom>
                <a:avLst/>
                <a:gdLst/>
                <a:ahLst/>
                <a:cxnLst>
                  <a:cxn ang="0">
                    <a:pos x="1333" y="62023"/>
                  </a:cxn>
                  <a:cxn ang="0">
                    <a:pos x="612473" y="164868"/>
                  </a:cxn>
                  <a:cxn ang="0">
                    <a:pos x="797671" y="683688"/>
                  </a:cxn>
                  <a:cxn ang="0">
                    <a:pos x="458787" y="189613"/>
                  </a:cxn>
                  <a:cxn ang="0">
                    <a:pos x="1333" y="6202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9" name="任意多边形 364"/>
              <p:cNvSpPr/>
              <p:nvPr/>
            </p:nvSpPr>
            <p:spPr>
              <a:xfrm>
                <a:off x="1790" y="7774"/>
                <a:ext cx="799224" cy="644811"/>
              </a:xfrm>
              <a:custGeom>
                <a:avLst/>
                <a:gdLst/>
                <a:ahLst/>
                <a:cxnLst>
                  <a:cxn ang="0">
                    <a:pos x="1134" y="27993"/>
                  </a:cxn>
                  <a:cxn ang="0">
                    <a:pos x="477142" y="154317"/>
                  </a:cxn>
                  <a:cxn ang="0">
                    <a:pos x="644053" y="684873"/>
                  </a:cxn>
                  <a:cxn ang="0">
                    <a:pos x="353503" y="179580"/>
                  </a:cxn>
                  <a:cxn ang="0">
                    <a:pos x="1134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00" name="Group 828"/>
            <p:cNvGrpSpPr/>
            <p:nvPr/>
          </p:nvGrpSpPr>
          <p:grpSpPr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3901" name="任意多边形 352"/>
              <p:cNvSpPr/>
              <p:nvPr/>
            </p:nvSpPr>
            <p:spPr>
              <a:xfrm>
                <a:off x="384355" y="34249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902" name="组合 350"/>
              <p:cNvPicPr/>
              <p:nvPr/>
            </p:nvPicPr>
            <p:blipFill>
              <a:blip r:embed="rId123" cstate="print"/>
              <a:stretch>
                <a:fillRect/>
              </a:stretch>
            </p:blipFill>
            <p:spPr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903" name="Group 831"/>
            <p:cNvGrpSpPr/>
            <p:nvPr/>
          </p:nvGrpSpPr>
          <p:grpSpPr>
            <a:xfrm rot="-38169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3904" name="任意多边形 350"/>
              <p:cNvSpPr/>
              <p:nvPr/>
            </p:nvSpPr>
            <p:spPr>
              <a:xfrm>
                <a:off x="34337" y="-4026"/>
                <a:ext cx="806810" cy="629275"/>
              </a:xfrm>
              <a:custGeom>
                <a:avLst/>
                <a:gdLst/>
                <a:ahLst/>
                <a:cxnLst>
                  <a:cxn ang="0">
                    <a:pos x="1250" y="56285"/>
                  </a:cxn>
                  <a:cxn ang="0">
                    <a:pos x="574019" y="149609"/>
                  </a:cxn>
                  <a:cxn ang="0">
                    <a:pos x="747591" y="620416"/>
                  </a:cxn>
                  <a:cxn ang="0">
                    <a:pos x="429984" y="172064"/>
                  </a:cxn>
                  <a:cxn ang="0">
                    <a:pos x="1250" y="562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05" name="任意多边形 351"/>
              <p:cNvSpPr/>
              <p:nvPr/>
            </p:nvSpPr>
            <p:spPr>
              <a:xfrm>
                <a:off x="25092" y="32756"/>
                <a:ext cx="773931" cy="621506"/>
              </a:xfrm>
              <a:custGeom>
                <a:avLst/>
                <a:gdLst/>
                <a:ahLst/>
                <a:cxnLst>
                  <a:cxn ang="0">
                    <a:pos x="1052" y="25162"/>
                  </a:cxn>
                  <a:cxn ang="0">
                    <a:pos x="443156" y="138711"/>
                  </a:cxn>
                  <a:cxn ang="0">
                    <a:pos x="598178" y="615609"/>
                  </a:cxn>
                  <a:cxn ang="0">
                    <a:pos x="328323" y="161419"/>
                  </a:cxn>
                  <a:cxn ang="0">
                    <a:pos x="1052" y="251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06" name="Group 834"/>
            <p:cNvGrpSpPr/>
            <p:nvPr/>
          </p:nvGrpSpPr>
          <p:grpSpPr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3907" name="任意多边形 348"/>
              <p:cNvSpPr/>
              <p:nvPr/>
            </p:nvSpPr>
            <p:spPr>
              <a:xfrm>
                <a:off x="1169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08" name="任意多边形 349"/>
              <p:cNvSpPr/>
              <p:nvPr/>
            </p:nvSpPr>
            <p:spPr>
              <a:xfrm>
                <a:off x="-15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09" name="Group 837"/>
            <p:cNvGrpSpPr/>
            <p:nvPr/>
          </p:nvGrpSpPr>
          <p:grpSpPr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3910" name="任意多边形 346"/>
              <p:cNvSpPr/>
              <p:nvPr/>
            </p:nvSpPr>
            <p:spPr>
              <a:xfrm>
                <a:off x="11861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11" name="任意多边形 347"/>
              <p:cNvSpPr/>
              <p:nvPr/>
            </p:nvSpPr>
            <p:spPr>
              <a:xfrm>
                <a:off x="2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12" name="Group 840"/>
            <p:cNvGrpSpPr/>
            <p:nvPr/>
          </p:nvGrpSpPr>
          <p:grpSpPr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3913" name="椭圆 345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99" name="Text Box 842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915" name="组合 971"/>
          <p:cNvPicPr/>
          <p:nvPr userDrawn="1"/>
        </p:nvPicPr>
        <p:blipFill>
          <a:blip r:embed="rId124" cstate="print"/>
          <a:stretch>
            <a:fillRect/>
          </a:stretch>
        </p:blipFill>
        <p:spPr>
          <a:xfrm>
            <a:off x="155575" y="225425"/>
            <a:ext cx="2538413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16" name="组合 977"/>
          <p:cNvPicPr/>
          <p:nvPr userDrawn="1"/>
        </p:nvPicPr>
        <p:blipFill>
          <a:blip r:embed="rId125" cstate="print"/>
          <a:stretch>
            <a:fillRect/>
          </a:stretch>
        </p:blipFill>
        <p:spPr>
          <a:xfrm>
            <a:off x="-85725" y="12700"/>
            <a:ext cx="881063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17" name="组合 983"/>
          <p:cNvPicPr/>
          <p:nvPr userDrawn="1"/>
        </p:nvPicPr>
        <p:blipFill>
          <a:blip r:embed="rId126" cstate="print"/>
          <a:stretch>
            <a:fillRect/>
          </a:stretch>
        </p:blipFill>
        <p:spPr>
          <a:xfrm>
            <a:off x="-53975" y="585788"/>
            <a:ext cx="674688" cy="511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18" name="Group 846"/>
          <p:cNvGrpSpPr/>
          <p:nvPr userDrawn="1"/>
        </p:nvGrpSpPr>
        <p:grpSpPr>
          <a:xfrm>
            <a:off x="-122237" y="957263"/>
            <a:ext cx="361950" cy="503237"/>
            <a:chOff x="0" y="0"/>
            <a:chExt cx="750277" cy="780485"/>
          </a:xfrm>
        </p:grpSpPr>
        <p:grpSp>
          <p:nvGrpSpPr>
            <p:cNvPr id="3919" name="Group 847"/>
            <p:cNvGrpSpPr/>
            <p:nvPr/>
          </p:nvGrpSpPr>
          <p:grpSpPr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3920" name="椭圆 993"/>
              <p:cNvPicPr/>
              <p:nvPr/>
            </p:nvPicPr>
            <p:blipFill>
              <a:blip r:embed="rId127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9" name="Text Box 849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22" name="Group 850"/>
            <p:cNvGrpSpPr/>
            <p:nvPr/>
          </p:nvGrpSpPr>
          <p:grpSpPr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3923" name="椭圆 994"/>
              <p:cNvPicPr/>
              <p:nvPr/>
            </p:nvPicPr>
            <p:blipFill>
              <a:blip r:embed="rId128" cstate="print"/>
              <a:stretch>
                <a:fillRect/>
              </a:stretch>
            </p:blipFill>
            <p:spPr>
              <a:xfrm>
                <a:off x="0" y="0"/>
                <a:ext cx="499872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7" name="Text Box 852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25" name="Group 853"/>
            <p:cNvGrpSpPr/>
            <p:nvPr/>
          </p:nvGrpSpPr>
          <p:grpSpPr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3926" name="新月形 995"/>
              <p:cNvPicPr/>
              <p:nvPr/>
            </p:nvPicPr>
            <p:blipFill>
              <a:blip r:embed="rId129" cstate="print"/>
              <a:stretch>
                <a:fillRect/>
              </a:stretch>
            </p:blipFill>
            <p:spPr>
              <a:xfrm>
                <a:off x="0" y="0"/>
                <a:ext cx="182880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5" name="Text Box 855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28" name="Group 856"/>
            <p:cNvGrpSpPr/>
            <p:nvPr/>
          </p:nvGrpSpPr>
          <p:grpSpPr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3929" name="新月形 996"/>
              <p:cNvPicPr/>
              <p:nvPr/>
            </p:nvPicPr>
            <p:blipFill>
              <a:blip r:embed="rId130" cstate="print"/>
              <a:stretch>
                <a:fillRect/>
              </a:stretch>
            </p:blipFill>
            <p:spPr>
              <a:xfrm>
                <a:off x="0" y="0"/>
                <a:ext cx="20726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3" name="Text Box 858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31" name="Group 859"/>
            <p:cNvGrpSpPr/>
            <p:nvPr/>
          </p:nvGrpSpPr>
          <p:grpSpPr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3932" name="新月形 997"/>
              <p:cNvPicPr/>
              <p:nvPr/>
            </p:nvPicPr>
            <p:blipFill>
              <a:blip r:embed="rId131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1" name="Text Box 861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34" name="Group 862"/>
            <p:cNvGrpSpPr/>
            <p:nvPr/>
          </p:nvGrpSpPr>
          <p:grpSpPr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3935" name="新月形 998"/>
              <p:cNvPicPr/>
              <p:nvPr/>
            </p:nvPicPr>
            <p:blipFill>
              <a:blip r:embed="rId132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19" name="Text Box 864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937" name="图片 999"/>
          <p:cNvPicPr>
            <a:picLocks noChangeAspect="1"/>
          </p:cNvPicPr>
          <p:nvPr userDrawn="1"/>
        </p:nvPicPr>
        <p:blipFill>
          <a:blip r:embed="rId133" cstate="print"/>
          <a:stretch>
            <a:fillRect/>
          </a:stretch>
        </p:blipFill>
        <p:spPr>
          <a:xfrm>
            <a:off x="-188912" y="-19050"/>
            <a:ext cx="1219200" cy="1247775"/>
          </a:xfrm>
          <a:prstGeom prst="rect">
            <a:avLst/>
          </a:prstGeom>
          <a:noFill/>
          <a:ln w="9525"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</p:spPr>
      </p:pic>
      <p:pic>
        <p:nvPicPr>
          <p:cNvPr id="3938" name="组合 997"/>
          <p:cNvPicPr/>
          <p:nvPr userDrawn="1"/>
        </p:nvPicPr>
        <p:blipFill>
          <a:blip r:embed="rId134" cstate="print"/>
          <a:stretch>
            <a:fillRect/>
          </a:stretch>
        </p:blipFill>
        <p:spPr>
          <a:xfrm>
            <a:off x="809625" y="360363"/>
            <a:ext cx="369888" cy="498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39" name="Group 867"/>
          <p:cNvGrpSpPr/>
          <p:nvPr userDrawn="1"/>
        </p:nvGrpSpPr>
        <p:grpSpPr>
          <a:xfrm>
            <a:off x="1663700" y="390525"/>
            <a:ext cx="325438" cy="458788"/>
            <a:chOff x="0" y="0"/>
            <a:chExt cx="750277" cy="780485"/>
          </a:xfrm>
        </p:grpSpPr>
        <p:grpSp>
          <p:nvGrpSpPr>
            <p:cNvPr id="3940" name="Group 868"/>
            <p:cNvGrpSpPr/>
            <p:nvPr/>
          </p:nvGrpSpPr>
          <p:grpSpPr>
            <a:xfrm>
              <a:off x="48408" y="63251"/>
              <a:ext cx="540067" cy="687530"/>
              <a:chOff x="0" y="0"/>
              <a:chExt cx="768953" cy="978914"/>
            </a:xfrm>
          </p:grpSpPr>
          <p:sp>
            <p:nvSpPr>
              <p:cNvPr id="3941" name="任意多边形 1016"/>
              <p:cNvSpPr/>
              <p:nvPr/>
            </p:nvSpPr>
            <p:spPr>
              <a:xfrm>
                <a:off x="383328" y="340606"/>
                <a:ext cx="81872" cy="638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0653" y="404481"/>
                  </a:cxn>
                  <a:cxn ang="0">
                    <a:pos x="22663" y="64717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942" name="组合 1014"/>
              <p:cNvPicPr/>
              <p:nvPr/>
            </p:nvPicPr>
            <p:blipFill>
              <a:blip r:embed="rId135" cstate="print"/>
              <a:stretch>
                <a:fillRect/>
              </a:stretch>
            </p:blipFill>
            <p:spPr>
              <a:xfrm>
                <a:off x="-36021" y="100973"/>
                <a:ext cx="823412" cy="57585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943" name="Group 87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944" name="Group 872"/>
              <p:cNvGrpSpPr/>
              <p:nvPr/>
            </p:nvGrpSpPr>
            <p:grpSpPr>
              <a:xfrm>
                <a:off x="44140" y="9722"/>
                <a:ext cx="378534" cy="394077"/>
                <a:chOff x="0" y="0"/>
                <a:chExt cx="219456" cy="231648"/>
              </a:xfrm>
            </p:grpSpPr>
            <p:pic>
              <p:nvPicPr>
                <p:cNvPr id="3945" name="椭圆 1010"/>
                <p:cNvPicPr/>
                <p:nvPr/>
              </p:nvPicPr>
              <p:blipFill>
                <a:blip r:embed="rId136" cstate="print"/>
                <a:stretch>
                  <a:fillRect/>
                </a:stretch>
              </p:blipFill>
              <p:spPr>
                <a:xfrm>
                  <a:off x="0" y="0"/>
                  <a:ext cx="219456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9" name="Text Box 87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0610" y="30798"/>
                  <a:ext cx="117475" cy="1746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47" name="Group 875"/>
              <p:cNvGrpSpPr/>
              <p:nvPr/>
            </p:nvGrpSpPr>
            <p:grpSpPr>
              <a:xfrm>
                <a:off x="-8435" y="9722"/>
                <a:ext cx="767583" cy="767413"/>
                <a:chOff x="0" y="0"/>
                <a:chExt cx="445008" cy="451104"/>
              </a:xfrm>
            </p:grpSpPr>
            <p:pic>
              <p:nvPicPr>
                <p:cNvPr id="3948" name="椭圆 1011"/>
                <p:cNvPicPr/>
                <p:nvPr/>
              </p:nvPicPr>
              <p:blipFill>
                <a:blip r:embed="rId137" cstate="print"/>
                <a:stretch>
                  <a:fillRect/>
                </a:stretch>
              </p:blipFill>
              <p:spPr>
                <a:xfrm>
                  <a:off x="0" y="0"/>
                  <a:ext cx="445008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7" name="Text Box 877"/>
                <p:cNvSpPr txBox="1">
                  <a:spLocks noChangeArrowheads="1"/>
                </p:cNvSpPr>
                <p:nvPr/>
              </p:nvSpPr>
              <p:spPr bwMode="auto">
                <a:xfrm>
                  <a:off x="68390" y="68898"/>
                  <a:ext cx="307975" cy="312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0" name="Group 878"/>
              <p:cNvGrpSpPr/>
              <p:nvPr/>
            </p:nvGrpSpPr>
            <p:grpSpPr>
              <a:xfrm>
                <a:off x="12595" y="92686"/>
                <a:ext cx="294415" cy="549634"/>
                <a:chOff x="0" y="0"/>
                <a:chExt cx="170688" cy="323088"/>
              </a:xfrm>
            </p:grpSpPr>
            <p:pic>
              <p:nvPicPr>
                <p:cNvPr id="3951" name="新月形 1012"/>
                <p:cNvPicPr/>
                <p:nvPr/>
              </p:nvPicPr>
              <p:blipFill>
                <a:blip r:embed="rId138" cstate="print"/>
                <a:stretch>
                  <a:fillRect/>
                </a:stretch>
              </p:blipFill>
              <p:spPr>
                <a:xfrm>
                  <a:off x="0" y="0"/>
                  <a:ext cx="170688" cy="323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5" name="Text Box 88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16510" y="91567"/>
                  <a:ext cx="206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3" name="Group 881"/>
              <p:cNvGrpSpPr/>
              <p:nvPr/>
            </p:nvGrpSpPr>
            <p:grpSpPr>
              <a:xfrm>
                <a:off x="422673" y="331206"/>
                <a:ext cx="315445" cy="394077"/>
                <a:chOff x="0" y="0"/>
                <a:chExt cx="182880" cy="231648"/>
              </a:xfrm>
            </p:grpSpPr>
            <p:pic>
              <p:nvPicPr>
                <p:cNvPr id="3954" name="新月形 1013"/>
                <p:cNvPicPr/>
                <p:nvPr/>
              </p:nvPicPr>
              <p:blipFill>
                <a:blip r:embed="rId139" cstate="print"/>
                <a:stretch>
                  <a:fillRect/>
                </a:stretch>
              </p:blipFill>
              <p:spPr>
                <a:xfrm>
                  <a:off x="0" y="0"/>
                  <a:ext cx="182880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3" name="Text Box 88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131191" y="103759"/>
                  <a:ext cx="11113" cy="920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6" name="Group 884"/>
              <p:cNvGrpSpPr/>
              <p:nvPr/>
            </p:nvGrpSpPr>
            <p:grpSpPr>
              <a:xfrm>
                <a:off x="170317" y="92686"/>
                <a:ext cx="241841" cy="259261"/>
                <a:chOff x="0" y="0"/>
                <a:chExt cx="140208" cy="152400"/>
              </a:xfrm>
            </p:grpSpPr>
            <p:pic>
              <p:nvPicPr>
                <p:cNvPr id="3957" name="新月形 1014"/>
                <p:cNvPicPr/>
                <p:nvPr/>
              </p:nvPicPr>
              <p:blipFill>
                <a:blip r:embed="rId140" cstate="print"/>
                <a:stretch>
                  <a:fillRect/>
                </a:stretch>
              </p:blipFill>
              <p:spPr>
                <a:xfrm>
                  <a:off x="0" y="0"/>
                  <a:ext cx="140208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1" name="Text Box 88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9370" y="9017"/>
                  <a:ext cx="34925" cy="10795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9" name="Group 887"/>
              <p:cNvGrpSpPr/>
              <p:nvPr/>
            </p:nvGrpSpPr>
            <p:grpSpPr>
              <a:xfrm>
                <a:off x="138773" y="258613"/>
                <a:ext cx="231326" cy="259261"/>
                <a:chOff x="0" y="0"/>
                <a:chExt cx="134112" cy="152400"/>
              </a:xfrm>
            </p:grpSpPr>
            <p:pic>
              <p:nvPicPr>
                <p:cNvPr id="3960" name="新月形 1015"/>
                <p:cNvPicPr/>
                <p:nvPr/>
              </p:nvPicPr>
              <p:blipFill>
                <a:blip r:embed="rId141" cstate="print"/>
                <a:stretch>
                  <a:fillRect/>
                </a:stretch>
              </p:blipFill>
              <p:spPr>
                <a:xfrm>
                  <a:off x="0" y="0"/>
                  <a:ext cx="134112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99" name="Text Box 8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8608" y="9906"/>
                  <a:ext cx="333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2083" name="文本框 1027"/>
          <p:cNvSpPr txBox="1">
            <a:spLocks noChangeArrowheads="1"/>
          </p:cNvSpPr>
          <p:nvPr/>
        </p:nvSpPr>
        <p:spPr bwMode="auto">
          <a:xfrm>
            <a:off x="263525" y="6400800"/>
            <a:ext cx="2276475" cy="322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慧制信息科技荣誉出品</a:t>
            </a:r>
          </a:p>
        </p:txBody>
      </p:sp>
      <p:pic>
        <p:nvPicPr>
          <p:cNvPr id="3963" name="图片 1028"/>
          <p:cNvPicPr>
            <a:picLocks noChangeAspect="1"/>
          </p:cNvPicPr>
          <p:nvPr userDrawn="1"/>
        </p:nvPicPr>
        <p:blipFill>
          <a:blip r:embed="rId142" cstate="print"/>
          <a:stretch>
            <a:fillRect/>
          </a:stretch>
        </p:blipFill>
        <p:spPr>
          <a:xfrm>
            <a:off x="7493000" y="57150"/>
            <a:ext cx="161925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64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3965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171450"/>
            <a:r>
              <a:rPr lang="zh-CN" altLang="zh-CN" dirty="0"/>
              <a:t>单击此处编辑母版文本样式</a:t>
            </a:r>
          </a:p>
          <a:p>
            <a:pPr lvl="1" indent="-171450"/>
            <a:r>
              <a:rPr lang="zh-CN" altLang="zh-CN" dirty="0"/>
              <a:t>第二级</a:t>
            </a:r>
          </a:p>
          <a:p>
            <a:pPr lvl="2" indent="-171450"/>
            <a:r>
              <a:rPr lang="zh-CN" altLang="zh-CN" dirty="0"/>
              <a:t>第三级</a:t>
            </a:r>
          </a:p>
          <a:p>
            <a:pPr lvl="3" indent="-171450"/>
            <a:r>
              <a:rPr lang="zh-CN" altLang="zh-CN" dirty="0"/>
              <a:t>第四级</a:t>
            </a:r>
          </a:p>
          <a:p>
            <a:pPr lvl="4" indent="-171450"/>
            <a:r>
              <a:rPr lang="zh-CN" altLang="zh-CN" dirty="0"/>
              <a:t>第五级</a:t>
            </a:r>
          </a:p>
        </p:txBody>
      </p:sp>
      <p:sp>
        <p:nvSpPr>
          <p:cNvPr id="3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5" descr="logo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666875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gif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gif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gi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gif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gif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tiff"/><Relationship Id="rId2" Type="http://schemas.openxmlformats.org/officeDocument/2006/relationships/image" Target="../media/image141.gif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tiff"/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gif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7.jpeg"/><Relationship Id="rId4" Type="http://schemas.openxmlformats.org/officeDocument/2006/relationships/image" Target="../media/image13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/>
          <p:nvPr/>
        </p:nvSpPr>
        <p:spPr>
          <a:xfrm>
            <a:off x="2649538" y="849313"/>
            <a:ext cx="3740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识字</a:t>
            </a:r>
            <a:r>
              <a:rPr lang="en-US" altLang="zh-CN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 </a:t>
            </a:r>
            <a:r>
              <a:rPr lang="zh-CN" altLang="en-US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神 州 谣</a:t>
            </a:r>
          </a:p>
        </p:txBody>
      </p:sp>
      <p:sp>
        <p:nvSpPr>
          <p:cNvPr id="2052" name="直线连接符 21"/>
          <p:cNvSpPr/>
          <p:nvPr/>
        </p:nvSpPr>
        <p:spPr>
          <a:xfrm>
            <a:off x="2362200" y="1494473"/>
            <a:ext cx="4679950" cy="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4" name="图片 3" descr="山水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6535" y="1983740"/>
            <a:ext cx="4285615" cy="387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2"/>
          <p:cNvGrpSpPr/>
          <p:nvPr/>
        </p:nvGrpSpPr>
        <p:grpSpPr>
          <a:xfrm>
            <a:off x="1323023" y="1429068"/>
            <a:ext cx="7150100" cy="3255962"/>
            <a:chOff x="971201" y="1376690"/>
            <a:chExt cx="7150138" cy="4519594"/>
          </a:xfrm>
        </p:grpSpPr>
        <p:sp>
          <p:nvSpPr>
            <p:cNvPr id="4" name="任意多边形 3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133444" y="2328647"/>
              <a:ext cx="6826286" cy="2307174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   边读边想，每小节写了什么？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150" y="4559300"/>
            <a:ext cx="2181860" cy="218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35860" y="1532890"/>
            <a:ext cx="632460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第一小节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总说祖国山川的壮美。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第二小节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写祖国具有代表性的山川的特点。</a:t>
            </a: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第三小节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写台湾是我国不可分割的一部分。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第四小节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写各民族之间的团结和共同繁荣。</a:t>
            </a:r>
            <a:endParaRPr lang="zh-CN" altLang="en-US" sz="2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2875" y="3995296"/>
            <a:ext cx="283845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2"/>
          <p:cNvSpPr/>
          <p:nvPr/>
        </p:nvSpPr>
        <p:spPr>
          <a:xfrm>
            <a:off x="2291715" y="1332548"/>
            <a:ext cx="3378200" cy="1081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我神州，称中华，</a:t>
            </a:r>
          </a:p>
          <a:p>
            <a:pPr>
              <a:lnSpc>
                <a:spcPct val="14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山川美，可入画。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7770" y="2754630"/>
            <a:ext cx="55454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</a:rPr>
              <a:t>说说这句话在文章中所起的作用。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2910" y="4276725"/>
            <a:ext cx="2433955" cy="2433955"/>
          </a:xfrm>
          <a:prstGeom prst="rect">
            <a:avLst/>
          </a:prstGeom>
        </p:spPr>
      </p:pic>
      <p:sp>
        <p:nvSpPr>
          <p:cNvPr id="31747" name="矩形 2"/>
          <p:cNvSpPr>
            <a:spLocks noChangeArrowheads="1"/>
          </p:cNvSpPr>
          <p:nvPr/>
        </p:nvSpPr>
        <p:spPr bwMode="auto">
          <a:xfrm>
            <a:off x="1047115" y="3383915"/>
            <a:ext cx="5706110" cy="11620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62230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这句话是个</a:t>
            </a:r>
            <a:r>
              <a:rPr kumimoji="0" lang="zh-CN" altLang="en-US" sz="2400" b="1" i="0" u="sng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总起句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，总说我国的山河壮丽，风景如画。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矩形 2"/>
          <p:cNvSpPr/>
          <p:nvPr/>
        </p:nvSpPr>
        <p:spPr>
          <a:xfrm>
            <a:off x="1588770" y="1372553"/>
            <a:ext cx="3860800" cy="1114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黄河奔，长江涌，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长城长，珠峰耸。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7770" y="2754630"/>
            <a:ext cx="4830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</a:rPr>
              <a:t>这两句运用了什么修辞手法？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47395" y="3448685"/>
            <a:ext cx="7429500" cy="17532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这两句运用了</a:t>
            </a:r>
            <a:r>
              <a:rPr kumimoji="0" lang="zh-CN" altLang="en-US" sz="2400" b="1" i="0" u="sng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对偶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的修辞手法。“黄河奔”对“长江涌”，“长城长”对“珠峰耸”，句式整齐，朗朗上口。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2940" y="4408170"/>
            <a:ext cx="2433955" cy="2433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40" y="4204335"/>
            <a:ext cx="2640965" cy="2640965"/>
          </a:xfrm>
          <a:prstGeom prst="rect">
            <a:avLst/>
          </a:prstGeom>
        </p:spPr>
      </p:pic>
      <p:sp>
        <p:nvSpPr>
          <p:cNvPr id="38914" name="矩形 1"/>
          <p:cNvSpPr/>
          <p:nvPr/>
        </p:nvSpPr>
        <p:spPr>
          <a:xfrm>
            <a:off x="1513523" y="1016000"/>
            <a:ext cx="27940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台湾岛，隔海峡，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与大陆，是一家。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7395" y="2326640"/>
            <a:ext cx="4830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</a:rPr>
              <a:t>你从这两句中体会到了什么？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455545" y="3018790"/>
            <a:ext cx="5186680" cy="23069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“与大陆，是一家”写台湾岛，是祖国领土的一部分，不可分割。表达了作者希望祖国早日统一，台湾早日回到祖国怀抱的情感。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3"/>
          <p:cNvSpPr/>
          <p:nvPr/>
        </p:nvSpPr>
        <p:spPr>
          <a:xfrm>
            <a:off x="1229360" y="1085215"/>
            <a:ext cx="2878138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各民族，情谊浓，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齐奋发，共繁荣。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7395" y="2326640"/>
            <a:ext cx="4830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</a:rPr>
              <a:t>你从这两句中体会到了什么？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36600" y="2848293"/>
            <a:ext cx="7670800" cy="2222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“各民族，情谊浓”写我国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56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个民族团结一致，情深意浓，和睦相处。“齐奋发，共繁荣”是说，我国各族人民，团结起来，共同搞经济建设，争取早日为实现小康社会努力，为祖国的繁荣昌盛而奋斗不息。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15" y="4917440"/>
            <a:ext cx="1873250" cy="187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直线连接符 21"/>
          <p:cNvSpPr/>
          <p:nvPr/>
        </p:nvSpPr>
        <p:spPr>
          <a:xfrm flipV="1">
            <a:off x="195263" y="1557338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26627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850" y="981075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602413" y="4325938"/>
            <a:ext cx="2527300" cy="2519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5625" y="1865630"/>
            <a:ext cx="7649845" cy="2368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</a:t>
            </a:r>
            <a:r>
              <a:rPr lang="en-US" altLang="zh-CN" sz="3200"/>
              <a:t>       </a:t>
            </a:r>
            <a:r>
              <a:rPr lang="en-US" altLang="zh-CN" sz="3200" b="1"/>
              <a:t>  </a:t>
            </a:r>
          </a:p>
          <a:p>
            <a:r>
              <a:rPr lang="en-US" altLang="zh-CN" sz="3200" b="1"/>
              <a:t>      </a:t>
            </a:r>
            <a:r>
              <a:rPr lang="zh-CN" altLang="en-US" sz="2800" b="1">
                <a:solidFill>
                  <a:schemeClr val="tx1"/>
                </a:solidFill>
              </a:rPr>
              <a:t>本文介绍了我国山川的壮美，台湾是我国</a:t>
            </a:r>
          </a:p>
          <a:p>
            <a:r>
              <a:rPr lang="zh-CN" altLang="en-US" sz="2800" b="1">
                <a:solidFill>
                  <a:schemeClr val="tx1"/>
                </a:solidFill>
              </a:rPr>
              <a:t>不可分割的一部分，各民族之间大团结、共同繁荣等内容，增强了我们的民族自豪感，激发了我们热爱祖国的热情。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直线连接符 21"/>
          <p:cNvSpPr/>
          <p:nvPr/>
        </p:nvSpPr>
        <p:spPr>
          <a:xfrm flipV="1">
            <a:off x="195263" y="1700848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26629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893560" y="4857115"/>
            <a:ext cx="2016760" cy="2010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607820" y="1732915"/>
            <a:ext cx="4472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中国五十六个民族的名称。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49985" y="2408555"/>
            <a:ext cx="5819140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 b="1"/>
              <a:t>汉族、蒙古族、回族、藏族、维吾尔族、苗族、彝（yí）族、壮族、布依族、朝鲜族、满族、侗（dòng）族、瑶族、白族、土家族、哈尼族、哈萨克族、傣（dǎi）族、黎族、傈（lì）僳（sù）族、佤（wǎ）族、畲（shē）族、高山族、拉祜（hù）族、水族、东乡族、纳西族、景颇族、柯尔克孜族、土族、达斡（wò）尔族、仫（mù）佬族、羌（qiāng）族、布朗族、撒拉族、毛南族、仡（gē）佬族、锡伯族、阿昌族、塔吉克族、普米族、怒族、乌孜别克族、俄罗斯族、鄂(è)温克族、德昂族、保安族、裕固族、京族、塔塔尔族、独龙族、鄂伦春族、赫哲族、门巴族、珞（luò）巴族、基诺族。</a:t>
            </a:r>
          </a:p>
        </p:txBody>
      </p:sp>
      <p:pic>
        <p:nvPicPr>
          <p:cNvPr id="2" name="图片 1" descr="学习目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940" y="899795"/>
            <a:ext cx="2488565" cy="7226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8145" y="1000125"/>
            <a:ext cx="2016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000000"/>
                </a:solidFill>
              </a:rPr>
              <a:t>知识拓展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直线连接符 21"/>
          <p:cNvSpPr/>
          <p:nvPr/>
        </p:nvSpPr>
        <p:spPr>
          <a:xfrm flipV="1">
            <a:off x="267018" y="1700848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51205" name="内容占位符 2"/>
          <p:cNvSpPr txBox="1"/>
          <p:nvPr/>
        </p:nvSpPr>
        <p:spPr>
          <a:xfrm>
            <a:off x="2516188" y="1859915"/>
            <a:ext cx="2484437" cy="635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        </a:t>
            </a:r>
            <a:r>
              <a:rPr lang="en-US" altLang="zh-CN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【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童谣</a:t>
            </a:r>
            <a:r>
              <a:rPr lang="en-US" altLang="zh-CN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】</a:t>
            </a:r>
          </a:p>
        </p:txBody>
      </p:sp>
      <p:sp>
        <p:nvSpPr>
          <p:cNvPr id="51206" name="矩形 10"/>
          <p:cNvSpPr/>
          <p:nvPr/>
        </p:nvSpPr>
        <p:spPr>
          <a:xfrm>
            <a:off x="848043" y="2494915"/>
            <a:ext cx="7743825" cy="3969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6223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童谣，应该是由一代代人口耳相传的，在儿童口中传唱的，带浓厚的地方特色，诙谐幽默、音节和谐，形式简短的读来朗朗上口的歌谣。</a:t>
            </a:r>
          </a:p>
          <a:p>
            <a:pPr indent="6223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童谣常见的表现手法有：比喻、拟人、夸张、反复、设问等等。</a:t>
            </a:r>
          </a:p>
          <a:p>
            <a:pPr indent="6223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童谣可分为以下类别：如摇篮曲、游戏歌、数数歌、问答歌、连锁调、拗口令、颠倒歌、字头歌和谜语歌。</a:t>
            </a:r>
          </a:p>
        </p:txBody>
      </p:sp>
      <p:pic>
        <p:nvPicPr>
          <p:cNvPr id="2" name="图片 1" descr="学习目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40" y="899795"/>
            <a:ext cx="2488565" cy="7226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8145" y="1000125"/>
            <a:ext cx="2016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000000"/>
                </a:solidFill>
              </a:rPr>
              <a:t>知识拓展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135" y="3824505"/>
            <a:ext cx="2838450" cy="2838450"/>
          </a:xfrm>
          <a:prstGeom prst="rect">
            <a:avLst/>
          </a:prstGeom>
        </p:spPr>
      </p:pic>
      <p:pic>
        <p:nvPicPr>
          <p:cNvPr id="27652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328" y="882015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直线连接符 21"/>
          <p:cNvSpPr/>
          <p:nvPr/>
        </p:nvSpPr>
        <p:spPr>
          <a:xfrm flipV="1">
            <a:off x="80645" y="1480503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6" name="矩形 5"/>
          <p:cNvSpPr/>
          <p:nvPr/>
        </p:nvSpPr>
        <p:spPr>
          <a:xfrm>
            <a:off x="3005455" y="1997393"/>
            <a:ext cx="4800600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5475" marR="0" lvl="0" indent="-6254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读一读，连一连。</a:t>
            </a:r>
          </a:p>
          <a:p>
            <a:pPr marL="625475" marR="0" lvl="0" indent="-1809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海边         摘莲花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5475" marR="0" lvl="0" indent="-1809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雪山         捉鱼虾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5475" marR="0" lvl="0" indent="-1809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西藏         美如画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5475" marR="0" lvl="0" indent="-1809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江山         看晚霞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194810" y="2987675"/>
            <a:ext cx="1296988" cy="48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194810" y="2925445"/>
            <a:ext cx="1313180" cy="5435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194810" y="4025265"/>
            <a:ext cx="1313180" cy="5562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194810" y="4005580"/>
            <a:ext cx="1313180" cy="5899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5"/>
          <p:cNvSpPr/>
          <p:nvPr/>
        </p:nvSpPr>
        <p:spPr>
          <a:xfrm>
            <a:off x="1052513" y="2357438"/>
            <a:ext cx="1295400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</a:p>
        </p:txBody>
      </p:sp>
      <p:sp>
        <p:nvSpPr>
          <p:cNvPr id="18435" name="直线连接符 21"/>
          <p:cNvSpPr/>
          <p:nvPr/>
        </p:nvSpPr>
        <p:spPr>
          <a:xfrm flipV="1">
            <a:off x="334328" y="1622425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806450" y="2028825"/>
            <a:ext cx="6587490" cy="3599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认识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15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个生字，会写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个生字。</a:t>
            </a:r>
          </a:p>
          <a:p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有节奏地朗读课文。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（重点）</a:t>
            </a:r>
          </a:p>
          <a:p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了解祖国的大好河山，知道台湾是我国不可分割的一部分，培养热爱祖国、增强民族团结的思想感情。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（难点）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</a:p>
        </p:txBody>
      </p:sp>
      <p:pic>
        <p:nvPicPr>
          <p:cNvPr id="4" name="图片 3" descr="学习目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25" y="861060"/>
            <a:ext cx="2488565" cy="722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8145" y="1000125"/>
            <a:ext cx="2016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学习目标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6"/>
          <p:cNvSpPr>
            <a:spLocks noTextEdit="1"/>
          </p:cNvSpPr>
          <p:nvPr/>
        </p:nvSpPr>
        <p:spPr>
          <a:xfrm>
            <a:off x="1752600" y="1752600"/>
            <a:ext cx="6010275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同学们，</a:t>
            </a:r>
          </a:p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再见！</a:t>
            </a:r>
          </a:p>
        </p:txBody>
      </p:sp>
      <p:pic>
        <p:nvPicPr>
          <p:cNvPr id="28675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975" y="2932113"/>
            <a:ext cx="2838450" cy="2838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5"/>
          <p:cNvSpPr/>
          <p:nvPr/>
        </p:nvSpPr>
        <p:spPr>
          <a:xfrm>
            <a:off x="1052513" y="2357438"/>
            <a:ext cx="1295400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</a:p>
        </p:txBody>
      </p:sp>
      <p:pic>
        <p:nvPicPr>
          <p:cNvPr id="18434" name="Picture 9"/>
          <p:cNvPicPr>
            <a:picLocks noChangeAspect="1"/>
          </p:cNvPicPr>
          <p:nvPr/>
        </p:nvPicPr>
        <p:blipFill>
          <a:blip r:embed="rId3" cstate="print"/>
          <a:srcRect b="16034"/>
          <a:stretch>
            <a:fillRect/>
          </a:stretch>
        </p:blipFill>
        <p:spPr>
          <a:xfrm>
            <a:off x="-36512" y="1055688"/>
            <a:ext cx="2305050" cy="51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直线连接符 21"/>
          <p:cNvSpPr/>
          <p:nvPr/>
        </p:nvSpPr>
        <p:spPr>
          <a:xfrm flipV="1">
            <a:off x="119063" y="1622425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291465" y="1918970"/>
            <a:ext cx="8330565" cy="3938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     </a:t>
            </a:r>
            <a:r>
              <a:rPr lang="en-US" altLang="zh-CN" sz="2800"/>
              <a:t>  </a:t>
            </a:r>
            <a:r>
              <a:rPr lang="en-US" altLang="zh-CN" sz="2800">
                <a:latin typeface="宋体" panose="02010600030101010101" pitchFamily="2" charset="-122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黄河简介：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+mn-cs"/>
              <a:sym typeface="+mn-ea"/>
            </a:endParaRPr>
          </a:p>
          <a:p>
            <a:pPr marL="0" marR="0" lvl="0" indent="6273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是世界上含沙量最多的河流。黄河，中国的母亲河，若把祖国比作昂首挺立的雄鸡，黄河便是雄鸡心脏的动脉。它见证了中华人民共和国伟大的发展。黄河流程达</a:t>
            </a:r>
            <a:r>
              <a:rPr lang="en-US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5464</a:t>
            </a: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千米，流域面积达到</a:t>
            </a:r>
            <a:r>
              <a:rPr lang="en-US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752443</a:t>
            </a: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平方公里，上千条支流与溪川相连，犹如无数毛细血管，源源不断地为祖国大地输送着活力与生机。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cs typeface="+mn-cs"/>
              <a:sym typeface="+mn-ea"/>
            </a:endParaRPr>
          </a:p>
          <a:p>
            <a:r>
              <a:rPr lang="zh-CN" altLang="en-US" sz="2800">
                <a:solidFill>
                  <a:srgbClr val="000000"/>
                </a:solidFill>
              </a:rPr>
              <a:t>    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213" y="102393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2" name="组合 5"/>
          <p:cNvGrpSpPr/>
          <p:nvPr/>
        </p:nvGrpSpPr>
        <p:grpSpPr>
          <a:xfrm>
            <a:off x="119063" y="1622425"/>
            <a:ext cx="2073275" cy="6350"/>
            <a:chOff x="0" y="656178"/>
            <a:chExt cx="2071702" cy="5754"/>
          </a:xfrm>
        </p:grpSpPr>
        <p:sp>
          <p:nvSpPr>
            <p:cNvPr id="20483" name="直线连接符 21"/>
            <p:cNvSpPr/>
            <p:nvPr/>
          </p:nvSpPr>
          <p:spPr>
            <a:xfrm flipV="1">
              <a:off x="0" y="656178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矩形 9"/>
          <p:cNvSpPr/>
          <p:nvPr/>
        </p:nvSpPr>
        <p:spPr>
          <a:xfrm>
            <a:off x="5506297" y="1267705"/>
            <a:ext cx="1872051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我会认</a:t>
            </a:r>
            <a:endParaRPr kumimoji="0" lang="zh-CN" altLang="en-US" sz="40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5" name="Text Box 2"/>
          <p:cNvSpPr txBox="1"/>
          <p:nvPr/>
        </p:nvSpPr>
        <p:spPr>
          <a:xfrm>
            <a:off x="-46990" y="2158365"/>
            <a:ext cx="982662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州（大洲） 涌（涌现） 峰（山峰） 耸（耸立）</a:t>
            </a:r>
            <a:r>
              <a:rPr lang="zh-CN" altLang="en-US" sz="6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Text Box 3"/>
          <p:cNvSpPr txBox="1"/>
          <p:nvPr/>
        </p:nvSpPr>
        <p:spPr>
          <a:xfrm>
            <a:off x="2308225" y="3632200"/>
            <a:ext cx="2298700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</a:p>
        </p:txBody>
      </p:sp>
      <p:sp>
        <p:nvSpPr>
          <p:cNvPr id="20487" name="Text Box 4"/>
          <p:cNvSpPr txBox="1"/>
          <p:nvPr/>
        </p:nvSpPr>
        <p:spPr>
          <a:xfrm>
            <a:off x="42545" y="3566795"/>
            <a:ext cx="91338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湾（台湾）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隔（分隔）  峡（海峡） 与（与其）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  <a:sym typeface="+mn-ea"/>
              </a:rPr>
              <a:t>lù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Text Box 5"/>
          <p:cNvSpPr txBox="1"/>
          <p:nvPr/>
        </p:nvSpPr>
        <p:spPr>
          <a:xfrm>
            <a:off x="285750" y="1975485"/>
            <a:ext cx="86467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zhōu         yǒng          fēng          sǒng           </a:t>
            </a:r>
          </a:p>
        </p:txBody>
      </p:sp>
      <p:sp>
        <p:nvSpPr>
          <p:cNvPr id="20489" name="Text Box 5"/>
          <p:cNvSpPr txBox="1"/>
          <p:nvPr/>
        </p:nvSpPr>
        <p:spPr>
          <a:xfrm>
            <a:off x="252730" y="2983230"/>
            <a:ext cx="87128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wān          gé              xiá               yǔ                  </a:t>
            </a:r>
          </a:p>
        </p:txBody>
      </p:sp>
      <p:sp>
        <p:nvSpPr>
          <p:cNvPr id="20490" name="Text Box 5"/>
          <p:cNvSpPr txBox="1"/>
          <p:nvPr/>
        </p:nvSpPr>
        <p:spPr>
          <a:xfrm>
            <a:off x="384175" y="4063365"/>
            <a:ext cx="88690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                 yì              nóng           qí    </a:t>
            </a:r>
          </a:p>
        </p:txBody>
      </p:sp>
      <p:sp>
        <p:nvSpPr>
          <p:cNvPr id="20491" name="文本框 1"/>
          <p:cNvSpPr txBox="1"/>
          <p:nvPr/>
        </p:nvSpPr>
        <p:spPr>
          <a:xfrm>
            <a:off x="42545" y="4345305"/>
            <a:ext cx="93795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陆（大陆） 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谊（友谊） 浓（浓密）  齐（齐集）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367665" y="5194935"/>
            <a:ext cx="88690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fèn            fán            róng    </a:t>
            </a:r>
          </a:p>
        </p:txBody>
      </p:sp>
      <p:sp>
        <p:nvSpPr>
          <p:cNvPr id="3" name="文本框 1"/>
          <p:cNvSpPr txBox="1"/>
          <p:nvPr/>
        </p:nvSpPr>
        <p:spPr>
          <a:xfrm>
            <a:off x="42545" y="5360035"/>
            <a:ext cx="93795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奋（奋斗）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繁（繁忙） 荣（繁荣）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8908" y="86074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58" name="组合 5"/>
          <p:cNvGrpSpPr/>
          <p:nvPr/>
        </p:nvGrpSpPr>
        <p:grpSpPr>
          <a:xfrm>
            <a:off x="148908" y="861378"/>
            <a:ext cx="2073275" cy="661987"/>
            <a:chOff x="0" y="0"/>
            <a:chExt cx="2071702" cy="661806"/>
          </a:xfrm>
        </p:grpSpPr>
        <p:sp>
          <p:nvSpPr>
            <p:cNvPr id="45059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5" name="矩形 14"/>
          <p:cNvSpPr/>
          <p:nvPr/>
        </p:nvSpPr>
        <p:spPr>
          <a:xfrm>
            <a:off x="5969000" y="1303655"/>
            <a:ext cx="2606675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多音字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42465" y="1466215"/>
            <a:ext cx="6214110" cy="5200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/>
              <a:t>  </a:t>
            </a:r>
            <a:r>
              <a:rPr lang="en-US" altLang="zh-CN" sz="3600">
                <a:solidFill>
                  <a:srgbClr val="00B050"/>
                </a:solidFill>
              </a:rPr>
              <a:t>  </a:t>
            </a:r>
            <a:r>
              <a:rPr lang="zh-CN" altLang="en-US" sz="3600">
                <a:solidFill>
                  <a:srgbClr val="00B050"/>
                </a:solidFill>
              </a:rPr>
              <a:t>  chēng（名称）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称                                 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      chèn （称职）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       bēn（奔跑）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奔  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       bèn（投奔）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       ch</a:t>
            </a:r>
            <a:r>
              <a:rPr lang="zh-CN" altLang="en-US" sz="4000" b="1">
                <a:solidFill>
                  <a:srgbClr val="00B050"/>
                </a:solidFill>
                <a:latin typeface="宋体" panose="02010600030101010101" pitchFamily="2" charset="-122"/>
              </a:rPr>
              <a:t>á</a:t>
            </a:r>
            <a:r>
              <a:rPr lang="zh-CN" altLang="en-US" sz="3600">
                <a:solidFill>
                  <a:srgbClr val="00B050"/>
                </a:solidFill>
              </a:rPr>
              <a:t>ng（长江）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长  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       zh</a:t>
            </a:r>
            <a:r>
              <a:rPr lang="zh-CN" altLang="en-US" sz="4000" b="1">
                <a:solidFill>
                  <a:srgbClr val="00B050"/>
                </a:solidFill>
                <a:latin typeface="宋体" panose="02010600030101010101" pitchFamily="2" charset="-122"/>
              </a:rPr>
              <a:t>ǎ</a:t>
            </a:r>
            <a:r>
              <a:rPr lang="zh-CN" altLang="en-US" sz="3600">
                <a:solidFill>
                  <a:srgbClr val="00B050"/>
                </a:solidFill>
              </a:rPr>
              <a:t>ng（长大）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2494280" y="1846580"/>
            <a:ext cx="253365" cy="123190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2559685" y="3388995"/>
            <a:ext cx="253365" cy="123190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2559685" y="4935855"/>
            <a:ext cx="253365" cy="123190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7525" y="3078380"/>
            <a:ext cx="2838450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543" y="92932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组合 5"/>
          <p:cNvGrpSpPr/>
          <p:nvPr/>
        </p:nvGrpSpPr>
        <p:grpSpPr>
          <a:xfrm>
            <a:off x="22543" y="964248"/>
            <a:ext cx="2073275" cy="661987"/>
            <a:chOff x="0" y="0"/>
            <a:chExt cx="2071702" cy="661806"/>
          </a:xfrm>
        </p:grpSpPr>
        <p:sp>
          <p:nvSpPr>
            <p:cNvPr id="22534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5" name="矩形 14"/>
          <p:cNvSpPr/>
          <p:nvPr/>
        </p:nvSpPr>
        <p:spPr>
          <a:xfrm>
            <a:off x="5004012" y="1034025"/>
            <a:ext cx="1872047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我会写</a:t>
            </a:r>
            <a:endParaRPr kumimoji="0" lang="zh-CN" altLang="en-US" sz="40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36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1820" y="1033780"/>
            <a:ext cx="1455420" cy="1455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193" y="2443241"/>
            <a:ext cx="840636" cy="84063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0977" y="2524572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州（神州）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2195" y="2042182"/>
            <a:ext cx="8439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zhōu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91883" y="2443241"/>
            <a:ext cx="840636" cy="8406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257667" y="2524572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湾（台湾）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08885" y="2042182"/>
            <a:ext cx="7264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w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2400" dirty="0">
                <a:solidFill>
                  <a:srgbClr val="000000"/>
                </a:solidFill>
              </a:rPr>
              <a:t>n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6818" y="2443241"/>
            <a:ext cx="840636" cy="840636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912602" y="2524572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岛（小岛）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63820" y="2042182"/>
            <a:ext cx="6756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d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2400" dirty="0">
                <a:solidFill>
                  <a:srgbClr val="000000"/>
                </a:solidFill>
              </a:rPr>
              <a:t>o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193" y="3950096"/>
            <a:ext cx="840636" cy="840636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30977" y="4031427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峡（海峡）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195" y="3549037"/>
            <a:ext cx="5568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xi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á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0128" y="3950096"/>
            <a:ext cx="840636" cy="840636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189087" y="4031427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民（农民）</a:t>
            </a:r>
            <a:endParaRPr lang="en-US" altLang="zh-CN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137130" y="3549037"/>
            <a:ext cx="69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mín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6818" y="3950096"/>
            <a:ext cx="840636" cy="840636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912602" y="4031427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族（家族）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863820" y="3549037"/>
            <a:ext cx="5048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zú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193" y="5313441"/>
            <a:ext cx="840636" cy="840636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30977" y="5394772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谊（友谊）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1090" y="4853327"/>
            <a:ext cx="419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yì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0128" y="5313441"/>
            <a:ext cx="840636" cy="840636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185912" y="5394772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齐（齐全）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137130" y="4912382"/>
            <a:ext cx="43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qí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6818" y="5313441"/>
            <a:ext cx="840636" cy="840636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5912602" y="5394772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奋（奋斗）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863820" y="4912382"/>
            <a:ext cx="6064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fèn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213" y="102393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2" name="组合 5"/>
          <p:cNvGrpSpPr/>
          <p:nvPr/>
        </p:nvGrpSpPr>
        <p:grpSpPr>
          <a:xfrm>
            <a:off x="119063" y="1622425"/>
            <a:ext cx="2073275" cy="6350"/>
            <a:chOff x="0" y="656178"/>
            <a:chExt cx="2071702" cy="5754"/>
          </a:xfrm>
        </p:grpSpPr>
        <p:sp>
          <p:nvSpPr>
            <p:cNvPr id="20483" name="直线连接符 21"/>
            <p:cNvSpPr/>
            <p:nvPr/>
          </p:nvSpPr>
          <p:spPr>
            <a:xfrm flipV="1">
              <a:off x="0" y="656178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矩形 9"/>
          <p:cNvSpPr/>
          <p:nvPr/>
        </p:nvSpPr>
        <p:spPr>
          <a:xfrm>
            <a:off x="5481320" y="1414145"/>
            <a:ext cx="2727325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我会读</a:t>
            </a:r>
            <a:endParaRPr kumimoji="0" lang="zh-CN" altLang="en-US" sz="40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8" name="Text Box 5"/>
          <p:cNvSpPr txBox="1"/>
          <p:nvPr/>
        </p:nvSpPr>
        <p:spPr>
          <a:xfrm>
            <a:off x="629285" y="2192655"/>
            <a:ext cx="80213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shén zhōu   zhōng huá   shān chuān    </a:t>
            </a:r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            </a:t>
            </a:r>
          </a:p>
        </p:txBody>
      </p:sp>
      <p:sp>
        <p:nvSpPr>
          <p:cNvPr id="20489" name="Text Box 5"/>
          <p:cNvSpPr txBox="1"/>
          <p:nvPr/>
        </p:nvSpPr>
        <p:spPr>
          <a:xfrm>
            <a:off x="694690" y="3447098"/>
            <a:ext cx="70173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  <a:sym typeface="+mn-ea"/>
              </a:rPr>
              <a:t>huáng hé</a:t>
            </a:r>
            <a:r>
              <a:rPr lang="en-US" altLang="zh-CN" sz="24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     cháng jiāng     cháng chéng 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4690" y="2776220"/>
            <a:ext cx="65220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神  州   中  华   山  川   </a:t>
            </a:r>
            <a:r>
              <a:rPr lang="zh-CN" altLang="en-US" sz="36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49935" y="3907790"/>
            <a:ext cx="65220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黄  河   长  江   长  城   </a:t>
            </a:r>
            <a:r>
              <a:rPr lang="zh-CN" altLang="en-US" sz="36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821690" y="4593273"/>
            <a:ext cx="71907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tái wān dǎo     hǎi xiá      mín zú    fèn fā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76935" y="5111115"/>
            <a:ext cx="72078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台 湾 岛   海 峡  民 族  奋发 </a:t>
            </a:r>
            <a:r>
              <a:rPr lang="zh-CN" altLang="en-US" sz="3600" b="1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213" y="102393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组合 5"/>
          <p:cNvGrpSpPr/>
          <p:nvPr/>
        </p:nvGrpSpPr>
        <p:grpSpPr>
          <a:xfrm>
            <a:off x="119063" y="966788"/>
            <a:ext cx="2073275" cy="661987"/>
            <a:chOff x="0" y="0"/>
            <a:chExt cx="2071702" cy="661806"/>
          </a:xfrm>
        </p:grpSpPr>
        <p:sp>
          <p:nvSpPr>
            <p:cNvPr id="22534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5" name="矩形 14"/>
          <p:cNvSpPr/>
          <p:nvPr/>
        </p:nvSpPr>
        <p:spPr>
          <a:xfrm>
            <a:off x="4674870" y="1272540"/>
            <a:ext cx="2682875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辨析词语</a:t>
            </a:r>
          </a:p>
        </p:txBody>
      </p:sp>
      <p:pic>
        <p:nvPicPr>
          <p:cNvPr id="22536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5463" y="1023938"/>
            <a:ext cx="2135187" cy="2135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5" name="矩形 1"/>
          <p:cNvSpPr/>
          <p:nvPr/>
        </p:nvSpPr>
        <p:spPr>
          <a:xfrm>
            <a:off x="3437255" y="2861945"/>
            <a:ext cx="15779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繁荣 繁华</a:t>
            </a:r>
          </a:p>
        </p:txBody>
      </p:sp>
      <p:sp>
        <p:nvSpPr>
          <p:cNvPr id="36873" name="TextBox 3"/>
          <p:cNvSpPr txBox="1"/>
          <p:nvPr/>
        </p:nvSpPr>
        <p:spPr>
          <a:xfrm>
            <a:off x="1266825" y="3324225"/>
            <a:ext cx="13271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相同点：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76" name="TextBox 22"/>
          <p:cNvSpPr txBox="1"/>
          <p:nvPr/>
        </p:nvSpPr>
        <p:spPr>
          <a:xfrm>
            <a:off x="1266825" y="3850640"/>
            <a:ext cx="13271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不同点：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79" name="TextBox 25"/>
          <p:cNvSpPr txBox="1"/>
          <p:nvPr/>
        </p:nvSpPr>
        <p:spPr>
          <a:xfrm>
            <a:off x="1266692" y="5112385"/>
            <a:ext cx="1326648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  句：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8" name="矩形 2"/>
          <p:cNvSpPr/>
          <p:nvPr/>
        </p:nvSpPr>
        <p:spPr>
          <a:xfrm>
            <a:off x="2373630" y="3170873"/>
            <a:ext cx="6256338" cy="309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两个词都有“繁盛”的意思。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“繁荣”多用来形容大环境；“繁华”多用来形容小环境，指某个场景人多热闹。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①祝福祖国</a:t>
            </a:r>
            <a:r>
              <a:rPr lang="zh-CN" altLang="en-US" sz="24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昌盛，五谷丰登。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②北京是个</a:t>
            </a:r>
            <a:r>
              <a:rPr lang="zh-CN" altLang="en-US" sz="24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的都市。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2238" y="104616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直线连接符 21"/>
          <p:cNvSpPr/>
          <p:nvPr/>
        </p:nvSpPr>
        <p:spPr>
          <a:xfrm flipV="1">
            <a:off x="122238" y="1622425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845820" y="2051050"/>
            <a:ext cx="56921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/>
              <a:t>说一说课文主要写了什么？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6618" y="3677196"/>
            <a:ext cx="2838450" cy="28384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58845" y="3255645"/>
            <a:ext cx="49771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写的是祖国的大好河山，台湾是祖国不可分割的一部分和各民族间的团结等。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2118</Words>
  <PresentationFormat>On-screen Show (4:3)</PresentationFormat>
  <Paragraphs>145</Paragraphs>
  <Slides>20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诗情画意</vt:lpstr>
      <vt:lpstr>2_Office 主题</vt:lpstr>
      <vt:lpstr>3_Office 主题</vt:lpstr>
      <vt:lpstr>1_Office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xbany</cp:lastModifiedBy>
  <dcterms:created xsi:type="dcterms:W3CDTF">2011-11-24T20:21:00Z</dcterms:created>
  <dcterms:modified xsi:type="dcterms:W3CDTF">2019-03-15T05:45:12Z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