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9.xml" ContentType="application/vnd.openxmlformats-officedocument.theme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0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theme/theme11.xml" ContentType="application/vnd.openxmlformats-officedocument.theme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12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13.xml" ContentType="application/vnd.openxmlformats-officedocument.theme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4.xml" ContentType="application/vnd.openxmlformats-officedocument.theme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theme/theme15.xml" ContentType="application/vnd.openxmlformats-officedocument.theme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theme/theme16.xml" ContentType="application/vnd.openxmlformats-officedocument.theme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theme/theme17.xml" ContentType="application/vnd.openxmlformats-officedocument.theme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theme/theme18.xml" ContentType="application/vnd.openxmlformats-officedocument.theme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19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theme/theme20.xml" ContentType="application/vnd.openxmlformats-officedocument.theme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theme/theme21.xml" ContentType="application/vnd.openxmlformats-officedocument.theme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theme/theme22.xml" ContentType="application/vnd.openxmlformats-officedocument.theme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theme/theme23.xml" ContentType="application/vnd.openxmlformats-officedocument.theme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theme/theme24.xml" ContentType="application/vnd.openxmlformats-officedocument.theme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theme/theme25.xml" ContentType="application/vnd.openxmlformats-officedocument.theme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theme/theme26.xml" ContentType="application/vnd.openxmlformats-officedocument.theme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theme/theme27.xml" ContentType="application/vnd.openxmlformats-officedocument.theme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theme/theme28.xml" ContentType="application/vnd.openxmlformats-officedocument.theme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theme/theme29.xml" ContentType="application/vnd.openxmlformats-officedocument.theme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theme/theme30.xml" ContentType="application/vnd.openxmlformats-officedocument.theme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theme/theme31.xml" ContentType="application/vnd.openxmlformats-officedocument.theme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theme/theme32.xml" ContentType="application/vnd.openxmlformats-officedocument.theme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theme/theme33.xml" ContentType="application/vnd.openxmlformats-officedocument.theme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theme/theme34.xml" ContentType="application/vnd.openxmlformats-officedocument.theme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theme/theme35.xml" ContentType="application/vnd.openxmlformats-officedocument.theme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theme/theme36.xml" ContentType="application/vnd.openxmlformats-officedocument.theme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theme/theme37.xml" ContentType="application/vnd.openxmlformats-officedocument.theme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29.xml" ContentType="application/vnd.openxmlformats-officedocument.presentationml.slideLayout+xml"/>
  <Override PartName="/ppt/slideLayouts/slideLayout430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theme/theme38.xml" ContentType="application/vnd.openxmlformats-officedocument.theme+xml"/>
  <Override PartName="/ppt/theme/theme39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720" r:id="rId3"/>
    <p:sldMasterId id="2147483732" r:id="rId4"/>
    <p:sldMasterId id="2147483744" r:id="rId5"/>
    <p:sldMasterId id="2147483756" r:id="rId6"/>
    <p:sldMasterId id="2147483768" r:id="rId7"/>
    <p:sldMasterId id="2147483792" r:id="rId8"/>
    <p:sldMasterId id="2147483804" r:id="rId9"/>
    <p:sldMasterId id="2147483817" r:id="rId10"/>
    <p:sldMasterId id="2147483830" r:id="rId11"/>
    <p:sldMasterId id="2147483843" r:id="rId12"/>
    <p:sldMasterId id="2147483856" r:id="rId13"/>
    <p:sldMasterId id="2147483869" r:id="rId14"/>
    <p:sldMasterId id="2147483882" r:id="rId15"/>
    <p:sldMasterId id="2147483895" r:id="rId16"/>
    <p:sldMasterId id="2147483921" r:id="rId17"/>
    <p:sldMasterId id="2147483934" r:id="rId18"/>
    <p:sldMasterId id="2147483947" r:id="rId19"/>
    <p:sldMasterId id="2147483960" r:id="rId20"/>
    <p:sldMasterId id="2147483973" r:id="rId21"/>
    <p:sldMasterId id="2147483986" r:id="rId22"/>
    <p:sldMasterId id="2147483999" r:id="rId23"/>
    <p:sldMasterId id="2147484012" r:id="rId24"/>
    <p:sldMasterId id="2147484024" r:id="rId25"/>
    <p:sldMasterId id="2147484048" r:id="rId26"/>
    <p:sldMasterId id="2147484060" r:id="rId27"/>
    <p:sldMasterId id="2147484072" r:id="rId28"/>
    <p:sldMasterId id="2147484084" r:id="rId29"/>
    <p:sldMasterId id="2147484096" r:id="rId30"/>
    <p:sldMasterId id="2147484108" r:id="rId31"/>
    <p:sldMasterId id="2147484120" r:id="rId32"/>
    <p:sldMasterId id="2147484132" r:id="rId33"/>
    <p:sldMasterId id="2147484144" r:id="rId34"/>
    <p:sldMasterId id="2147484156" r:id="rId35"/>
    <p:sldMasterId id="2147484168" r:id="rId36"/>
    <p:sldMasterId id="2147484180" r:id="rId37"/>
    <p:sldMasterId id="2147484204" r:id="rId38"/>
  </p:sldMasterIdLst>
  <p:notesMasterIdLst>
    <p:notesMasterId r:id="rId85"/>
  </p:notesMasterIdLst>
  <p:sldIdLst>
    <p:sldId id="269" r:id="rId39"/>
    <p:sldId id="300" r:id="rId40"/>
    <p:sldId id="285" r:id="rId41"/>
    <p:sldId id="304" r:id="rId42"/>
    <p:sldId id="257" r:id="rId43"/>
    <p:sldId id="258" r:id="rId44"/>
    <p:sldId id="271" r:id="rId45"/>
    <p:sldId id="303" r:id="rId46"/>
    <p:sldId id="270" r:id="rId47"/>
    <p:sldId id="272" r:id="rId48"/>
    <p:sldId id="302" r:id="rId49"/>
    <p:sldId id="273" r:id="rId50"/>
    <p:sldId id="262" r:id="rId51"/>
    <p:sldId id="286" r:id="rId52"/>
    <p:sldId id="274" r:id="rId53"/>
    <p:sldId id="275" r:id="rId54"/>
    <p:sldId id="305" r:id="rId55"/>
    <p:sldId id="287" r:id="rId56"/>
    <p:sldId id="289" r:id="rId57"/>
    <p:sldId id="306" r:id="rId58"/>
    <p:sldId id="263" r:id="rId59"/>
    <p:sldId id="307" r:id="rId60"/>
    <p:sldId id="290" r:id="rId61"/>
    <p:sldId id="291" r:id="rId62"/>
    <p:sldId id="264" r:id="rId63"/>
    <p:sldId id="308" r:id="rId64"/>
    <p:sldId id="292" r:id="rId65"/>
    <p:sldId id="293" r:id="rId66"/>
    <p:sldId id="294" r:id="rId67"/>
    <p:sldId id="295" r:id="rId68"/>
    <p:sldId id="309" r:id="rId69"/>
    <p:sldId id="276" r:id="rId70"/>
    <p:sldId id="265" r:id="rId71"/>
    <p:sldId id="266" r:id="rId72"/>
    <p:sldId id="296" r:id="rId73"/>
    <p:sldId id="278" r:id="rId74"/>
    <p:sldId id="268" r:id="rId75"/>
    <p:sldId id="297" r:id="rId76"/>
    <p:sldId id="298" r:id="rId77"/>
    <p:sldId id="299" r:id="rId78"/>
    <p:sldId id="279" r:id="rId79"/>
    <p:sldId id="280" r:id="rId80"/>
    <p:sldId id="281" r:id="rId81"/>
    <p:sldId id="282" r:id="rId82"/>
    <p:sldId id="283" r:id="rId83"/>
    <p:sldId id="284" r:id="rId8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." initials=".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2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" Target="slides/slide1.xml"/><Relationship Id="rId21" Type="http://schemas.openxmlformats.org/officeDocument/2006/relationships/slideMaster" Target="slideMasters/slideMaster21.xml"/><Relationship Id="rId34" Type="http://schemas.openxmlformats.org/officeDocument/2006/relationships/slideMaster" Target="slideMasters/slideMaster34.xml"/><Relationship Id="rId42" Type="http://schemas.openxmlformats.org/officeDocument/2006/relationships/slide" Target="slides/slide4.xml"/><Relationship Id="rId47" Type="http://schemas.openxmlformats.org/officeDocument/2006/relationships/slide" Target="slides/slide9.xml"/><Relationship Id="rId50" Type="http://schemas.openxmlformats.org/officeDocument/2006/relationships/slide" Target="slides/slide12.xml"/><Relationship Id="rId55" Type="http://schemas.openxmlformats.org/officeDocument/2006/relationships/slide" Target="slides/slide17.xml"/><Relationship Id="rId63" Type="http://schemas.openxmlformats.org/officeDocument/2006/relationships/slide" Target="slides/slide25.xml"/><Relationship Id="rId68" Type="http://schemas.openxmlformats.org/officeDocument/2006/relationships/slide" Target="slides/slide30.xml"/><Relationship Id="rId76" Type="http://schemas.openxmlformats.org/officeDocument/2006/relationships/slide" Target="slides/slide38.xml"/><Relationship Id="rId84" Type="http://schemas.openxmlformats.org/officeDocument/2006/relationships/slide" Target="slides/slide46.xml"/><Relationship Id="rId89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33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" Target="slides/slide2.xml"/><Relationship Id="rId45" Type="http://schemas.openxmlformats.org/officeDocument/2006/relationships/slide" Target="slides/slide7.xml"/><Relationship Id="rId53" Type="http://schemas.openxmlformats.org/officeDocument/2006/relationships/slide" Target="slides/slide15.xml"/><Relationship Id="rId58" Type="http://schemas.openxmlformats.org/officeDocument/2006/relationships/slide" Target="slides/slide20.xml"/><Relationship Id="rId66" Type="http://schemas.openxmlformats.org/officeDocument/2006/relationships/slide" Target="slides/slide28.xml"/><Relationship Id="rId74" Type="http://schemas.openxmlformats.org/officeDocument/2006/relationships/slide" Target="slides/slide36.xml"/><Relationship Id="rId79" Type="http://schemas.openxmlformats.org/officeDocument/2006/relationships/slide" Target="slides/slide41.xml"/><Relationship Id="rId87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23.xml"/><Relationship Id="rId82" Type="http://schemas.openxmlformats.org/officeDocument/2006/relationships/slide" Target="slides/slide44.xml"/><Relationship Id="rId90" Type="http://schemas.openxmlformats.org/officeDocument/2006/relationships/tableStyles" Target="tableStyles.xml"/><Relationship Id="rId19" Type="http://schemas.openxmlformats.org/officeDocument/2006/relationships/slideMaster" Target="slideMasters/slideMaster1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" Target="slides/slide5.xml"/><Relationship Id="rId48" Type="http://schemas.openxmlformats.org/officeDocument/2006/relationships/slide" Target="slides/slide10.xml"/><Relationship Id="rId56" Type="http://schemas.openxmlformats.org/officeDocument/2006/relationships/slide" Target="slides/slide18.xml"/><Relationship Id="rId64" Type="http://schemas.openxmlformats.org/officeDocument/2006/relationships/slide" Target="slides/slide26.xml"/><Relationship Id="rId69" Type="http://schemas.openxmlformats.org/officeDocument/2006/relationships/slide" Target="slides/slide31.xml"/><Relationship Id="rId77" Type="http://schemas.openxmlformats.org/officeDocument/2006/relationships/slide" Target="slides/slide39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13.xml"/><Relationship Id="rId72" Type="http://schemas.openxmlformats.org/officeDocument/2006/relationships/slide" Target="slides/slide34.xml"/><Relationship Id="rId80" Type="http://schemas.openxmlformats.org/officeDocument/2006/relationships/slide" Target="slides/slide42.xml"/><Relationship Id="rId85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" Target="slides/slide8.xml"/><Relationship Id="rId59" Type="http://schemas.openxmlformats.org/officeDocument/2006/relationships/slide" Target="slides/slide21.xml"/><Relationship Id="rId67" Type="http://schemas.openxmlformats.org/officeDocument/2006/relationships/slide" Target="slides/slide29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3.xml"/><Relationship Id="rId54" Type="http://schemas.openxmlformats.org/officeDocument/2006/relationships/slide" Target="slides/slide16.xml"/><Relationship Id="rId62" Type="http://schemas.openxmlformats.org/officeDocument/2006/relationships/slide" Target="slides/slide24.xml"/><Relationship Id="rId70" Type="http://schemas.openxmlformats.org/officeDocument/2006/relationships/slide" Target="slides/slide32.xml"/><Relationship Id="rId75" Type="http://schemas.openxmlformats.org/officeDocument/2006/relationships/slide" Target="slides/slide37.xml"/><Relationship Id="rId83" Type="http://schemas.openxmlformats.org/officeDocument/2006/relationships/slide" Target="slides/slide45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" Target="slides/slide11.xml"/><Relationship Id="rId57" Type="http://schemas.openxmlformats.org/officeDocument/2006/relationships/slide" Target="slides/slide19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" Target="slides/slide6.xml"/><Relationship Id="rId52" Type="http://schemas.openxmlformats.org/officeDocument/2006/relationships/slide" Target="slides/slide14.xml"/><Relationship Id="rId60" Type="http://schemas.openxmlformats.org/officeDocument/2006/relationships/slide" Target="slides/slide22.xml"/><Relationship Id="rId65" Type="http://schemas.openxmlformats.org/officeDocument/2006/relationships/slide" Target="slides/slide27.xml"/><Relationship Id="rId73" Type="http://schemas.openxmlformats.org/officeDocument/2006/relationships/slide" Target="slides/slide35.xml"/><Relationship Id="rId78" Type="http://schemas.openxmlformats.org/officeDocument/2006/relationships/slide" Target="slides/slide40.xml"/><Relationship Id="rId81" Type="http://schemas.openxmlformats.org/officeDocument/2006/relationships/slide" Target="slides/slide43.xml"/><Relationship Id="rId86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B8A7B4-69BF-47F0-A683-F05E7E6D53F2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CD2FA1-89C1-4CB7-AF50-61C049295F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996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CD2FA1-89C1-4CB7-AF50-61C049295F1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01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5E9B9B-A8BE-4DC5-9FA7-2F9589501E1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989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FD0054-BDE9-47C5-98D3-742090C94EF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38048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9B2E4F26-5811-463B-9692-C879E17CF5B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79785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736E6-FACF-4195-9597-CF7042BCDD9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92074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B9DBD7-5856-441A-8E6F-5FD7F3AD9D5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78033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271935-85E6-4086-9E95-98947DE710F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07770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A5121C-9C92-42E2-B369-E7EC9A3CE31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65582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BB66F2-23B6-4B3D-8AAF-F3689BB4DD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13253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2D4C08-9C74-4A6D-9C2A-E0DD5C52103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03654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CF5EAE-FE0C-4C29-9F33-69A653B472D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20938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5D4ACE-53D1-4832-8FCA-D50EDF4DBC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8958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BFED0E-6EF5-4C6C-9177-5B1CC846DD7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828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2E4250-6190-43B2-BD0C-C25BF245FFC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89286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45811-879B-4C72-AAE7-72CC3FC35B5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00994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D2550D-9601-4725-AFE4-9B8BDA91BDB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77144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9B2E4F26-5811-463B-9692-C879E17CF5B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49256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736E6-FACF-4195-9597-CF7042BCDD9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08739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B9DBD7-5856-441A-8E6F-5FD7F3AD9D5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32806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271935-85E6-4086-9E95-98947DE710F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638583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A5121C-9C92-42E2-B369-E7EC9A3CE31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49031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BB66F2-23B6-4B3D-8AAF-F3689BB4DD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79076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2D4C08-9C74-4A6D-9C2A-E0DD5C52103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76064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CF5EAE-FE0C-4C29-9F33-69A653B472D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7519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5E9B9B-A8BE-4DC5-9FA7-2F9589501E1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00786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5D4ACE-53D1-4832-8FCA-D50EDF4DBC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85728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BFED0E-6EF5-4C6C-9177-5B1CC846DD7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36009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45811-879B-4C72-AAE7-72CC3FC35B5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64309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D2550D-9601-4725-AFE4-9B8BDA91BDB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19891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9B2E4F26-5811-463B-9692-C879E17CF5B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24595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736E6-FACF-4195-9597-CF7042BCDD9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28859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B9DBD7-5856-441A-8E6F-5FD7F3AD9D5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20847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271935-85E6-4086-9E95-98947DE710F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01017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A5121C-9C92-42E2-B369-E7EC9A3CE31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61098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BB66F2-23B6-4B3D-8AAF-F3689BB4DD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8543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B4863D-F1C6-41EC-9873-F45EDE051B1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906379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2D4C08-9C74-4A6D-9C2A-E0DD5C52103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97901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CF5EAE-FE0C-4C29-9F33-69A653B472D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396023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5D4ACE-53D1-4832-8FCA-D50EDF4DBC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781375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BFED0E-6EF5-4C6C-9177-5B1CC846DD7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36541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45811-879B-4C72-AAE7-72CC3FC35B5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698499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D2550D-9601-4725-AFE4-9B8BDA91BDB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675251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9B2E4F26-5811-463B-9692-C879E17CF5B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6008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736E6-FACF-4195-9597-CF7042BCDD9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637409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B9DBD7-5856-441A-8E6F-5FD7F3AD9D5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34304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271935-85E6-4086-9E95-98947DE710F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2980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77E24B-59A4-490C-937C-4CAA38B082B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215972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A5121C-9C92-42E2-B369-E7EC9A3CE31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33325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BB66F2-23B6-4B3D-8AAF-F3689BB4DD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620667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2D4C08-9C74-4A6D-9C2A-E0DD5C52103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891993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CF5EAE-FE0C-4C29-9F33-69A653B472D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827707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5D4ACE-53D1-4832-8FCA-D50EDF4DBC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56453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BFED0E-6EF5-4C6C-9177-5B1CC846DD7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87075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45811-879B-4C72-AAE7-72CC3FC35B5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38001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D2550D-9601-4725-AFE4-9B8BDA91BDB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897081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9B2E4F26-5811-463B-9692-C879E17CF5B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395636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736E6-FACF-4195-9597-CF7042BCDD9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3055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75AE6E-F261-4D94-A91D-6EFEC128E83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436275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B9DBD7-5856-441A-8E6F-5FD7F3AD9D5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851541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271935-85E6-4086-9E95-98947DE710F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886960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A5121C-9C92-42E2-B369-E7EC9A3CE31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670387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BB66F2-23B6-4B3D-8AAF-F3689BB4DD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710850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2D4C08-9C74-4A6D-9C2A-E0DD5C52103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954339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CF5EAE-FE0C-4C29-9F33-69A653B472D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602324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5D4ACE-53D1-4832-8FCA-D50EDF4DBC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271221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BFED0E-6EF5-4C6C-9177-5B1CC846DD7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656397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45811-879B-4C72-AAE7-72CC3FC35B5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965113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D2550D-9601-4725-AFE4-9B8BDA91BDB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9879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EE6A53-FA6A-4B52-9C51-CE8B1E24935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707485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9B2E4F26-5811-463B-9692-C879E17CF5B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789896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736E6-FACF-4195-9597-CF7042BCDD9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252487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B9DBD7-5856-441A-8E6F-5FD7F3AD9D5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619272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271935-85E6-4086-9E95-98947DE710F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289145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A5121C-9C92-42E2-B369-E7EC9A3CE31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4872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BB66F2-23B6-4B3D-8AAF-F3689BB4DD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545001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2D4C08-9C74-4A6D-9C2A-E0DD5C52103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26292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CF5EAE-FE0C-4C29-9F33-69A653B472D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592956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5D4ACE-53D1-4832-8FCA-D50EDF4DBC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461570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BFED0E-6EF5-4C6C-9177-5B1CC846DD7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5092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75DD65-F8ED-45ED-923C-2AE7203E569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656253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45811-879B-4C72-AAE7-72CC3FC35B5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297647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D2550D-9601-4725-AFE4-9B8BDA91BDB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677742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9B2E4F26-5811-463B-9692-C879E17CF5B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736799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736E6-FACF-4195-9597-CF7042BCDD9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121681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B9DBD7-5856-441A-8E6F-5FD7F3AD9D5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534978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271935-85E6-4086-9E95-98947DE710F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824797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A5121C-9C92-42E2-B369-E7EC9A3CE31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389714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BB66F2-23B6-4B3D-8AAF-F3689BB4DD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719877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2D4C08-9C74-4A6D-9C2A-E0DD5C52103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17019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CF5EAE-FE0C-4C29-9F33-69A653B472D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9953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DF3E59-4249-4E73-8D0D-0338D96806A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286043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5D4ACE-53D1-4832-8FCA-D50EDF4DBC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213053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BFED0E-6EF5-4C6C-9177-5B1CC846DD7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738489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45811-879B-4C72-AAE7-72CC3FC35B5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242860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D2550D-9601-4725-AFE4-9B8BDA91BDB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992210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9B2E4F26-5811-463B-9692-C879E17CF5B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495673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736E6-FACF-4195-9597-CF7042BCDD9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91582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B9DBD7-5856-441A-8E6F-5FD7F3AD9D5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757865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271935-85E6-4086-9E95-98947DE710F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165100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A5121C-9C92-42E2-B369-E7EC9A3CE31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613827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BB66F2-23B6-4B3D-8AAF-F3689BB4DD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2971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B8A4B8-23DB-4C56-AE88-26C42E52972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759721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2D4C08-9C74-4A6D-9C2A-E0DD5C52103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093616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CF5EAE-FE0C-4C29-9F33-69A653B472D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791553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5D4ACE-53D1-4832-8FCA-D50EDF4DBC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941611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BFED0E-6EF5-4C6C-9177-5B1CC846DD7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975764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45811-879B-4C72-AAE7-72CC3FC35B5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092516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D2550D-9601-4725-AFE4-9B8BDA91BDB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34556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9B2E4F26-5811-463B-9692-C879E17CF5B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57383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736E6-FACF-4195-9597-CF7042BCDD9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879873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B9DBD7-5856-441A-8E6F-5FD7F3AD9D5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902952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271935-85E6-4086-9E95-98947DE710F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485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B4863D-F1C6-41EC-9873-F45EDE051B1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8078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BB0245-4CDA-4B8C-BBB2-894C18C48D3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386306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A5121C-9C92-42E2-B369-E7EC9A3CE31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957541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BB66F2-23B6-4B3D-8AAF-F3689BB4DD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678685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2D4C08-9C74-4A6D-9C2A-E0DD5C52103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547660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CF5EAE-FE0C-4C29-9F33-69A653B472D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395438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5D4ACE-53D1-4832-8FCA-D50EDF4DBC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513006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BFED0E-6EF5-4C6C-9177-5B1CC846DD7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874276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45811-879B-4C72-AAE7-72CC3FC35B5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579402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D2550D-9601-4725-AFE4-9B8BDA91BDB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401598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9B2E4F26-5811-463B-9692-C879E17CF5B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513271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736E6-FACF-4195-9597-CF7042BCDD9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2749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FD0054-BDE9-47C5-98D3-742090C94EF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796721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B9DBD7-5856-441A-8E6F-5FD7F3AD9D5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81652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271935-85E6-4086-9E95-98947DE710F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927063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A5121C-9C92-42E2-B369-E7EC9A3CE31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962044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BB66F2-23B6-4B3D-8AAF-F3689BB4DD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912829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2D4C08-9C74-4A6D-9C2A-E0DD5C52103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710738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CF5EAE-FE0C-4C29-9F33-69A653B472D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894509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5D4ACE-53D1-4832-8FCA-D50EDF4DBC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906042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BFED0E-6EF5-4C6C-9177-5B1CC846DD7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164187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45811-879B-4C72-AAE7-72CC3FC35B5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278325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D2550D-9601-4725-AFE4-9B8BDA91BDB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7229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2E4250-6190-43B2-BD0C-C25BF245FFC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979177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9B2E4F26-5811-463B-9692-C879E17CF5B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028793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736E6-FACF-4195-9597-CF7042BCDD9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24042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B9DBD7-5856-441A-8E6F-5FD7F3AD9D5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432975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271935-85E6-4086-9E95-98947DE710F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283940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A5121C-9C92-42E2-B369-E7EC9A3CE31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245793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BB66F2-23B6-4B3D-8AAF-F3689BB4DD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305463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2D4C08-9C74-4A6D-9C2A-E0DD5C52103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643461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CF5EAE-FE0C-4C29-9F33-69A653B472D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239356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5D4ACE-53D1-4832-8FCA-D50EDF4DBC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477445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BFED0E-6EF5-4C6C-9177-5B1CC846DD7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429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5E9B9B-A8BE-4DC5-9FA7-2F9589501E1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564629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45811-879B-4C72-AAE7-72CC3FC35B5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414737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D2550D-9601-4725-AFE4-9B8BDA91BDB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00722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9B2E4F26-5811-463B-9692-C879E17CF5B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938793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736E6-FACF-4195-9597-CF7042BCDD9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246724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B9DBD7-5856-441A-8E6F-5FD7F3AD9D5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653442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271935-85E6-4086-9E95-98947DE710F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558416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A5121C-9C92-42E2-B369-E7EC9A3CE31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396810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BB66F2-23B6-4B3D-8AAF-F3689BB4DD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251855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2D4C08-9C74-4A6D-9C2A-E0DD5C52103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710816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CF5EAE-FE0C-4C29-9F33-69A653B472D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0061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B4863D-F1C6-41EC-9873-F45EDE051B1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455519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5D4ACE-53D1-4832-8FCA-D50EDF4DBC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667248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BFED0E-6EF5-4C6C-9177-5B1CC846DD7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576441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45811-879B-4C72-AAE7-72CC3FC35B5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058837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D2550D-9601-4725-AFE4-9B8BDA91BDB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718138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9B2E4F26-5811-463B-9692-C879E17CF5B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546475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736E6-FACF-4195-9597-CF7042BCDD9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486155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B9DBD7-5856-441A-8E6F-5FD7F3AD9D5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450605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271935-85E6-4086-9E95-98947DE710F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354099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A5121C-9C92-42E2-B369-E7EC9A3CE31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975578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BB66F2-23B6-4B3D-8AAF-F3689BB4DD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3472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77E24B-59A4-490C-937C-4CAA38B082B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257659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2D4C08-9C74-4A6D-9C2A-E0DD5C52103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982710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CF5EAE-FE0C-4C29-9F33-69A653B472D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49625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5D4ACE-53D1-4832-8FCA-D50EDF4DBC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437396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BFED0E-6EF5-4C6C-9177-5B1CC846DD7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668399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45811-879B-4C72-AAE7-72CC3FC35B5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919974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D2550D-9601-4725-AFE4-9B8BDA91BDB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070257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9B2E4F26-5811-463B-9692-C879E17CF5B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708837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736E6-FACF-4195-9597-CF7042BCDD9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031596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B9DBD7-5856-441A-8E6F-5FD7F3AD9D5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614642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271935-85E6-4086-9E95-98947DE710F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216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75AE6E-F261-4D94-A91D-6EFEC128E83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666207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A5121C-9C92-42E2-B369-E7EC9A3CE31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679344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BB66F2-23B6-4B3D-8AAF-F3689BB4DD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006521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2D4C08-9C74-4A6D-9C2A-E0DD5C52103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00692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CF5EAE-FE0C-4C29-9F33-69A653B472D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313467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5D4ACE-53D1-4832-8FCA-D50EDF4DBC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685982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BFED0E-6EF5-4C6C-9177-5B1CC846DD7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029714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45811-879B-4C72-AAE7-72CC3FC35B5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903956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D2550D-9601-4725-AFE4-9B8BDA91BDB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233939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9B2E4F26-5811-463B-9692-C879E17CF5B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76508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88999F-C98E-4F27-B89B-62D827C324C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5077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EE6A53-FA6A-4B52-9C51-CE8B1E24935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583814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AC3CE6-EC38-4092-BACB-DEA67F7C2A9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421230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D568FC-B0DE-4ED7-B7B3-BB09F14D8E0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704132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33CC7E-0324-47A8-AF52-8BCB3D7CF85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238692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551E6-8723-45A6-B84F-63341411B6B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193812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2DC4C5-B87E-4676-AA0C-353A5133030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446248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B3C5C7-86DE-48BA-AFAE-C4D566FED15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165214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4CBED2-CF75-441E-B7A7-BAF5C3D8C3D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647378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CCA3F7-8201-4CB0-A96B-1E0C75A6495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50362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2F2241-B093-4733-8E8D-A7C1F924E75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040224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92F6E4-B463-40AA-8000-9B27FF20361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8933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75DD65-F8ED-45ED-923C-2AE7203E569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746401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88999F-C98E-4F27-B89B-62D827C324C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973424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AC3CE6-EC38-4092-BACB-DEA67F7C2A9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129503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D568FC-B0DE-4ED7-B7B3-BB09F14D8E0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428278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33CC7E-0324-47A8-AF52-8BCB3D7CF85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39182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551E6-8723-45A6-B84F-63341411B6B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437835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2DC4C5-B87E-4676-AA0C-353A5133030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077054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B3C5C7-86DE-48BA-AFAE-C4D566FED15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914941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4CBED2-CF75-441E-B7A7-BAF5C3D8C3D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640886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CCA3F7-8201-4CB0-A96B-1E0C75A6495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221604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2F2241-B093-4733-8E8D-A7C1F924E75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1565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DF3E59-4249-4E73-8D0D-0338D96806A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03374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92F6E4-B463-40AA-8000-9B27FF20361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817103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88999F-C98E-4F27-B89B-62D827C324C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668877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AC3CE6-EC38-4092-BACB-DEA67F7C2A9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138975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D568FC-B0DE-4ED7-B7B3-BB09F14D8E0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772824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33CC7E-0324-47A8-AF52-8BCB3D7CF85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616497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551E6-8723-45A6-B84F-63341411B6B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874922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2DC4C5-B87E-4676-AA0C-353A5133030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807853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B3C5C7-86DE-48BA-AFAE-C4D566FED15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281811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4CBED2-CF75-441E-B7A7-BAF5C3D8C3D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808215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CCA3F7-8201-4CB0-A96B-1E0C75A6495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264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77E24B-59A4-490C-937C-4CAA38B082B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342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B8A4B8-23DB-4C56-AE88-26C42E52972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203629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2F2241-B093-4733-8E8D-A7C1F924E75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941034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92F6E4-B463-40AA-8000-9B27FF20361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07527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964562-194F-43F6-BA8B-87623517ABE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980512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19AD81-DF40-462F-9651-FD22B3F042E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747395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47B30D-0D96-4B4E-BC78-E195CE6D53B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843569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62DE65-D9FE-46C5-9566-8728E2731A0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694571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CA2F53-039D-464B-950F-257A1618AF4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436362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1FE145-F075-4141-A09D-1CDD3D7EFB2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81448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93606-B0F3-4203-9CC3-BA7F69D1F98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524232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F327E1-5158-4946-8236-7800D82655D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2907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BB0245-4CDA-4B8C-BBB2-894C18C48D3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629534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197ED-B845-41ED-9CCB-EE5750A0C5B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215669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8097D-2B29-41C8-BCB2-EC1B7754427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345565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D10F2-5618-4681-AEF8-D9E707AC046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606682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964562-194F-43F6-BA8B-87623517ABE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507384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19AD81-DF40-462F-9651-FD22B3F042E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493475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47B30D-0D96-4B4E-BC78-E195CE6D53B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830784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62DE65-D9FE-46C5-9566-8728E2731A0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657424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CA2F53-039D-464B-950F-257A1618AF4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797417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1FE145-F075-4141-A09D-1CDD3D7EFB2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982252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93606-B0F3-4203-9CC3-BA7F69D1F98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1298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FD0054-BDE9-47C5-98D3-742090C94EF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597457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F327E1-5158-4946-8236-7800D82655D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085869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197ED-B845-41ED-9CCB-EE5750A0C5B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022663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8097D-2B29-41C8-BCB2-EC1B7754427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18654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D10F2-5618-4681-AEF8-D9E707AC046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079191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964562-194F-43F6-BA8B-87623517ABE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419633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19AD81-DF40-462F-9651-FD22B3F042E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258931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47B30D-0D96-4B4E-BC78-E195CE6D53B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860027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62DE65-D9FE-46C5-9566-8728E2731A0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005271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CA2F53-039D-464B-950F-257A1618AF4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935435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1FE145-F075-4141-A09D-1CDD3D7EFB2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7804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2E4250-6190-43B2-BD0C-C25BF245FFC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440456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93606-B0F3-4203-9CC3-BA7F69D1F98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284237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F327E1-5158-4946-8236-7800D82655D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969256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197ED-B845-41ED-9CCB-EE5750A0C5B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620709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8097D-2B29-41C8-BCB2-EC1B7754427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92659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D10F2-5618-4681-AEF8-D9E707AC046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819741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964562-194F-43F6-BA8B-87623517ABE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845682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19AD81-DF40-462F-9651-FD22B3F042E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809186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47B30D-0D96-4B4E-BC78-E195CE6D53B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397899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62DE65-D9FE-46C5-9566-8728E2731A0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144259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CA2F53-039D-464B-950F-257A1618AF4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07540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532F2E-3304-4956-8681-8518CD8B362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353565"/>
      </p:ext>
    </p:extLst>
  </p:cSld>
  <p:clrMapOvr>
    <a:masterClrMapping/>
  </p:clrMapOvr>
  <p:transition spd="slow">
    <p:random/>
  </p:transition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1FE145-F075-4141-A09D-1CDD3D7EFB2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214018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93606-B0F3-4203-9CC3-BA7F69D1F98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701193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F327E1-5158-4946-8236-7800D82655D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170807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197ED-B845-41ED-9CCB-EE5750A0C5B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367240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8097D-2B29-41C8-BCB2-EC1B7754427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543184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D10F2-5618-4681-AEF8-D9E707AC046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603120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964562-194F-43F6-BA8B-87623517ABE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042656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19AD81-DF40-462F-9651-FD22B3F042E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760749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47B30D-0D96-4B4E-BC78-E195CE6D53B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628234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62DE65-D9FE-46C5-9566-8728E2731A0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43207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5020DE-2294-4A72-8A50-23BFD05E084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326689"/>
      </p:ext>
    </p:extLst>
  </p:cSld>
  <p:clrMapOvr>
    <a:masterClrMapping/>
  </p:clrMapOvr>
  <p:transition spd="slow">
    <p:random/>
  </p:transition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CA2F53-039D-464B-950F-257A1618AF4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971592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1FE145-F075-4141-A09D-1CDD3D7EFB2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681645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93606-B0F3-4203-9CC3-BA7F69D1F98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056022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F327E1-5158-4946-8236-7800D82655D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421975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197ED-B845-41ED-9CCB-EE5750A0C5B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08046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8097D-2B29-41C8-BCB2-EC1B7754427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450439"/>
      </p:ext>
    </p:extLst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D10F2-5618-4681-AEF8-D9E707AC046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955437"/>
      </p:ext>
    </p:extLst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964562-194F-43F6-BA8B-87623517ABE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230862"/>
      </p:ext>
    </p:extLst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19AD81-DF40-462F-9651-FD22B3F042E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134371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47B30D-0D96-4B4E-BC78-E195CE6D53B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1949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259795-E53C-4910-B834-4BAD97352E0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881052"/>
      </p:ext>
    </p:extLst>
  </p:cSld>
  <p:clrMapOvr>
    <a:masterClrMapping/>
  </p:clrMapOvr>
  <p:transition spd="slow">
    <p:random/>
  </p:transition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62DE65-D9FE-46C5-9566-8728E2731A0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142216"/>
      </p:ext>
    </p:extLst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CA2F53-039D-464B-950F-257A1618AF4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824253"/>
      </p:ext>
    </p:extLst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1FE145-F075-4141-A09D-1CDD3D7EFB2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345093"/>
      </p:ext>
    </p:extLst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93606-B0F3-4203-9CC3-BA7F69D1F98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221142"/>
      </p:ext>
    </p:extLst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F327E1-5158-4946-8236-7800D82655D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759784"/>
      </p:ext>
    </p:extLst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197ED-B845-41ED-9CCB-EE5750A0C5B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622475"/>
      </p:ext>
    </p:extLst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8097D-2B29-41C8-BCB2-EC1B7754427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781438"/>
      </p:ext>
    </p:extLst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D10F2-5618-4681-AEF8-D9E707AC046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832073"/>
      </p:ext>
    </p:extLst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964562-194F-43F6-BA8B-87623517ABE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175251"/>
      </p:ext>
    </p:extLst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19AD81-DF40-462F-9651-FD22B3F042E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00580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59382E-564C-4D13-A7D6-89931CA8B1C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688835"/>
      </p:ext>
    </p:extLst>
  </p:cSld>
  <p:clrMapOvr>
    <a:masterClrMapping/>
  </p:clrMapOvr>
  <p:transition spd="slow">
    <p:random/>
  </p:transition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47B30D-0D96-4B4E-BC78-E195CE6D53B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211755"/>
      </p:ext>
    </p:extLst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62DE65-D9FE-46C5-9566-8728E2731A0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159701"/>
      </p:ext>
    </p:extLst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CA2F53-039D-464B-950F-257A1618AF4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319867"/>
      </p:ext>
    </p:extLst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1FE145-F075-4141-A09D-1CDD3D7EFB2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827498"/>
      </p:ext>
    </p:extLst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93606-B0F3-4203-9CC3-BA7F69D1F98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402739"/>
      </p:ext>
    </p:extLst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F327E1-5158-4946-8236-7800D82655D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445140"/>
      </p:ext>
    </p:extLst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197ED-B845-41ED-9CCB-EE5750A0C5B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808027"/>
      </p:ext>
    </p:extLst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8097D-2B29-41C8-BCB2-EC1B7754427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586325"/>
      </p:ext>
    </p:extLst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D10F2-5618-4681-AEF8-D9E707AC046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799815"/>
      </p:ext>
    </p:extLst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964562-194F-43F6-BA8B-87623517ABE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1464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66A726-97F8-40E5-8972-E2958431367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509888"/>
      </p:ext>
    </p:extLst>
  </p:cSld>
  <p:clrMapOvr>
    <a:masterClrMapping/>
  </p:clrMapOvr>
  <p:transition spd="slow">
    <p:random/>
  </p:transition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19AD81-DF40-462F-9651-FD22B3F042E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886854"/>
      </p:ext>
    </p:extLst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47B30D-0D96-4B4E-BC78-E195CE6D53B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62221"/>
      </p:ext>
    </p:extLst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62DE65-D9FE-46C5-9566-8728E2731A0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688554"/>
      </p:ext>
    </p:extLst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CA2F53-039D-464B-950F-257A1618AF4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232545"/>
      </p:ext>
    </p:extLst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1FE145-F075-4141-A09D-1CDD3D7EFB2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947504"/>
      </p:ext>
    </p:extLst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93606-B0F3-4203-9CC3-BA7F69D1F98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93937"/>
      </p:ext>
    </p:extLst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F327E1-5158-4946-8236-7800D82655D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197596"/>
      </p:ext>
    </p:extLst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197ED-B845-41ED-9CCB-EE5750A0C5B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989631"/>
      </p:ext>
    </p:extLst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8097D-2B29-41C8-BCB2-EC1B7754427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857424"/>
      </p:ext>
    </p:extLst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D10F2-5618-4681-AEF8-D9E707AC046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8775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E18BB9-07F4-4C13-8174-2AE0DFFC9CC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653251"/>
      </p:ext>
    </p:extLst>
  </p:cSld>
  <p:clrMapOvr>
    <a:masterClrMapping/>
  </p:clrMapOvr>
  <p:transition spd="slow">
    <p:random/>
  </p:transition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964562-194F-43F6-BA8B-87623517ABE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67781"/>
      </p:ext>
    </p:extLst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19AD81-DF40-462F-9651-FD22B3F042E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969447"/>
      </p:ext>
    </p:extLst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47B30D-0D96-4B4E-BC78-E195CE6D53B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385725"/>
      </p:ext>
    </p:extLst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62DE65-D9FE-46C5-9566-8728E2731A0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318898"/>
      </p:ext>
    </p:extLst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CA2F53-039D-464B-950F-257A1618AF4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850853"/>
      </p:ext>
    </p:extLst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1FE145-F075-4141-A09D-1CDD3D7EFB2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53419"/>
      </p:ext>
    </p:extLst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93606-B0F3-4203-9CC3-BA7F69D1F98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301490"/>
      </p:ext>
    </p:extLst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F327E1-5158-4946-8236-7800D82655D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700558"/>
      </p:ext>
    </p:extLst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197ED-B845-41ED-9CCB-EE5750A0C5B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023284"/>
      </p:ext>
    </p:extLst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8097D-2B29-41C8-BCB2-EC1B7754427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015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75AE6E-F261-4D94-A91D-6EFEC128E83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63528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E68AB7-E281-476E-B0E1-80015D5033A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18535"/>
      </p:ext>
    </p:extLst>
  </p:cSld>
  <p:clrMapOvr>
    <a:masterClrMapping/>
  </p:clrMapOvr>
  <p:transition spd="slow">
    <p:random/>
  </p:transition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D10F2-5618-4681-AEF8-D9E707AC046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410341"/>
      </p:ext>
    </p:extLst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964562-194F-43F6-BA8B-87623517ABE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353185"/>
      </p:ext>
    </p:extLst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19AD81-DF40-462F-9651-FD22B3F042E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914215"/>
      </p:ext>
    </p:extLst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47B30D-0D96-4B4E-BC78-E195CE6D53B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853143"/>
      </p:ext>
    </p:extLst>
  </p:cSld>
  <p:clrMapOvr>
    <a:masterClrMapping/>
  </p:clrMapOvr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62DE65-D9FE-46C5-9566-8728E2731A0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578245"/>
      </p:ext>
    </p:extLst>
  </p:cSld>
  <p:clrMapOvr>
    <a:masterClrMapping/>
  </p:clrMapOvr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CA2F53-039D-464B-950F-257A1618AF4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953493"/>
      </p:ext>
    </p:extLst>
  </p:cSld>
  <p:clrMapOvr>
    <a:masterClrMapping/>
  </p:clrMapOvr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1FE145-F075-4141-A09D-1CDD3D7EFB2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877213"/>
      </p:ext>
    </p:extLst>
  </p:cSld>
  <p:clrMapOvr>
    <a:masterClrMapping/>
  </p:clrMapOvr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93606-B0F3-4203-9CC3-BA7F69D1F98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758932"/>
      </p:ext>
    </p:extLst>
  </p:cSld>
  <p:clrMapOvr>
    <a:masterClrMapping/>
  </p:clrMapOvr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F327E1-5158-4946-8236-7800D82655D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986975"/>
      </p:ext>
    </p:extLst>
  </p:cSld>
  <p:clrMapOvr>
    <a:masterClrMapping/>
  </p:clrMapOvr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197ED-B845-41ED-9CCB-EE5750A0C5B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3831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51DE7D-A71B-487E-9CDD-3798974B452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226814"/>
      </p:ext>
    </p:extLst>
  </p:cSld>
  <p:clrMapOvr>
    <a:masterClrMapping/>
  </p:clrMapOvr>
  <p:transition spd="slow">
    <p:random/>
  </p:transition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8097D-2B29-41C8-BCB2-EC1B7754427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7666"/>
      </p:ext>
    </p:extLst>
  </p:cSld>
  <p:clrMapOvr>
    <a:masterClrMapping/>
  </p:clrMapOvr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D10F2-5618-4681-AEF8-D9E707AC046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843837"/>
      </p:ext>
    </p:extLst>
  </p:cSld>
  <p:clrMapOvr>
    <a:masterClrMapping/>
  </p:clrMapOvr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09F40-6879-482C-8C89-223032FCD59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B6C58-53EE-4F19-8B13-452A0E7098E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208517"/>
      </p:ext>
    </p:extLst>
  </p:cSld>
  <p:clrMapOvr>
    <a:masterClrMapping/>
  </p:clrMapOvr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2739E-09FC-457E-B8D5-9EBC4CB8608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DBF5F-3D26-4384-82C8-D67FC96D612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963216"/>
      </p:ext>
    </p:extLst>
  </p:cSld>
  <p:clrMapOvr>
    <a:masterClrMapping/>
  </p:clrMapOvr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EDC60-50EB-4278-B533-69C9BA82B3C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5BD61-4AF2-4CE2-A588-30E434F14C8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465277"/>
      </p:ext>
    </p:extLst>
  </p:cSld>
  <p:clrMapOvr>
    <a:masterClrMapping/>
  </p:clrMapOvr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9BE7E-7172-4515-A93F-8AE6F51D815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39890-2FD3-48FB-AD1D-C3D04BB98E3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349796"/>
      </p:ext>
    </p:extLst>
  </p:cSld>
  <p:clrMapOvr>
    <a:masterClrMapping/>
  </p:clrMapOvr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E92EC-F0D7-4458-A1FE-9780BB98A65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0A08C-F3C4-46C6-866B-5DA1F87EFE6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200899"/>
      </p:ext>
    </p:extLst>
  </p:cSld>
  <p:clrMapOvr>
    <a:masterClrMapping/>
  </p:clrMapOvr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9457D-4E98-4399-9EFC-200FF613347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FAF0B-6168-476D-9540-350DF190DF9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638806"/>
      </p:ext>
    </p:extLst>
  </p:cSld>
  <p:clrMapOvr>
    <a:masterClrMapping/>
  </p:clrMapOvr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5C036-7D25-4D6E-82E9-442DF4D25AB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10F69-CCE0-4ACC-AF41-69EC9AFF755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264757"/>
      </p:ext>
    </p:extLst>
  </p:cSld>
  <p:clrMapOvr>
    <a:masterClrMapping/>
  </p:clrMapOvr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E165A-88F0-4CF6-9AC3-4EE0422FDB2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0EC82-614F-420E-8A0E-8C9E7E9A617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1917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4C2AF8-C03F-446C-9F6B-2C73B68BBBF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074837"/>
      </p:ext>
    </p:extLst>
  </p:cSld>
  <p:clrMapOvr>
    <a:masterClrMapping/>
  </p:clrMapOvr>
  <p:transition spd="slow">
    <p:random/>
  </p:transition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43DA7-03AB-415C-AB39-87D20B93070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71776-8027-49EC-893F-8F9A27BD5C6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285418"/>
      </p:ext>
    </p:extLst>
  </p:cSld>
  <p:clrMapOvr>
    <a:masterClrMapping/>
  </p:clrMapOvr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39549-E11C-45BF-B6AF-2E75FFCE9C9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98F5E-C9BA-4990-8031-9B40957D7D4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4822"/>
      </p:ext>
    </p:extLst>
  </p:cSld>
  <p:clrMapOvr>
    <a:masterClrMapping/>
  </p:clrMapOvr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E91A2-5487-49E5-9F38-08E919192AD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1591D-0EA1-4542-A5F5-EF6B9203D2B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84114"/>
      </p:ext>
    </p:extLst>
  </p:cSld>
  <p:clrMapOvr>
    <a:masterClrMapping/>
  </p:clrMapOvr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09F40-6879-482C-8C89-223032FCD59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B6C58-53EE-4F19-8B13-452A0E7098E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753626"/>
      </p:ext>
    </p:extLst>
  </p:cSld>
  <p:clrMapOvr>
    <a:masterClrMapping/>
  </p:clrMapOvr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2739E-09FC-457E-B8D5-9EBC4CB8608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DBF5F-3D26-4384-82C8-D67FC96D612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037949"/>
      </p:ext>
    </p:extLst>
  </p:cSld>
  <p:clrMapOvr>
    <a:masterClrMapping/>
  </p:clrMapOvr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EDC60-50EB-4278-B533-69C9BA82B3C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5BD61-4AF2-4CE2-A588-30E434F14C8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423018"/>
      </p:ext>
    </p:extLst>
  </p:cSld>
  <p:clrMapOvr>
    <a:masterClrMapping/>
  </p:clrMapOvr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9BE7E-7172-4515-A93F-8AE6F51D815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39890-2FD3-48FB-AD1D-C3D04BB98E3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964427"/>
      </p:ext>
    </p:extLst>
  </p:cSld>
  <p:clrMapOvr>
    <a:masterClrMapping/>
  </p:clrMapOvr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E92EC-F0D7-4458-A1FE-9780BB98A65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0A08C-F3C4-46C6-866B-5DA1F87EFE6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046569"/>
      </p:ext>
    </p:extLst>
  </p:cSld>
  <p:clrMapOvr>
    <a:masterClrMapping/>
  </p:clrMapOvr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9457D-4E98-4399-9EFC-200FF613347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FAF0B-6168-476D-9540-350DF190DF9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868339"/>
      </p:ext>
    </p:extLst>
  </p:cSld>
  <p:clrMapOvr>
    <a:masterClrMapping/>
  </p:clrMapOvr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5C036-7D25-4D6E-82E9-442DF4D25AB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10F69-CCE0-4ACC-AF41-69EC9AFF755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8782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418DA4-D518-4684-BDF6-CFBB13FC6D1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410065"/>
      </p:ext>
    </p:extLst>
  </p:cSld>
  <p:clrMapOvr>
    <a:masterClrMapping/>
  </p:clrMapOvr>
  <p:transition spd="slow">
    <p:random/>
  </p:transition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E165A-88F0-4CF6-9AC3-4EE0422FDB2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0EC82-614F-420E-8A0E-8C9E7E9A617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493007"/>
      </p:ext>
    </p:extLst>
  </p:cSld>
  <p:clrMapOvr>
    <a:masterClrMapping/>
  </p:clrMapOvr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43DA7-03AB-415C-AB39-87D20B93070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71776-8027-49EC-893F-8F9A27BD5C6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443546"/>
      </p:ext>
    </p:extLst>
  </p:cSld>
  <p:clrMapOvr>
    <a:masterClrMapping/>
  </p:clrMapOvr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39549-E11C-45BF-B6AF-2E75FFCE9C9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98F5E-C9BA-4990-8031-9B40957D7D4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20294"/>
      </p:ext>
    </p:extLst>
  </p:cSld>
  <p:clrMapOvr>
    <a:masterClrMapping/>
  </p:clrMapOvr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E91A2-5487-49E5-9F38-08E919192AD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1591D-0EA1-4542-A5F5-EF6B9203D2B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61257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A00551-BAEF-468E-A29E-3E3F6E869A4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93521"/>
      </p:ext>
    </p:extLst>
  </p:cSld>
  <p:clrMapOvr>
    <a:masterClrMapping/>
  </p:clrMapOvr>
  <p:transition spd="slow"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532F2E-3304-4956-8681-8518CD8B362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565930"/>
      </p:ext>
    </p:extLst>
  </p:cSld>
  <p:clrMapOvr>
    <a:masterClrMapping/>
  </p:clrMapOvr>
  <p:transition spd="slow">
    <p:rand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5020DE-2294-4A72-8A50-23BFD05E084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697206"/>
      </p:ext>
    </p:extLst>
  </p:cSld>
  <p:clrMapOvr>
    <a:masterClrMapping/>
  </p:clrMapOvr>
  <p:transition spd="slow">
    <p:rand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259795-E53C-4910-B834-4BAD97352E0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32732"/>
      </p:ext>
    </p:extLst>
  </p:cSld>
  <p:clrMapOvr>
    <a:masterClrMapping/>
  </p:clrMapOvr>
  <p:transition spd="slow">
    <p:rand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59382E-564C-4D13-A7D6-89931CA8B1C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801869"/>
      </p:ext>
    </p:extLst>
  </p:cSld>
  <p:clrMapOvr>
    <a:masterClrMapping/>
  </p:clrMapOvr>
  <p:transition spd="slow">
    <p:random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66A726-97F8-40E5-8972-E2958431367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246022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EE6A53-FA6A-4B52-9C51-CE8B1E24935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39642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E18BB9-07F4-4C13-8174-2AE0DFFC9CC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635531"/>
      </p:ext>
    </p:extLst>
  </p:cSld>
  <p:clrMapOvr>
    <a:masterClrMapping/>
  </p:clrMapOvr>
  <p:transition spd="slow">
    <p:random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E68AB7-E281-476E-B0E1-80015D5033A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743409"/>
      </p:ext>
    </p:extLst>
  </p:cSld>
  <p:clrMapOvr>
    <a:masterClrMapping/>
  </p:clrMapOvr>
  <p:transition spd="slow">
    <p:rand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51DE7D-A71B-487E-9CDD-3798974B452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133120"/>
      </p:ext>
    </p:extLst>
  </p:cSld>
  <p:clrMapOvr>
    <a:masterClrMapping/>
  </p:clrMapOvr>
  <p:transition spd="slow">
    <p:random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4C2AF8-C03F-446C-9F6B-2C73B68BBBF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437747"/>
      </p:ext>
    </p:extLst>
  </p:cSld>
  <p:clrMapOvr>
    <a:masterClrMapping/>
  </p:clrMapOvr>
  <p:transition spd="slow">
    <p:random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418DA4-D518-4684-BDF6-CFBB13FC6D1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095214"/>
      </p:ext>
    </p:extLst>
  </p:cSld>
  <p:clrMapOvr>
    <a:masterClrMapping/>
  </p:clrMapOvr>
  <p:transition spd="slow">
    <p:random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A00551-BAEF-468E-A29E-3E3F6E869A4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833079"/>
      </p:ext>
    </p:extLst>
  </p:cSld>
  <p:clrMapOvr>
    <a:masterClrMapping/>
  </p:clrMapOvr>
  <p:transition spd="slow">
    <p:random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B2E321-BB6F-419F-A558-D632F5CFC78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24143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05477A-EC74-4CAF-AD57-021DBC23363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56736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17F033-EC7A-4711-AE52-ECDBD51BD8A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26951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E89198-3AC7-41CE-AD19-9D991F91A04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925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75DD65-F8ED-45ED-923C-2AE7203E569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89174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C63DC9-17AC-41F7-A0A9-42EC33E17D5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09439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76114F-1AD0-4FF2-9848-356FA99F9E0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61195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BB700C-D27A-4304-93EA-C4839D745AA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95642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2BBFC1-50B3-4E06-AD6F-A8590199761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39279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12A583-7DCD-470D-9B39-79E93DD037E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49898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B2960F-CD86-494A-B66C-3B30788006D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3686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33C6C2-A31A-41B9-89D4-8FCD6AD865A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71885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B2E321-BB6F-419F-A558-D632F5CFC78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11386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05477A-EC74-4CAF-AD57-021DBC23363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21355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17F033-EC7A-4711-AE52-ECDBD51BD8A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02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DF3E59-4249-4E73-8D0D-0338D96806A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86156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E89198-3AC7-41CE-AD19-9D991F91A04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90509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C63DC9-17AC-41F7-A0A9-42EC33E17D5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03309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76114F-1AD0-4FF2-9848-356FA99F9E0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71246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BB700C-D27A-4304-93EA-C4839D745AA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97880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2BBFC1-50B3-4E06-AD6F-A8590199761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39282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12A583-7DCD-470D-9B39-79E93DD037E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87833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B2960F-CD86-494A-B66C-3B30788006D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06507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33C6C2-A31A-41B9-89D4-8FCD6AD865A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14082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F00753-C383-4401-8D4A-32A412390AE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14417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FAFF12-91CD-43A4-989B-7B84C73B45B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38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B8A4B8-23DB-4C56-AE88-26C42E52972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99054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BC8DB4-391D-417B-B36C-FDE9379DDAD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7689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B83A84-C5E2-4F40-A607-9EA8B7F2273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44039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515EA5-9F74-4B00-993A-A0B35859514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51774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5AE4FA-8AA5-452D-818B-A66AAA018E9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97729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A04F1B-645C-4506-A112-52E2A924D75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62784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D8D5D4-2088-41A7-8BA7-68DBA8EFF83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44406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5A1DFB-4D82-49C4-8A2E-C46A84E3258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68392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2DA272-08C7-4C33-8FBE-837DA5994FE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48541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192B03-0D00-4F92-B60D-A4ACA817713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36969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736E6-FACF-4195-9597-CF7042BCDD9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104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BB0245-4CDA-4B8C-BBB2-894C18C48D3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23338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B9DBD7-5856-441A-8E6F-5FD7F3AD9D5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35839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271935-85E6-4086-9E95-98947DE710F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31854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A5121C-9C92-42E2-B369-E7EC9A3CE31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69674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BB66F2-23B6-4B3D-8AAF-F3689BB4DD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66891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2D4C08-9C74-4A6D-9C2A-E0DD5C52103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61469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CF5EAE-FE0C-4C29-9F33-69A653B472D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74748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5D4ACE-53D1-4832-8FCA-D50EDF4DBC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960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BFED0E-6EF5-4C6C-9177-5B1CC846DD7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75103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45811-879B-4C72-AAE7-72CC3FC35B5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66648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D2550D-9601-4725-AFE4-9B8BDA91BDB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190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7.xml"/><Relationship Id="rId12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2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31.xml"/><Relationship Id="rId12" Type="http://schemas.openxmlformats.org/officeDocument/2006/relationships/slideLayout" Target="../slideLayouts/slideLayout136.xml"/><Relationship Id="rId2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30.xml"/><Relationship Id="rId11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28.xml"/><Relationship Id="rId9" Type="http://schemas.openxmlformats.org/officeDocument/2006/relationships/slideLayout" Target="../slideLayouts/slideLayout133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39.xml"/><Relationship Id="rId7" Type="http://schemas.openxmlformats.org/officeDocument/2006/relationships/slideLayout" Target="../slideLayouts/slideLayout143.xml"/><Relationship Id="rId12" Type="http://schemas.openxmlformats.org/officeDocument/2006/relationships/slideLayout" Target="../slideLayouts/slideLayout148.xml"/><Relationship Id="rId2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6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51.xml"/><Relationship Id="rId7" Type="http://schemas.openxmlformats.org/officeDocument/2006/relationships/slideLayout" Target="../slideLayouts/slideLayout155.xml"/><Relationship Id="rId12" Type="http://schemas.openxmlformats.org/officeDocument/2006/relationships/slideLayout" Target="../slideLayouts/slideLayout160.xml"/><Relationship Id="rId2" Type="http://schemas.openxmlformats.org/officeDocument/2006/relationships/slideLayout" Target="../slideLayouts/slideLayout150.xml"/><Relationship Id="rId1" Type="http://schemas.openxmlformats.org/officeDocument/2006/relationships/slideLayout" Target="../slideLayouts/slideLayout149.xml"/><Relationship Id="rId6" Type="http://schemas.openxmlformats.org/officeDocument/2006/relationships/slideLayout" Target="../slideLayouts/slideLayout154.xml"/><Relationship Id="rId11" Type="http://schemas.openxmlformats.org/officeDocument/2006/relationships/slideLayout" Target="../slideLayouts/slideLayout159.xml"/><Relationship Id="rId5" Type="http://schemas.openxmlformats.org/officeDocument/2006/relationships/slideLayout" Target="../slideLayouts/slideLayout153.xml"/><Relationship Id="rId10" Type="http://schemas.openxmlformats.org/officeDocument/2006/relationships/slideLayout" Target="../slideLayouts/slideLayout158.xml"/><Relationship Id="rId4" Type="http://schemas.openxmlformats.org/officeDocument/2006/relationships/slideLayout" Target="../slideLayouts/slideLayout152.xml"/><Relationship Id="rId9" Type="http://schemas.openxmlformats.org/officeDocument/2006/relationships/slideLayout" Target="../slideLayouts/slideLayout157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8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63.xml"/><Relationship Id="rId7" Type="http://schemas.openxmlformats.org/officeDocument/2006/relationships/slideLayout" Target="../slideLayouts/slideLayout167.xml"/><Relationship Id="rId12" Type="http://schemas.openxmlformats.org/officeDocument/2006/relationships/slideLayout" Target="../slideLayouts/slideLayout172.xml"/><Relationship Id="rId2" Type="http://schemas.openxmlformats.org/officeDocument/2006/relationships/slideLayout" Target="../slideLayouts/slideLayout162.xml"/><Relationship Id="rId1" Type="http://schemas.openxmlformats.org/officeDocument/2006/relationships/slideLayout" Target="../slideLayouts/slideLayout161.xml"/><Relationship Id="rId6" Type="http://schemas.openxmlformats.org/officeDocument/2006/relationships/slideLayout" Target="../slideLayouts/slideLayout166.xml"/><Relationship Id="rId11" Type="http://schemas.openxmlformats.org/officeDocument/2006/relationships/slideLayout" Target="../slideLayouts/slideLayout171.xml"/><Relationship Id="rId5" Type="http://schemas.openxmlformats.org/officeDocument/2006/relationships/slideLayout" Target="../slideLayouts/slideLayout165.xml"/><Relationship Id="rId10" Type="http://schemas.openxmlformats.org/officeDocument/2006/relationships/slideLayout" Target="../slideLayouts/slideLayout170.xml"/><Relationship Id="rId4" Type="http://schemas.openxmlformats.org/officeDocument/2006/relationships/slideLayout" Target="../slideLayouts/slideLayout164.xml"/><Relationship Id="rId9" Type="http://schemas.openxmlformats.org/officeDocument/2006/relationships/slideLayout" Target="../slideLayouts/slideLayout169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0.xml"/><Relationship Id="rId13" Type="http://schemas.openxmlformats.org/officeDocument/2006/relationships/theme" Target="../theme/theme16.xml"/><Relationship Id="rId3" Type="http://schemas.openxmlformats.org/officeDocument/2006/relationships/slideLayout" Target="../slideLayouts/slideLayout175.xml"/><Relationship Id="rId7" Type="http://schemas.openxmlformats.org/officeDocument/2006/relationships/slideLayout" Target="../slideLayouts/slideLayout179.xml"/><Relationship Id="rId12" Type="http://schemas.openxmlformats.org/officeDocument/2006/relationships/slideLayout" Target="../slideLayouts/slideLayout184.xml"/><Relationship Id="rId2" Type="http://schemas.openxmlformats.org/officeDocument/2006/relationships/slideLayout" Target="../slideLayouts/slideLayout174.xml"/><Relationship Id="rId1" Type="http://schemas.openxmlformats.org/officeDocument/2006/relationships/slideLayout" Target="../slideLayouts/slideLayout173.xml"/><Relationship Id="rId6" Type="http://schemas.openxmlformats.org/officeDocument/2006/relationships/slideLayout" Target="../slideLayouts/slideLayout178.xml"/><Relationship Id="rId11" Type="http://schemas.openxmlformats.org/officeDocument/2006/relationships/slideLayout" Target="../slideLayouts/slideLayout183.xml"/><Relationship Id="rId5" Type="http://schemas.openxmlformats.org/officeDocument/2006/relationships/slideLayout" Target="../slideLayouts/slideLayout177.xml"/><Relationship Id="rId10" Type="http://schemas.openxmlformats.org/officeDocument/2006/relationships/slideLayout" Target="../slideLayouts/slideLayout182.xml"/><Relationship Id="rId4" Type="http://schemas.openxmlformats.org/officeDocument/2006/relationships/slideLayout" Target="../slideLayouts/slideLayout176.xml"/><Relationship Id="rId9" Type="http://schemas.openxmlformats.org/officeDocument/2006/relationships/slideLayout" Target="../slideLayouts/slideLayout181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2.xml"/><Relationship Id="rId13" Type="http://schemas.openxmlformats.org/officeDocument/2006/relationships/theme" Target="../theme/theme17.xml"/><Relationship Id="rId3" Type="http://schemas.openxmlformats.org/officeDocument/2006/relationships/slideLayout" Target="../slideLayouts/slideLayout187.xml"/><Relationship Id="rId7" Type="http://schemas.openxmlformats.org/officeDocument/2006/relationships/slideLayout" Target="../slideLayouts/slideLayout191.xml"/><Relationship Id="rId12" Type="http://schemas.openxmlformats.org/officeDocument/2006/relationships/slideLayout" Target="../slideLayouts/slideLayout196.xml"/><Relationship Id="rId2" Type="http://schemas.openxmlformats.org/officeDocument/2006/relationships/slideLayout" Target="../slideLayouts/slideLayout186.xml"/><Relationship Id="rId1" Type="http://schemas.openxmlformats.org/officeDocument/2006/relationships/slideLayout" Target="../slideLayouts/slideLayout185.xml"/><Relationship Id="rId6" Type="http://schemas.openxmlformats.org/officeDocument/2006/relationships/slideLayout" Target="../slideLayouts/slideLayout190.xml"/><Relationship Id="rId11" Type="http://schemas.openxmlformats.org/officeDocument/2006/relationships/slideLayout" Target="../slideLayouts/slideLayout195.xml"/><Relationship Id="rId5" Type="http://schemas.openxmlformats.org/officeDocument/2006/relationships/slideLayout" Target="../slideLayouts/slideLayout189.xml"/><Relationship Id="rId10" Type="http://schemas.openxmlformats.org/officeDocument/2006/relationships/slideLayout" Target="../slideLayouts/slideLayout194.xml"/><Relationship Id="rId4" Type="http://schemas.openxmlformats.org/officeDocument/2006/relationships/slideLayout" Target="../slideLayouts/slideLayout188.xml"/><Relationship Id="rId9" Type="http://schemas.openxmlformats.org/officeDocument/2006/relationships/slideLayout" Target="../slideLayouts/slideLayout193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4.xml"/><Relationship Id="rId13" Type="http://schemas.openxmlformats.org/officeDocument/2006/relationships/theme" Target="../theme/theme18.xml"/><Relationship Id="rId3" Type="http://schemas.openxmlformats.org/officeDocument/2006/relationships/slideLayout" Target="../slideLayouts/slideLayout199.xml"/><Relationship Id="rId7" Type="http://schemas.openxmlformats.org/officeDocument/2006/relationships/slideLayout" Target="../slideLayouts/slideLayout203.xml"/><Relationship Id="rId12" Type="http://schemas.openxmlformats.org/officeDocument/2006/relationships/slideLayout" Target="../slideLayouts/slideLayout208.xml"/><Relationship Id="rId2" Type="http://schemas.openxmlformats.org/officeDocument/2006/relationships/slideLayout" Target="../slideLayouts/slideLayout198.xml"/><Relationship Id="rId1" Type="http://schemas.openxmlformats.org/officeDocument/2006/relationships/slideLayout" Target="../slideLayouts/slideLayout197.xml"/><Relationship Id="rId6" Type="http://schemas.openxmlformats.org/officeDocument/2006/relationships/slideLayout" Target="../slideLayouts/slideLayout202.xml"/><Relationship Id="rId11" Type="http://schemas.openxmlformats.org/officeDocument/2006/relationships/slideLayout" Target="../slideLayouts/slideLayout207.xml"/><Relationship Id="rId5" Type="http://schemas.openxmlformats.org/officeDocument/2006/relationships/slideLayout" Target="../slideLayouts/slideLayout201.xml"/><Relationship Id="rId10" Type="http://schemas.openxmlformats.org/officeDocument/2006/relationships/slideLayout" Target="../slideLayouts/slideLayout206.xml"/><Relationship Id="rId4" Type="http://schemas.openxmlformats.org/officeDocument/2006/relationships/slideLayout" Target="../slideLayouts/slideLayout200.xml"/><Relationship Id="rId9" Type="http://schemas.openxmlformats.org/officeDocument/2006/relationships/slideLayout" Target="../slideLayouts/slideLayout205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6.xml"/><Relationship Id="rId13" Type="http://schemas.openxmlformats.org/officeDocument/2006/relationships/theme" Target="../theme/theme19.xml"/><Relationship Id="rId3" Type="http://schemas.openxmlformats.org/officeDocument/2006/relationships/slideLayout" Target="../slideLayouts/slideLayout211.xml"/><Relationship Id="rId7" Type="http://schemas.openxmlformats.org/officeDocument/2006/relationships/slideLayout" Target="../slideLayouts/slideLayout215.xml"/><Relationship Id="rId12" Type="http://schemas.openxmlformats.org/officeDocument/2006/relationships/slideLayout" Target="../slideLayouts/slideLayout220.xml"/><Relationship Id="rId2" Type="http://schemas.openxmlformats.org/officeDocument/2006/relationships/slideLayout" Target="../slideLayouts/slideLayout210.xml"/><Relationship Id="rId1" Type="http://schemas.openxmlformats.org/officeDocument/2006/relationships/slideLayout" Target="../slideLayouts/slideLayout209.xml"/><Relationship Id="rId6" Type="http://schemas.openxmlformats.org/officeDocument/2006/relationships/slideLayout" Target="../slideLayouts/slideLayout214.xml"/><Relationship Id="rId11" Type="http://schemas.openxmlformats.org/officeDocument/2006/relationships/slideLayout" Target="../slideLayouts/slideLayout219.xml"/><Relationship Id="rId5" Type="http://schemas.openxmlformats.org/officeDocument/2006/relationships/slideLayout" Target="../slideLayouts/slideLayout213.xml"/><Relationship Id="rId10" Type="http://schemas.openxmlformats.org/officeDocument/2006/relationships/slideLayout" Target="../slideLayouts/slideLayout218.xml"/><Relationship Id="rId4" Type="http://schemas.openxmlformats.org/officeDocument/2006/relationships/slideLayout" Target="../slideLayouts/slideLayout212.xml"/><Relationship Id="rId9" Type="http://schemas.openxmlformats.org/officeDocument/2006/relationships/slideLayout" Target="../slideLayouts/slideLayout21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13" Type="http://schemas.openxmlformats.org/officeDocument/2006/relationships/theme" Target="../theme/theme20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slideLayout" Target="../slideLayouts/slideLayout232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0.xml"/><Relationship Id="rId13" Type="http://schemas.openxmlformats.org/officeDocument/2006/relationships/theme" Target="../theme/theme21.xml"/><Relationship Id="rId3" Type="http://schemas.openxmlformats.org/officeDocument/2006/relationships/slideLayout" Target="../slideLayouts/slideLayout235.xml"/><Relationship Id="rId7" Type="http://schemas.openxmlformats.org/officeDocument/2006/relationships/slideLayout" Target="../slideLayouts/slideLayout239.xml"/><Relationship Id="rId12" Type="http://schemas.openxmlformats.org/officeDocument/2006/relationships/slideLayout" Target="../slideLayouts/slideLayout244.xml"/><Relationship Id="rId2" Type="http://schemas.openxmlformats.org/officeDocument/2006/relationships/slideLayout" Target="../slideLayouts/slideLayout234.xml"/><Relationship Id="rId1" Type="http://schemas.openxmlformats.org/officeDocument/2006/relationships/slideLayout" Target="../slideLayouts/slideLayout233.xml"/><Relationship Id="rId6" Type="http://schemas.openxmlformats.org/officeDocument/2006/relationships/slideLayout" Target="../slideLayouts/slideLayout238.xml"/><Relationship Id="rId11" Type="http://schemas.openxmlformats.org/officeDocument/2006/relationships/slideLayout" Target="../slideLayouts/slideLayout243.xml"/><Relationship Id="rId5" Type="http://schemas.openxmlformats.org/officeDocument/2006/relationships/slideLayout" Target="../slideLayouts/slideLayout237.xml"/><Relationship Id="rId10" Type="http://schemas.openxmlformats.org/officeDocument/2006/relationships/slideLayout" Target="../slideLayouts/slideLayout242.xml"/><Relationship Id="rId4" Type="http://schemas.openxmlformats.org/officeDocument/2006/relationships/slideLayout" Target="../slideLayouts/slideLayout236.xml"/><Relationship Id="rId9" Type="http://schemas.openxmlformats.org/officeDocument/2006/relationships/slideLayout" Target="../slideLayouts/slideLayout241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2.xml"/><Relationship Id="rId13" Type="http://schemas.openxmlformats.org/officeDocument/2006/relationships/theme" Target="../theme/theme22.xml"/><Relationship Id="rId3" Type="http://schemas.openxmlformats.org/officeDocument/2006/relationships/slideLayout" Target="../slideLayouts/slideLayout247.xml"/><Relationship Id="rId7" Type="http://schemas.openxmlformats.org/officeDocument/2006/relationships/slideLayout" Target="../slideLayouts/slideLayout251.xml"/><Relationship Id="rId12" Type="http://schemas.openxmlformats.org/officeDocument/2006/relationships/slideLayout" Target="../slideLayouts/slideLayout256.xml"/><Relationship Id="rId2" Type="http://schemas.openxmlformats.org/officeDocument/2006/relationships/slideLayout" Target="../slideLayouts/slideLayout246.xml"/><Relationship Id="rId1" Type="http://schemas.openxmlformats.org/officeDocument/2006/relationships/slideLayout" Target="../slideLayouts/slideLayout245.xml"/><Relationship Id="rId6" Type="http://schemas.openxmlformats.org/officeDocument/2006/relationships/slideLayout" Target="../slideLayouts/slideLayout250.xml"/><Relationship Id="rId11" Type="http://schemas.openxmlformats.org/officeDocument/2006/relationships/slideLayout" Target="../slideLayouts/slideLayout255.xml"/><Relationship Id="rId5" Type="http://schemas.openxmlformats.org/officeDocument/2006/relationships/slideLayout" Target="../slideLayouts/slideLayout249.xml"/><Relationship Id="rId10" Type="http://schemas.openxmlformats.org/officeDocument/2006/relationships/slideLayout" Target="../slideLayouts/slideLayout254.xml"/><Relationship Id="rId4" Type="http://schemas.openxmlformats.org/officeDocument/2006/relationships/slideLayout" Target="../slideLayouts/slideLayout248.xml"/><Relationship Id="rId9" Type="http://schemas.openxmlformats.org/officeDocument/2006/relationships/slideLayout" Target="../slideLayouts/slideLayout253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4.xml"/><Relationship Id="rId13" Type="http://schemas.openxmlformats.org/officeDocument/2006/relationships/theme" Target="../theme/theme23.xml"/><Relationship Id="rId3" Type="http://schemas.openxmlformats.org/officeDocument/2006/relationships/slideLayout" Target="../slideLayouts/slideLayout259.xml"/><Relationship Id="rId7" Type="http://schemas.openxmlformats.org/officeDocument/2006/relationships/slideLayout" Target="../slideLayouts/slideLayout263.xml"/><Relationship Id="rId12" Type="http://schemas.openxmlformats.org/officeDocument/2006/relationships/slideLayout" Target="../slideLayouts/slideLayout268.xml"/><Relationship Id="rId2" Type="http://schemas.openxmlformats.org/officeDocument/2006/relationships/slideLayout" Target="../slideLayouts/slideLayout258.xml"/><Relationship Id="rId1" Type="http://schemas.openxmlformats.org/officeDocument/2006/relationships/slideLayout" Target="../slideLayouts/slideLayout257.xml"/><Relationship Id="rId6" Type="http://schemas.openxmlformats.org/officeDocument/2006/relationships/slideLayout" Target="../slideLayouts/slideLayout262.xml"/><Relationship Id="rId11" Type="http://schemas.openxmlformats.org/officeDocument/2006/relationships/slideLayout" Target="../slideLayouts/slideLayout267.xml"/><Relationship Id="rId5" Type="http://schemas.openxmlformats.org/officeDocument/2006/relationships/slideLayout" Target="../slideLayouts/slideLayout261.xml"/><Relationship Id="rId10" Type="http://schemas.openxmlformats.org/officeDocument/2006/relationships/slideLayout" Target="../slideLayouts/slideLayout266.xml"/><Relationship Id="rId4" Type="http://schemas.openxmlformats.org/officeDocument/2006/relationships/slideLayout" Target="../slideLayouts/slideLayout260.xml"/><Relationship Id="rId9" Type="http://schemas.openxmlformats.org/officeDocument/2006/relationships/slideLayout" Target="../slideLayouts/slideLayout265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6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71.xml"/><Relationship Id="rId7" Type="http://schemas.openxmlformats.org/officeDocument/2006/relationships/slideLayout" Target="../slideLayouts/slideLayout275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70.xml"/><Relationship Id="rId1" Type="http://schemas.openxmlformats.org/officeDocument/2006/relationships/slideLayout" Target="../slideLayouts/slideLayout269.xml"/><Relationship Id="rId6" Type="http://schemas.openxmlformats.org/officeDocument/2006/relationships/slideLayout" Target="../slideLayouts/slideLayout274.xml"/><Relationship Id="rId11" Type="http://schemas.openxmlformats.org/officeDocument/2006/relationships/slideLayout" Target="../slideLayouts/slideLayout279.xml"/><Relationship Id="rId5" Type="http://schemas.openxmlformats.org/officeDocument/2006/relationships/slideLayout" Target="../slideLayouts/slideLayout273.xml"/><Relationship Id="rId10" Type="http://schemas.openxmlformats.org/officeDocument/2006/relationships/slideLayout" Target="../slideLayouts/slideLayout278.xml"/><Relationship Id="rId4" Type="http://schemas.openxmlformats.org/officeDocument/2006/relationships/slideLayout" Target="../slideLayouts/slideLayout272.xml"/><Relationship Id="rId9" Type="http://schemas.openxmlformats.org/officeDocument/2006/relationships/slideLayout" Target="../slideLayouts/slideLayout277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7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82.xml"/><Relationship Id="rId7" Type="http://schemas.openxmlformats.org/officeDocument/2006/relationships/slideLayout" Target="../slideLayouts/slideLayout286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81.xml"/><Relationship Id="rId1" Type="http://schemas.openxmlformats.org/officeDocument/2006/relationships/slideLayout" Target="../slideLayouts/slideLayout280.xml"/><Relationship Id="rId6" Type="http://schemas.openxmlformats.org/officeDocument/2006/relationships/slideLayout" Target="../slideLayouts/slideLayout285.xml"/><Relationship Id="rId11" Type="http://schemas.openxmlformats.org/officeDocument/2006/relationships/slideLayout" Target="../slideLayouts/slideLayout290.xml"/><Relationship Id="rId5" Type="http://schemas.openxmlformats.org/officeDocument/2006/relationships/slideLayout" Target="../slideLayouts/slideLayout284.xml"/><Relationship Id="rId10" Type="http://schemas.openxmlformats.org/officeDocument/2006/relationships/slideLayout" Target="../slideLayouts/slideLayout289.xml"/><Relationship Id="rId4" Type="http://schemas.openxmlformats.org/officeDocument/2006/relationships/slideLayout" Target="../slideLayouts/slideLayout283.xml"/><Relationship Id="rId9" Type="http://schemas.openxmlformats.org/officeDocument/2006/relationships/slideLayout" Target="../slideLayouts/slideLayout288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93.xml"/><Relationship Id="rId7" Type="http://schemas.openxmlformats.org/officeDocument/2006/relationships/slideLayout" Target="../slideLayouts/slideLayout297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92.xml"/><Relationship Id="rId1" Type="http://schemas.openxmlformats.org/officeDocument/2006/relationships/slideLayout" Target="../slideLayouts/slideLayout291.xml"/><Relationship Id="rId6" Type="http://schemas.openxmlformats.org/officeDocument/2006/relationships/slideLayout" Target="../slideLayouts/slideLayout296.xml"/><Relationship Id="rId11" Type="http://schemas.openxmlformats.org/officeDocument/2006/relationships/slideLayout" Target="../slideLayouts/slideLayout301.xml"/><Relationship Id="rId5" Type="http://schemas.openxmlformats.org/officeDocument/2006/relationships/slideLayout" Target="../slideLayouts/slideLayout295.xml"/><Relationship Id="rId10" Type="http://schemas.openxmlformats.org/officeDocument/2006/relationships/slideLayout" Target="../slideLayouts/slideLayout300.xml"/><Relationship Id="rId4" Type="http://schemas.openxmlformats.org/officeDocument/2006/relationships/slideLayout" Target="../slideLayouts/slideLayout294.xml"/><Relationship Id="rId9" Type="http://schemas.openxmlformats.org/officeDocument/2006/relationships/slideLayout" Target="../slideLayouts/slideLayout299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04.xml"/><Relationship Id="rId7" Type="http://schemas.openxmlformats.org/officeDocument/2006/relationships/slideLayout" Target="../slideLayouts/slideLayout308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303.xml"/><Relationship Id="rId1" Type="http://schemas.openxmlformats.org/officeDocument/2006/relationships/slideLayout" Target="../slideLayouts/slideLayout302.xml"/><Relationship Id="rId6" Type="http://schemas.openxmlformats.org/officeDocument/2006/relationships/slideLayout" Target="../slideLayouts/slideLayout307.xml"/><Relationship Id="rId11" Type="http://schemas.openxmlformats.org/officeDocument/2006/relationships/slideLayout" Target="../slideLayouts/slideLayout312.xml"/><Relationship Id="rId5" Type="http://schemas.openxmlformats.org/officeDocument/2006/relationships/slideLayout" Target="../slideLayouts/slideLayout306.xml"/><Relationship Id="rId10" Type="http://schemas.openxmlformats.org/officeDocument/2006/relationships/slideLayout" Target="../slideLayouts/slideLayout311.xml"/><Relationship Id="rId4" Type="http://schemas.openxmlformats.org/officeDocument/2006/relationships/slideLayout" Target="../slideLayouts/slideLayout305.xml"/><Relationship Id="rId9" Type="http://schemas.openxmlformats.org/officeDocument/2006/relationships/slideLayout" Target="../slideLayouts/slideLayout310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15.xml"/><Relationship Id="rId7" Type="http://schemas.openxmlformats.org/officeDocument/2006/relationships/slideLayout" Target="../slideLayouts/slideLayout319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314.xml"/><Relationship Id="rId1" Type="http://schemas.openxmlformats.org/officeDocument/2006/relationships/slideLayout" Target="../slideLayouts/slideLayout313.xml"/><Relationship Id="rId6" Type="http://schemas.openxmlformats.org/officeDocument/2006/relationships/slideLayout" Target="../slideLayouts/slideLayout318.xml"/><Relationship Id="rId11" Type="http://schemas.openxmlformats.org/officeDocument/2006/relationships/slideLayout" Target="../slideLayouts/slideLayout323.xml"/><Relationship Id="rId5" Type="http://schemas.openxmlformats.org/officeDocument/2006/relationships/slideLayout" Target="../slideLayouts/slideLayout317.xml"/><Relationship Id="rId10" Type="http://schemas.openxmlformats.org/officeDocument/2006/relationships/slideLayout" Target="../slideLayouts/slideLayout322.xml"/><Relationship Id="rId4" Type="http://schemas.openxmlformats.org/officeDocument/2006/relationships/slideLayout" Target="../slideLayouts/slideLayout316.xml"/><Relationship Id="rId9" Type="http://schemas.openxmlformats.org/officeDocument/2006/relationships/slideLayout" Target="../slideLayouts/slideLayout321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26.xml"/><Relationship Id="rId7" Type="http://schemas.openxmlformats.org/officeDocument/2006/relationships/slideLayout" Target="../slideLayouts/slideLayout330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25.xml"/><Relationship Id="rId1" Type="http://schemas.openxmlformats.org/officeDocument/2006/relationships/slideLayout" Target="../slideLayouts/slideLayout324.xml"/><Relationship Id="rId6" Type="http://schemas.openxmlformats.org/officeDocument/2006/relationships/slideLayout" Target="../slideLayouts/slideLayout329.xml"/><Relationship Id="rId11" Type="http://schemas.openxmlformats.org/officeDocument/2006/relationships/slideLayout" Target="../slideLayouts/slideLayout334.xml"/><Relationship Id="rId5" Type="http://schemas.openxmlformats.org/officeDocument/2006/relationships/slideLayout" Target="../slideLayouts/slideLayout328.xml"/><Relationship Id="rId10" Type="http://schemas.openxmlformats.org/officeDocument/2006/relationships/slideLayout" Target="../slideLayouts/slideLayout333.xml"/><Relationship Id="rId4" Type="http://schemas.openxmlformats.org/officeDocument/2006/relationships/slideLayout" Target="../slideLayouts/slideLayout327.xml"/><Relationship Id="rId9" Type="http://schemas.openxmlformats.org/officeDocument/2006/relationships/slideLayout" Target="../slideLayouts/slideLayout33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37.xml"/><Relationship Id="rId7" Type="http://schemas.openxmlformats.org/officeDocument/2006/relationships/slideLayout" Target="../slideLayouts/slideLayout341.xml"/><Relationship Id="rId12" Type="http://schemas.openxmlformats.org/officeDocument/2006/relationships/theme" Target="../theme/theme30.xml"/><Relationship Id="rId2" Type="http://schemas.openxmlformats.org/officeDocument/2006/relationships/slideLayout" Target="../slideLayouts/slideLayout336.xml"/><Relationship Id="rId1" Type="http://schemas.openxmlformats.org/officeDocument/2006/relationships/slideLayout" Target="../slideLayouts/slideLayout335.xml"/><Relationship Id="rId6" Type="http://schemas.openxmlformats.org/officeDocument/2006/relationships/slideLayout" Target="../slideLayouts/slideLayout340.xml"/><Relationship Id="rId11" Type="http://schemas.openxmlformats.org/officeDocument/2006/relationships/slideLayout" Target="../slideLayouts/slideLayout345.xml"/><Relationship Id="rId5" Type="http://schemas.openxmlformats.org/officeDocument/2006/relationships/slideLayout" Target="../slideLayouts/slideLayout339.xml"/><Relationship Id="rId10" Type="http://schemas.openxmlformats.org/officeDocument/2006/relationships/slideLayout" Target="../slideLayouts/slideLayout344.xml"/><Relationship Id="rId4" Type="http://schemas.openxmlformats.org/officeDocument/2006/relationships/slideLayout" Target="../slideLayouts/slideLayout338.xml"/><Relationship Id="rId9" Type="http://schemas.openxmlformats.org/officeDocument/2006/relationships/slideLayout" Target="../slideLayouts/slideLayout343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3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48.xml"/><Relationship Id="rId7" Type="http://schemas.openxmlformats.org/officeDocument/2006/relationships/slideLayout" Target="../slideLayouts/slideLayout352.xml"/><Relationship Id="rId12" Type="http://schemas.openxmlformats.org/officeDocument/2006/relationships/theme" Target="../theme/theme31.xml"/><Relationship Id="rId2" Type="http://schemas.openxmlformats.org/officeDocument/2006/relationships/slideLayout" Target="../slideLayouts/slideLayout347.xml"/><Relationship Id="rId1" Type="http://schemas.openxmlformats.org/officeDocument/2006/relationships/slideLayout" Target="../slideLayouts/slideLayout346.xml"/><Relationship Id="rId6" Type="http://schemas.openxmlformats.org/officeDocument/2006/relationships/slideLayout" Target="../slideLayouts/slideLayout351.xml"/><Relationship Id="rId11" Type="http://schemas.openxmlformats.org/officeDocument/2006/relationships/slideLayout" Target="../slideLayouts/slideLayout356.xml"/><Relationship Id="rId5" Type="http://schemas.openxmlformats.org/officeDocument/2006/relationships/slideLayout" Target="../slideLayouts/slideLayout350.xml"/><Relationship Id="rId10" Type="http://schemas.openxmlformats.org/officeDocument/2006/relationships/slideLayout" Target="../slideLayouts/slideLayout355.xml"/><Relationship Id="rId4" Type="http://schemas.openxmlformats.org/officeDocument/2006/relationships/slideLayout" Target="../slideLayouts/slideLayout349.xml"/><Relationship Id="rId9" Type="http://schemas.openxmlformats.org/officeDocument/2006/relationships/slideLayout" Target="../slideLayouts/slideLayout354.xml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4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59.xml"/><Relationship Id="rId7" Type="http://schemas.openxmlformats.org/officeDocument/2006/relationships/slideLayout" Target="../slideLayouts/slideLayout363.xml"/><Relationship Id="rId12" Type="http://schemas.openxmlformats.org/officeDocument/2006/relationships/theme" Target="../theme/theme32.xml"/><Relationship Id="rId2" Type="http://schemas.openxmlformats.org/officeDocument/2006/relationships/slideLayout" Target="../slideLayouts/slideLayout358.xml"/><Relationship Id="rId1" Type="http://schemas.openxmlformats.org/officeDocument/2006/relationships/slideLayout" Target="../slideLayouts/slideLayout357.xml"/><Relationship Id="rId6" Type="http://schemas.openxmlformats.org/officeDocument/2006/relationships/slideLayout" Target="../slideLayouts/slideLayout362.xml"/><Relationship Id="rId11" Type="http://schemas.openxmlformats.org/officeDocument/2006/relationships/slideLayout" Target="../slideLayouts/slideLayout367.xml"/><Relationship Id="rId5" Type="http://schemas.openxmlformats.org/officeDocument/2006/relationships/slideLayout" Target="../slideLayouts/slideLayout361.xml"/><Relationship Id="rId10" Type="http://schemas.openxmlformats.org/officeDocument/2006/relationships/slideLayout" Target="../slideLayouts/slideLayout366.xml"/><Relationship Id="rId4" Type="http://schemas.openxmlformats.org/officeDocument/2006/relationships/slideLayout" Target="../slideLayouts/slideLayout360.xml"/><Relationship Id="rId9" Type="http://schemas.openxmlformats.org/officeDocument/2006/relationships/slideLayout" Target="../slideLayouts/slideLayout365.xml"/></Relationships>
</file>

<file path=ppt/slideMasters/_rels/slideMaster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5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70.xml"/><Relationship Id="rId7" Type="http://schemas.openxmlformats.org/officeDocument/2006/relationships/slideLayout" Target="../slideLayouts/slideLayout374.xml"/><Relationship Id="rId12" Type="http://schemas.openxmlformats.org/officeDocument/2006/relationships/theme" Target="../theme/theme33.xml"/><Relationship Id="rId2" Type="http://schemas.openxmlformats.org/officeDocument/2006/relationships/slideLayout" Target="../slideLayouts/slideLayout369.xml"/><Relationship Id="rId1" Type="http://schemas.openxmlformats.org/officeDocument/2006/relationships/slideLayout" Target="../slideLayouts/slideLayout368.xml"/><Relationship Id="rId6" Type="http://schemas.openxmlformats.org/officeDocument/2006/relationships/slideLayout" Target="../slideLayouts/slideLayout373.xml"/><Relationship Id="rId11" Type="http://schemas.openxmlformats.org/officeDocument/2006/relationships/slideLayout" Target="../slideLayouts/slideLayout378.xml"/><Relationship Id="rId5" Type="http://schemas.openxmlformats.org/officeDocument/2006/relationships/slideLayout" Target="../slideLayouts/slideLayout372.xml"/><Relationship Id="rId10" Type="http://schemas.openxmlformats.org/officeDocument/2006/relationships/slideLayout" Target="../slideLayouts/slideLayout377.xml"/><Relationship Id="rId4" Type="http://schemas.openxmlformats.org/officeDocument/2006/relationships/slideLayout" Target="../slideLayouts/slideLayout371.xml"/><Relationship Id="rId9" Type="http://schemas.openxmlformats.org/officeDocument/2006/relationships/slideLayout" Target="../slideLayouts/slideLayout376.xml"/></Relationships>
</file>

<file path=ppt/slideMasters/_rels/slideMaster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6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81.xml"/><Relationship Id="rId7" Type="http://schemas.openxmlformats.org/officeDocument/2006/relationships/slideLayout" Target="../slideLayouts/slideLayout385.xml"/><Relationship Id="rId12" Type="http://schemas.openxmlformats.org/officeDocument/2006/relationships/theme" Target="../theme/theme34.xml"/><Relationship Id="rId2" Type="http://schemas.openxmlformats.org/officeDocument/2006/relationships/slideLayout" Target="../slideLayouts/slideLayout380.xml"/><Relationship Id="rId1" Type="http://schemas.openxmlformats.org/officeDocument/2006/relationships/slideLayout" Target="../slideLayouts/slideLayout379.xml"/><Relationship Id="rId6" Type="http://schemas.openxmlformats.org/officeDocument/2006/relationships/slideLayout" Target="../slideLayouts/slideLayout384.xml"/><Relationship Id="rId11" Type="http://schemas.openxmlformats.org/officeDocument/2006/relationships/slideLayout" Target="../slideLayouts/slideLayout389.xml"/><Relationship Id="rId5" Type="http://schemas.openxmlformats.org/officeDocument/2006/relationships/slideLayout" Target="../slideLayouts/slideLayout383.xml"/><Relationship Id="rId10" Type="http://schemas.openxmlformats.org/officeDocument/2006/relationships/slideLayout" Target="../slideLayouts/slideLayout388.xml"/><Relationship Id="rId4" Type="http://schemas.openxmlformats.org/officeDocument/2006/relationships/slideLayout" Target="../slideLayouts/slideLayout382.xml"/><Relationship Id="rId9" Type="http://schemas.openxmlformats.org/officeDocument/2006/relationships/slideLayout" Target="../slideLayouts/slideLayout387.xml"/></Relationships>
</file>

<file path=ppt/slideMasters/_rels/slideMaster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7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92.xml"/><Relationship Id="rId7" Type="http://schemas.openxmlformats.org/officeDocument/2006/relationships/slideLayout" Target="../slideLayouts/slideLayout396.xml"/><Relationship Id="rId12" Type="http://schemas.openxmlformats.org/officeDocument/2006/relationships/theme" Target="../theme/theme35.xml"/><Relationship Id="rId2" Type="http://schemas.openxmlformats.org/officeDocument/2006/relationships/slideLayout" Target="../slideLayouts/slideLayout391.xml"/><Relationship Id="rId1" Type="http://schemas.openxmlformats.org/officeDocument/2006/relationships/slideLayout" Target="../slideLayouts/slideLayout390.xml"/><Relationship Id="rId6" Type="http://schemas.openxmlformats.org/officeDocument/2006/relationships/slideLayout" Target="../slideLayouts/slideLayout395.xml"/><Relationship Id="rId11" Type="http://schemas.openxmlformats.org/officeDocument/2006/relationships/slideLayout" Target="../slideLayouts/slideLayout400.xml"/><Relationship Id="rId5" Type="http://schemas.openxmlformats.org/officeDocument/2006/relationships/slideLayout" Target="../slideLayouts/slideLayout394.xml"/><Relationship Id="rId10" Type="http://schemas.openxmlformats.org/officeDocument/2006/relationships/slideLayout" Target="../slideLayouts/slideLayout399.xml"/><Relationship Id="rId4" Type="http://schemas.openxmlformats.org/officeDocument/2006/relationships/slideLayout" Target="../slideLayouts/slideLayout393.xml"/><Relationship Id="rId9" Type="http://schemas.openxmlformats.org/officeDocument/2006/relationships/slideLayout" Target="../slideLayouts/slideLayout398.xml"/></Relationships>
</file>

<file path=ppt/slideMasters/_rels/slideMaster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403.xml"/><Relationship Id="rId7" Type="http://schemas.openxmlformats.org/officeDocument/2006/relationships/slideLayout" Target="../slideLayouts/slideLayout407.xml"/><Relationship Id="rId12" Type="http://schemas.openxmlformats.org/officeDocument/2006/relationships/theme" Target="../theme/theme36.xml"/><Relationship Id="rId2" Type="http://schemas.openxmlformats.org/officeDocument/2006/relationships/slideLayout" Target="../slideLayouts/slideLayout402.xml"/><Relationship Id="rId1" Type="http://schemas.openxmlformats.org/officeDocument/2006/relationships/slideLayout" Target="../slideLayouts/slideLayout401.xml"/><Relationship Id="rId6" Type="http://schemas.openxmlformats.org/officeDocument/2006/relationships/slideLayout" Target="../slideLayouts/slideLayout406.xml"/><Relationship Id="rId11" Type="http://schemas.openxmlformats.org/officeDocument/2006/relationships/slideLayout" Target="../slideLayouts/slideLayout411.xml"/><Relationship Id="rId5" Type="http://schemas.openxmlformats.org/officeDocument/2006/relationships/slideLayout" Target="../slideLayouts/slideLayout405.xml"/><Relationship Id="rId10" Type="http://schemas.openxmlformats.org/officeDocument/2006/relationships/slideLayout" Target="../slideLayouts/slideLayout410.xml"/><Relationship Id="rId4" Type="http://schemas.openxmlformats.org/officeDocument/2006/relationships/slideLayout" Target="../slideLayouts/slideLayout404.xml"/><Relationship Id="rId9" Type="http://schemas.openxmlformats.org/officeDocument/2006/relationships/slideLayout" Target="../slideLayouts/slideLayout409.xml"/></Relationships>
</file>

<file path=ppt/slideMasters/_rels/slideMaster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9.xml"/><Relationship Id="rId3" Type="http://schemas.openxmlformats.org/officeDocument/2006/relationships/slideLayout" Target="../slideLayouts/slideLayout414.xml"/><Relationship Id="rId7" Type="http://schemas.openxmlformats.org/officeDocument/2006/relationships/slideLayout" Target="../slideLayouts/slideLayout418.xml"/><Relationship Id="rId12" Type="http://schemas.openxmlformats.org/officeDocument/2006/relationships/theme" Target="../theme/theme37.xml"/><Relationship Id="rId2" Type="http://schemas.openxmlformats.org/officeDocument/2006/relationships/slideLayout" Target="../slideLayouts/slideLayout413.xml"/><Relationship Id="rId1" Type="http://schemas.openxmlformats.org/officeDocument/2006/relationships/slideLayout" Target="../slideLayouts/slideLayout412.xml"/><Relationship Id="rId6" Type="http://schemas.openxmlformats.org/officeDocument/2006/relationships/slideLayout" Target="../slideLayouts/slideLayout417.xml"/><Relationship Id="rId11" Type="http://schemas.openxmlformats.org/officeDocument/2006/relationships/slideLayout" Target="../slideLayouts/slideLayout422.xml"/><Relationship Id="rId5" Type="http://schemas.openxmlformats.org/officeDocument/2006/relationships/slideLayout" Target="../slideLayouts/slideLayout416.xml"/><Relationship Id="rId10" Type="http://schemas.openxmlformats.org/officeDocument/2006/relationships/slideLayout" Target="../slideLayouts/slideLayout421.xml"/><Relationship Id="rId4" Type="http://schemas.openxmlformats.org/officeDocument/2006/relationships/slideLayout" Target="../slideLayouts/slideLayout415.xml"/><Relationship Id="rId9" Type="http://schemas.openxmlformats.org/officeDocument/2006/relationships/slideLayout" Target="../slideLayouts/slideLayout420.xml"/></Relationships>
</file>

<file path=ppt/slideMasters/_rels/slideMaster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0.xml"/><Relationship Id="rId3" Type="http://schemas.openxmlformats.org/officeDocument/2006/relationships/slideLayout" Target="../slideLayouts/slideLayout425.xml"/><Relationship Id="rId7" Type="http://schemas.openxmlformats.org/officeDocument/2006/relationships/slideLayout" Target="../slideLayouts/slideLayout429.xml"/><Relationship Id="rId12" Type="http://schemas.openxmlformats.org/officeDocument/2006/relationships/theme" Target="../theme/theme38.xml"/><Relationship Id="rId2" Type="http://schemas.openxmlformats.org/officeDocument/2006/relationships/slideLayout" Target="../slideLayouts/slideLayout424.xml"/><Relationship Id="rId1" Type="http://schemas.openxmlformats.org/officeDocument/2006/relationships/slideLayout" Target="../slideLayouts/slideLayout423.xml"/><Relationship Id="rId6" Type="http://schemas.openxmlformats.org/officeDocument/2006/relationships/slideLayout" Target="../slideLayouts/slideLayout428.xml"/><Relationship Id="rId11" Type="http://schemas.openxmlformats.org/officeDocument/2006/relationships/slideLayout" Target="../slideLayouts/slideLayout433.xml"/><Relationship Id="rId5" Type="http://schemas.openxmlformats.org/officeDocument/2006/relationships/slideLayout" Target="../slideLayouts/slideLayout427.xml"/><Relationship Id="rId10" Type="http://schemas.openxmlformats.org/officeDocument/2006/relationships/slideLayout" Target="../slideLayouts/slideLayout432.xml"/><Relationship Id="rId4" Type="http://schemas.openxmlformats.org/officeDocument/2006/relationships/slideLayout" Target="../slideLayouts/slideLayout426.xml"/><Relationship Id="rId9" Type="http://schemas.openxmlformats.org/officeDocument/2006/relationships/slideLayout" Target="../slideLayouts/slideLayout4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22532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2533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2534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C26A695A-015A-4FC8-8203-A9517F9DAC8B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804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400"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lt"/>
                <a:ea typeface="+mn-ea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CAB99A-E8D6-420E-9F1A-091E7C06B9BF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158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  <p:sldLayoutId id="2147483829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400"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lt"/>
                <a:ea typeface="+mn-ea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CAB99A-E8D6-420E-9F1A-091E7C06B9BF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575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  <p:sldLayoutId id="2147483842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400"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lt"/>
                <a:ea typeface="+mn-ea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CAB99A-E8D6-420E-9F1A-091E7C06B9BF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894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400"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lt"/>
                <a:ea typeface="+mn-ea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CAB99A-E8D6-420E-9F1A-091E7C06B9BF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543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  <p:sldLayoutId id="2147483868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400"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lt"/>
                <a:ea typeface="+mn-ea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CAB99A-E8D6-420E-9F1A-091E7C06B9BF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723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  <p:sldLayoutId id="214748388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400"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lt"/>
                <a:ea typeface="+mn-ea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CAB99A-E8D6-420E-9F1A-091E7C06B9BF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199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  <p:sldLayoutId id="2147483894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400"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lt"/>
                <a:ea typeface="+mn-ea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CAB99A-E8D6-420E-9F1A-091E7C06B9BF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737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6" r:id="rId1"/>
    <p:sldLayoutId id="2147483897" r:id="rId2"/>
    <p:sldLayoutId id="2147483898" r:id="rId3"/>
    <p:sldLayoutId id="2147483899" r:id="rId4"/>
    <p:sldLayoutId id="2147483900" r:id="rId5"/>
    <p:sldLayoutId id="2147483901" r:id="rId6"/>
    <p:sldLayoutId id="2147483902" r:id="rId7"/>
    <p:sldLayoutId id="2147483903" r:id="rId8"/>
    <p:sldLayoutId id="2147483904" r:id="rId9"/>
    <p:sldLayoutId id="2147483905" r:id="rId10"/>
    <p:sldLayoutId id="2147483906" r:id="rId11"/>
    <p:sldLayoutId id="2147483907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400"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lt"/>
                <a:ea typeface="+mn-ea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CAB99A-E8D6-420E-9F1A-091E7C06B9BF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307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3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400"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lt"/>
                <a:ea typeface="+mn-ea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CAB99A-E8D6-420E-9F1A-091E7C06B9BF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605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5" r:id="rId1"/>
    <p:sldLayoutId id="2147483936" r:id="rId2"/>
    <p:sldLayoutId id="2147483937" r:id="rId3"/>
    <p:sldLayoutId id="2147483938" r:id="rId4"/>
    <p:sldLayoutId id="2147483939" r:id="rId5"/>
    <p:sldLayoutId id="2147483940" r:id="rId6"/>
    <p:sldLayoutId id="2147483941" r:id="rId7"/>
    <p:sldLayoutId id="2147483942" r:id="rId8"/>
    <p:sldLayoutId id="2147483943" r:id="rId9"/>
    <p:sldLayoutId id="2147483944" r:id="rId10"/>
    <p:sldLayoutId id="2147483945" r:id="rId11"/>
    <p:sldLayoutId id="2147483946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400"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lt"/>
                <a:ea typeface="+mn-ea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CAB99A-E8D6-420E-9F1A-091E7C06B9BF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237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  <p:sldLayoutId id="2147483959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22532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2533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2534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C26A695A-015A-4FC8-8203-A9517F9DAC8B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583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400"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lt"/>
                <a:ea typeface="+mn-ea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CAB99A-E8D6-420E-9F1A-091E7C06B9BF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479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  <p:sldLayoutId id="2147483972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400"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lt"/>
                <a:ea typeface="+mn-ea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CAB99A-E8D6-420E-9F1A-091E7C06B9BF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796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4" r:id="rId1"/>
    <p:sldLayoutId id="2147483975" r:id="rId2"/>
    <p:sldLayoutId id="2147483976" r:id="rId3"/>
    <p:sldLayoutId id="2147483977" r:id="rId4"/>
    <p:sldLayoutId id="2147483978" r:id="rId5"/>
    <p:sldLayoutId id="2147483979" r:id="rId6"/>
    <p:sldLayoutId id="2147483980" r:id="rId7"/>
    <p:sldLayoutId id="2147483981" r:id="rId8"/>
    <p:sldLayoutId id="2147483982" r:id="rId9"/>
    <p:sldLayoutId id="2147483983" r:id="rId10"/>
    <p:sldLayoutId id="2147483984" r:id="rId11"/>
    <p:sldLayoutId id="2147483985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400"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lt"/>
                <a:ea typeface="+mn-ea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CAB99A-E8D6-420E-9F1A-091E7C06B9BF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315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7" r:id="rId1"/>
    <p:sldLayoutId id="2147483988" r:id="rId2"/>
    <p:sldLayoutId id="2147483989" r:id="rId3"/>
    <p:sldLayoutId id="2147483990" r:id="rId4"/>
    <p:sldLayoutId id="2147483991" r:id="rId5"/>
    <p:sldLayoutId id="2147483992" r:id="rId6"/>
    <p:sldLayoutId id="2147483993" r:id="rId7"/>
    <p:sldLayoutId id="2147483994" r:id="rId8"/>
    <p:sldLayoutId id="2147483995" r:id="rId9"/>
    <p:sldLayoutId id="2147483996" r:id="rId10"/>
    <p:sldLayoutId id="2147483997" r:id="rId11"/>
    <p:sldLayoutId id="2147483998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400"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lt"/>
                <a:ea typeface="+mn-ea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CAB99A-E8D6-420E-9F1A-091E7C06B9BF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563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  <p:sldLayoutId id="214748401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2738706-3F3F-47ED-9488-43C1F781699F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667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3" r:id="rId1"/>
    <p:sldLayoutId id="2147484014" r:id="rId2"/>
    <p:sldLayoutId id="2147484015" r:id="rId3"/>
    <p:sldLayoutId id="2147484016" r:id="rId4"/>
    <p:sldLayoutId id="2147484017" r:id="rId5"/>
    <p:sldLayoutId id="2147484018" r:id="rId6"/>
    <p:sldLayoutId id="2147484019" r:id="rId7"/>
    <p:sldLayoutId id="2147484020" r:id="rId8"/>
    <p:sldLayoutId id="2147484021" r:id="rId9"/>
    <p:sldLayoutId id="2147484022" r:id="rId10"/>
    <p:sldLayoutId id="214748402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2738706-3F3F-47ED-9488-43C1F781699F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585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5" r:id="rId1"/>
    <p:sldLayoutId id="2147484026" r:id="rId2"/>
    <p:sldLayoutId id="2147484027" r:id="rId3"/>
    <p:sldLayoutId id="2147484028" r:id="rId4"/>
    <p:sldLayoutId id="2147484029" r:id="rId5"/>
    <p:sldLayoutId id="2147484030" r:id="rId6"/>
    <p:sldLayoutId id="2147484031" r:id="rId7"/>
    <p:sldLayoutId id="2147484032" r:id="rId8"/>
    <p:sldLayoutId id="2147484033" r:id="rId9"/>
    <p:sldLayoutId id="2147484034" r:id="rId10"/>
    <p:sldLayoutId id="214748403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2738706-3F3F-47ED-9488-43C1F781699F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829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50" r:id="rId2"/>
    <p:sldLayoutId id="2147484051" r:id="rId3"/>
    <p:sldLayoutId id="2147484052" r:id="rId4"/>
    <p:sldLayoutId id="2147484053" r:id="rId5"/>
    <p:sldLayoutId id="2147484054" r:id="rId6"/>
    <p:sldLayoutId id="2147484055" r:id="rId7"/>
    <p:sldLayoutId id="2147484056" r:id="rId8"/>
    <p:sldLayoutId id="2147484057" r:id="rId9"/>
    <p:sldLayoutId id="2147484058" r:id="rId10"/>
    <p:sldLayoutId id="21474840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A0F16D4-205E-471F-93F0-00979CAA65F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109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1" r:id="rId1"/>
    <p:sldLayoutId id="2147484062" r:id="rId2"/>
    <p:sldLayoutId id="2147484063" r:id="rId3"/>
    <p:sldLayoutId id="2147484064" r:id="rId4"/>
    <p:sldLayoutId id="2147484065" r:id="rId5"/>
    <p:sldLayoutId id="2147484066" r:id="rId6"/>
    <p:sldLayoutId id="2147484067" r:id="rId7"/>
    <p:sldLayoutId id="2147484068" r:id="rId8"/>
    <p:sldLayoutId id="2147484069" r:id="rId9"/>
    <p:sldLayoutId id="2147484070" r:id="rId10"/>
    <p:sldLayoutId id="21474840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A0F16D4-205E-471F-93F0-00979CAA65F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009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3" r:id="rId1"/>
    <p:sldLayoutId id="2147484074" r:id="rId2"/>
    <p:sldLayoutId id="2147484075" r:id="rId3"/>
    <p:sldLayoutId id="2147484076" r:id="rId4"/>
    <p:sldLayoutId id="2147484077" r:id="rId5"/>
    <p:sldLayoutId id="2147484078" r:id="rId6"/>
    <p:sldLayoutId id="2147484079" r:id="rId7"/>
    <p:sldLayoutId id="2147484080" r:id="rId8"/>
    <p:sldLayoutId id="2147484081" r:id="rId9"/>
    <p:sldLayoutId id="2147484082" r:id="rId10"/>
    <p:sldLayoutId id="21474840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A0F16D4-205E-471F-93F0-00979CAA65F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816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5" r:id="rId1"/>
    <p:sldLayoutId id="2147484086" r:id="rId2"/>
    <p:sldLayoutId id="2147484087" r:id="rId3"/>
    <p:sldLayoutId id="2147484088" r:id="rId4"/>
    <p:sldLayoutId id="2147484089" r:id="rId5"/>
    <p:sldLayoutId id="2147484090" r:id="rId6"/>
    <p:sldLayoutId id="2147484091" r:id="rId7"/>
    <p:sldLayoutId id="2147484092" r:id="rId8"/>
    <p:sldLayoutId id="2147484093" r:id="rId9"/>
    <p:sldLayoutId id="2147484094" r:id="rId10"/>
    <p:sldLayoutId id="214748409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22532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2533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2534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C26A695A-015A-4FC8-8203-A9517F9DAC8B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557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A0F16D4-205E-471F-93F0-00979CAA65F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488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7" r:id="rId1"/>
    <p:sldLayoutId id="2147484098" r:id="rId2"/>
    <p:sldLayoutId id="2147484099" r:id="rId3"/>
    <p:sldLayoutId id="2147484100" r:id="rId4"/>
    <p:sldLayoutId id="2147484101" r:id="rId5"/>
    <p:sldLayoutId id="2147484102" r:id="rId6"/>
    <p:sldLayoutId id="2147484103" r:id="rId7"/>
    <p:sldLayoutId id="2147484104" r:id="rId8"/>
    <p:sldLayoutId id="2147484105" r:id="rId9"/>
    <p:sldLayoutId id="2147484106" r:id="rId10"/>
    <p:sldLayoutId id="214748410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A0F16D4-205E-471F-93F0-00979CAA65F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880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9" r:id="rId1"/>
    <p:sldLayoutId id="2147484110" r:id="rId2"/>
    <p:sldLayoutId id="2147484111" r:id="rId3"/>
    <p:sldLayoutId id="2147484112" r:id="rId4"/>
    <p:sldLayoutId id="2147484113" r:id="rId5"/>
    <p:sldLayoutId id="2147484114" r:id="rId6"/>
    <p:sldLayoutId id="2147484115" r:id="rId7"/>
    <p:sldLayoutId id="2147484116" r:id="rId8"/>
    <p:sldLayoutId id="2147484117" r:id="rId9"/>
    <p:sldLayoutId id="2147484118" r:id="rId10"/>
    <p:sldLayoutId id="214748411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A0F16D4-205E-471F-93F0-00979CAA65F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926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1" r:id="rId1"/>
    <p:sldLayoutId id="2147484122" r:id="rId2"/>
    <p:sldLayoutId id="2147484123" r:id="rId3"/>
    <p:sldLayoutId id="2147484124" r:id="rId4"/>
    <p:sldLayoutId id="2147484125" r:id="rId5"/>
    <p:sldLayoutId id="2147484126" r:id="rId6"/>
    <p:sldLayoutId id="2147484127" r:id="rId7"/>
    <p:sldLayoutId id="2147484128" r:id="rId8"/>
    <p:sldLayoutId id="2147484129" r:id="rId9"/>
    <p:sldLayoutId id="2147484130" r:id="rId10"/>
    <p:sldLayoutId id="214748413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A0F16D4-205E-471F-93F0-00979CAA65F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114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3" r:id="rId1"/>
    <p:sldLayoutId id="2147484134" r:id="rId2"/>
    <p:sldLayoutId id="2147484135" r:id="rId3"/>
    <p:sldLayoutId id="2147484136" r:id="rId4"/>
    <p:sldLayoutId id="2147484137" r:id="rId5"/>
    <p:sldLayoutId id="2147484138" r:id="rId6"/>
    <p:sldLayoutId id="2147484139" r:id="rId7"/>
    <p:sldLayoutId id="2147484140" r:id="rId8"/>
    <p:sldLayoutId id="2147484141" r:id="rId9"/>
    <p:sldLayoutId id="2147484142" r:id="rId10"/>
    <p:sldLayoutId id="214748414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A0F16D4-205E-471F-93F0-00979CAA65F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715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5" r:id="rId1"/>
    <p:sldLayoutId id="2147484146" r:id="rId2"/>
    <p:sldLayoutId id="2147484147" r:id="rId3"/>
    <p:sldLayoutId id="2147484148" r:id="rId4"/>
    <p:sldLayoutId id="2147484149" r:id="rId5"/>
    <p:sldLayoutId id="2147484150" r:id="rId6"/>
    <p:sldLayoutId id="2147484151" r:id="rId7"/>
    <p:sldLayoutId id="2147484152" r:id="rId8"/>
    <p:sldLayoutId id="2147484153" r:id="rId9"/>
    <p:sldLayoutId id="2147484154" r:id="rId10"/>
    <p:sldLayoutId id="214748415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A0F16D4-205E-471F-93F0-00979CAA65F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100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7" r:id="rId1"/>
    <p:sldLayoutId id="2147484158" r:id="rId2"/>
    <p:sldLayoutId id="2147484159" r:id="rId3"/>
    <p:sldLayoutId id="2147484160" r:id="rId4"/>
    <p:sldLayoutId id="2147484161" r:id="rId5"/>
    <p:sldLayoutId id="2147484162" r:id="rId6"/>
    <p:sldLayoutId id="2147484163" r:id="rId7"/>
    <p:sldLayoutId id="2147484164" r:id="rId8"/>
    <p:sldLayoutId id="2147484165" r:id="rId9"/>
    <p:sldLayoutId id="2147484166" r:id="rId10"/>
    <p:sldLayoutId id="214748416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A0F16D4-205E-471F-93F0-00979CAA65F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86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9" r:id="rId1"/>
    <p:sldLayoutId id="2147484170" r:id="rId2"/>
    <p:sldLayoutId id="2147484171" r:id="rId3"/>
    <p:sldLayoutId id="2147484172" r:id="rId4"/>
    <p:sldLayoutId id="2147484173" r:id="rId5"/>
    <p:sldLayoutId id="2147484174" r:id="rId6"/>
    <p:sldLayoutId id="2147484175" r:id="rId7"/>
    <p:sldLayoutId id="2147484176" r:id="rId8"/>
    <p:sldLayoutId id="2147484177" r:id="rId9"/>
    <p:sldLayoutId id="2147484178" r:id="rId10"/>
    <p:sldLayoutId id="214748417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D126C-EBE4-47BE-97BD-23FEEE52794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B63F8F7-31F8-4896-815F-2EFACD47776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861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1" r:id="rId1"/>
    <p:sldLayoutId id="2147484182" r:id="rId2"/>
    <p:sldLayoutId id="2147484183" r:id="rId3"/>
    <p:sldLayoutId id="2147484184" r:id="rId4"/>
    <p:sldLayoutId id="2147484185" r:id="rId5"/>
    <p:sldLayoutId id="2147484186" r:id="rId6"/>
    <p:sldLayoutId id="2147484187" r:id="rId7"/>
    <p:sldLayoutId id="2147484188" r:id="rId8"/>
    <p:sldLayoutId id="2147484189" r:id="rId9"/>
    <p:sldLayoutId id="2147484190" r:id="rId10"/>
    <p:sldLayoutId id="214748419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D126C-EBE4-47BE-97BD-23FEEE52794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B63F8F7-31F8-4896-815F-2EFACD47776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713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5" r:id="rId1"/>
    <p:sldLayoutId id="2147484206" r:id="rId2"/>
    <p:sldLayoutId id="2147484207" r:id="rId3"/>
    <p:sldLayoutId id="2147484208" r:id="rId4"/>
    <p:sldLayoutId id="2147484209" r:id="rId5"/>
    <p:sldLayoutId id="2147484210" r:id="rId6"/>
    <p:sldLayoutId id="2147484211" r:id="rId7"/>
    <p:sldLayoutId id="2147484212" r:id="rId8"/>
    <p:sldLayoutId id="2147484213" r:id="rId9"/>
    <p:sldLayoutId id="2147484214" r:id="rId10"/>
    <p:sldLayoutId id="214748421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1268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1269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1270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70EFD0D9-5127-42DD-BEE8-1652E8E1E0F0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015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rand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1268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1269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1270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70EFD0D9-5127-42DD-BEE8-1652E8E1E0F0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575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slow">
    <p:rand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21508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1509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1510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2A1C86D5-E8DD-4D1E-9D79-31CE95E87B64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736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21508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1509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1510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2A1C86D5-E8DD-4D1E-9D79-31CE95E87B64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984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741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741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741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D2AAEBBC-0AFB-4991-B440-6DEA1F37AB85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216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400"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lt"/>
                <a:ea typeface="+mn-ea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CAB99A-E8D6-420E-9F1A-091E7C06B9BF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958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4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5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67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2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51.xml"/><Relationship Id="rId1" Type="http://schemas.openxmlformats.org/officeDocument/2006/relationships/themeOverride" Target="../theme/themeOverride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9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0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6" name="Picture 8" descr="c9a0c01fc205100941a9ad6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29" y="0"/>
            <a:ext cx="119851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250" name="WordArt 2"/>
          <p:cNvSpPr>
            <a:spLocks noChangeArrowheads="1" noChangeShapeType="1" noTextEdit="1"/>
          </p:cNvSpPr>
          <p:nvPr/>
        </p:nvSpPr>
        <p:spPr bwMode="auto">
          <a:xfrm>
            <a:off x="1992314" y="1052513"/>
            <a:ext cx="3525837" cy="12700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0000"/>
                    </a:gs>
                    <a:gs pos="100000">
                      <a:srgbClr val="FF99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创艺简魏碑"/>
                <a:ea typeface="楷体" panose="02010609060101010101" pitchFamily="49" charset="-122"/>
              </a:rPr>
              <a:t>木兰诗</a:t>
            </a: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2351089" y="2997201"/>
            <a:ext cx="3025775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800" b="1">
                <a:solidFill>
                  <a:srgbClr val="CC0000"/>
                </a:solidFill>
                <a:ea typeface="华文新魏" panose="02010800040101010101" pitchFamily="2" charset="-122"/>
              </a:rPr>
              <a:t>北朝民歌</a:t>
            </a:r>
          </a:p>
        </p:txBody>
      </p:sp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1992314" y="4581525"/>
            <a:ext cx="3743325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800" b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宋代郭茂倩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4800" b="1">
                <a:solidFill>
                  <a:srgbClr val="9933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《</a:t>
            </a:r>
            <a:r>
              <a:rPr kumimoji="1" lang="zh-CN" altLang="en-US" sz="4800" b="1">
                <a:solidFill>
                  <a:srgbClr val="9933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乐府诗集</a:t>
            </a:r>
            <a:r>
              <a:rPr kumimoji="1" lang="en-US" altLang="zh-CN" sz="4800" b="1">
                <a:solidFill>
                  <a:srgbClr val="9933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24355366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2063751" y="836614"/>
            <a:ext cx="3167063" cy="70167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kumimoji="1" lang="zh-CN" altLang="en-US" sz="4000" b="1">
                <a:solidFill>
                  <a:srgbClr val="FF0000"/>
                </a:solidFill>
                <a:latin typeface="方正琥珀简体" pitchFamily="65" charset="-122"/>
                <a:ea typeface="方正琥珀简体" pitchFamily="65" charset="-122"/>
              </a:rPr>
              <a:t>作 品 简 介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1919288" y="1916113"/>
            <a:ext cx="3600450" cy="415498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44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楷体" panose="02010609060101010101" pitchFamily="49" charset="-122"/>
              </a:rPr>
              <a:t>《</a:t>
            </a:r>
            <a:r>
              <a:rPr kumimoji="1" lang="zh-CN" altLang="en-US" sz="44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楷体" panose="02010609060101010101" pitchFamily="49" charset="-122"/>
              </a:rPr>
              <a:t>木兰诗</a:t>
            </a:r>
            <a:r>
              <a:rPr kumimoji="1" lang="en-US" altLang="zh-CN" sz="44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楷体" panose="02010609060101010101" pitchFamily="49" charset="-122"/>
              </a:rPr>
              <a:t>》</a:t>
            </a:r>
            <a:r>
              <a:rPr kumimoji="1" lang="zh-CN" altLang="en-US" sz="44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楷体" panose="02010609060101010101" pitchFamily="49" charset="-122"/>
              </a:rPr>
              <a:t>选自</a:t>
            </a:r>
            <a:r>
              <a:rPr kumimoji="1" lang="zh-CN" altLang="en-US" sz="44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" panose="02010609060101010101" pitchFamily="49" charset="-122"/>
              </a:rPr>
              <a:t>宋朝</a:t>
            </a:r>
            <a:r>
              <a:rPr kumimoji="1" lang="en-US" altLang="zh-CN" sz="44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kumimoji="1" lang="zh-CN" altLang="en-US" sz="44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" panose="02010609060101010101" pitchFamily="49" charset="-122"/>
              </a:rPr>
              <a:t>郭茂倩</a:t>
            </a:r>
            <a:r>
              <a:rPr kumimoji="1" lang="zh-CN" altLang="en-US" sz="44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楷体" panose="02010609060101010101" pitchFamily="49" charset="-122"/>
              </a:rPr>
              <a:t>编的</a:t>
            </a:r>
            <a:r>
              <a:rPr kumimoji="1" lang="en-US" altLang="zh-CN" sz="44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" panose="02010609060101010101" pitchFamily="49" charset="-122"/>
              </a:rPr>
              <a:t>《</a:t>
            </a:r>
            <a:r>
              <a:rPr kumimoji="1" lang="zh-CN" altLang="en-US" sz="44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" panose="02010609060101010101" pitchFamily="49" charset="-122"/>
              </a:rPr>
              <a:t>乐府诗集</a:t>
            </a:r>
            <a:r>
              <a:rPr kumimoji="1" lang="en-US" altLang="zh-CN" sz="44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" panose="02010609060101010101" pitchFamily="49" charset="-122"/>
              </a:rPr>
              <a:t>》</a:t>
            </a:r>
            <a:r>
              <a:rPr kumimoji="1" lang="zh-CN" altLang="en-US" sz="44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楷体" panose="02010609060101010101" pitchFamily="49" charset="-122"/>
              </a:rPr>
              <a:t>，这是南北朝时北方的一首民歌</a:t>
            </a:r>
            <a:r>
              <a:rPr kumimoji="1" lang="zh-CN" altLang="en-US" sz="4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楷体" panose="02010609060101010101" pitchFamily="49" charset="-122"/>
              </a:rPr>
              <a:t>。</a:t>
            </a:r>
            <a:endParaRPr lang="zh-CN" altLang="en-US" sz="440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6888164" y="765176"/>
            <a:ext cx="3240087" cy="701675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kumimoji="1" lang="zh-CN" altLang="en-US" sz="4000" b="1">
                <a:solidFill>
                  <a:srgbClr val="FF0000"/>
                </a:solidFill>
                <a:latin typeface="方正琥珀简体" pitchFamily="65" charset="-122"/>
                <a:ea typeface="方正琥珀简体" pitchFamily="65" charset="-122"/>
              </a:rPr>
              <a:t>南 北 双 璧</a:t>
            </a:r>
            <a:endParaRPr lang="zh-CN" altLang="en-US" sz="4000" b="1">
              <a:solidFill>
                <a:srgbClr val="000000"/>
              </a:solidFill>
              <a:latin typeface="方正琥珀简体" pitchFamily="65" charset="-122"/>
              <a:ea typeface="方正琥珀简体" pitchFamily="65" charset="-122"/>
            </a:endParaRP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6527800" y="1700214"/>
            <a:ext cx="3816350" cy="4561249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altLang="zh-CN" sz="44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4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木兰诗</a:t>
            </a:r>
            <a:r>
              <a:rPr lang="en-US" altLang="zh-CN" sz="44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4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孔雀东南飞</a:t>
            </a:r>
            <a:r>
              <a:rPr lang="en-US" altLang="zh-CN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4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被合称为“乐府双璧”，具有很高的文学价值。 </a:t>
            </a: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2640014" y="1"/>
            <a:ext cx="64087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00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文学上的</a:t>
            </a:r>
            <a:r>
              <a:rPr kumimoji="1" lang="en-US" altLang="zh-CN" sz="400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《</a:t>
            </a:r>
            <a:r>
              <a:rPr kumimoji="1" lang="zh-CN" altLang="en-US" sz="400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木兰诗</a:t>
            </a:r>
            <a:r>
              <a:rPr kumimoji="1" lang="en-US" altLang="zh-CN" sz="400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》——</a:t>
            </a:r>
          </a:p>
        </p:txBody>
      </p:sp>
    </p:spTree>
    <p:extLst>
      <p:ext uri="{BB962C8B-B14F-4D97-AF65-F5344CB8AC3E}">
        <p14:creationId xmlns:p14="http://schemas.microsoft.com/office/powerpoint/2010/main" val="4255525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  <p:bldP spid="16390" grpId="0" animBg="1"/>
      <p:bldP spid="16391" grpId="0" animBg="1"/>
      <p:bldP spid="16392" grpId="0" animBg="1"/>
      <p:bldP spid="1639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Franklin Gothic Medium" pitchFamily="34" charset="0"/>
                <a:ea typeface="微软雅黑" pitchFamily="34" charset="-122"/>
              </a:rPr>
              <a:t>（二）利用文本训练（</a:t>
            </a:r>
            <a:r>
              <a:rPr lang="en-US" altLang="zh-CN" b="1" dirty="0" smtClean="0">
                <a:solidFill>
                  <a:srgbClr val="FF0000"/>
                </a:solidFill>
                <a:latin typeface="Franklin Gothic Medium" pitchFamily="34" charset="0"/>
                <a:ea typeface="微软雅黑" pitchFamily="34" charset="-122"/>
              </a:rPr>
              <a:t>20</a:t>
            </a:r>
            <a:r>
              <a:rPr lang="zh-CN" altLang="en-US" b="1" dirty="0" smtClean="0">
                <a:solidFill>
                  <a:srgbClr val="FF0000"/>
                </a:solidFill>
                <a:latin typeface="Franklin Gothic Medium" pitchFamily="34" charset="0"/>
                <a:ea typeface="微软雅黑" pitchFamily="34" charset="-122"/>
              </a:rPr>
              <a:t>分钟）</a:t>
            </a:r>
            <a:endParaRPr lang="zh-CN" altLang="en-US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4800" dirty="0">
                <a:solidFill>
                  <a:prstClr val="black"/>
                </a:solidFill>
                <a:latin typeface="Franklin Gothic Book"/>
                <a:ea typeface="黑体" pitchFamily="49" charset="-122"/>
              </a:rPr>
              <a:t>通读文本：</a:t>
            </a:r>
            <a:endParaRPr lang="en-US" altLang="zh-CN" sz="4800" dirty="0">
              <a:solidFill>
                <a:prstClr val="black"/>
              </a:solidFill>
              <a:latin typeface="Franklin Gothic Book"/>
              <a:ea typeface="黑体" pitchFamily="49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4800" b="1" dirty="0">
                <a:solidFill>
                  <a:prstClr val="black"/>
                </a:solidFill>
                <a:latin typeface="Franklin Gothic Book"/>
                <a:ea typeface="黑体" pitchFamily="49" charset="-122"/>
              </a:rPr>
              <a:t>1.</a:t>
            </a:r>
            <a:r>
              <a:rPr lang="zh-CN" altLang="en-US" sz="4800" b="1" dirty="0">
                <a:solidFill>
                  <a:prstClr val="black"/>
                </a:solidFill>
                <a:latin typeface="Franklin Gothic Book"/>
                <a:ea typeface="黑体" pitchFamily="49" charset="-122"/>
              </a:rPr>
              <a:t>默读：</a:t>
            </a:r>
            <a:r>
              <a:rPr lang="zh-CN" altLang="en-US" sz="4800" b="1" dirty="0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圈画重点</a:t>
            </a:r>
            <a:r>
              <a:rPr lang="zh-CN" altLang="en-US" sz="4800" b="1" dirty="0">
                <a:solidFill>
                  <a:srgbClr val="000099"/>
                </a:solidFill>
                <a:latin typeface="Franklin Gothic Book"/>
                <a:ea typeface="黑体" pitchFamily="49" charset="-122"/>
              </a:rPr>
              <a:t>词语</a:t>
            </a:r>
            <a:r>
              <a:rPr lang="zh-CN" altLang="en-US" sz="4800" b="1" dirty="0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，并且进行</a:t>
            </a:r>
            <a:r>
              <a:rPr lang="zh-CN" altLang="en-US" sz="4800" b="1" dirty="0">
                <a:solidFill>
                  <a:srgbClr val="000099"/>
                </a:solidFill>
                <a:latin typeface="Franklin Gothic Book"/>
                <a:ea typeface="黑体" pitchFamily="49" charset="-122"/>
              </a:rPr>
              <a:t>读音或理解</a:t>
            </a:r>
            <a:r>
              <a:rPr lang="zh-CN" altLang="en-US" sz="4800" b="1" dirty="0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的批注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900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2424113" y="0"/>
            <a:ext cx="33845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400" b="1" i="1">
                <a:solidFill>
                  <a:srgbClr val="CC3300"/>
                </a:solidFill>
                <a:ea typeface="华文彩云" panose="02010800040101010101" pitchFamily="2" charset="-122"/>
              </a:rPr>
              <a:t>请读准字音</a:t>
            </a:r>
            <a:endParaRPr lang="zh-CN" altLang="en-US" sz="4400" b="1">
              <a:solidFill>
                <a:srgbClr val="CC3300"/>
              </a:solidFill>
              <a:ea typeface="华文彩云" panose="02010800040101010101" pitchFamily="2" charset="-122"/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2063750" y="1412876"/>
            <a:ext cx="86042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 u="sng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唧</a:t>
            </a:r>
            <a:r>
              <a:rPr kumimoji="1" lang="zh-CN" altLang="en-US" sz="4000" b="1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唧  机</a:t>
            </a:r>
            <a:r>
              <a:rPr kumimoji="1" lang="zh-CN" altLang="en-US" sz="4000" b="1" u="sng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杼</a:t>
            </a:r>
            <a:r>
              <a:rPr kumimoji="1" lang="zh-CN" altLang="en-US" sz="4000" b="1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军</a:t>
            </a:r>
            <a:r>
              <a:rPr kumimoji="1" lang="zh-CN" altLang="en-US" sz="4000" b="1" u="sng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帖</a:t>
            </a:r>
            <a:r>
              <a:rPr kumimoji="1" lang="zh-CN" altLang="en-US" sz="4000" b="1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kumimoji="1" lang="zh-CN" altLang="en-US" sz="4000" b="1" u="sng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可汗</a:t>
            </a:r>
            <a:r>
              <a:rPr kumimoji="1" lang="zh-CN" altLang="en-US" sz="4000" b="1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扶</a:t>
            </a:r>
            <a:r>
              <a:rPr kumimoji="1" lang="zh-CN" altLang="en-US" sz="4000" b="1" u="sng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将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774826" y="4292601"/>
            <a:ext cx="88931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鸣</a:t>
            </a:r>
            <a:r>
              <a:rPr kumimoji="1" lang="zh-CN" altLang="en-US" sz="4000" b="1" u="sng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啾</a:t>
            </a:r>
            <a:r>
              <a:rPr kumimoji="1" lang="zh-CN" altLang="en-US" sz="4000" b="1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啾   </a:t>
            </a:r>
            <a:r>
              <a:rPr kumimoji="1" lang="zh-CN" altLang="en-US" sz="4000" b="1" u="sng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戎</a:t>
            </a:r>
            <a:r>
              <a:rPr kumimoji="1" lang="zh-CN" altLang="en-US" sz="4000" b="1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机    </a:t>
            </a:r>
            <a:r>
              <a:rPr kumimoji="1" lang="zh-CN" altLang="en-US" sz="4000" b="1" u="sng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朔</a:t>
            </a:r>
            <a:r>
              <a:rPr kumimoji="1" lang="zh-CN" altLang="en-US" sz="4000" b="1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气    金</a:t>
            </a:r>
            <a:r>
              <a:rPr kumimoji="1" lang="zh-CN" altLang="en-US" sz="4000" b="1" u="sng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柝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919289" y="5805489"/>
            <a:ext cx="84978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红</a:t>
            </a:r>
            <a:r>
              <a:rPr kumimoji="1" lang="zh-CN" altLang="en-US" sz="4000" b="1" u="sng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妆</a:t>
            </a:r>
            <a:r>
              <a:rPr kumimoji="1" lang="zh-CN" altLang="en-US" sz="4000" b="1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kumimoji="1" lang="zh-CN" altLang="en-US" sz="4000" b="1" u="sng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著</a:t>
            </a:r>
            <a:r>
              <a:rPr kumimoji="1" lang="zh-CN" altLang="en-US" sz="4000" b="1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kumimoji="1" lang="zh-CN" altLang="en-US" sz="4000" b="1" u="sng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裳</a:t>
            </a:r>
            <a:r>
              <a:rPr kumimoji="1" lang="zh-CN" altLang="en-US" sz="4000" b="1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kumimoji="1" lang="zh-CN" altLang="en-US" sz="4000" b="1" u="sng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帖</a:t>
            </a:r>
            <a:r>
              <a:rPr kumimoji="1" lang="zh-CN" altLang="en-US" sz="4000" b="1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花黄  </a:t>
            </a:r>
            <a:r>
              <a:rPr kumimoji="1" lang="zh-CN" altLang="en-US" sz="4000" b="1" u="sng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傍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1774826" y="2997201"/>
            <a:ext cx="88931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 u="sng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鞍鞯</a:t>
            </a:r>
            <a:r>
              <a:rPr kumimoji="1" lang="zh-CN" altLang="en-US" sz="4000" b="1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kumimoji="1" lang="zh-CN" altLang="en-US" sz="4000" b="1" u="sng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辔</a:t>
            </a:r>
            <a:r>
              <a:rPr kumimoji="1" lang="zh-CN" altLang="en-US" sz="4000" b="1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头  鸣</a:t>
            </a:r>
            <a:r>
              <a:rPr kumimoji="1" lang="zh-CN" altLang="en-US" sz="4000" b="1" u="sng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溅</a:t>
            </a:r>
            <a:r>
              <a:rPr kumimoji="1" lang="zh-CN" altLang="en-US" sz="4000" b="1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溅   </a:t>
            </a:r>
            <a:r>
              <a:rPr kumimoji="1" lang="zh-CN" altLang="en-US" sz="4000" b="1" u="sng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燕</a:t>
            </a:r>
            <a:r>
              <a:rPr kumimoji="1" lang="zh-CN" altLang="en-US" sz="4000" b="1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山  胡</a:t>
            </a:r>
            <a:r>
              <a:rPr kumimoji="1" lang="zh-CN" altLang="en-US" sz="4000" b="1" u="sng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骑</a:t>
            </a:r>
            <a:r>
              <a:rPr kumimoji="1" lang="zh-CN" altLang="en-US" sz="4000" b="1" u="sng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2279651" y="765176"/>
            <a:ext cx="7921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 b="1">
                <a:solidFill>
                  <a:srgbClr val="FF0000"/>
                </a:solidFill>
              </a:rPr>
              <a:t>jī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3863976" y="836614"/>
            <a:ext cx="12239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 b="1">
                <a:solidFill>
                  <a:srgbClr val="FF0000"/>
                </a:solidFill>
              </a:rPr>
              <a:t>zhù</a:t>
            </a: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5808664" y="836614"/>
            <a:ext cx="9366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 b="1">
                <a:solidFill>
                  <a:srgbClr val="FF0000"/>
                </a:solidFill>
              </a:rPr>
              <a:t>tiě</a:t>
            </a: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6959600" y="836614"/>
            <a:ext cx="16573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 b="1">
                <a:solidFill>
                  <a:srgbClr val="FF0000"/>
                </a:solidFill>
              </a:rPr>
              <a:t>kèhán</a:t>
            </a: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1703388" y="2420939"/>
            <a:ext cx="1727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 b="1">
                <a:solidFill>
                  <a:srgbClr val="FF0000"/>
                </a:solidFill>
              </a:rPr>
              <a:t>ānjiān</a:t>
            </a: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3648076" y="2420939"/>
            <a:ext cx="10080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 b="1">
                <a:solidFill>
                  <a:srgbClr val="FF0000"/>
                </a:solidFill>
              </a:rPr>
              <a:t>pèi</a:t>
            </a: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5735638" y="2420939"/>
            <a:ext cx="12239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4000" b="1">
                <a:solidFill>
                  <a:srgbClr val="FF0000"/>
                </a:solidFill>
              </a:rPr>
              <a:t>jiān</a:t>
            </a:r>
          </a:p>
        </p:txBody>
      </p:sp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7391401" y="2349501"/>
            <a:ext cx="11525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 b="1">
                <a:solidFill>
                  <a:srgbClr val="FF0000"/>
                </a:solidFill>
              </a:rPr>
              <a:t>yān</a:t>
            </a:r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2351089" y="3789364"/>
            <a:ext cx="9366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 b="1">
                <a:solidFill>
                  <a:srgbClr val="FF0000"/>
                </a:solidFill>
              </a:rPr>
              <a:t>ji</a:t>
            </a:r>
            <a:r>
              <a:rPr kumimoji="1" lang="en-US" altLang="zh-CN" sz="4000" b="1">
                <a:solidFill>
                  <a:srgbClr val="FF0000"/>
                </a:solidFill>
                <a:latin typeface="宋体" panose="02010600030101010101" pitchFamily="2" charset="-122"/>
              </a:rPr>
              <a:t>ū</a:t>
            </a:r>
          </a:p>
        </p:txBody>
      </p:sp>
      <p:sp>
        <p:nvSpPr>
          <p:cNvPr id="17425" name="Text Box 17"/>
          <p:cNvSpPr txBox="1">
            <a:spLocks noChangeArrowheads="1"/>
          </p:cNvSpPr>
          <p:nvPr/>
        </p:nvSpPr>
        <p:spPr bwMode="auto">
          <a:xfrm>
            <a:off x="3863976" y="3860801"/>
            <a:ext cx="14398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4000" b="1">
                <a:solidFill>
                  <a:srgbClr val="FF0000"/>
                </a:solidFill>
              </a:rPr>
              <a:t>róng</a:t>
            </a:r>
          </a:p>
        </p:txBody>
      </p: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5880101" y="3860801"/>
            <a:ext cx="16557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4000" b="1">
                <a:solidFill>
                  <a:srgbClr val="FF0000"/>
                </a:solidFill>
              </a:rPr>
              <a:t>shuò</a:t>
            </a:r>
          </a:p>
        </p:txBody>
      </p:sp>
      <p:sp>
        <p:nvSpPr>
          <p:cNvPr id="17427" name="Text Box 19"/>
          <p:cNvSpPr txBox="1">
            <a:spLocks noChangeArrowheads="1"/>
          </p:cNvSpPr>
          <p:nvPr/>
        </p:nvSpPr>
        <p:spPr bwMode="auto">
          <a:xfrm>
            <a:off x="8543925" y="3933826"/>
            <a:ext cx="10810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4000" b="1">
                <a:solidFill>
                  <a:srgbClr val="FF0000"/>
                </a:solidFill>
              </a:rPr>
              <a:t>tuò</a:t>
            </a:r>
          </a:p>
        </p:txBody>
      </p:sp>
      <p:sp>
        <p:nvSpPr>
          <p:cNvPr id="17428" name="Text Box 20"/>
          <p:cNvSpPr txBox="1">
            <a:spLocks noChangeArrowheads="1"/>
          </p:cNvSpPr>
          <p:nvPr/>
        </p:nvSpPr>
        <p:spPr bwMode="auto">
          <a:xfrm>
            <a:off x="1524000" y="5157788"/>
            <a:ext cx="2089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600" b="1">
                <a:solidFill>
                  <a:srgbClr val="FF0000"/>
                </a:solidFill>
              </a:rPr>
              <a:t>zhuāng</a:t>
            </a:r>
          </a:p>
        </p:txBody>
      </p:sp>
      <p:sp>
        <p:nvSpPr>
          <p:cNvPr id="17429" name="Text Box 21"/>
          <p:cNvSpPr txBox="1">
            <a:spLocks noChangeArrowheads="1"/>
          </p:cNvSpPr>
          <p:nvPr/>
        </p:nvSpPr>
        <p:spPr bwMode="auto">
          <a:xfrm>
            <a:off x="3719514" y="5229226"/>
            <a:ext cx="15128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 b="1">
                <a:solidFill>
                  <a:srgbClr val="FF0000"/>
                </a:solidFill>
              </a:rPr>
              <a:t>zhuó</a:t>
            </a:r>
          </a:p>
        </p:txBody>
      </p:sp>
      <p:sp>
        <p:nvSpPr>
          <p:cNvPr id="17430" name="Text Box 22"/>
          <p:cNvSpPr txBox="1">
            <a:spLocks noChangeArrowheads="1"/>
          </p:cNvSpPr>
          <p:nvPr/>
        </p:nvSpPr>
        <p:spPr bwMode="auto">
          <a:xfrm>
            <a:off x="5303839" y="5157789"/>
            <a:ext cx="18002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 b="1">
                <a:solidFill>
                  <a:srgbClr val="FF0000"/>
                </a:solidFill>
              </a:rPr>
              <a:t>cháng</a:t>
            </a:r>
          </a:p>
        </p:txBody>
      </p:sp>
      <p:sp>
        <p:nvSpPr>
          <p:cNvPr id="17431" name="Text Box 23"/>
          <p:cNvSpPr txBox="1">
            <a:spLocks noChangeArrowheads="1"/>
          </p:cNvSpPr>
          <p:nvPr/>
        </p:nvSpPr>
        <p:spPr bwMode="auto">
          <a:xfrm>
            <a:off x="7104063" y="5157788"/>
            <a:ext cx="10795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4400" b="1">
                <a:solidFill>
                  <a:srgbClr val="FF0000"/>
                </a:solidFill>
              </a:rPr>
              <a:t>tiē</a:t>
            </a:r>
          </a:p>
        </p:txBody>
      </p:sp>
      <p:sp>
        <p:nvSpPr>
          <p:cNvPr id="17432" name="Text Box 24"/>
          <p:cNvSpPr txBox="1">
            <a:spLocks noChangeArrowheads="1"/>
          </p:cNvSpPr>
          <p:nvPr/>
        </p:nvSpPr>
        <p:spPr bwMode="auto">
          <a:xfrm>
            <a:off x="9048750" y="5229226"/>
            <a:ext cx="16192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4000" b="1">
                <a:solidFill>
                  <a:srgbClr val="FF0000"/>
                </a:solidFill>
              </a:rPr>
              <a:t>bàng</a:t>
            </a:r>
          </a:p>
        </p:txBody>
      </p:sp>
      <p:sp>
        <p:nvSpPr>
          <p:cNvPr id="17433" name="AutoShape 2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128251" y="188914"/>
            <a:ext cx="360363" cy="358775"/>
          </a:xfrm>
          <a:custGeom>
            <a:avLst/>
            <a:gdLst>
              <a:gd name="G0" fmla="+- 5400 0 0"/>
              <a:gd name="G1" fmla="+- 8100 0 0"/>
              <a:gd name="G2" fmla="+- 2700 0 0"/>
              <a:gd name="G3" fmla="+- 9450 0 0"/>
              <a:gd name="G4" fmla="+- 21600 0 8100"/>
              <a:gd name="G5" fmla="+- 21600 0 9450"/>
              <a:gd name="G6" fmla="+- 5400 21600 0"/>
              <a:gd name="G7" fmla="*/ G6 1 2"/>
              <a:gd name="G8" fmla="+- 21600 0 5400"/>
              <a:gd name="G9" fmla="+- 21600 0 2700"/>
              <a:gd name="T0" fmla="*/ G0 w 21600"/>
              <a:gd name="T1" fmla="*/ G0 h 21600"/>
              <a:gd name="T2" fmla="*/ G8 w 21600"/>
              <a:gd name="T3" fmla="*/ G8 h 2160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T0" t="T1" r="T2" b="T3"/>
            <a:pathLst>
              <a:path w="21600" h="21600">
                <a:moveTo>
                  <a:pt x="5400" y="5400"/>
                </a:moveTo>
                <a:lnTo>
                  <a:pt x="9450" y="5400"/>
                </a:lnTo>
                <a:lnTo>
                  <a:pt x="9450" y="2700"/>
                </a:lnTo>
                <a:lnTo>
                  <a:pt x="8100" y="2700"/>
                </a:lnTo>
                <a:lnTo>
                  <a:pt x="10800" y="0"/>
                </a:lnTo>
                <a:lnTo>
                  <a:pt x="13500" y="2700"/>
                </a:lnTo>
                <a:lnTo>
                  <a:pt x="12150" y="2700"/>
                </a:lnTo>
                <a:lnTo>
                  <a:pt x="12150" y="5400"/>
                </a:lnTo>
                <a:lnTo>
                  <a:pt x="16200" y="5400"/>
                </a:lnTo>
                <a:lnTo>
                  <a:pt x="16200" y="9450"/>
                </a:lnTo>
                <a:lnTo>
                  <a:pt x="18900" y="9450"/>
                </a:lnTo>
                <a:lnTo>
                  <a:pt x="18900" y="8100"/>
                </a:lnTo>
                <a:lnTo>
                  <a:pt x="21600" y="10800"/>
                </a:lnTo>
                <a:lnTo>
                  <a:pt x="18900" y="13500"/>
                </a:lnTo>
                <a:lnTo>
                  <a:pt x="18900" y="12150"/>
                </a:lnTo>
                <a:lnTo>
                  <a:pt x="16200" y="12150"/>
                </a:lnTo>
                <a:lnTo>
                  <a:pt x="16200" y="16200"/>
                </a:lnTo>
                <a:lnTo>
                  <a:pt x="12150" y="16200"/>
                </a:lnTo>
                <a:lnTo>
                  <a:pt x="12150" y="18900"/>
                </a:lnTo>
                <a:lnTo>
                  <a:pt x="13500" y="18900"/>
                </a:lnTo>
                <a:lnTo>
                  <a:pt x="10800" y="21600"/>
                </a:lnTo>
                <a:lnTo>
                  <a:pt x="8100" y="18900"/>
                </a:lnTo>
                <a:lnTo>
                  <a:pt x="9450" y="18900"/>
                </a:lnTo>
                <a:lnTo>
                  <a:pt x="9450" y="16200"/>
                </a:lnTo>
                <a:lnTo>
                  <a:pt x="5400" y="16200"/>
                </a:lnTo>
                <a:lnTo>
                  <a:pt x="5400" y="12150"/>
                </a:lnTo>
                <a:lnTo>
                  <a:pt x="2700" y="12150"/>
                </a:lnTo>
                <a:lnTo>
                  <a:pt x="2700" y="13500"/>
                </a:lnTo>
                <a:lnTo>
                  <a:pt x="0" y="10800"/>
                </a:lnTo>
                <a:lnTo>
                  <a:pt x="2700" y="8100"/>
                </a:lnTo>
                <a:lnTo>
                  <a:pt x="2700" y="9450"/>
                </a:lnTo>
                <a:lnTo>
                  <a:pt x="5400" y="9450"/>
                </a:lnTo>
                <a:close/>
              </a:path>
            </a:pathLst>
          </a:custGeom>
          <a:solidFill>
            <a:srgbClr val="FF99CC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7434" name="Text Box 26"/>
          <p:cNvSpPr txBox="1">
            <a:spLocks noChangeArrowheads="1"/>
          </p:cNvSpPr>
          <p:nvPr/>
        </p:nvSpPr>
        <p:spPr bwMode="auto">
          <a:xfrm>
            <a:off x="9767888" y="2492376"/>
            <a:ext cx="5762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 b="1">
                <a:solidFill>
                  <a:srgbClr val="FF0000"/>
                </a:solidFill>
              </a:rPr>
              <a:t>jì</a:t>
            </a:r>
          </a:p>
        </p:txBody>
      </p:sp>
      <p:sp>
        <p:nvSpPr>
          <p:cNvPr id="17435" name="Text Box 27"/>
          <p:cNvSpPr txBox="1">
            <a:spLocks noChangeArrowheads="1"/>
          </p:cNvSpPr>
          <p:nvPr/>
        </p:nvSpPr>
        <p:spPr bwMode="auto">
          <a:xfrm>
            <a:off x="9301164" y="836614"/>
            <a:ext cx="158114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 b="1" dirty="0" err="1">
                <a:solidFill>
                  <a:srgbClr val="FF0000"/>
                </a:solidFill>
              </a:rPr>
              <a:t>jiāng</a:t>
            </a:r>
            <a:endParaRPr kumimoji="1" lang="en-US" altLang="zh-CN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998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7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7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/>
      <p:bldP spid="17417" grpId="0"/>
      <p:bldP spid="17418" grpId="0"/>
      <p:bldP spid="17419" grpId="0"/>
      <p:bldP spid="17420" grpId="0"/>
      <p:bldP spid="17421" grpId="0"/>
      <p:bldP spid="17422" grpId="0"/>
      <p:bldP spid="17423" grpId="0"/>
      <p:bldP spid="17424" grpId="0"/>
      <p:bldP spid="17425" grpId="0"/>
      <p:bldP spid="17426" grpId="0"/>
      <p:bldP spid="17427" grpId="0"/>
      <p:bldP spid="17428" grpId="0"/>
      <p:bldP spid="17429" grpId="0"/>
      <p:bldP spid="17430" grpId="0"/>
      <p:bldP spid="17431" grpId="0"/>
      <p:bldP spid="17432" grpId="0"/>
      <p:bldP spid="17434" grpId="0"/>
      <p:bldP spid="174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WordArt 2"/>
          <p:cNvSpPr>
            <a:spLocks noChangeArrowheads="1" noChangeShapeType="1" noTextEdit="1"/>
          </p:cNvSpPr>
          <p:nvPr/>
        </p:nvSpPr>
        <p:spPr bwMode="auto">
          <a:xfrm>
            <a:off x="2503714" y="1817914"/>
            <a:ext cx="7391400" cy="2300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800" b="1" dirty="0">
                <a:ln w="9525" cmpd="sng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自由诵读课文</a:t>
            </a:r>
          </a:p>
        </p:txBody>
      </p:sp>
    </p:spTree>
    <p:extLst>
      <p:ext uri="{BB962C8B-B14F-4D97-AF65-F5344CB8AC3E}">
        <p14:creationId xmlns:p14="http://schemas.microsoft.com/office/powerpoint/2010/main" val="126319136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777875"/>
          </a:xfrm>
        </p:spPr>
        <p:txBody>
          <a:bodyPr/>
          <a:lstStyle/>
          <a:p>
            <a:pPr algn="l"/>
            <a:r>
              <a:rPr lang="zh-CN" altLang="en-US" sz="3600" b="1">
                <a:solidFill>
                  <a:srgbClr val="FF0000"/>
                </a:solidFill>
              </a:rPr>
              <a:t>四、整体感知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125539"/>
            <a:ext cx="8229600" cy="5399087"/>
          </a:xfrm>
        </p:spPr>
        <p:txBody>
          <a:bodyPr/>
          <a:lstStyle/>
          <a:p>
            <a:pPr>
              <a:buFontTx/>
              <a:buNone/>
            </a:pPr>
            <a:endParaRPr lang="en-US" altLang="zh-CN" sz="2800" dirty="0"/>
          </a:p>
          <a:p>
            <a:pPr>
              <a:buFontTx/>
              <a:buNone/>
            </a:pP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依据故事的发生、发展和结束，这首诗可以分为几个部分？各写出了什么？</a:t>
            </a:r>
          </a:p>
          <a:p>
            <a:pPr>
              <a:buFontTx/>
              <a:buNone/>
            </a:pP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这首叙事诗在叙事的详略得当，为什么这样安排？</a:t>
            </a:r>
          </a:p>
          <a:p>
            <a:pPr>
              <a:buFontTx/>
              <a:buNone/>
            </a:pPr>
            <a:endParaRPr lang="en-US" altLang="zh-CN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51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2" name="Picture 10" descr="1-101015_副本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4079875" y="188914"/>
            <a:ext cx="3740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1" charset="-122"/>
                <a:ea typeface="方正粗倩简体" pitchFamily="1" charset="-122"/>
              </a:rPr>
              <a:t>文段内容归纳：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847850" y="981076"/>
            <a:ext cx="6788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第一段：写花木兰停机叹息。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774825" y="1773239"/>
            <a:ext cx="7804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第二段：写花木兰决心代父从军。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774825" y="2708276"/>
            <a:ext cx="9328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第三段：写花木兰准备出征和奔赴战场。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1847850" y="3573464"/>
            <a:ext cx="7924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第四段：写花木兰十年征战生活。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1919289" y="4365626"/>
            <a:ext cx="69246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第五段：写花木兰还朝辞官。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1847851" y="5157789"/>
            <a:ext cx="84486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第六段：写花木兰还乡与亲人团聚。</a:t>
            </a: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1919289" y="5949951"/>
            <a:ext cx="54006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第七段：用比喻作结。</a:t>
            </a:r>
          </a:p>
        </p:txBody>
      </p:sp>
    </p:spTree>
    <p:extLst>
      <p:ext uri="{BB962C8B-B14F-4D97-AF65-F5344CB8AC3E}">
        <p14:creationId xmlns:p14="http://schemas.microsoft.com/office/powerpoint/2010/main" val="2354896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autoUpdateAnimBg="0"/>
      <p:bldP spid="18436" grpId="0" autoUpdateAnimBg="0"/>
      <p:bldP spid="18437" grpId="0" autoUpdateAnimBg="0"/>
      <p:bldP spid="18438" grpId="0" autoUpdateAnimBg="0"/>
      <p:bldP spid="18439" grpId="0" autoUpdateAnimBg="0"/>
      <p:bldP spid="18440" grpId="0" autoUpdateAnimBg="0"/>
      <p:bldP spid="18441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607" name="Picture 15" descr="1-101015_副本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594" name="Text Box 2"/>
          <p:cNvSpPr txBox="1">
            <a:spLocks noChangeArrowheads="1"/>
          </p:cNvSpPr>
          <p:nvPr/>
        </p:nvSpPr>
        <p:spPr bwMode="auto">
          <a:xfrm>
            <a:off x="3719514" y="0"/>
            <a:ext cx="6948487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7200" b="1" dirty="0">
                <a:solidFill>
                  <a:srgbClr val="00FF99"/>
                </a:solidFill>
                <a:latin typeface="Wingdings" panose="05000000000000000000" pitchFamily="2" charset="2"/>
                <a:ea typeface="楷体_GB2312" panose="02010609030101010101" pitchFamily="49" charset="-122"/>
              </a:rPr>
              <a:t>木兰诗</a:t>
            </a:r>
          </a:p>
        </p:txBody>
      </p:sp>
      <p:grpSp>
        <p:nvGrpSpPr>
          <p:cNvPr id="110595" name="Group 3"/>
          <p:cNvGrpSpPr>
            <a:grpSpLocks/>
          </p:cNvGrpSpPr>
          <p:nvPr/>
        </p:nvGrpSpPr>
        <p:grpSpPr bwMode="auto">
          <a:xfrm>
            <a:off x="1524000" y="1"/>
            <a:ext cx="3352800" cy="809625"/>
            <a:chOff x="192" y="864"/>
            <a:chExt cx="2112" cy="510"/>
          </a:xfrm>
        </p:grpSpPr>
        <p:pic>
          <p:nvPicPr>
            <p:cNvPr id="110596" name="Picture 4" descr="宽形长板1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" y="864"/>
              <a:ext cx="2112" cy="5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597" name="Text Box 5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24" y="960"/>
              <a:ext cx="1152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kumimoji="1" lang="zh-CN" altLang="en-US" sz="32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整体感知</a:t>
              </a:r>
            </a:p>
          </p:txBody>
        </p:sp>
      </p:grpSp>
      <p:sp>
        <p:nvSpPr>
          <p:cNvPr id="110598" name="Text Box 6"/>
          <p:cNvSpPr txBox="1">
            <a:spLocks noChangeArrowheads="1"/>
          </p:cNvSpPr>
          <p:nvPr/>
        </p:nvSpPr>
        <p:spPr bwMode="auto">
          <a:xfrm>
            <a:off x="1524000" y="2852739"/>
            <a:ext cx="3657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000000"/>
                </a:solidFill>
              </a:rPr>
              <a:t>第一部分</a:t>
            </a:r>
          </a:p>
        </p:txBody>
      </p:sp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1524000" y="3860801"/>
            <a:ext cx="4191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000000"/>
                </a:solidFill>
              </a:rPr>
              <a:t>第二部分</a:t>
            </a:r>
          </a:p>
        </p:txBody>
      </p:sp>
      <p:sp>
        <p:nvSpPr>
          <p:cNvPr id="110600" name="Text Box 8"/>
          <p:cNvSpPr txBox="1">
            <a:spLocks noChangeArrowheads="1"/>
          </p:cNvSpPr>
          <p:nvPr/>
        </p:nvSpPr>
        <p:spPr bwMode="auto">
          <a:xfrm>
            <a:off x="1524000" y="4941889"/>
            <a:ext cx="23764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000000"/>
                </a:solidFill>
              </a:rPr>
              <a:t>第三部分</a:t>
            </a:r>
          </a:p>
        </p:txBody>
      </p:sp>
      <p:sp>
        <p:nvSpPr>
          <p:cNvPr id="110601" name="Text Box 9"/>
          <p:cNvSpPr txBox="1">
            <a:spLocks noChangeArrowheads="1"/>
          </p:cNvSpPr>
          <p:nvPr/>
        </p:nvSpPr>
        <p:spPr bwMode="auto">
          <a:xfrm>
            <a:off x="1524000" y="5876926"/>
            <a:ext cx="3581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000000"/>
                </a:solidFill>
              </a:rPr>
              <a:t>第四部分</a:t>
            </a:r>
          </a:p>
        </p:txBody>
      </p:sp>
      <p:sp>
        <p:nvSpPr>
          <p:cNvPr id="110602" name="Text Box 10"/>
          <p:cNvSpPr txBox="1">
            <a:spLocks noChangeArrowheads="1"/>
          </p:cNvSpPr>
          <p:nvPr/>
        </p:nvSpPr>
        <p:spPr bwMode="auto">
          <a:xfrm>
            <a:off x="1524000" y="1268414"/>
            <a:ext cx="91440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0000FF"/>
                </a:solidFill>
              </a:rPr>
              <a:t>依据故事的发生、发展和结束，这首诗可以分为几个部分？各写出了什么？ </a:t>
            </a:r>
          </a:p>
        </p:txBody>
      </p:sp>
      <p:sp>
        <p:nvSpPr>
          <p:cNvPr id="110603" name="Text Box 11"/>
          <p:cNvSpPr txBox="1">
            <a:spLocks noChangeArrowheads="1"/>
          </p:cNvSpPr>
          <p:nvPr/>
        </p:nvSpPr>
        <p:spPr bwMode="auto">
          <a:xfrm>
            <a:off x="3863976" y="2852738"/>
            <a:ext cx="56165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段）替父从军。</a:t>
            </a:r>
          </a:p>
        </p:txBody>
      </p:sp>
      <p:sp>
        <p:nvSpPr>
          <p:cNvPr id="110604" name="Text Box 12"/>
          <p:cNvSpPr txBox="1">
            <a:spLocks noChangeArrowheads="1"/>
          </p:cNvSpPr>
          <p:nvPr/>
        </p:nvSpPr>
        <p:spPr bwMode="auto">
          <a:xfrm>
            <a:off x="3935414" y="3933825"/>
            <a:ext cx="54006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（第</a:t>
            </a:r>
            <a:r>
              <a:rPr lang="en-US" altLang="zh-CN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段）十年征战。</a:t>
            </a:r>
          </a:p>
        </p:txBody>
      </p:sp>
      <p:sp>
        <p:nvSpPr>
          <p:cNvPr id="110605" name="Text Box 13"/>
          <p:cNvSpPr txBox="1">
            <a:spLocks noChangeArrowheads="1"/>
          </p:cNvSpPr>
          <p:nvPr/>
        </p:nvSpPr>
        <p:spPr bwMode="auto">
          <a:xfrm>
            <a:off x="3935414" y="4868863"/>
            <a:ext cx="56165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段）凯旋而归。</a:t>
            </a:r>
          </a:p>
        </p:txBody>
      </p:sp>
      <p:sp>
        <p:nvSpPr>
          <p:cNvPr id="110606" name="Text Box 14"/>
          <p:cNvSpPr txBox="1">
            <a:spLocks noChangeArrowheads="1"/>
          </p:cNvSpPr>
          <p:nvPr/>
        </p:nvSpPr>
        <p:spPr bwMode="auto">
          <a:xfrm>
            <a:off x="4008438" y="5876925"/>
            <a:ext cx="504031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（第</a:t>
            </a:r>
            <a:r>
              <a:rPr lang="en-US" altLang="zh-CN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段）结尾附文。</a:t>
            </a:r>
          </a:p>
        </p:txBody>
      </p:sp>
    </p:spTree>
    <p:extLst>
      <p:ext uri="{BB962C8B-B14F-4D97-AF65-F5344CB8AC3E}">
        <p14:creationId xmlns:p14="http://schemas.microsoft.com/office/powerpoint/2010/main" val="2424226186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10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10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10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10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10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10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8" grpId="0"/>
      <p:bldP spid="110599" grpId="0"/>
      <p:bldP spid="110600" grpId="0"/>
      <p:bldP spid="110601" grpId="0"/>
      <p:bldP spid="110603" grpId="0"/>
      <p:bldP spid="110604" grpId="0"/>
      <p:bldP spid="110605" grpId="0"/>
      <p:bldP spid="11060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1-101015_副本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1"/>
            <a:ext cx="12192000" cy="736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435" y="2569028"/>
            <a:ext cx="10191593" cy="106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5357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30084" y="1162505"/>
            <a:ext cx="8447315" cy="5329237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dirty="0">
                <a:solidFill>
                  <a:schemeClr val="accent2"/>
                </a:solidFill>
                <a:ea typeface="华文新魏" panose="02010800040101010101" pitchFamily="2" charset="-122"/>
              </a:rPr>
              <a:t>   </a:t>
            </a:r>
            <a:r>
              <a:rPr lang="en-US" altLang="en-US" sz="4400" dirty="0">
                <a:solidFill>
                  <a:schemeClr val="accent2"/>
                </a:solidFill>
                <a:ea typeface="华文新魏" panose="02010800040101010101" pitchFamily="2" charset="-122"/>
              </a:rPr>
              <a:t>2. 这首诗在叙事上有详有略，对木兰从军缘由、辞别爷娘、辞官还乡和会见亲人写得比较详细，淋漓尽致地写出人物的思想感情；对十年军旅生活则写得比较简略，详略得当，是这首诗写作上的一个显著特点。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title"/>
          </p:nvPr>
        </p:nvSpPr>
        <p:spPr>
          <a:xfrm>
            <a:off x="1230084" y="174171"/>
            <a:ext cx="8507413" cy="1125538"/>
          </a:xfrm>
          <a:noFill/>
          <a:ln/>
        </p:spPr>
        <p:txBody>
          <a:bodyPr/>
          <a:lstStyle/>
          <a:p>
            <a:pPr algn="l"/>
            <a:r>
              <a:rPr lang="zh-CN" altLang="en-US" sz="5400" b="1" dirty="0">
                <a:solidFill>
                  <a:srgbClr val="FF0000"/>
                </a:solidFill>
                <a:ea typeface="华文新魏" panose="02010800040101010101" pitchFamily="2" charset="-122"/>
              </a:rPr>
              <a:t>明确</a:t>
            </a:r>
          </a:p>
        </p:txBody>
      </p:sp>
    </p:spTree>
    <p:extLst>
      <p:ext uri="{BB962C8B-B14F-4D97-AF65-F5344CB8AC3E}">
        <p14:creationId xmlns:p14="http://schemas.microsoft.com/office/powerpoint/2010/main" val="19324954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338943" y="579439"/>
            <a:ext cx="8229600" cy="777875"/>
          </a:xfrm>
        </p:spPr>
        <p:txBody>
          <a:bodyPr/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</a:rPr>
              <a:t>总结提升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8943" y="1256168"/>
            <a:ext cx="8523514" cy="5399087"/>
          </a:xfrm>
        </p:spPr>
        <p:txBody>
          <a:bodyPr/>
          <a:lstStyle/>
          <a:p>
            <a:pPr>
              <a:buFontTx/>
              <a:buNone/>
            </a:pPr>
            <a:endParaRPr lang="en-US" altLang="zh-CN" sz="2800" dirty="0"/>
          </a:p>
          <a:p>
            <a:pPr>
              <a:buFontTx/>
              <a:buNone/>
            </a:pP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en-US" altLang="zh-CN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        </a:t>
            </a:r>
            <a:r>
              <a:rPr lang="zh-CN" altLang="en-US" sz="4800" dirty="0">
                <a:latin typeface="华文新魏" panose="02010800040101010101" pitchFamily="2" charset="-122"/>
                <a:ea typeface="华文新魏" panose="02010800040101010101" pitchFamily="2" charset="-122"/>
              </a:rPr>
              <a:t>这节课我们了解</a:t>
            </a:r>
            <a:r>
              <a:rPr lang="zh-CN" altLang="en-US" sz="4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了</a:t>
            </a:r>
            <a:r>
              <a:rPr lang="zh-CN" altLang="en-US" sz="4800" dirty="0">
                <a:ea typeface="华文新魏" panose="02010800040101010101" pitchFamily="2" charset="-122"/>
              </a:rPr>
              <a:t>文学常识</a:t>
            </a:r>
            <a:r>
              <a:rPr lang="zh-CN" altLang="en-US" sz="4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zh-CN" altLang="en-US" sz="4800" dirty="0">
                <a:latin typeface="华文新魏" panose="02010800040101010101" pitchFamily="2" charset="-122"/>
                <a:ea typeface="华文新魏" panose="02010800040101010101" pitchFamily="2" charset="-122"/>
              </a:rPr>
              <a:t>积累了字音及词义，疏通文意并概括了文章内容，初步体会木兰代父从军的孝心，在战场上拼杀的爱国之心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746228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标题 1"/>
          <p:cNvSpPr>
            <a:spLocks noGrp="1"/>
          </p:cNvSpPr>
          <p:nvPr>
            <p:ph type="title"/>
          </p:nvPr>
        </p:nvSpPr>
        <p:spPr>
          <a:xfrm>
            <a:off x="827088" y="855663"/>
            <a:ext cx="10515600" cy="1325562"/>
          </a:xfrm>
        </p:spPr>
        <p:txBody>
          <a:bodyPr/>
          <a:lstStyle/>
          <a:p>
            <a:r>
              <a:rPr lang="zh-CN" altLang="en-US" dirty="0" smtClean="0"/>
              <a:t>一、常规训练（</a:t>
            </a:r>
            <a:r>
              <a:rPr lang="en-US" altLang="zh-CN" dirty="0" smtClean="0"/>
              <a:t>10</a:t>
            </a:r>
            <a:r>
              <a:rPr lang="zh-CN" altLang="en-US" dirty="0" smtClean="0"/>
              <a:t>分钟）</a:t>
            </a:r>
          </a:p>
        </p:txBody>
      </p:sp>
      <p:sp>
        <p:nvSpPr>
          <p:cNvPr id="90114" name="内容占位符 2"/>
          <p:cNvSpPr>
            <a:spLocks noGrp="1"/>
          </p:cNvSpPr>
          <p:nvPr>
            <p:ph idx="1"/>
          </p:nvPr>
        </p:nvSpPr>
        <p:spPr>
          <a:xfrm>
            <a:off x="-141288" y="3055938"/>
            <a:ext cx="10515601" cy="4351337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zh-CN" altLang="en-US" sz="6000" dirty="0">
                <a:solidFill>
                  <a:srgbClr val="FF0000"/>
                </a:solidFill>
              </a:rPr>
              <a:t>海底两万里</a:t>
            </a:r>
            <a:endParaRPr lang="zh-CN" altLang="en-US" sz="60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99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课后作业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同步练习</a:t>
            </a:r>
            <a:r>
              <a:rPr lang="en-US" altLang="zh-CN" dirty="0" smtClean="0"/>
              <a:t>20</a:t>
            </a:r>
            <a:r>
              <a:rPr lang="zh-CN" altLang="en-US" dirty="0" smtClean="0"/>
              <a:t>页练习三、四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背诵课文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712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WordArt 4"/>
          <p:cNvSpPr>
            <a:spLocks noChangeArrowheads="1" noChangeShapeType="1" noTextEdit="1"/>
          </p:cNvSpPr>
          <p:nvPr/>
        </p:nvSpPr>
        <p:spPr bwMode="auto">
          <a:xfrm>
            <a:off x="4151314" y="2636839"/>
            <a:ext cx="4103687" cy="14557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>
                <a:ln w="19050" cmpd="sng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</a:rPr>
              <a:t>第二课时</a:t>
            </a:r>
          </a:p>
        </p:txBody>
      </p:sp>
    </p:spTree>
    <p:extLst>
      <p:ext uri="{BB962C8B-B14F-4D97-AF65-F5344CB8AC3E}">
        <p14:creationId xmlns:p14="http://schemas.microsoft.com/office/powerpoint/2010/main" val="42204262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标题 1"/>
          <p:cNvSpPr>
            <a:spLocks noGrp="1"/>
          </p:cNvSpPr>
          <p:nvPr>
            <p:ph type="title"/>
          </p:nvPr>
        </p:nvSpPr>
        <p:spPr>
          <a:xfrm>
            <a:off x="827088" y="855663"/>
            <a:ext cx="10515600" cy="1325562"/>
          </a:xfrm>
        </p:spPr>
        <p:txBody>
          <a:bodyPr/>
          <a:lstStyle/>
          <a:p>
            <a:r>
              <a:rPr lang="zh-CN" altLang="en-US" dirty="0" smtClean="0"/>
              <a:t>一、常规训练（</a:t>
            </a:r>
            <a:r>
              <a:rPr lang="en-US" altLang="zh-CN" dirty="0" smtClean="0"/>
              <a:t>10</a:t>
            </a:r>
            <a:r>
              <a:rPr lang="zh-CN" altLang="en-US" dirty="0" smtClean="0"/>
              <a:t>分钟）</a:t>
            </a:r>
          </a:p>
        </p:txBody>
      </p:sp>
      <p:sp>
        <p:nvSpPr>
          <p:cNvPr id="90114" name="内容占位符 2"/>
          <p:cNvSpPr>
            <a:spLocks noGrp="1"/>
          </p:cNvSpPr>
          <p:nvPr>
            <p:ph idx="1"/>
          </p:nvPr>
        </p:nvSpPr>
        <p:spPr>
          <a:xfrm>
            <a:off x="-141288" y="3055938"/>
            <a:ext cx="10515601" cy="4351337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zh-CN" altLang="en-US" sz="6000" dirty="0">
                <a:solidFill>
                  <a:srgbClr val="FF0000"/>
                </a:solidFill>
              </a:rPr>
              <a:t>海底两万里</a:t>
            </a:r>
            <a:endParaRPr lang="zh-CN" altLang="en-US" sz="60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56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847850" y="765175"/>
            <a:ext cx="8229600" cy="711200"/>
          </a:xfrm>
        </p:spPr>
        <p:txBody>
          <a:bodyPr/>
          <a:lstStyle/>
          <a:p>
            <a:r>
              <a:rPr lang="zh-CN" altLang="en-US" sz="5400" b="1" dirty="0">
                <a:solidFill>
                  <a:srgbClr val="FF0000"/>
                </a:solidFill>
              </a:rPr>
              <a:t>教学目标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45330" y="2238829"/>
            <a:ext cx="9490755" cy="3443514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4000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sz="4000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了解人物形象，感受木兰的女儿情、英雄气，了解她的智慧、胆略和才能。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4000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4000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．通过木兰形象的分析， 理解课文主题。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4000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3. </a:t>
            </a:r>
            <a:r>
              <a:rPr lang="zh-CN" altLang="en-US" sz="4000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学习古代劳动人民勇敢乐观的爱国精神和对和平生活的向往。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altLang="zh-CN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982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273856" y="872218"/>
            <a:ext cx="8229600" cy="503238"/>
          </a:xfrm>
        </p:spPr>
        <p:txBody>
          <a:bodyPr/>
          <a:lstStyle/>
          <a:p>
            <a:pPr algn="l"/>
            <a:r>
              <a:rPr lang="zh-CN" altLang="en-US" sz="4800" b="1" dirty="0">
                <a:solidFill>
                  <a:srgbClr val="FF0000"/>
                </a:solidFill>
              </a:rPr>
              <a:t>新课导入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89542" y="2277610"/>
            <a:ext cx="8229600" cy="2249487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4000" dirty="0">
                <a:ea typeface="华文新魏" panose="02010800040101010101" pitchFamily="2" charset="-122"/>
              </a:rPr>
              <a:t>  </a:t>
            </a:r>
            <a:r>
              <a:rPr lang="zh-CN" altLang="en-US" sz="4000" dirty="0">
                <a:ea typeface="华文新魏" panose="02010800040101010101" pitchFamily="2" charset="-122"/>
              </a:rPr>
              <a:t>复习上节课的教学内容。</a:t>
            </a:r>
          </a:p>
          <a:p>
            <a:pPr>
              <a:buFontTx/>
              <a:buNone/>
            </a:pPr>
            <a:r>
              <a:rPr lang="zh-CN" altLang="en-US" sz="4000" dirty="0">
                <a:ea typeface="华文新魏" panose="02010800040101010101" pitchFamily="2" charset="-122"/>
              </a:rPr>
              <a:t>  提问课文背诵，导入本课。</a:t>
            </a:r>
          </a:p>
        </p:txBody>
      </p:sp>
    </p:spTree>
    <p:extLst>
      <p:ext uri="{BB962C8B-B14F-4D97-AF65-F5344CB8AC3E}">
        <p14:creationId xmlns:p14="http://schemas.microsoft.com/office/powerpoint/2010/main" val="5987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Oval 2"/>
          <p:cNvSpPr>
            <a:spLocks noChangeArrowheads="1"/>
          </p:cNvSpPr>
          <p:nvPr/>
        </p:nvSpPr>
        <p:spPr bwMode="auto">
          <a:xfrm>
            <a:off x="2640013" y="1484313"/>
            <a:ext cx="6858000" cy="4953000"/>
          </a:xfrm>
          <a:prstGeom prst="ellipse">
            <a:avLst/>
          </a:prstGeom>
          <a:noFill/>
          <a:ln w="76200" cmpd="sng">
            <a:solidFill>
              <a:srgbClr val="FF0000"/>
            </a:solidFill>
            <a:prstDash val="lgDashDot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8067" name="Text 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4943475" y="1412875"/>
            <a:ext cx="2133600" cy="641350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3399FF"/>
                </a:solidFill>
                <a:ea typeface="华文行楷" panose="02010800040101010101" pitchFamily="2" charset="-122"/>
              </a:rPr>
              <a:t>代父从军</a:t>
            </a:r>
          </a:p>
        </p:txBody>
      </p:sp>
      <p:sp>
        <p:nvSpPr>
          <p:cNvPr id="88068" name="Text Box 4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8256588" y="3716338"/>
            <a:ext cx="2133600" cy="641350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3399FF"/>
                </a:solidFill>
                <a:ea typeface="华文新魏" panose="02010800040101010101" pitchFamily="2" charset="-122"/>
              </a:rPr>
              <a:t>征战沙场</a:t>
            </a:r>
          </a:p>
        </p:txBody>
      </p:sp>
      <p:sp>
        <p:nvSpPr>
          <p:cNvPr id="88069" name="Text Box 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159376" y="5876925"/>
            <a:ext cx="2232025" cy="641350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3399FF"/>
                </a:solidFill>
                <a:ea typeface="华文行楷" panose="02010800040101010101" pitchFamily="2" charset="-122"/>
              </a:rPr>
              <a:t>建功受封</a:t>
            </a:r>
          </a:p>
        </p:txBody>
      </p:sp>
      <p:sp>
        <p:nvSpPr>
          <p:cNvPr id="88070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847851" y="3716338"/>
            <a:ext cx="2087563" cy="641350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3399FF"/>
                </a:solidFill>
                <a:ea typeface="华文新魏" panose="02010800040101010101" pitchFamily="2" charset="-122"/>
              </a:rPr>
              <a:t>辞官回乡</a:t>
            </a:r>
          </a:p>
        </p:txBody>
      </p:sp>
      <p:sp>
        <p:nvSpPr>
          <p:cNvPr id="88071" name="Rectangle 13"/>
          <p:cNvSpPr>
            <a:spLocks noChangeArrowheads="1"/>
          </p:cNvSpPr>
          <p:nvPr/>
        </p:nvSpPr>
        <p:spPr bwMode="auto">
          <a:xfrm>
            <a:off x="1847851" y="404813"/>
            <a:ext cx="82073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000000"/>
                </a:solidFill>
              </a:rPr>
              <a:t>用四个四字词语概括</a:t>
            </a:r>
            <a:r>
              <a:rPr lang="zh-CN" altLang="en-US" sz="3200" b="1" dirty="0">
                <a:solidFill>
                  <a:srgbClr val="000000"/>
                </a:solidFill>
              </a:rPr>
              <a:t>全诗内容，力求文字简洁、工整。</a:t>
            </a:r>
          </a:p>
        </p:txBody>
      </p:sp>
    </p:spTree>
    <p:extLst>
      <p:ext uri="{BB962C8B-B14F-4D97-AF65-F5344CB8AC3E}">
        <p14:creationId xmlns:p14="http://schemas.microsoft.com/office/powerpoint/2010/main" val="42428451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 animBg="1" autoUpdateAnimBg="0"/>
      <p:bldP spid="88068" grpId="0" animBg="1" autoUpdateAnimBg="0"/>
      <p:bldP spid="88069" grpId="0" animBg="1" autoUpdateAnimBg="0"/>
      <p:bldP spid="88070" grpId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4286" y="2416629"/>
            <a:ext cx="10363200" cy="1143000"/>
          </a:xfrm>
        </p:spPr>
        <p:txBody>
          <a:bodyPr/>
          <a:lstStyle/>
          <a:p>
            <a:r>
              <a:rPr lang="zh-CN" altLang="en-US" b="1" dirty="0">
                <a:solidFill>
                  <a:srgbClr val="FF0000"/>
                </a:solidFill>
                <a:latin typeface="Franklin Gothic Medium" pitchFamily="34" charset="0"/>
                <a:ea typeface="微软雅黑" pitchFamily="34" charset="-122"/>
              </a:rPr>
              <a:t>（二）利用文本训练</a:t>
            </a:r>
            <a:r>
              <a:rPr lang="zh-CN" altLang="en-US" b="1" dirty="0" smtClean="0">
                <a:solidFill>
                  <a:srgbClr val="FF0000"/>
                </a:solidFill>
                <a:latin typeface="Franklin Gothic Medium" pitchFamily="34" charset="0"/>
                <a:ea typeface="微软雅黑" pitchFamily="34" charset="-122"/>
              </a:rPr>
              <a:t>（</a:t>
            </a:r>
            <a:r>
              <a:rPr lang="en-US" altLang="zh-CN" b="1" dirty="0" smtClean="0">
                <a:solidFill>
                  <a:srgbClr val="FF0000"/>
                </a:solidFill>
                <a:latin typeface="Franklin Gothic Medium" pitchFamily="34" charset="0"/>
                <a:ea typeface="微软雅黑" pitchFamily="34" charset="-122"/>
              </a:rPr>
              <a:t>30</a:t>
            </a:r>
            <a:r>
              <a:rPr lang="zh-CN" altLang="en-US" b="1" dirty="0">
                <a:solidFill>
                  <a:srgbClr val="FF0000"/>
                </a:solidFill>
                <a:latin typeface="Franklin Gothic Medium" pitchFamily="34" charset="0"/>
                <a:ea typeface="微软雅黑" pitchFamily="34" charset="-122"/>
              </a:rPr>
              <a:t>分钟）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76585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4000" b="1" dirty="0">
                <a:solidFill>
                  <a:srgbClr val="FF0000"/>
                </a:solidFill>
              </a:rPr>
              <a:t>一、人物赏析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en-US" altLang="zh-CN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你觉得花木兰是一个怎样的女子，你从课文中的哪些语句可以看出？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示例</a:t>
            </a:r>
            <a:r>
              <a:rPr lang="zh-CN" altLang="en-US" dirty="0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：</a:t>
            </a:r>
            <a:endParaRPr lang="en-US" altLang="zh-CN" dirty="0" smtClean="0">
              <a:solidFill>
                <a:schemeClr val="accent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dirty="0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）唧唧复唧唧，木兰当户织。不闻机杼声，惟闻女叹息。－</a:t>
            </a:r>
            <a:r>
              <a:rPr lang="en-US" altLang="zh-CN" dirty="0">
                <a:solidFill>
                  <a:schemeClr val="accent2"/>
                </a:solidFill>
                <a:ea typeface="华文新魏" panose="02010800040101010101" pitchFamily="2" charset="-122"/>
              </a:rPr>
              <a:t>—</a:t>
            </a:r>
            <a:r>
              <a:rPr lang="zh-CN" altLang="en-US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勤劳</a:t>
            </a:r>
            <a:r>
              <a:rPr lang="zh-CN" altLang="en-US" dirty="0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孝顺</a:t>
            </a:r>
            <a:endParaRPr lang="en-US" altLang="zh-CN" dirty="0" smtClean="0">
              <a:solidFill>
                <a:schemeClr val="accent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dirty="0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）愿为市鞍马，从此替爷征。</a:t>
            </a:r>
            <a:r>
              <a:rPr lang="zh-CN" altLang="en-US" dirty="0">
                <a:solidFill>
                  <a:schemeClr val="accent2"/>
                </a:solidFill>
                <a:ea typeface="华文新魏" panose="02010800040101010101" pitchFamily="2" charset="-122"/>
              </a:rPr>
              <a:t>“</a:t>
            </a:r>
            <a:r>
              <a:rPr lang="zh-CN" altLang="en-US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愿</a:t>
            </a:r>
            <a:r>
              <a:rPr lang="zh-CN" altLang="en-US" dirty="0">
                <a:solidFill>
                  <a:schemeClr val="accent2"/>
                </a:solidFill>
                <a:ea typeface="华文新魏" panose="02010800040101010101" pitchFamily="2" charset="-122"/>
              </a:rPr>
              <a:t>”</a:t>
            </a:r>
            <a:r>
              <a:rPr lang="en-US" altLang="zh-CN" dirty="0">
                <a:solidFill>
                  <a:schemeClr val="accent2"/>
                </a:solidFill>
                <a:ea typeface="华文新魏" panose="02010800040101010101" pitchFamily="2" charset="-122"/>
              </a:rPr>
              <a:t>——</a:t>
            </a:r>
            <a:r>
              <a:rPr lang="zh-CN" altLang="en-US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勇敢坚毅，忠孝</a:t>
            </a:r>
            <a:r>
              <a:rPr lang="zh-CN" altLang="en-US" dirty="0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两全</a:t>
            </a:r>
            <a:endParaRPr lang="en-US" altLang="zh-CN" dirty="0" smtClean="0">
              <a:solidFill>
                <a:schemeClr val="accent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dirty="0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r>
              <a:rPr lang="zh-CN" altLang="en-US" dirty="0">
                <a:solidFill>
                  <a:schemeClr val="accent2"/>
                </a:solidFill>
                <a:ea typeface="华文新魏" panose="02010800040101010101" pitchFamily="2" charset="-122"/>
              </a:rPr>
              <a:t>“</a:t>
            </a:r>
            <a:r>
              <a:rPr lang="zh-CN" altLang="en-US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万里赴戎机，关山度若飞。朔气传金柝，寒光照铁衣。将军百战死，壮士十年归。</a:t>
            </a:r>
            <a:r>
              <a:rPr lang="zh-CN" altLang="en-US" dirty="0">
                <a:solidFill>
                  <a:schemeClr val="accent2"/>
                </a:solidFill>
                <a:ea typeface="华文新魏" panose="02010800040101010101" pitchFamily="2" charset="-122"/>
              </a:rPr>
              <a:t>”</a:t>
            </a:r>
            <a:r>
              <a:rPr lang="en-US" altLang="zh-CN" dirty="0">
                <a:solidFill>
                  <a:schemeClr val="accent2"/>
                </a:solidFill>
                <a:ea typeface="华文新魏" panose="02010800040101010101" pitchFamily="2" charset="-122"/>
              </a:rPr>
              <a:t>—</a:t>
            </a:r>
            <a:r>
              <a:rPr lang="zh-CN" altLang="en-US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勇敢坚强的英雄气慨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zh-CN" dirty="0">
              <a:solidFill>
                <a:schemeClr val="accent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1261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2885" y="718457"/>
            <a:ext cx="9633858" cy="5606142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en-US" altLang="en-US" sz="4000" dirty="0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en-US" sz="40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4）木兰不用尚书郎，愿驰千里足，送儿还故乡</a:t>
            </a:r>
            <a:r>
              <a:rPr lang="en-US" altLang="en-US" sz="4000" dirty="0">
                <a:solidFill>
                  <a:schemeClr val="accent2"/>
                </a:solidFill>
                <a:ea typeface="华文新魏" panose="02010800040101010101" pitchFamily="2" charset="-122"/>
              </a:rPr>
              <a:t>——</a:t>
            </a:r>
            <a:r>
              <a:rPr lang="en-US" altLang="en-US" sz="4000" dirty="0" err="1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不慕荣华富贵，甘过普通百姓生活</a:t>
            </a:r>
            <a:r>
              <a:rPr lang="en-US" altLang="en-US" sz="40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40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（5）出门看火伴，火伴皆惊忙，同行十二年，不知木兰是女郎。</a:t>
            </a:r>
            <a:r>
              <a:rPr lang="en-US" altLang="en-US" sz="4000" dirty="0">
                <a:solidFill>
                  <a:schemeClr val="accent2"/>
                </a:solidFill>
                <a:ea typeface="华文新魏" panose="02010800040101010101" pitchFamily="2" charset="-122"/>
              </a:rPr>
              <a:t>——</a:t>
            </a:r>
            <a:r>
              <a:rPr lang="en-US" altLang="en-US" sz="4000" dirty="0" err="1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机智、谨慎</a:t>
            </a:r>
            <a:endParaRPr lang="en-US" altLang="en-US" sz="4000" dirty="0">
              <a:solidFill>
                <a:schemeClr val="accent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54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en-US" altLang="en-US" sz="5400" dirty="0" err="1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小结</a:t>
            </a:r>
            <a:endParaRPr lang="en-US" altLang="en-US" sz="5400" dirty="0" err="1">
              <a:solidFill>
                <a:schemeClr val="accent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40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en-US" altLang="en-US" sz="4000" dirty="0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</a:t>
            </a:r>
            <a:r>
              <a:rPr lang="en-US" altLang="en-US" sz="4000" dirty="0" err="1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花木兰形象</a:t>
            </a:r>
            <a:r>
              <a:rPr lang="en-US" altLang="en-US" sz="4000" dirty="0" err="1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：勤劳孝顺、勇敢坚毅，忠孝两全、英勇善战、不慕名利、谨慎机敏</a:t>
            </a:r>
            <a:r>
              <a:rPr lang="en-US" altLang="en-US" sz="40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41178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37457" y="274638"/>
            <a:ext cx="10972800" cy="1143000"/>
          </a:xfrm>
        </p:spPr>
        <p:txBody>
          <a:bodyPr/>
          <a:lstStyle/>
          <a:p>
            <a:pPr algn="l"/>
            <a:r>
              <a:rPr lang="zh-CN" altLang="en-US" sz="4800" b="1" dirty="0">
                <a:solidFill>
                  <a:srgbClr val="FF0000"/>
                </a:solidFill>
              </a:rPr>
              <a:t>二、深入探究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598" y="1417638"/>
            <a:ext cx="9046029" cy="485775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5400" dirty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5400" dirty="0">
                <a:latin typeface="华文新魏" panose="02010800040101010101" pitchFamily="2" charset="-122"/>
                <a:ea typeface="华文新魏" panose="02010800040101010101" pitchFamily="2" charset="-122"/>
              </a:rPr>
              <a:t>选文最后一段演变而来的成语是什么？其含义是什么？</a:t>
            </a:r>
          </a:p>
          <a:p>
            <a:pPr>
              <a:buFontTx/>
              <a:buNone/>
            </a:pPr>
            <a:r>
              <a:rPr lang="en-US" altLang="zh-CN" sz="5400" dirty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5400" dirty="0">
                <a:latin typeface="华文新魏" panose="02010800040101010101" pitchFamily="2" charset="-122"/>
                <a:ea typeface="华文新魏" panose="02010800040101010101" pitchFamily="2" charset="-122"/>
              </a:rPr>
              <a:t>结尾的附文在文中起什么作用</a:t>
            </a:r>
            <a:r>
              <a:rPr lang="zh-CN" altLang="en-US" sz="5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？</a:t>
            </a:r>
            <a:endParaRPr lang="zh-CN" altLang="en-US" sz="5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5174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847850" y="765175"/>
            <a:ext cx="8229600" cy="711200"/>
          </a:xfrm>
        </p:spPr>
        <p:txBody>
          <a:bodyPr/>
          <a:lstStyle/>
          <a:p>
            <a:r>
              <a:rPr lang="zh-CN" altLang="en-US" sz="6000" b="1" dirty="0">
                <a:solidFill>
                  <a:srgbClr val="FF0000"/>
                </a:solidFill>
              </a:rPr>
              <a:t>教学目标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3999" y="1989139"/>
            <a:ext cx="9263743" cy="4319587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4400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sz="44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积累</a:t>
            </a:r>
            <a:r>
              <a:rPr lang="zh-CN" altLang="en-US" sz="44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重要文学常识</a:t>
            </a:r>
            <a:r>
              <a:rPr lang="zh-CN" altLang="en-US" sz="44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zh-CN" altLang="en-US" sz="44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文言</a:t>
            </a:r>
            <a:r>
              <a:rPr lang="zh-CN" altLang="en-US" sz="44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词语，理解课文</a:t>
            </a:r>
            <a:r>
              <a:rPr lang="zh-CN" altLang="en-US" sz="44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内容。</a:t>
            </a:r>
            <a:endParaRPr lang="zh-CN" altLang="en-US" sz="44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buFontTx/>
              <a:buNone/>
            </a:pPr>
            <a:r>
              <a:rPr lang="en-US" altLang="zh-CN" sz="44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44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．学会通过课文</a:t>
            </a:r>
            <a:r>
              <a:rPr lang="zh-CN" altLang="en-US" sz="44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注解，</a:t>
            </a:r>
            <a:r>
              <a:rPr lang="zh-CN" altLang="en-US" sz="44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理解文言诗的内容。</a:t>
            </a:r>
          </a:p>
          <a:p>
            <a:pPr>
              <a:buFontTx/>
              <a:buNone/>
            </a:pPr>
            <a:r>
              <a:rPr lang="en-US" altLang="zh-CN" sz="44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3. </a:t>
            </a:r>
            <a:r>
              <a:rPr lang="zh-CN" altLang="en-US" sz="44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学习本文详略得当的叙事方法。</a:t>
            </a:r>
          </a:p>
          <a:p>
            <a:pPr>
              <a:buFontTx/>
              <a:buNone/>
            </a:pPr>
            <a:endParaRPr lang="en-US" altLang="zh-CN" sz="44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368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881744" y="764495"/>
            <a:ext cx="8229600" cy="633412"/>
          </a:xfrm>
        </p:spPr>
        <p:txBody>
          <a:bodyPr/>
          <a:lstStyle/>
          <a:p>
            <a:pPr algn="l"/>
            <a:r>
              <a:rPr lang="zh-CN" altLang="en-US" b="1" dirty="0">
                <a:solidFill>
                  <a:srgbClr val="FF0000"/>
                </a:solidFill>
              </a:rPr>
              <a:t>明确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40228" y="2057400"/>
            <a:ext cx="9949543" cy="5181374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4400" dirty="0">
                <a:solidFill>
                  <a:schemeClr val="accent2"/>
                </a:solidFill>
                <a:ea typeface="华文新魏" panose="02010800040101010101" pitchFamily="2" charset="-122"/>
              </a:rPr>
              <a:t>1. </a:t>
            </a:r>
            <a:r>
              <a:rPr lang="zh-CN" altLang="en-US" sz="4400" dirty="0">
                <a:solidFill>
                  <a:schemeClr val="accent2"/>
                </a:solidFill>
                <a:ea typeface="华文新魏" panose="02010800040101010101" pitchFamily="2" charset="-122"/>
              </a:rPr>
              <a:t>扑朔迷离  原指分辨不清雄雌男女</a:t>
            </a:r>
            <a:r>
              <a:rPr lang="zh-CN" altLang="en-US" sz="4400" dirty="0" smtClean="0">
                <a:solidFill>
                  <a:schemeClr val="accent2"/>
                </a:solidFill>
                <a:ea typeface="华文新魏" panose="02010800040101010101" pitchFamily="2" charset="-122"/>
              </a:rPr>
              <a:t>，  后</a:t>
            </a:r>
            <a:r>
              <a:rPr lang="zh-CN" altLang="en-US" sz="4400" dirty="0">
                <a:solidFill>
                  <a:schemeClr val="accent2"/>
                </a:solidFill>
                <a:ea typeface="华文新魏" panose="02010800040101010101" pitchFamily="2" charset="-122"/>
              </a:rPr>
              <a:t>用来形容事情错综复杂，不易识别。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4400" dirty="0">
                <a:solidFill>
                  <a:schemeClr val="accent2"/>
                </a:solidFill>
                <a:ea typeface="华文新魏" panose="02010800040101010101" pitchFamily="2" charset="-122"/>
              </a:rPr>
              <a:t>2. </a:t>
            </a:r>
            <a:r>
              <a:rPr lang="zh-CN" altLang="en-US" sz="4400" dirty="0">
                <a:solidFill>
                  <a:schemeClr val="accent2"/>
                </a:solidFill>
                <a:ea typeface="华文新魏" panose="02010800040101010101" pitchFamily="2" charset="-122"/>
              </a:rPr>
              <a:t>对木兰的赞美。再一次表现木兰的机智谨慎</a:t>
            </a:r>
            <a:r>
              <a:rPr lang="zh-CN" altLang="en-US" sz="4400" dirty="0" smtClean="0">
                <a:solidFill>
                  <a:schemeClr val="accent2"/>
                </a:solidFill>
                <a:ea typeface="华文新魏" panose="02010800040101010101" pitchFamily="2" charset="-122"/>
              </a:rPr>
              <a:t>。</a:t>
            </a:r>
            <a:endParaRPr lang="zh-CN" altLang="en-US" sz="4400" dirty="0">
              <a:solidFill>
                <a:schemeClr val="accent2"/>
              </a:solidFill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395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6572" y="677410"/>
            <a:ext cx="10972800" cy="1143000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zh-CN" sz="54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3.</a:t>
            </a:r>
            <a:r>
              <a:rPr lang="zh-CN" altLang="en-US" sz="54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这首诗的中心思想是什么呢？</a:t>
            </a:r>
            <a:r>
              <a:rPr lang="zh-CN" altLang="en-US" sz="60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en-US" altLang="zh-CN" sz="6000" dirty="0">
                <a:solidFill>
                  <a:srgbClr val="3333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/>
            </a:r>
            <a:br>
              <a:rPr lang="en-US" altLang="zh-CN" sz="6000" dirty="0">
                <a:solidFill>
                  <a:srgbClr val="3333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5428" y="1820410"/>
            <a:ext cx="10972800" cy="4525963"/>
          </a:xfrm>
        </p:spPr>
        <p:txBody>
          <a:bodyPr/>
          <a:lstStyle/>
          <a:p>
            <a:pPr lvl="0">
              <a:lnSpc>
                <a:spcPct val="90000"/>
              </a:lnSpc>
              <a:buNone/>
            </a:pPr>
            <a:r>
              <a:rPr lang="en-US" altLang="zh-CN" sz="4400" dirty="0">
                <a:solidFill>
                  <a:srgbClr val="333399"/>
                </a:solidFill>
                <a:ea typeface="华文新魏" panose="02010800040101010101" pitchFamily="2" charset="-122"/>
              </a:rPr>
              <a:t> </a:t>
            </a:r>
            <a:r>
              <a:rPr lang="en-US" altLang="zh-CN" sz="4400" dirty="0" smtClean="0">
                <a:solidFill>
                  <a:srgbClr val="333399"/>
                </a:solidFill>
                <a:ea typeface="华文新魏" panose="02010800040101010101" pitchFamily="2" charset="-122"/>
              </a:rPr>
              <a:t>         </a:t>
            </a:r>
            <a:r>
              <a:rPr lang="zh-CN" altLang="en-US" sz="5400" dirty="0" smtClean="0">
                <a:solidFill>
                  <a:srgbClr val="333399"/>
                </a:solidFill>
                <a:ea typeface="华文新魏" panose="02010800040101010101" pitchFamily="2" charset="-122"/>
              </a:rPr>
              <a:t>这</a:t>
            </a:r>
            <a:r>
              <a:rPr lang="zh-CN" altLang="en-US" sz="5400" dirty="0">
                <a:solidFill>
                  <a:srgbClr val="333399"/>
                </a:solidFill>
                <a:ea typeface="华文新魏" panose="02010800040101010101" pitchFamily="2" charset="-122"/>
              </a:rPr>
              <a:t>首诗通过木兰女扮男装、替父从军的故事，表现了木兰勤劳孝顺、勇敢坚毅，忠孝两全、英勇善战、不慕名利、谨慎机敏的美德，以及古代劳动人民对和平劳动生活的向往。</a:t>
            </a:r>
          </a:p>
          <a:p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4197739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6527801" y="2636839"/>
            <a:ext cx="4392613" cy="3816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4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kumimoji="1" lang="zh-CN" altLang="en-US" sz="44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孝敬父母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4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深明大义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4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不慕功名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4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热爱祖国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524000" y="4149725"/>
            <a:ext cx="270033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木兰形象</a:t>
            </a:r>
            <a:r>
              <a:rPr kumimoji="1" lang="en-US" altLang="zh-CN" sz="4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:</a:t>
            </a:r>
            <a:r>
              <a:rPr kumimoji="1" lang="en-US" altLang="zh-CN" sz="4400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774825" y="188913"/>
            <a:ext cx="5689600" cy="15557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4800" b="1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倩简体" pitchFamily="1" charset="-122"/>
                <a:ea typeface="方正粗倩简体" pitchFamily="1" charset="-122"/>
              </a:rPr>
              <a:t>   </a:t>
            </a:r>
            <a:r>
              <a:rPr kumimoji="1" lang="zh-CN" altLang="en-US" sz="4800" b="1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倩简体" pitchFamily="1" charset="-122"/>
                <a:ea typeface="方正粗倩简体" pitchFamily="1" charset="-122"/>
              </a:rPr>
              <a:t>你喜欢木兰吗？说说喜欢的理由。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4511676" y="2636839"/>
            <a:ext cx="2486025" cy="3816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4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勤劳善良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4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坚毅勇敢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4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淳厚质朴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4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机敏灵活</a:t>
            </a:r>
          </a:p>
        </p:txBody>
      </p:sp>
      <p:sp>
        <p:nvSpPr>
          <p:cNvPr id="31751" name="AutoShape 7"/>
          <p:cNvSpPr>
            <a:spLocks/>
          </p:cNvSpPr>
          <p:nvPr/>
        </p:nvSpPr>
        <p:spPr bwMode="auto">
          <a:xfrm>
            <a:off x="4224339" y="2852738"/>
            <a:ext cx="71437" cy="3529012"/>
          </a:xfrm>
          <a:prstGeom prst="leftBrace">
            <a:avLst>
              <a:gd name="adj1" fmla="val 411669"/>
              <a:gd name="adj2" fmla="val 50000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3175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889" y="1"/>
            <a:ext cx="2808287" cy="262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95502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utoUpdateAnimBg="0"/>
      <p:bldP spid="31747" grpId="0" autoUpdateAnimBg="0"/>
      <p:bldP spid="31748" grpId="0" animBg="1" autoUpdateAnimBg="0"/>
      <p:bldP spid="31749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ext Box 5"/>
          <p:cNvSpPr txBox="1">
            <a:spLocks noChangeArrowheads="1"/>
          </p:cNvSpPr>
          <p:nvPr/>
        </p:nvSpPr>
        <p:spPr bwMode="auto">
          <a:xfrm>
            <a:off x="2208214" y="1700214"/>
            <a:ext cx="7921625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A50021"/>
                </a:solidFill>
              </a:rPr>
              <a:t>这是古诗词中常见的“互文”现象。所谓“互文”，即上下句的意思是</a:t>
            </a:r>
            <a:r>
              <a:rPr lang="zh-CN" altLang="en-US" sz="3200" b="1" dirty="0">
                <a:solidFill>
                  <a:srgbClr val="00B050"/>
                </a:solidFill>
              </a:rPr>
              <a:t>互相交错、互相补充</a:t>
            </a:r>
            <a:r>
              <a:rPr lang="zh-CN" altLang="en-US" sz="3200" b="1" dirty="0">
                <a:solidFill>
                  <a:srgbClr val="A50021"/>
                </a:solidFill>
              </a:rPr>
              <a:t>的。</a:t>
            </a:r>
            <a:r>
              <a:rPr lang="zh-CN" altLang="en-US" sz="3200" b="1" dirty="0">
                <a:solidFill>
                  <a:srgbClr val="000000"/>
                </a:solidFill>
              </a:rPr>
              <a:t>互文是古诗文中常用的一种修辞手法，是指一联中的两句词语意思互相补充，结合起来表示一个完整意思的修辞手法。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</a:rPr>
              <a:t>上下两句或一句话中的两个部分，看似各说一件事，实则是互相呼应，互相阐发，互相补充，说的是一件事</a:t>
            </a:r>
            <a:r>
              <a:rPr lang="zh-CN" altLang="en-US" sz="2800" b="1" dirty="0">
                <a:solidFill>
                  <a:srgbClr val="000000"/>
                </a:solidFill>
              </a:rPr>
              <a:t>。</a:t>
            </a:r>
            <a:r>
              <a:rPr lang="zh-CN" altLang="en-US" sz="2800" dirty="0">
                <a:solidFill>
                  <a:srgbClr val="000000"/>
                </a:solidFill>
              </a:rPr>
              <a:t>） </a:t>
            </a:r>
          </a:p>
        </p:txBody>
      </p:sp>
      <p:sp>
        <p:nvSpPr>
          <p:cNvPr id="99331" name="WordArt 8"/>
          <p:cNvSpPr>
            <a:spLocks noChangeArrowheads="1" noChangeShapeType="1" noTextEdit="1"/>
          </p:cNvSpPr>
          <p:nvPr/>
        </p:nvSpPr>
        <p:spPr bwMode="auto">
          <a:xfrm>
            <a:off x="2495550" y="620714"/>
            <a:ext cx="698500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ln w="9525" cmpd="sng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关于互文</a:t>
            </a:r>
          </a:p>
        </p:txBody>
      </p:sp>
    </p:spTree>
    <p:extLst>
      <p:ext uri="{BB962C8B-B14F-4D97-AF65-F5344CB8AC3E}">
        <p14:creationId xmlns:p14="http://schemas.microsoft.com/office/powerpoint/2010/main" val="361583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3"/>
          <p:cNvSpPr>
            <a:spLocks noChangeArrowheads="1"/>
          </p:cNvSpPr>
          <p:nvPr/>
        </p:nvSpPr>
        <p:spPr bwMode="auto">
          <a:xfrm>
            <a:off x="2566984" y="1062846"/>
            <a:ext cx="712946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将军百战死，壮士十年归 。</a:t>
            </a:r>
          </a:p>
        </p:txBody>
      </p:sp>
      <p:sp>
        <p:nvSpPr>
          <p:cNvPr id="100355" name="Rectangle 7"/>
          <p:cNvSpPr>
            <a:spLocks noChangeArrowheads="1"/>
          </p:cNvSpPr>
          <p:nvPr/>
        </p:nvSpPr>
        <p:spPr bwMode="auto">
          <a:xfrm>
            <a:off x="1757360" y="3890264"/>
            <a:ext cx="8748713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　　</a:t>
            </a:r>
            <a:r>
              <a:rPr lang="zh-CN" altLang="en-US" sz="44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这两句诗的意思是：征战多年，经历过很多战斗，许多将士战死沙场，木兰等幸存者凯旋归来。 </a:t>
            </a:r>
          </a:p>
        </p:txBody>
      </p:sp>
      <p:sp>
        <p:nvSpPr>
          <p:cNvPr id="100356" name="Text Box 8"/>
          <p:cNvSpPr txBox="1">
            <a:spLocks noChangeArrowheads="1"/>
          </p:cNvSpPr>
          <p:nvPr/>
        </p:nvSpPr>
        <p:spPr bwMode="auto">
          <a:xfrm>
            <a:off x="2063747" y="2177823"/>
            <a:ext cx="8135938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6600FF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翻译：将士们身经百战生存无几，壮士（木兰）戎马十年胜利归来。</a:t>
            </a:r>
          </a:p>
        </p:txBody>
      </p:sp>
    </p:spTree>
    <p:extLst>
      <p:ext uri="{BB962C8B-B14F-4D97-AF65-F5344CB8AC3E}">
        <p14:creationId xmlns:p14="http://schemas.microsoft.com/office/powerpoint/2010/main" val="8307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0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5" grpId="0" autoUpdateAnimBg="0"/>
      <p:bldP spid="100356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979714" y="405267"/>
            <a:ext cx="8229600" cy="561975"/>
          </a:xfrm>
        </p:spPr>
        <p:txBody>
          <a:bodyPr/>
          <a:lstStyle/>
          <a:p>
            <a:pPr algn="l"/>
            <a:r>
              <a:rPr lang="zh-CN" altLang="en-US" sz="48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四、主题概括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13114" y="1299709"/>
            <a:ext cx="8229600" cy="5256212"/>
          </a:xfrm>
        </p:spPr>
        <p:txBody>
          <a:bodyPr/>
          <a:lstStyle/>
          <a:p>
            <a:pPr>
              <a:buFontTx/>
              <a:buNone/>
            </a:pPr>
            <a:r>
              <a:rPr kumimoji="1" lang="zh-CN" altLang="en-US" sz="4400" dirty="0" smtClean="0">
                <a:solidFill>
                  <a:srgbClr val="333399"/>
                </a:solidFill>
                <a:latin typeface="+mn-ea"/>
              </a:rPr>
              <a:t>     本</a:t>
            </a:r>
            <a:r>
              <a:rPr kumimoji="1" lang="zh-CN" altLang="en-US" sz="4400" dirty="0">
                <a:solidFill>
                  <a:srgbClr val="333399"/>
                </a:solidFill>
                <a:latin typeface="+mn-ea"/>
              </a:rPr>
              <a:t>诗通过对木兰代父从军，沙场征战和辞官还乡的叙述，塑造了木兰这</a:t>
            </a:r>
            <a:r>
              <a:rPr kumimoji="1" lang="zh-CN" altLang="en-US" sz="4400" dirty="0" smtClean="0">
                <a:solidFill>
                  <a:srgbClr val="333399"/>
                </a:solidFill>
                <a:latin typeface="+mn-ea"/>
              </a:rPr>
              <a:t>一</a:t>
            </a:r>
            <a:r>
              <a:rPr kumimoji="1" lang="zh-CN" altLang="en-US" sz="4400" dirty="0" smtClean="0">
                <a:solidFill>
                  <a:srgbClr val="FF3300"/>
                </a:solidFill>
                <a:latin typeface="+mn-ea"/>
              </a:rPr>
              <a:t>爱国</a:t>
            </a:r>
            <a:r>
              <a:rPr kumimoji="1" lang="zh-CN" altLang="en-US" sz="4400" dirty="0">
                <a:solidFill>
                  <a:srgbClr val="FF3300"/>
                </a:solidFill>
                <a:latin typeface="+mn-ea"/>
              </a:rPr>
              <a:t>、</a:t>
            </a:r>
            <a:r>
              <a:rPr kumimoji="1" lang="zh-CN" altLang="en-US" sz="4400" dirty="0" smtClean="0">
                <a:solidFill>
                  <a:srgbClr val="FF3300"/>
                </a:solidFill>
                <a:latin typeface="+mn-ea"/>
              </a:rPr>
              <a:t>爱家，</a:t>
            </a:r>
            <a:r>
              <a:rPr kumimoji="1" lang="zh-CN" altLang="en-US" sz="4400" dirty="0">
                <a:solidFill>
                  <a:srgbClr val="FF3300"/>
                </a:solidFill>
                <a:latin typeface="+mn-ea"/>
              </a:rPr>
              <a:t>不慕名利，深明大义的巾帼英雄的形象</a:t>
            </a:r>
            <a:r>
              <a:rPr kumimoji="1" lang="zh-CN" altLang="en-US" sz="4400" dirty="0" smtClean="0">
                <a:solidFill>
                  <a:srgbClr val="333399"/>
                </a:solidFill>
                <a:latin typeface="+mn-ea"/>
              </a:rPr>
              <a:t>，</a:t>
            </a:r>
            <a:r>
              <a:rPr lang="zh-CN" altLang="en-US" sz="4400" dirty="0">
                <a:solidFill>
                  <a:schemeClr val="accent2"/>
                </a:solidFill>
                <a:latin typeface="+mn-ea"/>
              </a:rPr>
              <a:t>表达了古代人民渴望和平安定生活的愿望。</a:t>
            </a:r>
            <a:endParaRPr lang="zh-CN" altLang="en-US" sz="4400" dirty="0">
              <a:solidFill>
                <a:schemeClr val="accent2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9675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3" name="Picture 5" descr="5飞_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170" name="Text Box 2"/>
          <p:cNvSpPr txBox="1">
            <a:spLocks noChangeArrowheads="1"/>
          </p:cNvSpPr>
          <p:nvPr/>
        </p:nvSpPr>
        <p:spPr bwMode="auto">
          <a:xfrm>
            <a:off x="3575051" y="1628775"/>
            <a:ext cx="37449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kumimoji="1" lang="zh-CN" altLang="zh-CN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5171" name="Text Box 3"/>
          <p:cNvSpPr txBox="1">
            <a:spLocks noChangeArrowheads="1"/>
          </p:cNvSpPr>
          <p:nvPr/>
        </p:nvSpPr>
        <p:spPr bwMode="auto">
          <a:xfrm>
            <a:off x="2063750" y="620713"/>
            <a:ext cx="806450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800" b="1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kumimoji="1" lang="zh-CN" altLang="en-US" sz="4800" b="1">
                <a:solidFill>
                  <a:srgbClr val="000000"/>
                </a:solidFill>
                <a:latin typeface="Times New Roman" panose="02020603050405020304" pitchFamily="18" charset="0"/>
              </a:rPr>
              <a:t>巾帼不让须眉”是什么意思</a:t>
            </a:r>
            <a:r>
              <a:rPr kumimoji="1" lang="en-US" altLang="zh-CN" sz="4800" b="1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35172" name="Text Box 4"/>
          <p:cNvSpPr txBox="1">
            <a:spLocks noChangeArrowheads="1"/>
          </p:cNvSpPr>
          <p:nvPr/>
        </p:nvSpPr>
        <p:spPr bwMode="auto">
          <a:xfrm>
            <a:off x="2063751" y="1844675"/>
            <a:ext cx="8843735" cy="415498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kumimoji="1"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巾帼</a:t>
            </a:r>
            <a:r>
              <a:rPr kumimoji="1"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一般是指妇女</a:t>
            </a:r>
            <a:r>
              <a:rPr kumimoji="1"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1"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是从女性的头饰来称的</a:t>
            </a:r>
            <a:r>
              <a:rPr kumimoji="1"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kumimoji="1"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 </a:t>
            </a:r>
            <a:br>
              <a:rPr kumimoji="1"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kumimoji="1"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kumimoji="1"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须眉</a:t>
            </a:r>
            <a:r>
              <a:rPr kumimoji="1"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则是指壮年的男子</a:t>
            </a:r>
            <a:r>
              <a:rPr kumimoji="1"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1"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也是从头饰的样式而得的称呼</a:t>
            </a:r>
            <a:r>
              <a:rPr kumimoji="1"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  <a:r>
              <a:rPr kumimoji="1"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 </a:t>
            </a:r>
            <a:br>
              <a:rPr kumimoji="1"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kumimoji="1"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kumimoji="1" lang="zh-CN" altLang="en-US" sz="4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意思</a:t>
            </a:r>
            <a:r>
              <a:rPr kumimoji="1"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是：女子未必就比男子差</a:t>
            </a:r>
            <a:r>
              <a:rPr kumimoji="1"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或是不比男子差。</a:t>
            </a:r>
            <a:r>
              <a:rPr kumimoji="1"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2173050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5" descr="图片8"/>
          <p:cNvPicPr>
            <a:picLocks noChangeAspect="1" noChangeArrowheads="1"/>
          </p:cNvPicPr>
          <p:nvPr/>
        </p:nvPicPr>
        <p:blipFill>
          <a:blip r:embed="rId2">
            <a:lum bright="-24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5" t="20602" r="11681" b="5902"/>
          <a:stretch>
            <a:fillRect/>
          </a:stretch>
        </p:blipFill>
        <p:spPr bwMode="auto">
          <a:xfrm>
            <a:off x="1295400" y="0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52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424114" y="1628775"/>
            <a:ext cx="7559675" cy="1411288"/>
          </a:xfrm>
        </p:spPr>
        <p:txBody>
          <a:bodyPr/>
          <a:lstStyle/>
          <a:p>
            <a:pPr algn="l" eaLnBrk="1" hangingPunct="1"/>
            <a:r>
              <a:rPr lang="en-US" sz="4000" b="1" dirty="0">
                <a:solidFill>
                  <a:schemeClr val="accent2"/>
                </a:solidFill>
              </a:rPr>
              <a:t>                </a:t>
            </a:r>
            <a:r>
              <a:rPr lang="zh-CN" altLang="en-US" sz="8000" b="1" dirty="0" smtClean="0">
                <a:solidFill>
                  <a:srgbClr val="FF0000"/>
                </a:solidFill>
              </a:rPr>
              <a:t>列举我国历史上还有哪些著名的女英雄。</a:t>
            </a:r>
            <a:endParaRPr lang="zh-CN" altLang="en-US" sz="8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10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457201"/>
            <a:ext cx="10972800" cy="1143000"/>
          </a:xfrm>
        </p:spPr>
        <p:txBody>
          <a:bodyPr/>
          <a:lstStyle/>
          <a:p>
            <a:pPr algn="l"/>
            <a:r>
              <a:rPr lang="zh-CN" altLang="en-US" sz="3600" b="1" dirty="0" smtClean="0">
                <a:solidFill>
                  <a:srgbClr val="FF0000"/>
                </a:solidFill>
              </a:rPr>
              <a:t>总结提升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4400" dirty="0" smtClean="0">
                <a:ea typeface="华文新魏" panose="02010800040101010101" pitchFamily="2" charset="-122"/>
              </a:rPr>
              <a:t>      </a:t>
            </a:r>
            <a:r>
              <a:rPr lang="zh-CN" altLang="en-US" sz="4400" dirty="0" smtClean="0">
                <a:ea typeface="华文新魏" panose="02010800040101010101" pitchFamily="2" charset="-122"/>
              </a:rPr>
              <a:t>木兰</a:t>
            </a:r>
            <a:r>
              <a:rPr lang="zh-CN" altLang="en-US" sz="4400" dirty="0">
                <a:ea typeface="华文新魏" panose="02010800040101010101" pitchFamily="2" charset="-122"/>
              </a:rPr>
              <a:t>之所以能流芳百世，因为她既有女儿情怀，更具英雄气慨的古代杰出巾帼英雄形象，在代父从军中看到了她强烈的爱国情怀和渴望和平的心愿。</a:t>
            </a:r>
          </a:p>
        </p:txBody>
      </p:sp>
    </p:spTree>
    <p:extLst>
      <p:ext uri="{BB962C8B-B14F-4D97-AF65-F5344CB8AC3E}">
        <p14:creationId xmlns:p14="http://schemas.microsoft.com/office/powerpoint/2010/main" val="374122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3600" b="1">
                <a:solidFill>
                  <a:srgbClr val="FF0000"/>
                </a:solidFill>
              </a:rPr>
              <a:t>布置作业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zh-CN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 </a:t>
            </a:r>
            <a:r>
              <a:rPr lang="zh-CN" altLang="en-US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给同学讲讲木兰的故事。</a:t>
            </a:r>
          </a:p>
          <a:p>
            <a:pPr>
              <a:buFontTx/>
              <a:buNone/>
            </a:pPr>
            <a:r>
              <a:rPr lang="en-US" altLang="zh-CN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 </a:t>
            </a:r>
            <a:r>
              <a:rPr lang="zh-CN" altLang="en-US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按要求默写。</a:t>
            </a:r>
          </a:p>
          <a:p>
            <a:pPr>
              <a:buFontTx/>
              <a:buNone/>
            </a:pPr>
            <a:r>
              <a:rPr lang="zh-CN" altLang="en-US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r>
              <a:rPr lang="en-US" altLang="zh-CN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木兰诗</a:t>
            </a:r>
            <a:r>
              <a:rPr lang="en-US" altLang="zh-CN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中表现军情紧急、将士奔赴战场行军急促的句子：</a:t>
            </a:r>
            <a:r>
              <a:rPr lang="en-US" altLang="zh-CN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_</a:t>
            </a:r>
            <a:r>
              <a:rPr lang="zh-CN" altLang="en-US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万里赴戎机，关山度若飞。</a:t>
            </a:r>
          </a:p>
          <a:p>
            <a:pPr>
              <a:buFontTx/>
              <a:buNone/>
            </a:pPr>
            <a:r>
              <a:rPr lang="zh-CN" altLang="en-US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）描写木兰从军后艰苦的战地生活的句子：朔气传金柝，寒光照铁衣。 </a:t>
            </a:r>
          </a:p>
          <a:p>
            <a:pPr>
              <a:buFontTx/>
              <a:buNone/>
            </a:pPr>
            <a:endParaRPr lang="en-US" altLang="zh-CN">
              <a:solidFill>
                <a:schemeClr val="accent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215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7686" y="1791154"/>
            <a:ext cx="10515600" cy="1325563"/>
          </a:xfrm>
        </p:spPr>
        <p:txBody>
          <a:bodyPr/>
          <a:lstStyle/>
          <a:p>
            <a:r>
              <a:rPr lang="zh-CN" altLang="en-US" sz="4800" b="1" dirty="0"/>
              <a:t>新课</a:t>
            </a:r>
            <a:r>
              <a:rPr lang="zh-CN" altLang="en-US" sz="4800" b="1" dirty="0" smtClean="0"/>
              <a:t>引入</a:t>
            </a:r>
            <a:endParaRPr lang="zh-CN" alt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6168262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777875"/>
          </a:xfrm>
        </p:spPr>
        <p:txBody>
          <a:bodyPr/>
          <a:lstStyle/>
          <a:p>
            <a:pPr algn="l"/>
            <a:r>
              <a:rPr lang="zh-CN" altLang="en-US" sz="3600" b="1">
                <a:solidFill>
                  <a:srgbClr val="FF0000"/>
                </a:solidFill>
              </a:rPr>
              <a:t>明确：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125539"/>
            <a:ext cx="8229600" cy="5183187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en-US" altLang="zh-CN" sz="2800"/>
          </a:p>
          <a:p>
            <a:pPr>
              <a:lnSpc>
                <a:spcPct val="90000"/>
              </a:lnSpc>
            </a:pPr>
            <a:r>
              <a:rPr lang="en-US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（3）表现木兰战功显赫的句子：策勋十二转，赏赐百千强。</a:t>
            </a:r>
          </a:p>
          <a:p>
            <a:pPr>
              <a:lnSpc>
                <a:spcPct val="90000"/>
              </a:lnSpc>
            </a:pPr>
            <a:r>
              <a:rPr lang="en-US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（4）一家人喜迎木兰归乡的句子：爷娘闻女来，出郭相扶将。阿姊闻妹来，当户理红妆。小弟闻来，</a:t>
            </a:r>
          </a:p>
          <a:p>
            <a:pPr>
              <a:lnSpc>
                <a:spcPct val="90000"/>
              </a:lnSpc>
            </a:pPr>
            <a:r>
              <a:rPr lang="en-US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磨刀霍霍向猪羊。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 	</a:t>
            </a:r>
          </a:p>
          <a:p>
            <a:pPr>
              <a:lnSpc>
                <a:spcPct val="90000"/>
              </a:lnSpc>
            </a:pP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5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）用比喻的修辞赞颂木兰机谨的语句是：雄兔脚扑朔，雌兔眼迷离。双兔傍地走，安能辨我是雄雌。</a:t>
            </a:r>
          </a:p>
          <a:p>
            <a:pPr>
              <a:lnSpc>
                <a:spcPct val="90000"/>
              </a:lnSpc>
            </a:pPr>
            <a:endParaRPr lang="en-US" altLang="zh-CN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11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1" y="333376"/>
            <a:ext cx="8893175" cy="633571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4000" b="1"/>
              <a:t>      </a:t>
            </a:r>
            <a:r>
              <a:rPr lang="zh-CN" altLang="en-US" sz="4000" b="1"/>
              <a:t>唧唧唧唧，木兰对着门在织布。听不到织布的声音，只听见姑娘的叹息声。 </a:t>
            </a:r>
          </a:p>
          <a:p>
            <a:r>
              <a:rPr lang="zh-CN" altLang="en-US" sz="4000" b="1"/>
              <a:t>    问木兰在</a:t>
            </a:r>
            <a:r>
              <a:rPr lang="zh-CN" altLang="en-US" sz="4000" b="1">
                <a:solidFill>
                  <a:srgbClr val="FF3300"/>
                </a:solidFill>
              </a:rPr>
              <a:t>回想</a:t>
            </a:r>
            <a:r>
              <a:rPr lang="zh-CN" altLang="en-US" sz="4000" b="1"/>
              <a:t>什么，在</a:t>
            </a:r>
            <a:r>
              <a:rPr lang="zh-CN" altLang="en-US" sz="4000" b="1">
                <a:solidFill>
                  <a:srgbClr val="FF3300"/>
                </a:solidFill>
              </a:rPr>
              <a:t>思念</a:t>
            </a:r>
            <a:r>
              <a:rPr lang="zh-CN" altLang="en-US" sz="4000" b="1"/>
              <a:t>什么呢？（木兰回答道）木兰没有思念什么，也没有回想什么。昨夜我看见军中的文告，知道皇上在大规模地征兵，征兵的名册很多卷，上面都有父亲的名字。父亲没有大儿子，木兰</a:t>
            </a:r>
          </a:p>
        </p:txBody>
      </p:sp>
    </p:spTree>
    <p:extLst>
      <p:ext uri="{BB962C8B-B14F-4D97-AF65-F5344CB8AC3E}">
        <p14:creationId xmlns:p14="http://schemas.microsoft.com/office/powerpoint/2010/main" val="254089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09800" y="404814"/>
            <a:ext cx="8134350" cy="6453187"/>
          </a:xfrm>
        </p:spPr>
        <p:txBody>
          <a:bodyPr/>
          <a:lstStyle/>
          <a:p>
            <a:r>
              <a:rPr lang="zh-CN" altLang="en-US" sz="4000" b="1"/>
              <a:t>没有兄长，愿意为此去买鞍马，从此替代父亲去应征。</a:t>
            </a:r>
            <a:r>
              <a:rPr lang="zh-CN" altLang="en-US"/>
              <a:t> </a:t>
            </a:r>
          </a:p>
          <a:p>
            <a:r>
              <a:rPr lang="zh-CN" altLang="en-US" sz="4000" b="1"/>
              <a:t>在市集里四处去购买骏马，鞍鞯，辔头和长鞭。早上辞别父母上路，晚上宿营在黄河边，听不见父母呼唤女儿的声音，只能听到黄河的流水声。早上辞别黄河上路，晚上到达黑山头，听不见父母呼唤女儿的声音，只能听到燕山胡人的战马啾啾的鸣叫声。</a:t>
            </a:r>
            <a:r>
              <a:rPr lang="zh-CN" altLang="en-US"/>
              <a:t> </a:t>
            </a:r>
            <a:endParaRPr lang="zh-CN" altLang="en-US" sz="4000" b="1"/>
          </a:p>
        </p:txBody>
      </p:sp>
    </p:spTree>
    <p:extLst>
      <p:ext uri="{BB962C8B-B14F-4D97-AF65-F5344CB8AC3E}">
        <p14:creationId xmlns:p14="http://schemas.microsoft.com/office/powerpoint/2010/main" val="426425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09800" y="836614"/>
            <a:ext cx="7772400" cy="5259387"/>
          </a:xfrm>
        </p:spPr>
        <p:txBody>
          <a:bodyPr/>
          <a:lstStyle/>
          <a:p>
            <a:r>
              <a:rPr lang="zh-CN" altLang="en-US" sz="4000" b="1"/>
              <a:t>不远万里，奔赴战场，像飞一样地跨过一道道的关，越过一座座的山。北方的寒气传送着打更的声音，寒冷的月光映照着战士们的铠甲。征战多年，经历很多战斗，许多将士战死沙场，木兰等幸存者胜利归来。</a:t>
            </a:r>
          </a:p>
          <a:p>
            <a:endParaRPr lang="zh-CN" altLang="en-US" sz="4000" b="1"/>
          </a:p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65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09800" y="333376"/>
            <a:ext cx="7772400" cy="5762625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zh-CN" sz="1600"/>
          </a:p>
          <a:p>
            <a:pPr>
              <a:lnSpc>
                <a:spcPct val="80000"/>
              </a:lnSpc>
            </a:pPr>
            <a:r>
              <a:rPr lang="zh-CN" altLang="en-US" sz="4000" b="1"/>
              <a:t>胜利归来朝见天子，天子坐在殿堂上（论功行赏）。木兰被记了很大的功劳，赏赐了很多财物。天子问木兰想要什么，木兰不愿做官，只希望骑上一匹千里马，返回故乡。 </a:t>
            </a:r>
          </a:p>
          <a:p>
            <a:pPr>
              <a:lnSpc>
                <a:spcPct val="80000"/>
              </a:lnSpc>
            </a:pPr>
            <a:r>
              <a:rPr lang="zh-CN" altLang="en-US" sz="4000" b="1"/>
              <a:t>    父母听说女儿回来了，互相搀扶着到外城来迎接木兰；姐姐听说妹妹回来了，对着门户梳妆打扮起来；弟弟听说姐姐回来了，忙着霍霍地磨刀准备杀猪宰羊。</a:t>
            </a:r>
          </a:p>
        </p:txBody>
      </p:sp>
    </p:spTree>
    <p:extLst>
      <p:ext uri="{BB962C8B-B14F-4D97-AF65-F5344CB8AC3E}">
        <p14:creationId xmlns:p14="http://schemas.microsoft.com/office/powerpoint/2010/main" val="277811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09800" y="333376"/>
            <a:ext cx="7772400" cy="6524625"/>
          </a:xfrm>
        </p:spPr>
        <p:txBody>
          <a:bodyPr/>
          <a:lstStyle/>
          <a:p>
            <a:r>
              <a:rPr lang="zh-CN" altLang="en-US" sz="4000" b="1"/>
              <a:t>（木兰回到家里）打开我各个屋子的门进去看看，坐坐我各个房子里的床，脱去我打仗时穿的战袍，穿上我以前女孩子的衣裳，对着窗子照着镜子，整理像云那样的鬓发， 贴上好看的花黄。</a:t>
            </a:r>
            <a:r>
              <a:rPr lang="zh-CN" altLang="en-US"/>
              <a:t> </a:t>
            </a:r>
            <a:r>
              <a:rPr lang="zh-CN" altLang="en-US" sz="4000" b="1"/>
              <a:t> 出门去见同伍的士兵，伙伴们都很吃惊地说：我们同行多年，竟然不知道木兰是姑娘。 </a:t>
            </a:r>
          </a:p>
          <a:p>
            <a:r>
              <a:rPr lang="zh-CN" altLang="en-US" sz="2800"/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294307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135188" y="1484313"/>
            <a:ext cx="7772400" cy="4392612"/>
          </a:xfrm>
        </p:spPr>
        <p:txBody>
          <a:bodyPr/>
          <a:lstStyle/>
          <a:p>
            <a:r>
              <a:rPr lang="zh-CN" altLang="en-US" sz="4000" b="1"/>
              <a:t>把兔子耳朵拎起时，雄兔的两只前脚时时动弹，雌兔的两眼时常眯着。雄雌两兔一起并排着跑，怎能分辨得出哪个是雄兔，哪个是雌兔呢？ </a:t>
            </a:r>
          </a:p>
          <a:p>
            <a:endParaRPr lang="zh-CN" altLang="en-US" sz="4000" b="1"/>
          </a:p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5564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3"/>
          <p:cNvSpPr txBox="1">
            <a:spLocks noChangeArrowheads="1"/>
          </p:cNvSpPr>
          <p:nvPr/>
        </p:nvSpPr>
        <p:spPr bwMode="auto">
          <a:xfrm>
            <a:off x="3935414" y="333376"/>
            <a:ext cx="4751387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990099"/>
                </a:solidFill>
                <a:ea typeface="华文行楷" panose="02010800040101010101" pitchFamily="2" charset="-122"/>
              </a:rPr>
              <a:t>谁说女子不如男</a:t>
            </a:r>
          </a:p>
        </p:txBody>
      </p:sp>
      <p:sp>
        <p:nvSpPr>
          <p:cNvPr id="52227" name="Text Box 4"/>
          <p:cNvSpPr txBox="1">
            <a:spLocks noChangeArrowheads="1"/>
          </p:cNvSpPr>
          <p:nvPr/>
        </p:nvSpPr>
        <p:spPr bwMode="auto">
          <a:xfrm>
            <a:off x="2022022" y="1282247"/>
            <a:ext cx="56880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990099"/>
                </a:solidFill>
                <a:ea typeface="华文行楷" panose="02010800040101010101" pitchFamily="2" charset="-122"/>
              </a:rPr>
              <a:t>听过这首曲目吗？</a:t>
            </a:r>
          </a:p>
        </p:txBody>
      </p:sp>
      <p:sp>
        <p:nvSpPr>
          <p:cNvPr id="52228" name="Text Box 5"/>
          <p:cNvSpPr txBox="1">
            <a:spLocks noChangeArrowheads="1"/>
          </p:cNvSpPr>
          <p:nvPr/>
        </p:nvSpPr>
        <p:spPr bwMode="auto">
          <a:xfrm>
            <a:off x="2606902" y="1986643"/>
            <a:ext cx="6985000" cy="5201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00000"/>
                </a:solidFill>
              </a:rPr>
              <a:t>刘大哥讲话理太偏             谁说女子享清闲</a:t>
            </a:r>
            <a:br>
              <a:rPr lang="zh-CN" altLang="en-US" b="1" dirty="0">
                <a:solidFill>
                  <a:srgbClr val="000000"/>
                </a:solidFill>
              </a:rPr>
            </a:br>
            <a:r>
              <a:rPr lang="zh-CN" altLang="en-US" b="1" dirty="0">
                <a:solidFill>
                  <a:srgbClr val="000000"/>
                </a:solidFill>
              </a:rPr>
              <a:t>男子打仗到边关                 女子纺织在家园</a:t>
            </a:r>
            <a:br>
              <a:rPr lang="zh-CN" altLang="en-US" b="1" dirty="0">
                <a:solidFill>
                  <a:srgbClr val="000000"/>
                </a:solidFill>
              </a:rPr>
            </a:br>
            <a:r>
              <a:rPr lang="zh-CN" altLang="en-US" b="1" dirty="0">
                <a:solidFill>
                  <a:srgbClr val="000000"/>
                </a:solidFill>
              </a:rPr>
              <a:t>白天去种地                         夜晚来纺棉</a:t>
            </a:r>
            <a:br>
              <a:rPr lang="zh-CN" altLang="en-US" b="1" dirty="0">
                <a:solidFill>
                  <a:srgbClr val="000000"/>
                </a:solidFill>
              </a:rPr>
            </a:br>
            <a:r>
              <a:rPr lang="zh-CN" altLang="en-US" b="1" dirty="0">
                <a:solidFill>
                  <a:srgbClr val="000000"/>
                </a:solidFill>
              </a:rPr>
              <a:t>不分昼夜辛勤把活干         将士们才能有这吃和穿</a:t>
            </a:r>
            <a:br>
              <a:rPr lang="zh-CN" altLang="en-US" b="1" dirty="0">
                <a:solidFill>
                  <a:srgbClr val="000000"/>
                </a:solidFill>
              </a:rPr>
            </a:br>
            <a:endParaRPr lang="zh-CN" altLang="en-US" b="1" dirty="0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00000"/>
                </a:solidFill>
              </a:rPr>
              <a:t>你要不相信哪                     请往这身上看</a:t>
            </a:r>
            <a:br>
              <a:rPr lang="zh-CN" altLang="en-US" b="1" dirty="0">
                <a:solidFill>
                  <a:srgbClr val="000000"/>
                </a:solidFill>
              </a:rPr>
            </a:br>
            <a:r>
              <a:rPr lang="zh-CN" altLang="en-US" b="1" dirty="0">
                <a:solidFill>
                  <a:srgbClr val="000000"/>
                </a:solidFill>
              </a:rPr>
              <a:t>咱们的鞋和袜                     还有衣和衫</a:t>
            </a:r>
            <a:br>
              <a:rPr lang="zh-CN" altLang="en-US" b="1" dirty="0">
                <a:solidFill>
                  <a:srgbClr val="000000"/>
                </a:solidFill>
              </a:rPr>
            </a:br>
            <a:r>
              <a:rPr lang="zh-CN" altLang="en-US" b="1" dirty="0">
                <a:solidFill>
                  <a:srgbClr val="000000"/>
                </a:solidFill>
              </a:rPr>
              <a:t>这千针万线都是她们连哪</a:t>
            </a:r>
            <a:br>
              <a:rPr lang="zh-CN" altLang="en-US" b="1" dirty="0">
                <a:solidFill>
                  <a:srgbClr val="000000"/>
                </a:solidFill>
              </a:rPr>
            </a:br>
            <a:endParaRPr lang="zh-CN" altLang="en-US" b="1" dirty="0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00000"/>
                </a:solidFill>
              </a:rPr>
              <a:t>有许多女英雄                     也把功劳建</a:t>
            </a:r>
            <a:br>
              <a:rPr lang="zh-CN" altLang="en-US" b="1" dirty="0">
                <a:solidFill>
                  <a:srgbClr val="000000"/>
                </a:solidFill>
              </a:rPr>
            </a:br>
            <a:r>
              <a:rPr lang="zh-CN" altLang="en-US" b="1" dirty="0">
                <a:solidFill>
                  <a:srgbClr val="000000"/>
                </a:solidFill>
              </a:rPr>
              <a:t>为国杀敌                            是代代出英贤</a:t>
            </a:r>
            <a:br>
              <a:rPr lang="zh-CN" altLang="en-US" b="1" dirty="0">
                <a:solidFill>
                  <a:srgbClr val="000000"/>
                </a:solidFill>
              </a:rPr>
            </a:br>
            <a:r>
              <a:rPr lang="zh-CN" altLang="en-US" b="1" dirty="0">
                <a:solidFill>
                  <a:srgbClr val="000000"/>
                </a:solidFill>
              </a:rPr>
              <a:t>这女子们                            哪一点儿不如儿男</a:t>
            </a:r>
            <a:r>
              <a:rPr lang="zh-CN" altLang="en-US" sz="2000" b="1" dirty="0">
                <a:solidFill>
                  <a:srgbClr val="000000"/>
                </a:solidFill>
              </a:rPr>
              <a:t/>
            </a:r>
            <a:br>
              <a:rPr lang="zh-CN" altLang="en-US" sz="2000" b="1" dirty="0">
                <a:solidFill>
                  <a:srgbClr val="000000"/>
                </a:solidFill>
              </a:rPr>
            </a:br>
            <a:endParaRPr lang="zh-CN" altLang="en-US" sz="20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420907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autoUpdateAnimBg="0"/>
      <p:bldP spid="52227" grpId="1" autoUpdateAnimBg="0"/>
      <p:bldP spid="52228" grpId="0" autoUpdateAnimBg="0"/>
      <p:bldP spid="52228" grpId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木兰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"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1919288" y="1258207"/>
            <a:ext cx="6141583" cy="383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800" b="1" dirty="0">
                <a:solidFill>
                  <a:srgbClr val="990099"/>
                </a:solidFill>
                <a:ea typeface="华文行楷" panose="02010800040101010101" pitchFamily="2" charset="-122"/>
              </a:rPr>
              <a:t>  </a:t>
            </a:r>
            <a:r>
              <a:rPr lang="en-US" sz="4800" b="1" dirty="0" smtClean="0">
                <a:solidFill>
                  <a:srgbClr val="990099"/>
                </a:solidFill>
                <a:ea typeface="华文行楷" panose="02010800040101010101" pitchFamily="2" charset="-122"/>
              </a:rPr>
              <a:t>      </a:t>
            </a:r>
            <a:r>
              <a:rPr lang="zh-CN" altLang="en-US" sz="5400" b="1" dirty="0" smtClean="0">
                <a:solidFill>
                  <a:srgbClr val="990099"/>
                </a:solidFill>
                <a:ea typeface="华文行楷" panose="02010800040101010101" pitchFamily="2" charset="-122"/>
              </a:rPr>
              <a:t>唱段</a:t>
            </a:r>
            <a:r>
              <a:rPr lang="zh-CN" altLang="en-US" sz="5400" b="1" dirty="0">
                <a:solidFill>
                  <a:srgbClr val="990099"/>
                </a:solidFill>
                <a:ea typeface="华文行楷" panose="02010800040101010101" pitchFamily="2" charset="-122"/>
              </a:rPr>
              <a:t>中的女英雄是谁？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990099"/>
                </a:solidFill>
                <a:ea typeface="华文行楷" panose="02010800040101010101" pitchFamily="2" charset="-122"/>
              </a:rPr>
              <a:t>  下面我们一起来了解她的故事吧。</a:t>
            </a:r>
          </a:p>
        </p:txBody>
      </p:sp>
      <p:sp>
        <p:nvSpPr>
          <p:cNvPr id="53252" name="WordArt 4"/>
          <p:cNvSpPr>
            <a:spLocks noChangeArrowheads="1" noChangeShapeType="1" noTextEdit="1"/>
          </p:cNvSpPr>
          <p:nvPr/>
        </p:nvSpPr>
        <p:spPr bwMode="auto">
          <a:xfrm>
            <a:off x="1919288" y="692150"/>
            <a:ext cx="2286000" cy="4572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>
                <a:ln w="0" cmpd="sng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宋体" panose="02010600030101010101" pitchFamily="2" charset="-122"/>
              </a:rPr>
              <a:t>你知道吗？</a:t>
            </a:r>
          </a:p>
        </p:txBody>
      </p:sp>
    </p:spTree>
    <p:extLst>
      <p:ext uri="{BB962C8B-B14F-4D97-AF65-F5344CB8AC3E}">
        <p14:creationId xmlns:p14="http://schemas.microsoft.com/office/powerpoint/2010/main" val="1428787646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8" name="Picture 4" descr="花木兰故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364" y="404814"/>
            <a:ext cx="4033837" cy="2105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952" name="Text Box 8"/>
          <p:cNvSpPr txBox="1">
            <a:spLocks noChangeArrowheads="1"/>
          </p:cNvSpPr>
          <p:nvPr/>
        </p:nvSpPr>
        <p:spPr bwMode="auto">
          <a:xfrm>
            <a:off x="1847850" y="1557338"/>
            <a:ext cx="360045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8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花木兰简介</a:t>
            </a:r>
          </a:p>
        </p:txBody>
      </p:sp>
      <p:sp>
        <p:nvSpPr>
          <p:cNvPr id="82954" name="AutoShape 10" descr="mms_loadimg"/>
          <p:cNvSpPr>
            <a:spLocks noChangeArrowheads="1"/>
          </p:cNvSpPr>
          <p:nvPr/>
        </p:nvSpPr>
        <p:spPr bwMode="auto">
          <a:xfrm>
            <a:off x="2711450" y="1"/>
            <a:ext cx="3024188" cy="1465263"/>
          </a:xfrm>
          <a:prstGeom prst="wedgeRoundRectCallout">
            <a:avLst>
              <a:gd name="adj1" fmla="val 73991"/>
              <a:gd name="adj2" fmla="val 99185"/>
              <a:gd name="adj3" fmla="val 16667"/>
            </a:avLst>
          </a:prstGeom>
          <a:blipFill dpi="0" rotWithShape="1">
            <a:blip r:embed="rId3"/>
            <a:srcRect/>
            <a:stretch>
              <a:fillRect/>
            </a:stretch>
          </a:blipFill>
          <a:ln w="57150">
            <a:solidFill>
              <a:srgbClr val="66FF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河南虞城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木兰祠</a:t>
            </a:r>
          </a:p>
        </p:txBody>
      </p:sp>
      <p:sp>
        <p:nvSpPr>
          <p:cNvPr id="82956" name="Text Box 12"/>
          <p:cNvSpPr txBox="1">
            <a:spLocks noChangeArrowheads="1"/>
          </p:cNvSpPr>
          <p:nvPr/>
        </p:nvSpPr>
        <p:spPr bwMode="auto">
          <a:xfrm>
            <a:off x="1847851" y="2636839"/>
            <a:ext cx="8569325" cy="37496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4000" b="1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</a:t>
            </a:r>
            <a:r>
              <a:rPr kumimoji="1" lang="zh-CN" altLang="en-US" sz="4000" b="1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花木兰是古代河南虞城县营廓人</a:t>
            </a:r>
            <a:r>
              <a:rPr kumimoji="1" lang="en-US" altLang="zh-CN" sz="4000" b="1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,</a:t>
            </a:r>
            <a:r>
              <a:rPr kumimoji="1" lang="zh-CN" altLang="en-US" sz="4000" b="1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女扮男装</a:t>
            </a:r>
            <a:r>
              <a:rPr kumimoji="1" lang="en-US" altLang="zh-CN" sz="4000" b="1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,</a:t>
            </a:r>
            <a:r>
              <a:rPr kumimoji="1" lang="zh-CN" altLang="en-US" sz="4000" b="1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替父从军，征战沙场十多年，屡立战功。凯旋回朝，天子封官嘉奖，木兰不受；扬鞭催马，回归故乡。唐朝初年，追封为</a:t>
            </a:r>
            <a:r>
              <a:rPr kumimoji="1"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“</a:t>
            </a:r>
            <a:r>
              <a:rPr kumimoji="1" lang="zh-CN" altLang="en-US" sz="4000" b="1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孝烈将军</a:t>
            </a:r>
            <a:r>
              <a:rPr kumimoji="1"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”</a:t>
            </a:r>
            <a:r>
              <a:rPr kumimoji="1" lang="zh-CN" altLang="en-US" sz="4000" b="1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，建木兰祠，并立碑塑像，流芳千古。</a:t>
            </a:r>
          </a:p>
        </p:txBody>
      </p:sp>
      <p:sp>
        <p:nvSpPr>
          <p:cNvPr id="82957" name="Rectangle 13"/>
          <p:cNvSpPr>
            <a:spLocks noChangeArrowheads="1"/>
          </p:cNvSpPr>
          <p:nvPr/>
        </p:nvSpPr>
        <p:spPr bwMode="auto">
          <a:xfrm>
            <a:off x="1992314" y="2349501"/>
            <a:ext cx="2879725" cy="73025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64996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2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29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29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364162"/>
          </a:xfrm>
        </p:spPr>
        <p:txBody>
          <a:bodyPr/>
          <a:lstStyle/>
          <a:p>
            <a:r>
              <a:rPr lang="zh-CN" altLang="en-US" sz="6000" dirty="0" smtClean="0"/>
              <a:t>文学常识</a:t>
            </a:r>
            <a:endParaRPr lang="zh-CN" altLang="en-US" sz="6000" dirty="0"/>
          </a:p>
        </p:txBody>
      </p:sp>
    </p:spTree>
    <p:extLst>
      <p:ext uri="{BB962C8B-B14F-4D97-AF65-F5344CB8AC3E}">
        <p14:creationId xmlns:p14="http://schemas.microsoft.com/office/powerpoint/2010/main" val="25422255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81" name="Picture 9" descr="1-10132S4G7_副本_副本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874" name="AutoShape 2"/>
          <p:cNvSpPr>
            <a:spLocks noChangeArrowheads="1"/>
          </p:cNvSpPr>
          <p:nvPr/>
        </p:nvSpPr>
        <p:spPr bwMode="auto">
          <a:xfrm>
            <a:off x="2971800" y="1905000"/>
            <a:ext cx="1600200" cy="1143000"/>
          </a:xfrm>
          <a:prstGeom prst="downArrowCallout">
            <a:avLst>
              <a:gd name="adj1" fmla="val 35000"/>
              <a:gd name="adj2" fmla="val 35000"/>
              <a:gd name="adj3" fmla="val 16667"/>
              <a:gd name="adj4" fmla="val 66667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title"/>
          </p:nvPr>
        </p:nvSpPr>
        <p:spPr>
          <a:xfrm>
            <a:off x="1919288" y="4437063"/>
            <a:ext cx="8458200" cy="1676400"/>
          </a:xfrm>
        </p:spPr>
        <p:txBody>
          <a:bodyPr/>
          <a:lstStyle/>
          <a:p>
            <a:pPr algn="l"/>
            <a:r>
              <a:rPr lang="zh-TW" altLang="en-US"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FKai-SB" panose="03000509000000000000" pitchFamily="65" charset="-120"/>
                <a:ea typeface="DFKai-SB" panose="03000509000000000000" pitchFamily="65" charset="-120"/>
              </a:rPr>
              <a:t>中</a:t>
            </a:r>
            <a:r>
              <a:rPr lang="zh-CN" altLang="en-US"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FKai-SB" panose="03000509000000000000" pitchFamily="65" charset="-120"/>
              </a:rPr>
              <a:t>国历</a:t>
            </a:r>
            <a:r>
              <a:rPr lang="zh-TW" altLang="en-US"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FKai-SB" panose="03000509000000000000" pitchFamily="65" charset="-120"/>
                <a:ea typeface="DFKai-SB" panose="03000509000000000000" pitchFamily="65" charset="-120"/>
              </a:rPr>
              <a:t>史悠久</a:t>
            </a:r>
            <a:r>
              <a:rPr lang="en-US" altLang="zh-TW"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FKai-SB" panose="03000509000000000000" pitchFamily="65" charset="-120"/>
                <a:ea typeface="DFKai-SB" panose="03000509000000000000" pitchFamily="65" charset="-120"/>
              </a:rPr>
              <a:t>,</a:t>
            </a:r>
            <a:r>
              <a:rPr lang="zh-TW" altLang="en-US"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FKai-SB" panose="03000509000000000000" pitchFamily="65" charset="-120"/>
                <a:ea typeface="DFKai-SB" panose="03000509000000000000" pitchFamily="65" charset="-120"/>
              </a:rPr>
              <a:t>上面是</a:t>
            </a:r>
            <a:r>
              <a:rPr lang="zh-CN" altLang="en-US"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FKai-SB" panose="03000509000000000000" pitchFamily="65" charset="-120"/>
              </a:rPr>
              <a:t>几个</a:t>
            </a:r>
            <a:r>
              <a:rPr lang="zh-TW" altLang="en-US"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FKai-SB" panose="03000509000000000000" pitchFamily="65" charset="-120"/>
                <a:ea typeface="DFKai-SB" panose="03000509000000000000" pitchFamily="65" charset="-120"/>
              </a:rPr>
              <a:t>著名的朝代</a:t>
            </a:r>
            <a:r>
              <a:rPr lang="zh-CN" altLang="en-US"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FKai-SB" panose="03000509000000000000" pitchFamily="65" charset="-120"/>
              </a:rPr>
              <a:t>。</a:t>
            </a:r>
            <a:endParaRPr lang="en-US" altLang="zh-TW" sz="36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DFKai-SB" panose="03000509000000000000" pitchFamily="65" charset="-120"/>
            </a:endParaRPr>
          </a:p>
        </p:txBody>
      </p:sp>
      <p:sp>
        <p:nvSpPr>
          <p:cNvPr id="79876" name="WordArt 4"/>
          <p:cNvSpPr>
            <a:spLocks noChangeArrowheads="1" noChangeShapeType="1" noTextEdit="1"/>
          </p:cNvSpPr>
          <p:nvPr/>
        </p:nvSpPr>
        <p:spPr bwMode="auto">
          <a:xfrm>
            <a:off x="3143250" y="1989138"/>
            <a:ext cx="1219200" cy="533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南朝</a:t>
            </a:r>
            <a:r>
              <a:rPr kumimoji="1" lang="en-US" altLang="zh-CN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,</a:t>
            </a:r>
            <a:r>
              <a:rPr kumimoji="1" lang="zh-CN" altLang="en-US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北朝</a:t>
            </a:r>
          </a:p>
        </p:txBody>
      </p:sp>
      <p:graphicFrame>
        <p:nvGraphicFramePr>
          <p:cNvPr id="79877" name="Object 5"/>
          <p:cNvGraphicFramePr>
            <a:graphicFrameLocks noChangeAspect="1"/>
          </p:cNvGraphicFramePr>
          <p:nvPr/>
        </p:nvGraphicFramePr>
        <p:xfrm>
          <a:off x="2279650" y="3141663"/>
          <a:ext cx="8097838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MS 組織圖" r:id="rId4" imgW="4298760" imgH="685800" progId="OrgPlusWOPX.4">
                  <p:embed followColorScheme="full"/>
                </p:oleObj>
              </mc:Choice>
              <mc:Fallback>
                <p:oleObj name="MS 組織圖" r:id="rId4" imgW="4298760" imgH="685800" progId="OrgPlusWOPX.4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9650" y="3141663"/>
                        <a:ext cx="8097838" cy="1085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878" name="AutoShape 6"/>
          <p:cNvSpPr>
            <a:spLocks noChangeArrowheads="1"/>
          </p:cNvSpPr>
          <p:nvPr/>
        </p:nvSpPr>
        <p:spPr bwMode="auto">
          <a:xfrm>
            <a:off x="4953000" y="1371600"/>
            <a:ext cx="2971800" cy="1676400"/>
          </a:xfrm>
          <a:prstGeom prst="leftArrow">
            <a:avLst>
              <a:gd name="adj1" fmla="val 50000"/>
              <a:gd name="adj2" fmla="val 4431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9879" name="Text Box 7"/>
          <p:cNvSpPr txBox="1">
            <a:spLocks noChangeArrowheads="1"/>
          </p:cNvSpPr>
          <p:nvPr/>
        </p:nvSpPr>
        <p:spPr bwMode="auto">
          <a:xfrm>
            <a:off x="5591175" y="1844676"/>
            <a:ext cx="22098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TW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PMingLiU" panose="02020500000000000000" pitchFamily="18" charset="-120"/>
              </a:rPr>
              <a:t>木</a:t>
            </a:r>
            <a:r>
              <a:rPr kumimoji="1"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兰诗</a:t>
            </a:r>
            <a:r>
              <a:rPr kumimoji="1" lang="zh-TW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PMingLiU" panose="02020500000000000000" pitchFamily="18" charset="-120"/>
              </a:rPr>
              <a:t>是</a:t>
            </a:r>
            <a:r>
              <a:rPr kumimoji="1"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这个时</a:t>
            </a:r>
            <a:r>
              <a:rPr kumimoji="1" lang="zh-TW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PMingLiU" panose="02020500000000000000" pitchFamily="18" charset="-120"/>
              </a:rPr>
              <a:t>代的作品</a:t>
            </a:r>
          </a:p>
        </p:txBody>
      </p:sp>
    </p:spTree>
    <p:extLst>
      <p:ext uri="{BB962C8B-B14F-4D97-AF65-F5344CB8AC3E}">
        <p14:creationId xmlns:p14="http://schemas.microsoft.com/office/powerpoint/2010/main" val="17667115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1_默认设计模板">
  <a:themeElements>
    <a:clrScheme name="21_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21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1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4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5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6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7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9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1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1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2_默认设计模板">
  <a:themeElements>
    <a:clrScheme name="21_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21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1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14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15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17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18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4.xml><?xml version="1.0" encoding="utf-8"?>
<a:theme xmlns:a="http://schemas.openxmlformats.org/drawingml/2006/main" name="19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5.xml><?xml version="1.0" encoding="utf-8"?>
<a:theme xmlns:a="http://schemas.openxmlformats.org/drawingml/2006/main" name="27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6.xml><?xml version="1.0" encoding="utf-8"?>
<a:theme xmlns:a="http://schemas.openxmlformats.org/drawingml/2006/main" name="29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7.xml><?xml version="1.0" encoding="utf-8"?>
<a:theme xmlns:a="http://schemas.openxmlformats.org/drawingml/2006/main" name="30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8.xml><?xml version="1.0" encoding="utf-8"?>
<a:theme xmlns:a="http://schemas.openxmlformats.org/drawingml/2006/main" name="3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9.xml><?xml version="1.0" encoding="utf-8"?>
<a:theme xmlns:a="http://schemas.openxmlformats.org/drawingml/2006/main" name="3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4_默认设计模板">
  <a:themeElements>
    <a:clrScheme name="21_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21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1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0.xml><?xml version="1.0" encoding="utf-8"?>
<a:theme xmlns:a="http://schemas.openxmlformats.org/drawingml/2006/main" name="34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1.xml><?xml version="1.0" encoding="utf-8"?>
<a:theme xmlns:a="http://schemas.openxmlformats.org/drawingml/2006/main" name="35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2.xml><?xml version="1.0" encoding="utf-8"?>
<a:theme xmlns:a="http://schemas.openxmlformats.org/drawingml/2006/main" name="36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3.xml><?xml version="1.0" encoding="utf-8"?>
<a:theme xmlns:a="http://schemas.openxmlformats.org/drawingml/2006/main" name="37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4.xml><?xml version="1.0" encoding="utf-8"?>
<a:theme xmlns:a="http://schemas.openxmlformats.org/drawingml/2006/main" name="38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5.xml><?xml version="1.0" encoding="utf-8"?>
<a:theme xmlns:a="http://schemas.openxmlformats.org/drawingml/2006/main" name="39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6.xml><?xml version="1.0" encoding="utf-8"?>
<a:theme xmlns:a="http://schemas.openxmlformats.org/drawingml/2006/main" name="40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7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8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9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0_默认设计模板">
  <a:themeElements>
    <a:clrScheme name="10_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0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0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1_默认设计模板">
  <a:themeElements>
    <a:clrScheme name="10_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0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0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0_默认设计模板">
  <a:themeElements>
    <a:clrScheme name="20_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20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0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5_默认设计模板">
  <a:themeElements>
    <a:clrScheme name="20_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20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0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6_默认设计模板">
  <a:themeElements>
    <a:clrScheme name="16_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6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6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10_默认设计模板 4">
    <a:dk1>
      <a:srgbClr val="000000"/>
    </a:dk1>
    <a:lt1>
      <a:srgbClr val="FFFFCC"/>
    </a:lt1>
    <a:dk2>
      <a:srgbClr val="808000"/>
    </a:dk2>
    <a:lt2>
      <a:srgbClr val="666633"/>
    </a:lt2>
    <a:accent1>
      <a:srgbClr val="339933"/>
    </a:accent1>
    <a:accent2>
      <a:srgbClr val="800000"/>
    </a:accent2>
    <a:accent3>
      <a:srgbClr val="FFFFE2"/>
    </a:accent3>
    <a:accent4>
      <a:srgbClr val="000000"/>
    </a:accent4>
    <a:accent5>
      <a:srgbClr val="ADCAAD"/>
    </a:accent5>
    <a:accent6>
      <a:srgbClr val="730000"/>
    </a:accent6>
    <a:hlink>
      <a:srgbClr val="0033CC"/>
    </a:hlink>
    <a:folHlink>
      <a:srgbClr val="FFCC6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1872</Words>
  <Paragraphs>171</Paragraphs>
  <Slides>46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38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108" baseType="lpstr">
      <vt:lpstr>DFKai-SB</vt:lpstr>
      <vt:lpstr>PMingLiU</vt:lpstr>
      <vt:lpstr>PMingLiU</vt:lpstr>
      <vt:lpstr>创艺简魏碑</vt:lpstr>
      <vt:lpstr>方正粗倩简体</vt:lpstr>
      <vt:lpstr>方正琥珀简体</vt:lpstr>
      <vt:lpstr>黑体</vt:lpstr>
      <vt:lpstr>华文彩云</vt:lpstr>
      <vt:lpstr>华文行楷</vt:lpstr>
      <vt:lpstr>华文新魏</vt:lpstr>
      <vt:lpstr>华文中宋</vt:lpstr>
      <vt:lpstr>楷体</vt:lpstr>
      <vt:lpstr>楷体_GB2312</vt:lpstr>
      <vt:lpstr>隶书</vt:lpstr>
      <vt:lpstr>宋体</vt:lpstr>
      <vt:lpstr>微软雅黑</vt:lpstr>
      <vt:lpstr>Arial</vt:lpstr>
      <vt:lpstr>Calibri</vt:lpstr>
      <vt:lpstr>Calibri Light</vt:lpstr>
      <vt:lpstr>Franklin Gothic Book</vt:lpstr>
      <vt:lpstr>Franklin Gothic Medium</vt:lpstr>
      <vt:lpstr>Times New Roman</vt:lpstr>
      <vt:lpstr>Wingdings</vt:lpstr>
      <vt:lpstr>21_默认设计模板</vt:lpstr>
      <vt:lpstr>22_默认设计模板</vt:lpstr>
      <vt:lpstr>24_默认设计模板</vt:lpstr>
      <vt:lpstr>10_默认设计模板</vt:lpstr>
      <vt:lpstr>11_默认设计模板</vt:lpstr>
      <vt:lpstr>20_默认设计模板</vt:lpstr>
      <vt:lpstr>25_默认设计模板</vt:lpstr>
      <vt:lpstr>16_默认设计模板</vt:lpstr>
      <vt:lpstr>默认设计模板</vt:lpstr>
      <vt:lpstr>1_默认设计模板</vt:lpstr>
      <vt:lpstr>2_默认设计模板</vt:lpstr>
      <vt:lpstr>3_默认设计模板</vt:lpstr>
      <vt:lpstr>4_默认设计模板</vt:lpstr>
      <vt:lpstr>5_默认设计模板</vt:lpstr>
      <vt:lpstr>6_默认设计模板</vt:lpstr>
      <vt:lpstr>7_默认设计模板</vt:lpstr>
      <vt:lpstr>9_默认设计模板</vt:lpstr>
      <vt:lpstr>12_默认设计模板</vt:lpstr>
      <vt:lpstr>13_默认设计模板</vt:lpstr>
      <vt:lpstr>14_默认设计模板</vt:lpstr>
      <vt:lpstr>15_默认设计模板</vt:lpstr>
      <vt:lpstr>17_默认设计模板</vt:lpstr>
      <vt:lpstr>18_默认设计模板</vt:lpstr>
      <vt:lpstr>19_默认设计模板</vt:lpstr>
      <vt:lpstr>27_默认设计模板</vt:lpstr>
      <vt:lpstr>29_默认设计模板</vt:lpstr>
      <vt:lpstr>30_默认设计模板</vt:lpstr>
      <vt:lpstr>31_默认设计模板</vt:lpstr>
      <vt:lpstr>33_默认设计模板</vt:lpstr>
      <vt:lpstr>34_默认设计模板</vt:lpstr>
      <vt:lpstr>35_默认设计模板</vt:lpstr>
      <vt:lpstr>36_默认设计模板</vt:lpstr>
      <vt:lpstr>37_默认设计模板</vt:lpstr>
      <vt:lpstr>38_默认设计模板</vt:lpstr>
      <vt:lpstr>39_默认设计模板</vt:lpstr>
      <vt:lpstr>40_默认设计模板</vt:lpstr>
      <vt:lpstr>1_Office 主题</vt:lpstr>
      <vt:lpstr>2_Office 主题</vt:lpstr>
      <vt:lpstr>MS 組織圖</vt:lpstr>
      <vt:lpstr>PowerPoint 演示文稿</vt:lpstr>
      <vt:lpstr>一、常规训练（10分钟）</vt:lpstr>
      <vt:lpstr>教学目标</vt:lpstr>
      <vt:lpstr>新课引入</vt:lpstr>
      <vt:lpstr>PowerPoint 演示文稿</vt:lpstr>
      <vt:lpstr>PowerPoint 演示文稿</vt:lpstr>
      <vt:lpstr>PowerPoint 演示文稿</vt:lpstr>
      <vt:lpstr>文学常识</vt:lpstr>
      <vt:lpstr>中国历史悠久,上面是几个著名的朝代。</vt:lpstr>
      <vt:lpstr>PowerPoint 演示文稿</vt:lpstr>
      <vt:lpstr>（二）利用文本训练（20分钟）</vt:lpstr>
      <vt:lpstr>PowerPoint 演示文稿</vt:lpstr>
      <vt:lpstr>PowerPoint 演示文稿</vt:lpstr>
      <vt:lpstr>四、整体感知</vt:lpstr>
      <vt:lpstr>PowerPoint 演示文稿</vt:lpstr>
      <vt:lpstr>PowerPoint 演示文稿</vt:lpstr>
      <vt:lpstr>PowerPoint 演示文稿</vt:lpstr>
      <vt:lpstr>明确</vt:lpstr>
      <vt:lpstr>总结提升</vt:lpstr>
      <vt:lpstr>课后作业</vt:lpstr>
      <vt:lpstr>PowerPoint 演示文稿</vt:lpstr>
      <vt:lpstr>一、常规训练（10分钟）</vt:lpstr>
      <vt:lpstr>教学目标</vt:lpstr>
      <vt:lpstr>新课导入</vt:lpstr>
      <vt:lpstr>PowerPoint 演示文稿</vt:lpstr>
      <vt:lpstr>（二）利用文本训练（30分钟）</vt:lpstr>
      <vt:lpstr>一、人物赏析</vt:lpstr>
      <vt:lpstr>PowerPoint 演示文稿</vt:lpstr>
      <vt:lpstr>二、深入探究</vt:lpstr>
      <vt:lpstr>明确</vt:lpstr>
      <vt:lpstr>3.这首诗的中心思想是什么呢？  </vt:lpstr>
      <vt:lpstr>PowerPoint 演示文稿</vt:lpstr>
      <vt:lpstr>PowerPoint 演示文稿</vt:lpstr>
      <vt:lpstr>PowerPoint 演示文稿</vt:lpstr>
      <vt:lpstr>四、主题概括</vt:lpstr>
      <vt:lpstr>PowerPoint 演示文稿</vt:lpstr>
      <vt:lpstr>                列举我国历史上还有哪些著名的女英雄。</vt:lpstr>
      <vt:lpstr>总结提升</vt:lpstr>
      <vt:lpstr>布置作业</vt:lpstr>
      <vt:lpstr>明确：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MY6Z-JSJ</cp:lastModifiedBy>
  <dcterms:created xsi:type="dcterms:W3CDTF">2017-02-18T08:39:41Z</dcterms:created>
  <dcterms:modified xsi:type="dcterms:W3CDTF">2018-11-13T05:54:34Z</dcterms:modified>
  <cp:category/>
</cp:coreProperties>
</file>