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26" r:id="rId2"/>
    <p:sldId id="340" r:id="rId3"/>
    <p:sldId id="381" r:id="rId4"/>
    <p:sldId id="425" r:id="rId5"/>
    <p:sldId id="430" r:id="rId6"/>
    <p:sldId id="395" r:id="rId7"/>
    <p:sldId id="431" r:id="rId8"/>
    <p:sldId id="301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733D"/>
    <a:srgbClr val="FF0000"/>
    <a:srgbClr val="0000CC"/>
    <a:srgbClr val="339933"/>
    <a:srgbClr val="D1FD23"/>
    <a:srgbClr val="23FD28"/>
    <a:srgbClr val="CC00CC"/>
    <a:srgbClr val="003366"/>
    <a:srgbClr val="00CC00"/>
    <a:srgbClr val="FF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450" y="1313180"/>
            <a:ext cx="4037965" cy="42322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759960" y="3327400"/>
            <a:ext cx="3772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 花之歌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33145" y="1819910"/>
            <a:ext cx="7346950" cy="45307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47395" y="1104265"/>
            <a:ext cx="2048510" cy="6467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字词讲解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700530" y="2518410"/>
            <a:ext cx="621093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苍穹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坠落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孕育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冠冕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赠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予</a:t>
            </a:r>
            <a:r>
              <a:rPr 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祭献</a:t>
            </a:r>
          </a:p>
          <a:p>
            <a:pPr>
              <a:lnSpc>
                <a:spcPct val="150000"/>
              </a:lnSpc>
            </a:pPr>
            <a:endParaRPr 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摇曳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旖旎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馥郁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凝视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琼浆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婆娑</a:t>
            </a:r>
          </a:p>
          <a:p>
            <a:pPr>
              <a:lnSpc>
                <a:spcPct val="150000"/>
              </a:lnSpc>
            </a:pPr>
            <a:endParaRPr 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心驰神往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顾影自怜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孤芳自赏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495" y="1774190"/>
            <a:ext cx="8589010" cy="18592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52600" y="2459990"/>
            <a:ext cx="71139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将花比作“大自然的话语”和“诸元素之女”，共同暗示了一个什么样的自然现象?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1985" y="1059180"/>
            <a:ext cx="1976120" cy="6467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深入感知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64285" y="3874770"/>
            <a:ext cx="7353300" cy="2052944"/>
          </a:xfrm>
          <a:prstGeom prst="plaque">
            <a:avLst/>
          </a:prstGeom>
          <a:noFill/>
          <a:ln w="38100">
            <a:solidFill>
              <a:srgbClr val="00B0F0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花是大自然给人类的馈赠，春天发芽，夏天生长，秋天变黄，冬天枯萎。等到春天来临，鲜花又重新开放。在自然界周而复始，完成一个循环，然后再开始下一个循环。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1985" y="1059180"/>
            <a:ext cx="1931035" cy="6467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深入感知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52830" y="1887855"/>
            <a:ext cx="7415530" cy="1614279"/>
          </a:xfrm>
          <a:prstGeom prst="snip2Diag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“清早，我同晨风一道将光明欢迎；傍晚，我又与群鸟一起为它送行。”请你用自己的话说说这句话的意思。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3000" y="3980815"/>
            <a:ext cx="7642225" cy="1960562"/>
          </a:xfrm>
          <a:prstGeom prst="doubleWave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“我”是野地里的花，“我”在晨风中看着太阳升起来，光明降临；傍晚时分，群鸟归林，我看着太阳一点一点地从西山头落下去。“我”是属于自然的，我享有和自然界其他生命同样的生活。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9248" t="24052" r="5523" b="35196"/>
          <a:stretch>
            <a:fillRect/>
          </a:stretch>
        </p:blipFill>
        <p:spPr>
          <a:xfrm>
            <a:off x="322580" y="1705610"/>
            <a:ext cx="2852420" cy="13639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1985" y="1059180"/>
            <a:ext cx="1931035" cy="6467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深入感知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395855" y="2045970"/>
            <a:ext cx="65265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本文想象奇特，综合运用了哪些修辞手法？从文中找出相关句子来说一说。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4270" y="4012565"/>
            <a:ext cx="72186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文中综合运用了</a:t>
            </a: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比喻、拟人、排比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等多种修辞手法构建了一幅大自然活生生的图画。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0" y="5661025"/>
            <a:ext cx="6297930" cy="6604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C99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直接连接符 5"/>
          <p:cNvCxnSpPr/>
          <p:nvPr/>
        </p:nvCxnSpPr>
        <p:spPr>
          <a:xfrm>
            <a:off x="8388350" y="3356610"/>
            <a:ext cx="0" cy="273685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C99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016776e8f4052c63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790" y="1108188"/>
            <a:ext cx="1961184" cy="196118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83280" y="2411095"/>
            <a:ext cx="2698010" cy="537105"/>
          </a:xfrm>
          <a:prstGeom prst="snip2DiagRect">
            <a:avLst/>
          </a:prstGeom>
          <a:noFill/>
          <a:ln w="38100">
            <a:solidFill>
              <a:srgbClr val="23FD28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我是大自然的话语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4365" y="3160395"/>
            <a:ext cx="1478810" cy="537105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我是星星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92470" y="3385185"/>
            <a:ext cx="2393210" cy="537105"/>
          </a:xfrm>
          <a:prstGeom prst="snip2DiagRect">
            <a:avLst/>
          </a:prstGeom>
          <a:noFill/>
          <a:ln w="38100">
            <a:solidFill>
              <a:srgbClr val="F2733D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我是诸元素之女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1765" y="4436110"/>
            <a:ext cx="5974080" cy="995937"/>
          </a:xfrm>
          <a:prstGeom prst="snip2DiagRect">
            <a:avLst/>
          </a:prstGeom>
          <a:noFill/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我是亲友之间交往的礼品；我是婚礼的冠冕；我是生者赠与死者最后的祭献。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49950" y="1355725"/>
            <a:ext cx="2078990" cy="829533"/>
          </a:xfrm>
          <a:prstGeom prst="cloudCallout">
            <a:avLst>
              <a:gd name="adj1" fmla="val -36072"/>
              <a:gd name="adj2" fmla="val 110324"/>
            </a:avLst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比喻句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55700" y="1401445"/>
            <a:ext cx="6306820" cy="1315928"/>
          </a:xfrm>
          <a:prstGeom prst="round2Diag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我微睡时，黑夜星空的千万颗亮晶晶的眼睛对我察看；我醒来时，白昼的那只硕大无朋的独眼向我凝视。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2440" y="3176270"/>
            <a:ext cx="4190226" cy="505321"/>
          </a:xfrm>
          <a:prstGeom prst="round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我婆娑起舞，芳草为我鼓掌。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54955" y="2908300"/>
            <a:ext cx="2107565" cy="747422"/>
          </a:xfrm>
          <a:prstGeom prst="wedgeEllipseCallout">
            <a:avLst>
              <a:gd name="adj1" fmla="val -76634"/>
              <a:gd name="adj2" fmla="val -51072"/>
            </a:avLst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拟人句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17220" y="4051300"/>
            <a:ext cx="7383780" cy="1859280"/>
            <a:chOff x="972" y="6380"/>
            <a:chExt cx="11628" cy="2928"/>
          </a:xfrm>
        </p:grpSpPr>
        <p:pic>
          <p:nvPicPr>
            <p:cNvPr id="11" name="图片 10" descr="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72" y="6380"/>
              <a:ext cx="11628" cy="2928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331" y="7485"/>
              <a:ext cx="8683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latin typeface="微软雅黑" panose="020B0503020204020204" charset="-122"/>
                  <a:ea typeface="微软雅黑" panose="020B0503020204020204" charset="-122"/>
                </a:rPr>
                <a:t>       </a:t>
              </a:r>
              <a:r>
                <a:rPr lang="zh-CN" sz="2400">
                  <a:latin typeface="微软雅黑" panose="020B0503020204020204" charset="-122"/>
                  <a:ea typeface="微软雅黑" panose="020B0503020204020204" charset="-122"/>
                </a:rPr>
                <a:t>冬将我孕育；春使我开放；夏让我成长；秋令我昏昏睡去。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72" y="7970"/>
              <a:ext cx="196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80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排比句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4</TotalTime>
  <Words>527</Words>
  <Application>Microsoft Office PowerPoint</Application>
  <PresentationFormat>On-screen Show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397</cp:revision>
  <dcterms:created xsi:type="dcterms:W3CDTF">2013-11-14T01:26:00Z</dcterms:created>
  <dcterms:modified xsi:type="dcterms:W3CDTF">2019-08-10T12:05:08Z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2052-11.1.0.8567</vt:lpwstr>
  </property>
</Properties>
</file>