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60" r:id="rId10"/>
    <p:sldId id="277" r:id="rId11"/>
    <p:sldId id="265" r:id="rId12"/>
    <p:sldId id="266" r:id="rId13"/>
    <p:sldId id="278" r:id="rId14"/>
    <p:sldId id="279" r:id="rId15"/>
    <p:sldId id="28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8400737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什么是生命的意义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成为一个珍稀标本名扬世界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还是默默耗损掉美丽终老山林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作者以抒情的笔调引入了一位远方的诗人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将他作为生命的代言人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与捕蝶者进行了一场尖锐的思想对诘。既表达了作者对绝世之蝶遽然失去生命的哀悼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也表达了对捕蝶者为了追求美、荣誉等外在价值而扼杀生命的激愤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强烈地提出了美的价值与生命的价值孰轻孰重的命题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引起我们深思。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而根据经验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上帝总是不在场的。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这是一个语意含蓄的句子。一个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让我们联系历史和现实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发现世上美丽的生命遭受摧残而毁灭的事太多了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337994"/>
            <a:ext cx="8240464" cy="2027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4725144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74862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如何评价捕蝶者的行为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生命是无价的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不管利用什么借口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哪怕是打着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的旗号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也没有权利以牺牲生命的代价去获取。众生平等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万物有灵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人作为世界的一分子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应该以一种敬畏生命、呵护生命的态度来面对自我与他者。在追求美和扼杀生命的悖论中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请独立思考生命与美的意义。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本文用第二人称来写有何好处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人称的变化对表达思想、抒发情感具有特定的影响。作者用第二人称写作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这样既以客观的眼光来看待捕蝶者的所作所为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同时又能深入披露捕蝶者的内心世界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展现其思想情感。如果将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换成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那么就很难以一种客观批判的眼光来表述捕蝶者的思想行为。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556792"/>
            <a:ext cx="82404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36" y="3933055"/>
            <a:ext cx="8240464" cy="2198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3764" y="1295573"/>
            <a:ext cx="8384480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植物标本、动物标本制作得再逼真也是以它们的生命为代价。《捕蝶者》对有着娴熟的专业技术的捕蝶者进行叙说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看似赞美其高度的责任感、事业心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实则是对他们漠视生命的一种讽刺、鞭挞。请以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敬畏生命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为中心搜集写作素材。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名言警句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所谓美好的心灵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就是能体贴万物的心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能温柔地对待一草一木的心灵。唯有体会到一花一草都象征了万物的心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才能体会到人生的真意和智慧</a:t>
            </a:r>
            <a:r>
              <a:rPr lang="zh-CN" altLang="en-US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							</a:t>
            </a:r>
            <a:r>
              <a:rPr lang="en-US" altLang="zh-CN" sz="220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林清玄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世界上只有一种英雄主义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那就是了解生命而且热爱生命的人</a:t>
            </a:r>
            <a:r>
              <a:rPr lang="zh-CN" altLang="en-US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								</a:t>
            </a:r>
            <a:r>
              <a:rPr lang="en-US" altLang="zh-CN" sz="220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罗曼</a:t>
            </a:r>
            <a:r>
              <a:rPr lang="en-US" altLang="zh-CN" sz="2200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罗兰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生命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那是自然会给人类去雕琢的宝石</a:t>
            </a:r>
            <a:r>
              <a:rPr lang="zh-CN" altLang="en-US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en-US" altLang="zh-CN" sz="220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诺贝尔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典型事例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《天鹅的故事》中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一群天鹅来到湖面上找东西吃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可是湖面却结冰了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想吃到东西很难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老天鹅奋不顾身地利用下冲力量破冰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让人感动。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《蚁国英雄》中的外层蚂蚁至死也不放弃自己的岗位。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《生命桥》中的老羚羊为了挽救年轻的羚羊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把自己变成了生命的桥廓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将猎人们惊得目瞪口呆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《鸟语》中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鸟也有自己的语言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他们也有互相交谈的语言。他们成群结队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勇敢顽强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有的搏击风雨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有的无私奉献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有的终日忙碌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鸟、鱼、虫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只要是动物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我们都应该爱护、敬畏他们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22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有一种水獭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它有着令世界惊叹的美丽的皮毛。在阳光下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那是深紫色的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像缎子一样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闪烁着华美、神秘而又高贵的光泽。如果你在林间看到它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如果你看到它静静地栖息在水边的岩石上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你也会惊诧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造物主原来是如此的神奇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他竟然造出这样完美的有生命的宝石。可是水獭的美丽却给它带来了灭顶之灾。总有一些人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想把它的皮毛剥下来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制成帽子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戴在某位绅士的头上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制成大衣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裹住某位淑女丰美的身躯。因为这样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水獭就可以变成金钱。于是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有人带着猎枪闯进了水獭的家园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在阳光下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他眯起眼睛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扣动了扳机。枪响过后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水獭死了。让人奇怪的是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水獭的美丽也消失了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躺在岩石上的只是一只平凡的水獭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它的皮毛干涩粗糙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毫无光泽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779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弘一法师在圆寂前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再三叮嘱弟子把他的遗体装龛时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在龛的四个脚下各垫上一个碗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碗中装水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以免蚂蚁、虫子爬上遗体后在火化时被无辜烧死。看弘一法师的传记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每次读到这个细节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总是被弘一法师对于生命的怜悯与敬畏之心深深感动。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29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513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筱敏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筱敏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当代诗人和散文家。主要从事诗歌与散文创作。其作品以批判和反思为主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字里行间荡漾着一种人文精神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并着力于对人类命运的思考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对心灵自由和个性尊严的追寻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其中蕴含着饱满的反抗激情和对个人宿命的感伤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篇篇精彩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字字有力。主要作品有诗集《米色花》《瓶中船》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散文集《喑哑群山》《理想的荒凉》《悠闲的意义》《女神之名》《风中行走》《成年礼》等。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07.eps" descr="id:214748888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923928" y="1589781"/>
            <a:ext cx="1354887" cy="147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在实行了市场经济和消费文化盛行的现实社会中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生活于其中的知识分子正逐鹿中原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凭其纵横肆意的才情在各大媒体上嬉笑怒骂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以博得一时的眼球效应。相形之下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筱敏是孤独的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她离群独居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有那么一点不合时宜。她安静地写作并坚守着精神散文那一块宁谧的净土。说不定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一不小心就会被人看作矜持清高。然而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是否合乎时宜不过是人为的划分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游离于喧闹之外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筱敏倔强地举着理想的烛光独行。她强烈地提出了美的价值与生命的价值孰轻孰重的命题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引起我们的深思。本文也表现出其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精神贵族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1422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4906256"/>
              </p:ext>
            </p:extLst>
          </p:nvPr>
        </p:nvGraphicFramePr>
        <p:xfrm>
          <a:off x="508000" y="1207156"/>
          <a:ext cx="8128000" cy="4958148"/>
        </p:xfrm>
        <a:graphic>
          <a:graphicData uri="http://schemas.openxmlformats.org/presentationml/2006/ole">
            <p:oleObj spid="_x0000_s3075" name="文档" r:id="rId5" imgW="3839157" imgH="234221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87982" y="160033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83358" y="160033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66210" y="20603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5856" y="20603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98868" y="2498624"/>
            <a:ext cx="14329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4048" y="251466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66210" y="297518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75856" y="297518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35802" y="3419970"/>
            <a:ext cx="100061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0152" y="3434399"/>
            <a:ext cx="7557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55324" y="3867095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86206" y="3883465"/>
            <a:ext cx="100061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55324" y="4343332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66946" y="4343332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55324" y="4788967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272810" y="4788967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739715" y="5279900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39715" y="5794360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88439" y="5290786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088439" y="5805246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4932128"/>
              </p:ext>
            </p:extLst>
          </p:nvPr>
        </p:nvGraphicFramePr>
        <p:xfrm>
          <a:off x="512763" y="2316163"/>
          <a:ext cx="8094662" cy="2463800"/>
        </p:xfrm>
        <a:graphic>
          <a:graphicData uri="http://schemas.openxmlformats.org/presentationml/2006/ole">
            <p:oleObj spid="_x0000_s4099" name="文档" r:id="rId5" imgW="3839157" imgH="117164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96346" y="2738407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6346" y="3204332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7232" y="3805609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07232" y="4304192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55976" y="2738407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3928" y="3236990"/>
            <a:ext cx="288032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46172" y="3805609"/>
            <a:ext cx="30980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13042" y="4304192"/>
            <a:ext cx="288032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1954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凌虐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欺侮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虐待。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鬼怪。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机警聪明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呵护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妖娆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娇艳美好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妩媚多姿。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表示重视。青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黑眼珠。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悲恸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非常悲哀。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顶礼膜拜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比喻对人特别崇敬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多用于贬义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恍惚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神志不清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精神不集中。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记得、听得、看得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不真切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不清楚。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4799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保持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维持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再铺上一层过滤纸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瓶内毒物的透气、湿度和清洁。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是排除万难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下决心进行教育改革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是关系民族未来发展的大事。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二者都是动词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意为使事物继续存在下去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保持不变。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着重指使持续不变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时间延续较长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对象是水土、水平、传统、荣誉、警惕、联系等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指有一定限度地或暂时维护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使不改变原样和现状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对象是秩序、现状、生活、生命、治安等。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3968" y="258667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014" y="29860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60315"/>
            <a:ext cx="8240464" cy="1650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5594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辨别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鉴别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隔着纱网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你清楚地看到你的猎物的处境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清楚地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出它们的价值。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笔迹已成为人们进行身份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鉴别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的重要手段之一。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二者都是动词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意为分析比较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使易混的事物区别开来。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辨别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指分辨、区别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指通过审察而确定事物的性质或特征。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76256" y="27918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1960" y="360292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943942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5560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你把必备的工具缚在腰间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这比装在背囊里使用起来更方便。采集盒、盛装蝴蝶的三角纸袋、书写记录本、铅笔、剪刀、镊子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毒杀蝶类的广口瓶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瓶底放入氰化钾或氰化钠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上面填入一层细木屑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再覆上一层熟石膏粉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滴上少许清水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再铺上一层过滤纸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以保持瓶内毒物的透气、湿度和清洁。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文章对捕蝶者出发前的准备工作写得非常细致。这样描写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是因为捕蝶是个比较专业的工作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读者都较为陌生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作者写得如此详细是为了让读者更容易理解。更重要的是为下文作者谴责其破坏美的行为作有力的铺垫。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778154"/>
            <a:ext cx="8240464" cy="181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1488</Words>
  <Application>Microsoft Office PowerPoint</Application>
  <PresentationFormat>全屏显示(4:3)</PresentationFormat>
  <Paragraphs>85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2016-09-16T16:01:40Z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