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48" r:id="rId2"/>
    <p:sldId id="349" r:id="rId3"/>
    <p:sldId id="262" r:id="rId4"/>
    <p:sldId id="351" r:id="rId5"/>
    <p:sldId id="331" r:id="rId6"/>
    <p:sldId id="377" r:id="rId7"/>
    <p:sldId id="378" r:id="rId8"/>
    <p:sldId id="379" r:id="rId9"/>
    <p:sldId id="352" r:id="rId10"/>
    <p:sldId id="288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35" r:id="rId23"/>
    <p:sldId id="369" r:id="rId24"/>
    <p:sldId id="370" r:id="rId25"/>
    <p:sldId id="371" r:id="rId26"/>
    <p:sldId id="372" r:id="rId27"/>
    <p:sldId id="373" r:id="rId28"/>
    <p:sldId id="374" r:id="rId29"/>
    <p:sldId id="330" r:id="rId30"/>
    <p:sldId id="343" r:id="rId31"/>
    <p:sldId id="344" r:id="rId32"/>
    <p:sldId id="345" r:id="rId33"/>
    <p:sldId id="346" r:id="rId34"/>
    <p:sldId id="375" r:id="rId35"/>
    <p:sldId id="376" r:id="rId36"/>
    <p:sldId id="380" r:id="rId37"/>
    <p:sldId id="381" r:id="rId38"/>
    <p:sldId id="382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2016-09-18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74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633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26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63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039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524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65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98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32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66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85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6157292" y="538157"/>
            <a:ext cx="1243568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精准训练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320812" y="874706"/>
            <a:ext cx="93603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95736" y="2983026"/>
            <a:ext cx="6912768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563888" y="538157"/>
            <a:ext cx="123742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97682" y="874706"/>
            <a:ext cx="96876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4862292" y="538157"/>
            <a:ext cx="124242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抢分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直击题点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4988092" y="874706"/>
            <a:ext cx="100804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0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题</a:t>
            </a:r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点二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4115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题型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　概括分析题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全面理解</a:t>
            </a:r>
            <a:r>
              <a:rPr lang="en-US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8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关注细节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564278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4853582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抢分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直击题点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6142886" y="607236"/>
            <a:ext cx="1237426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精准训练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22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22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22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22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2703090"/>
            <a:ext cx="6912768" cy="1285504"/>
          </a:xfrm>
        </p:spPr>
        <p:txBody>
          <a:bodyPr/>
          <a:lstStyle/>
          <a:p>
            <a:r>
              <a:rPr lang="zh-CN" altLang="zh-CN" dirty="0"/>
              <a:t>题型</a:t>
            </a:r>
            <a:r>
              <a:rPr lang="en-US" altLang="zh-CN" dirty="0"/>
              <a:t>5</a:t>
            </a:r>
            <a:r>
              <a:rPr lang="zh-CN" altLang="zh-CN" dirty="0"/>
              <a:t>　概括分析题</a:t>
            </a:r>
            <a:r>
              <a:rPr lang="en-US" altLang="zh-CN" dirty="0"/>
              <a:t>: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>       </a:t>
            </a:r>
            <a:r>
              <a:rPr lang="zh-CN" altLang="zh-CN" dirty="0" smtClean="0"/>
              <a:t>全面</a:t>
            </a:r>
            <a:r>
              <a:rPr lang="zh-CN" altLang="zh-CN" dirty="0"/>
              <a:t>理解</a:t>
            </a:r>
            <a:r>
              <a:rPr lang="en-US" altLang="zh-CN" dirty="0"/>
              <a:t>,</a:t>
            </a:r>
            <a:r>
              <a:rPr lang="zh-CN" altLang="zh-CN" dirty="0"/>
              <a:t>关注细节</a:t>
            </a:r>
          </a:p>
        </p:txBody>
      </p:sp>
    </p:spTree>
    <p:extLst>
      <p:ext uri="{BB962C8B-B14F-4D97-AF65-F5344CB8AC3E}">
        <p14:creationId xmlns:p14="http://schemas.microsoft.com/office/powerpoint/2010/main" val="125677975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852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关注细节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依文索义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概括分析题是涉及全篇内容的题目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整体把握是准确解答的前提。对文本的阅读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首先要从宏观的角度全面把握材料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紧扣人物品质这一主线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给人物定位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对人物做出初步评价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然后对人物的官职变化、言行事迹、品质性情、他人评价等内容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做好圈点勾画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为解题做好准备。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在阅读选项时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不能贪快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不能急于解题而跳读、漏读。要有足够的耐心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以应付隐秘而细小的错误点。因为在选项的分析部分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命题人通常是把某一情节通过添加、转移、曲解等方式作细微的改动来设置错误。再细微的情节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包括人物的言行、对人物的品评、动作的施动与受动、时间空间上的顺序等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都不能忽略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都要在文本中找到依据。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7345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全国高考丙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字邦瑞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清苑人。成化二十三年进士。改庶吉士。弘治中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授编修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寻兼司经局校书。与修《大明会典》成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迁左中允。武宗立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以东宫恩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进左谕德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充讲官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纂修《孝宗实录》。时词臣不附刘瑾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瑾恶之。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谓《会典》成于刘健等多所糜费镌与修者官降珪修撰俄以《实录》成进左中允再迁翰林学士历吏部左右侍郎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正德六年代费宏为礼部尚书。礼部事视他部为简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自珪数有执争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章奏遂多。帝好佛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自称大庆法王。番僧乞田百顷为法王下院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中旨下部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称大庆法王与圣旨并。珪佯不知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孰为大庆法王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敢与至尊并书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大不敬。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诏勿问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田亦竟止。珪居闲类木讷者。及当大事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毅然执持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人不能夺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卒以此忤权幸去。教坊司臧贤请易牙牌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制如朝士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又请改铸方印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珪格不行。贤日夜腾谤于诸阉间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冀去珪。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2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御史张羽奏云南灾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珪因极言四方灾变可畏。八年五月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复奏四月灾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春秋二百四十二年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灾变六十九事。今自去秋来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地震天鸣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雹降星殒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龙虎出见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地裂山崩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凡四十有二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而水旱不与焉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灾未有若是甚者。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极陈时弊十事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语多斥权幸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权幸益深嫉之。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会户部尚书孙交亦以守正见忤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遂矫旨令二人致仕。两京言官交章请留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不听。珪归三年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御史卢雍称珪在位有古大臣风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家无储蓄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日给为累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乞颁月廪、岁隶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以示优礼。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又谓珪刚直忠谠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当起用。吏部请如雍言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不报。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而珪适卒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年五十七。嘉靖元年录先朝守正大臣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追赠太子少保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谥文毅。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21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读文有道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抓传主特点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不惧权贵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清廉刚直。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理传主事迹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傅珪早年做编修和司经局校书时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参与编撰了《大明会典》《孝宗实录》的工作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后在吏部和礼部工作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曾对番僧因皇帝好佛索要土地一事进行制止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对教坊司臧贤请易牙牌之事进行抵制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得罪权贵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因自然灾变曾极言上书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终被权贵排挤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最后离职。傅珪一生清廉刚直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死后受到朝廷褒奖。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85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718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解题有法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审题目要点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124642"/>
              </p:ext>
            </p:extLst>
          </p:nvPr>
        </p:nvGraphicFramePr>
        <p:xfrm>
          <a:off x="508000" y="2939704"/>
          <a:ext cx="8128000" cy="3668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6" imgW="3893528" imgH="1757818" progId="Word.Document.12">
                  <p:embed/>
                </p:oleObj>
              </mc:Choice>
              <mc:Fallback>
                <p:oleObj name="文档" r:id="rId6" imgW="3893528" imgH="17578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939704"/>
                        <a:ext cx="8128000" cy="3668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385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46113"/>
              </p:ext>
            </p:extLst>
          </p:nvPr>
        </p:nvGraphicFramePr>
        <p:xfrm>
          <a:off x="508000" y="1846933"/>
          <a:ext cx="8128000" cy="4390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6" imgW="3893528" imgH="2103406" progId="Word.Document.12">
                  <p:embed/>
                </p:oleObj>
              </mc:Choice>
              <mc:Fallback>
                <p:oleObj name="文档" r:id="rId6" imgW="3893528" imgH="21034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46933"/>
                        <a:ext cx="8128000" cy="4390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223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295195"/>
              </p:ext>
            </p:extLst>
          </p:nvPr>
        </p:nvGraphicFramePr>
        <p:xfrm>
          <a:off x="508000" y="1632866"/>
          <a:ext cx="8128000" cy="504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文档" r:id="rId6" imgW="3945705" imgH="2449353" progId="Word.Document.12">
                  <p:embed/>
                </p:oleObj>
              </mc:Choice>
              <mc:Fallback>
                <p:oleObj name="文档" r:id="rId6" imgW="3945705" imgH="24493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32866"/>
                        <a:ext cx="8128000" cy="504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5331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169721"/>
              </p:ext>
            </p:extLst>
          </p:nvPr>
        </p:nvGraphicFramePr>
        <p:xfrm>
          <a:off x="508000" y="1848063"/>
          <a:ext cx="8128000" cy="4029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文档" r:id="rId6" imgW="3893887" imgH="1930612" progId="Word.Document.12">
                  <p:embed/>
                </p:oleObj>
              </mc:Choice>
              <mc:Fallback>
                <p:oleObj name="文档" r:id="rId6" imgW="3893887" imgH="19306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48063"/>
                        <a:ext cx="8128000" cy="4029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352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384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找答题依据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本题考查对文章有关内容的概括分析能力。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四项各由两句话构成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。从文本对应的内容看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这四项的概括部分是按照文本的先后顺序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对傅珪的工作情况、处事方法、性情品格做出的概括。这些概括符合文意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没有错误。这四项的后一句话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都是对前面概括部分的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或举例说明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或理解阐释。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对分析部分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一定要回到原文找依据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因文索义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。根据文意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虽有言官请留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他仍坚持离职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理解阐释错误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两京言官交章请留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的主语是皇帝而不是傅珪。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即没有接受言官的建议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不准傅珪留任。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整合答案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85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60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字邦瑞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清苑人。明成化二十三年考中进士。改任庶吉士。弘治年间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被授予编修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不久又兼任司经局校书。参与编修《大明会典》完成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晋升为左中允。明武宗即位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因为曾在东宫服务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晋升为左谕德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担任讲官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参与纂修《孝宗实录》。当时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翰林院的编修们不阿附刘瑾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刘瑾嫉恨他们。说《会典》是刘健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时任内阁首辅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等编纂完成的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浪费了很多钱财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参与编修的官员都被降职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傅珪被降为修撰。不久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因《实录》编成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重新晋升为左中允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再晋升为翰林学士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先后担任吏部左、右侍郎。正德六年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傅珪代替费宏担任礼部尚书。礼部的事务比别的部简单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自从傅珪多次执意谏诤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章奏慢慢多了起来。皇帝好佛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大庆法王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。番僧请求拨一百顷土地建立法王下院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皇帝直接下达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未经朝臣议定的旨意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到礼部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大庆法王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经相关朝臣核实议定颁布的旨意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8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【考点考情】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文言文阅读中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归纳内容要点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概括中心意思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分析概括作者在文中的观点态度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两项要求很多时候是结合在一起考查的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考查对选文整体或某关键环节的理解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在试卷中表现为一个综合性很强的概括分析题。课标全国卷在选项的设置上是先概括后分析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选出不正确的一项。试题设误点小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判断难度大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是文言文阅读中最易失分的一个题目。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30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60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傅珪佯装不知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谁是大庆法王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竟敢与至尊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写到一块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这是大不敬。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皇帝下诏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让傅珪不要再过问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番僧的图谋也最终告罢。傅珪平时好像有些木讷。但面对大事的时候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态度坚定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别人无法改变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最终因此触怒权贵离开朝廷。教坊司伶官臧贤请求更换牙牌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乐官身份的标志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按照古代朝士所用牙牌的形制制作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又请求改铸方印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傅珪阻止不施行。臧贤就日夜在宦官中毁谤他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希望使他辞职。御史张羽上奏云南受灾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傅珪于是极力论说四方灾变可畏。正德八年五月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又上报四月受灾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春秋二百四十二年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记载灾变六十九件事。现在从去年秋天以来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地震天鸣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冰雹降落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星宿陨坠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龙虎出现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地裂山崩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共四十二件事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而水灾旱灾没有计算在内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灾害没有比现在更厉害的了。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极力奏陈其时社会弊病十件事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话语多指斥受宠的权贵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权贵愈加痛恨他。恰逢户部尚书孙交也因正直触怒权贵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权贵于是假传圣旨令二人辞职。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4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一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7" name="圆角矩形 36">
            <a:hlinkClick r:id="rId4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两京谏官纷纷上奏章请求让他们留任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皇帝不接受。傅珪回乡三年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御史卢雍称赞他在位时有古代大臣风范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家无积蓄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每天的供给都很困难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请求颁发月廪、岁隶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以体现优礼。又说傅珪刚正忠实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应当起用。吏部按照卢雍的建议上奏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皇帝没有批复。而傅珪正在此时去世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时年五十七岁。嘉靖元年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收录先朝守正大臣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追赠太子少保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谧号文毅。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4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二、留意概括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关注分析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原文比对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找出差异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概括分析这类题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为了增加隐蔽性和迷惑性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在错误选项的设置上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上设错误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中出问题。在大体正确的文意分析中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将测试点放在人物、事件、时间地点、词语含义、语句关系的细微变化上。因此把每一个选项都与相应的原文作逐字逐句的细致对比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关注人物与事件是否一致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时间上有没有颠倒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空间上有没有混淆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用词是否妥当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有没有错误理解关键词句的含义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是解题的常用方法。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6793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下面是近年部分文言文概括分析题的错误选项与对应原文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请比对选项与原文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分析错因。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全国高考甲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陈登云关心百姓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奏请救助灾区。在他巡视河南期间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当地年成歉收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百姓相食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他向朝廷呈告灾情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皇上当即派遣寺丞锺化民筹措钱款赈济灾民。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出按河南。岁大饥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人相食。副使崔应麟见民啖泽中雁矢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囊示登云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登云即进之于朝。帝立遣寺丞锺化民赍帑金振之。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333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全国高考乙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曾公亮防患未然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止息边地事端。契丹违约在界河捕鱼运盐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他认为萌芽不禁终将酿成大祸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派使者偕同雄州赵滋前往调解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边地双方得以相安无事。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契丹纵人渔界河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又数通盐舟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吏不敢禁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与之校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且生事。公亮言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萌芽不禁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后将奈何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雄州赵滋勇而有谋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可任也。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使谕以指意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边害讫息。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9839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孙傅不畏金人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努力保全太子。金人掳走钦宗后又索求太子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他密谋藏匿太子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杀二宦者将首级送至金营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欺骗金人说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这就是误伤太子之人。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金人来索太上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帝后、诸王、妃主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傅留太子不遣。密谋匿之民间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别求状类宦者二人杀之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并斩十数死囚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持首送之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绐金人曰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宦者欲窃太子出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都人争斗杀之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误伤太子。因帅兵讨定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斩其为乱者以献。苟不已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则以死继之。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无肯承其事者。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7726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来护儿直言劝谏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后被奸人杀害。他谏请炀帝停驾洛阳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不再远游江都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引发炀帝大怒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以致宇文化及杀害他时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炀帝也没有设法保护。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驾幸江都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护儿谏曰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陛下兴军旅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百姓易咨怨。车驾游幸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深恐非宜。伏愿驻驾洛阳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与时休息。陛下今幸江都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是臣衣锦之地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臣荷恩深重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不敢专为身谋。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厉色而起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数日不得见。后怒解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方被引入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公意乃尔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朕复何望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护儿因不敢言。及宇文化及构逆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深忌之。是日旦将朝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见执。护儿曰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陛下今何在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今被执矣。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护儿叹曰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吾备位大臣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荷国重任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不能肃清凶逆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遂令王室至此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抱恨泉壤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知复何言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乃遇害。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0019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061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解题有法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比对关键词语。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命题者对原文词语故意错解。这种曲解文意的方式正成为设题的主要陷阱。因为错误极其细微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故要认真、细心比对。如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全国卷甲选项对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帑金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全国卷乙选项对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使谕以指意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都是这类错误。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比对句间关系。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这类干扰项往往把没有条件、因果关系的事件硬说成是具有这种关系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或者颠倒了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两者之间的关系。辨析时要注意选项中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等表因果的词语。如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高考课标全国卷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项就是这类错误。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比对细节描述。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高考文言文所选的材料大都是记叙性的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除全文记叙的中心人物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还会写到另一些人物和事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命题陷阱往往在细节的叙述上违背文意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有时张冠李戴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或把事件发生的时间故意颠倒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或把人物行为、事件发生的地点搞错。如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高考课标全国卷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项就是这类错误。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566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61219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15616" y="1052512"/>
            <a:ext cx="61219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整合答案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筹措钱款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帑金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是府库中的银两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是用国家的钱救济的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筹措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派使者偕同雄州赵滋前往调解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意思是派遣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不是使者。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误伤太子之人应为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且这是孙傅的想法而已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因果关系不存在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此时的隋炀帝已经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24979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2" name="椭圆 31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3" name="椭圆 32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4" name="椭圆 33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6" name="椭圆 35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7" name="椭圆 36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1107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一、下列对相关文段内容的概括和分析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都存在一定的错误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请仔细比对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找出错误点。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字彦先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漳浦人。少孤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持身以法度。授静江府古县令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道湖州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守汪藻馆之。藻留与修《徽宗实录》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是可以阶改秩。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但意未欲尔。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高登上任古县县令的途中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湖州太守汪藻挽留高登一起修订《徽宗实录》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并告诉他这可以改变社会秩序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但高登却坚决予以回绝。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27351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官吏的品级等次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之义。关键词语理解错误。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危稹字逢吉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抚州临川人。淳熙十四年举进士。时洪迈得稹文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为之赏激。调南康军教授。转运使杨万里按部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骤见叹奖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偕游庐山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相与酬倡。调广东帐司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服父丧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调临安府教授。倪思荐之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且语人曰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吾得此一士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可以报国矣。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丁母忧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干办京西安抚司公事。入为武学谕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改太学录。明年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迁武学博士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又迁诸王宫教授。稹谓以教名官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而实未尝教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请改创宗子学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立课试法如两学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从之。嘉定九年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新学成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改充博士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其教养之规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稹所论建。迁秘书郎、著作佐郎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兼吴益王府教授。升著作郎兼屯田郎官。稹始进对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请叙复军功之赏以立大信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抆拭功臣之罪以厉忠节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置局以立武事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遣使以省边防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厚赏以精间谍。次论和、战、守利害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而请专意于守。柴中行去国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稹赋诗送之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迕宰相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出知潮州。寻以通金华徐侨书论罢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提举千秋鸿禧观。久之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知漳州。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796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以世雄为玉门道行军大将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与突厥启民可汗连兵击伊吾。师次玉门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启民可汗背约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世雄孤军度碛。伊吾初谓隋军不能至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皆不设备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及闻世雄兵已度碛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诣军门上牛酒。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薛世雄胆量过人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敢于孤军深入。他在缺少友军配合的状况下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仅带领自己的部队穿过沙漠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直捣敌营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一战便迫使敌人献上酒肉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主动投降。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8368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对方是听说薛世雄率领的隋军已经穿越了沙漠就立即请求投降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双方并未发生战事。细节描述错误。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9" name="椭圆 28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0" name="椭圆 29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1" name="椭圆 30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2" name="椭圆 31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3" name="椭圆 32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840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崔慰祖字悦宗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清河东武城人也。父庆绪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为梁州刺史。慰祖解褐奉朝请。父丧不食盐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汝既无兄弟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又未有子胤。毁不灭性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政当不进肴羞耳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如何绝盐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吾今亦不食矣。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慰祖不得已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崔慰祖出身官宦家庭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为人孝顺。他的父亲曾担任梁州刺史、奉朝请。父亲去世后他坚持不吃盐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在母亲的劝说下他改变了这种做法。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86725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他的父亲曾担任梁州刺史、奉朝请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他的父亲曾担任梁州刺史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担任奉朝请的是崔慰祖。张冠李戴。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442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801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慕容宝之来寇也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衮言于太祖曰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宝凭三世之资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城池之固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虽皇威震赫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势必擒殄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然穷兵极武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非王者所宜。昔郦生一说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田横委质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鲁连飞书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聊将授首。臣诚德非古人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略无奇策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仰凭灵威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庶必有感。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太祖从之。衮遗宝书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喻以成败。宝见书大惧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遂奔和龙。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张衮洞悉时局。慕容宝前来进犯时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向太祖建议以武力镇压慕容宝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太祖听从他的建议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他写信给慕容宝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慕容宝见信后大为恐惧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逃到和龙。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86725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向太祖建议以武力镇压慕容宝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。细节描述错误。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4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二、阅读下面的文言文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字汝德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临川人。嘉靖三十八年进士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授衡州推官。隆庆初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三迁刑科给事中。帝任宦官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旨多从中下。化言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法者天下之公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大小罪犯宜悉付法司。不当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则臣等论劾。若竟自敕行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则喜怒未必当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而法司与臣等俱虚设。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诏是其言。冬至郊天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闻帝咳声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推论阴阳姤复之渐。有诏言灾眚洊至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由部院政事不修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令厂卫密察。化偕同列言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厂卫徼巡辇下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惟诘奸宄、禁盗贼耳。驾驭百官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乃天子权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而纠察非法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则责在台谏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岂厂卫所得干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陛下不信大臣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反信若属耶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御史刘思贤等亦极陈其害。帝并不从。已而事竟寝。时高拱当国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路楷、杨顺以构杀沈炼论死。拱欲为楷地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谓顺首祸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楷可勿坐。化取狱牍示拱曰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狱故无炼名。有之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自楷始。楷诚罪首。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拱又议宥方士王金等罪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此遗诏意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即欲勿罪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宜何辞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30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忤拱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出为陕西参政。万历初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累擢太仆少卿。云南缅贼平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帝御午门楼受俘。化读奏词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音吐洪亮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进止有仪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帝目属之。会刑部缺尚书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手诏用化。化言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陛下仁心出天性。请饬大小臣僚各遵律例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毋淫刑。今未经详断者或命从重拟议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已经定议者又诏加等处斩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是谓律不足用也。去冬雨雪不时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灾异频见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咎当在此。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帝优诏答之。十四年应诏陈言。请信诏令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清狱讼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速讯谳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严检验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禁冤滥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而以格天安民归本圣心。帝嘉纳焉。帝虑群下欺罔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间有讦发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辄遣官逮捕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牵引证佐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文案累积。化言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主术贵执要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不当侵有司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徒使人归过于上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而下反得缘以饰非。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三疏乞归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帝不许。寻称病笃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乃听归。卒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赠太子少保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谥庄僖。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列传第一百零八》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16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950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舒化坚持原则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敢于据理力争。皇帝信任宦官与厂卫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处理罪犯、纠察百官等重要事务跳过相关部门交付其直接办理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收到了一定效果。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舒化刚正不阿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不怕得罪权贵。执掌国权的高拱想为路楷、王金等开脱罪责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舒化都进言反驳并出示相关证据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因而得罪高拱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被外放任陕西参政。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舒化崇尚法治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主张以仁治国。他任刑部尚书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向皇帝进言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请求以仁心治国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建议皇帝命令臣下各自遵从法律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不滥用刑罚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得到了皇帝的首肯。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舒化正直敢言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深得皇帝信任。他应皇帝的命令陈述多项刑律措施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以感通上天安定百姓为宗旨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皇帝高兴地采纳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多次请求退休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皇帝极力挽留。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51520" y="5055382"/>
            <a:ext cx="8640960" cy="1613978"/>
            <a:chOff x="251520" y="2852109"/>
            <a:chExt cx="8640960" cy="1613978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2852109"/>
              <a:ext cx="8640960" cy="1613978"/>
              <a:chOff x="251520" y="806910"/>
              <a:chExt cx="8640960" cy="1613978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806910"/>
                <a:ext cx="8640960" cy="1296971"/>
                <a:chOff x="251520" y="806910"/>
                <a:chExt cx="8640960" cy="1296971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251520" y="806910"/>
                  <a:ext cx="8640960" cy="1296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82111" y="80691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舒化都进言反驳并出示相关证据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不正确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反驳为王金开脱罪责时并未出示证据。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508656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79954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3729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字汝德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临川人。嘉靖三十八年考中进士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授任衡州推官。隆庆初年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积功升任刑科给事中。皇帝信任宦官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命令多从宫内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通过宦官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下达。舒化进言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法律是天下的公理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大小罪犯应当交付司法机关处理。如处理不得当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我等大臣就论列弹劾。如果最终都由皇帝下命令施行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就可能根据喜怒来处理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未必得当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而司法机关与我等臣属也都成虚设了。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皇帝下诏书赞同他的意见。冬至日祭天地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听到皇帝咳嗽声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推论是阴阳往复浸染的缘故。皇帝有诏书说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灾害和过失多次发生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是由于各部院的政治措施不整治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命令东厂、西厂和锦衣卫严密侦察。舒化和同僚一起进言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厂卫在京城巡察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只是查问犯人、禁示盗匪罢了。指使百官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是天子的权力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巡察纠正非法之事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责任在台官和谏官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哪里是厂卫所能干预的。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362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183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陛下不信任大臣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反而信任这些人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御史刘思贤等也极力陈述这样做的害处。皇帝都不听从。但后来事情最终还是中止了。当时高拱掌握大权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路楷、杨顺因陷害杀死沈炼而被判死罪。高拱想要替路楷留余地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就说杨顺是主犯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杨顺死罪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路楷可不牵连治罪。舒化拿出官司案卷给高拱看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案卷中本来没有沈炼的名字。有这个人的名字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是从路楷口中开始的。路楷确实是主犯。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高拱又提议宽恕方士王金等人的罪行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这是遗诏上的意思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即使想不加罪他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应该用什么借口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因此触犯高拱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外放为陕西参政。万历初年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积功升任太仆少卿。云南缅贼平定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皇帝到午门楼举行受俘典礼。舒化读奏词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声音洪亮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举止有风度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皇帝眼睛注视着他。恰好刑部缺尚书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皇帝亲手写诏命擢用舒化。舒化进言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陛下仁爱的心地出于天性。建议命令大小臣僚各自遵从法律条例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不要滥用刑罚。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11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6597255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9" name="椭圆 18">
            <a:hlinkClick r:id="rId3" action="ppaction://hlinksldjump"/>
          </p:cNvPr>
          <p:cNvSpPr/>
          <p:nvPr/>
        </p:nvSpPr>
        <p:spPr>
          <a:xfrm>
            <a:off x="693029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4" action="ppaction://hlinksldjump"/>
          </p:cNvPr>
          <p:cNvSpPr/>
          <p:nvPr/>
        </p:nvSpPr>
        <p:spPr>
          <a:xfrm>
            <a:off x="7263329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759636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2" name="椭圆 21">
            <a:hlinkClick r:id="rId6" action="ppaction://hlinksldjump"/>
          </p:cNvPr>
          <p:cNvSpPr/>
          <p:nvPr/>
        </p:nvSpPr>
        <p:spPr>
          <a:xfrm>
            <a:off x="7929403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现在没有经过审问裁决的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有的命令从重拟定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已经决议的又诏命加等处斩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这是认为律例不值得应用了。去年冬天下雨下雪不依季节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灾祸异相多次出现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罪过当在这里。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皇帝赞许地下诏书答复。十四年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应诏命陈述意见。建议信守皇帝命令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清理监狱案件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迅速审问定罪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严格检查验证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禁止冤枉滥刑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而以感通上天安定百姓归本于皇帝的仁心。皇帝高兴地采纳了这些建议。皇帝怀疑下面的人欺骗蒙蔽他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间或有人攻击举报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就派官吏去逮捕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牵连佐证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文件案卷堆积。舒化进言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皇帝的治理方法重要的在于掌握关键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不应当干预有关办事部门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这样只会使人将过失归到上面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而下面反可借以掩饰错误。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多次上疏乞求退休回家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皇帝不同意。不久托词病重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于是听任他回家。死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赠太子少保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谥号庄僖。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6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漳俗视不葬亲为常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往往栖寄僧刹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稹命营高燥地为义冢三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约期责之葬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其无主名、若有主名而力弗给者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官为葬之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凡二千三百有奇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刻石以识。郡有临漳台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据溪山最胜处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作龙江书院其上。既成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横经自讲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人用歆动。邑令有贿闻者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劾去之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籍其财以还民。郡有经、总制无名钱岁五千缗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厉民为甚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前守赵汝谠奏蠲五之二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稹疏于朝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悉罢之。会常平使有言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稹不欲辩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即自请以归。久之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提举崇禧观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与乡里耆艾七人为真率会。卒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年七十四。稹性至孝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愿损己算益亲年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疾寻愈。真德秀登从班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举稹自代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又为铭其墓。所著有《巽斋集》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诸经有讲义、集解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诸魏、晋、唐诗文皆有编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辑先贤奏议曰《玉府》、曰《药山》。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24490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危稹文采高妙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受到高官赞叹。危稹有很高的文学才华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洪迈看到他的文章时十分赞赏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杨万里也对他夸赞不已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倪思认为危稹这样的儒学之士将来一定能够报效国家。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危稹重视教育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创建学校规矩。嘉定九年时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由危稹提议的学校建成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危稹改职充任博士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这个学校的教育、修养等有关规定都是危稹通过奏议论对要求建立起来的。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危稹注重军事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奏对封赏之事。危稹在奏对时向朝廷请求恢复以军功大小来赏赐的制度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派遣使者到边疆省察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用丰厚的赏赐提高间谍的水平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同时也讨论了和、攻、守的问题。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危稹关注民生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请求减免赋税。漳州每年有经制钱、总制钱及其他无名钱五千缗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为此勒索民众特别厉害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危稹向朝廷上疏请求免除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但常平使对这个请求有不同意见。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5002785"/>
            <a:ext cx="8640960" cy="1666575"/>
            <a:chOff x="251520" y="2799512"/>
            <a:chExt cx="8640960" cy="1666575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2799512"/>
              <a:ext cx="8640960" cy="1666575"/>
              <a:chOff x="251520" y="754313"/>
              <a:chExt cx="8640960" cy="1666575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754313"/>
                <a:ext cx="8640960" cy="1349568"/>
                <a:chOff x="251520" y="754313"/>
                <a:chExt cx="8640960" cy="1349568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754313"/>
                  <a:ext cx="8640960" cy="13495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8"/>
                <p:cNvSpPr txBox="1"/>
                <p:nvPr/>
              </p:nvSpPr>
              <p:spPr>
                <a:xfrm>
                  <a:off x="8382111" y="75431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508000" y="3111367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倪思认为危稹这样的儒学之士将来一定能够报效国家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倪思的意思是他能够得到危稹这样的人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自己就可以报效国家了。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508656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786253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7249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危稹字逢吉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抚州临川人。淳熙十四年中举为进士。当时洪迈得到危稹的文章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为之赞赏激动不已。调至南康军担任教授。转运使杨万里到南康军巡视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一看到他就夸奖、叹服不已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同他一起游览庐山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互相酬唱应对。调任广东帐司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没有到任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因为父亲去世免去职务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调至临安府担任教授。倪思推荐他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并对别人说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我得到这样的一个儒学之士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可以报效国家了。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危稹因服母丧而免职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干办京西安抚司公事。入朝为武学谕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改任太学录。第二年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升为武学博士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又升为诸王宫教授。危稹虽是以教职为官名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实际上并没有教授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请求改设创立宗子学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设置课试法如太学和武学两学一样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朝廷听从了他的建议。嘉定九年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新学建成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危稹改职充任博士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这个学校的教育、修养等有关规定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都是危稹通过奏议论对要求建立起来的。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337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升秘书郎、著作佐郎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兼任吴益王府教授。升著作郎兼任屯田郎官。危稹最初上殿奏对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请求按照等级实行军功奖赏以树立崇高威信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洗抵功臣的罪名激励忠诚节义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设置武局以提倡习练武事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遣派使者以省察边防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给予厚赏使间谍精干。其次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讨论讲和、攻战、坚守的利益与害处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为此请求专心一意坚守。柴中行离京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危稹赋诗送他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违背了宰相的意愿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被贬出朝廷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担任潮州知州。不久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因与金华徐侨通信的文字而被罢黜职务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提举千秋鸿禧观。很久以后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担任漳州知州。漳州的习俗以不葬亲属为常事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往往停留寄存僧庙古刹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危稹令人在高台干燥之地开挖三个义冢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规定期限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督促百姓安葬死者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其中没有属主的无名死者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或有属主而亲属没有财力安葬者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官府代为安葬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一共有二千三百多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并刻石为碑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以便识别。漳州境内有临漳台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位处溪山最优美的名胜之地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在这上面修建龙江书院。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753207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建成之后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据经典自己讲习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人们为之心动、羡慕。城邑县里有令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如有人被告发受贿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就弹劾罢免他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没收他的财产用来还给民众。漳州每年有经制钱、总制钱及其他无名钱五千缗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剥削民众特别厉害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前任太守赵汝谠奏请减免五分之二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危稹又向朝廷上疏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全部罢免。恰巧遇常平使有不同意见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危稹不想同他争辩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于是自己请求离职回家。很久以后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提举崇禧观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与乡里七十岁的几个老人成立真率会。去世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享年七十四岁。危稹生性特别孝顺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父亲生病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希望减损自己的寿命来增益父亲的生年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病情不久就痊愈了。真德秀荣登侍从班行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推举危稹代替自己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危稹死后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又为他撰写墓志铭。他写的著作有《巽斋集》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对于各种经书有讲义、集解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编辑了各种有关魏、晋、唐各朝时期的诗词、文章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辑录了先前各朝圣贤的奏议称《玉府》《药山》。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152113"/>
      </p:ext>
    </p:extLst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95" y="1988840"/>
            <a:ext cx="8417811" cy="316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64393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106</TotalTime>
  <Words>5983</Words>
  <Application>Microsoft Office PowerPoint</Application>
  <PresentationFormat>全屏显示(4:3)</PresentationFormat>
  <Paragraphs>243</Paragraphs>
  <Slides>38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Microsoft Word 文档</vt:lpstr>
      <vt:lpstr>题型5　概括分析题:        全面理解,关注细节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题点一　一般论述类文章阅读</dc:title>
  <dc:creator>dbc</dc:creator>
  <cp:lastModifiedBy>dbc</cp:lastModifiedBy>
  <cp:revision>15</cp:revision>
  <dcterms:created xsi:type="dcterms:W3CDTF">2016-09-18T00:26:18Z</dcterms:created>
  <dcterms:modified xsi:type="dcterms:W3CDTF">2016-09-18T03:21:39Z</dcterms:modified>
</cp:coreProperties>
</file>