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73" r:id="rId2"/>
    <p:sldId id="264" r:id="rId3"/>
    <p:sldId id="316" r:id="rId4"/>
    <p:sldId id="315" r:id="rId5"/>
    <p:sldId id="317" r:id="rId6"/>
    <p:sldId id="318" r:id="rId7"/>
    <p:sldId id="311" r:id="rId8"/>
    <p:sldId id="320" r:id="rId9"/>
    <p:sldId id="321" r:id="rId10"/>
    <p:sldId id="322" r:id="rId11"/>
    <p:sldId id="319" r:id="rId12"/>
    <p:sldId id="323" r:id="rId13"/>
    <p:sldId id="265" r:id="rId14"/>
    <p:sldId id="324" r:id="rId15"/>
    <p:sldId id="325" r:id="rId16"/>
    <p:sldId id="326" r:id="rId17"/>
    <p:sldId id="313" r:id="rId18"/>
    <p:sldId id="328" r:id="rId19"/>
    <p:sldId id="329" r:id="rId20"/>
    <p:sldId id="327" r:id="rId21"/>
    <p:sldId id="331" r:id="rId22"/>
    <p:sldId id="314" r:id="rId23"/>
    <p:sldId id="334" r:id="rId24"/>
    <p:sldId id="333" r:id="rId25"/>
    <p:sldId id="332" r:id="rId26"/>
    <p:sldId id="335" r:id="rId27"/>
    <p:sldId id="336" r:id="rId28"/>
    <p:sldId id="337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46" d="100"/>
          <a:sy n="46" d="100"/>
        </p:scale>
        <p:origin x="-90" y="-6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2017-9-9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427984" y="-27384"/>
            <a:ext cx="1945476" cy="880109"/>
            <a:chOff x="11613" y="1584001"/>
            <a:chExt cx="151342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83621" y="1800624"/>
              <a:ext cx="1441420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考点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·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内引外联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56176" y="-27384"/>
            <a:ext cx="2088232" cy="880109"/>
            <a:chOff x="11613" y="2237065"/>
            <a:chExt cx="1513428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83621" y="2458451"/>
              <a:ext cx="1441420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写作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·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步步推进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21451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" action="ppaction://noaction"/>
            </p:cNvPr>
            <p:cNvSpPr txBox="1"/>
            <p:nvPr userDrawn="1"/>
          </p:nvSpPr>
          <p:spPr>
            <a:xfrm>
              <a:off x="86498" y="2458451"/>
              <a:ext cx="1261884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课外素养提升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199664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1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3815952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3154410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b="1" dirty="0" smtClean="0"/>
              <a:t>单元知能整合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sp>
        <p:nvSpPr>
          <p:cNvPr id="11" name="TextBox 24">
            <a:hlinkClick r:id="rId12" action="ppaction://hlinksldjump"/>
          </p:cNvPr>
          <p:cNvSpPr txBox="1"/>
          <p:nvPr userDrawn="1"/>
        </p:nvSpPr>
        <p:spPr>
          <a:xfrm>
            <a:off x="6660232" y="258781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写作</a:t>
            </a:r>
            <a:r>
              <a:rPr lang="en-US" altLang="zh-CN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·</a:t>
            </a:r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步步推进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TextBox 24">
            <a:hlinkClick r:id="rId13" action="ppaction://hlinksldjump"/>
          </p:cNvPr>
          <p:cNvSpPr txBox="1"/>
          <p:nvPr userDrawn="1"/>
        </p:nvSpPr>
        <p:spPr>
          <a:xfrm>
            <a:off x="4551225" y="258781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·</a:t>
            </a:r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内引外联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62" r:id="rId7"/>
    <p:sldLayoutId id="2147483653" r:id="rId8"/>
    <p:sldLayoutId id="2147483654" r:id="rId9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单元知能整合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113085124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跟进训练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12776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飞机从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余米下降到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故障被机组成员镇服。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让机组成员终身难忘的是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月的西藏航拍任务。当时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西藏正值雨季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动辄狂风骤雨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天气变化无常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气象条件非常恶劣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每个成员都出现了较强的高原反应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为了保证有足够的体力飞行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大家只好边吸氧、边打点滴、边研究飞行计划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最后圆满完成了既定任务。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飞险区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闯禁空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测山河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赴震区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一次次的枕戈待旦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一次次的受命飞行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奖状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中队屡建奇功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满载殊勋。在这光环的背后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蕴含着的是一份大爱。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除日常的训练外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奖状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飞行团队每年有半年以上的时间在外执行飞行任务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陪同家人的时间自然也就少了许多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有时接到紧急任务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还会和事先安排好的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撞车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756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跟进训练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或许在有些人的眼里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他们不是合格的父亲、丈夫和儿子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但在家人的心目中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却有着不同的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一位飞行员家属说道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选择了飞行员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就是选择了寂寞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一点牺牲不算啥。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一个轻松的回答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一个灿烂的微笑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折射出的是一份包容与关爱。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总觉得平时亏欠他们的太多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在家的时候就多给老婆孩子弥补一点。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一机组成员轻描淡写的一句话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道出了这位飞行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多年、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余小时飞行员的氤氲柔情。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摘编自苏银成等《探空测地的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九天神眼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文中写北川航拍时排除险情一事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突出了机组群像的什么特征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请简要说明。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026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跟进训练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解答时首先需要确定答题区域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即文章的第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5~8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然后从段落中提取关键信息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并加以整合。从机长张凯处变不惊、从容镇定的处理突发事故的表现中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可见其临危不乱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最后险情完美化解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可见其技术精湛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在故障解除过程中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机长一声令下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机组人员有效地配合执行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可见团队协作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配合密切。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答案要点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技术精湛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临危不乱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团结协作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配合密切。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6017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范文赏评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18160" y="2636912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本单元写作训练对应的是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表达交流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部分《立意与选材》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下面这篇文章就体现了立意与选材方面的要求。我们以此为例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分析写作这类文章要注意的问题。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000000"/>
                </a:solidFill>
                <a:latin typeface="NEU-BZ-S92" panose="02020503000000020003" pitchFamily="18" charset="-122"/>
                <a:cs typeface="Times New Roman" panose="02020603050405020304" pitchFamily="18" charset="0"/>
              </a:rPr>
              <a:t>􀎥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范文赏评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31584" y="1190599"/>
            <a:ext cx="16658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韵动中黑简体" panose="02000000000000000000" pitchFamily="2" charset="-122"/>
                <a:cs typeface="Times New Roman" panose="02020603050405020304" pitchFamily="18" charset="0"/>
              </a:rPr>
              <a:t>范文分析</a:t>
            </a:r>
            <a:r>
              <a:rPr lang="en-US" altLang="zh-CN" sz="2200" dirty="0" smtClean="0">
                <a:solidFill>
                  <a:srgbClr val="000000"/>
                </a:solidFill>
                <a:latin typeface="NEU-BZ-S92" panose="02020503000000020003" pitchFamily="18" charset="-122"/>
                <a:cs typeface="Times New Roman" panose="02020603050405020304" pitchFamily="18" charset="0"/>
              </a:rPr>
              <a:t>􀎤 </a:t>
            </a:r>
            <a:endParaRPr lang="zh-CN" altLang="en-US" sz="2200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32978442"/>
              </p:ext>
            </p:extLst>
          </p:nvPr>
        </p:nvGraphicFramePr>
        <p:xfrm>
          <a:off x="508000" y="1916832"/>
          <a:ext cx="8128000" cy="4618768"/>
        </p:xfrm>
        <a:graphic>
          <a:graphicData uri="http://schemas.openxmlformats.org/presentationml/2006/ole">
            <p:oleObj spid="_x0000_s1026" name="Document" r:id="rId6" imgW="4000172" imgH="227362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92145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范文赏评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81900146"/>
              </p:ext>
            </p:extLst>
          </p:nvPr>
        </p:nvGraphicFramePr>
        <p:xfrm>
          <a:off x="387350" y="1336675"/>
          <a:ext cx="8382000" cy="5721350"/>
        </p:xfrm>
        <a:graphic>
          <a:graphicData uri="http://schemas.openxmlformats.org/presentationml/2006/ole">
            <p:oleObj spid="_x0000_s2050" name="Document" r:id="rId6" imgW="6283681" imgH="43028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89696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范文赏评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28266039"/>
              </p:ext>
            </p:extLst>
          </p:nvPr>
        </p:nvGraphicFramePr>
        <p:xfrm>
          <a:off x="508000" y="2188432"/>
          <a:ext cx="8128000" cy="2735137"/>
        </p:xfrm>
        <a:graphic>
          <a:graphicData uri="http://schemas.openxmlformats.org/presentationml/2006/ole">
            <p:oleObj spid="_x0000_s3074" name="Document" r:id="rId6" imgW="4000172" imgH="134568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09905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范文赏评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立意就是根据题目的要求来确定文章的中心思想。我们写作文就是想让别人知道自己的思想认识和感情倾向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这种思想认识和感情倾向就是文章的主题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即中心思想。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是文章的灵魂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也是作文成败的关键所在。因此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作文时立意是至关重要的一个环节。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作文立意要做到以下四点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立意要正确健康。首先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作文所确立的中心思想要符合文题的要求。其次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文章所确立的中心思想要正确、健康、积极向上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要有正确的立场、观点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应给读者树立一个榜样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确定一个目标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或者让读者从中吸取某种经验教训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使读者受到启发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受到感染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给读者以巨大的鼓舞。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7956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范文赏评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1563" y="1340768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立意要明确集中。一篇文章只能有一个主题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赞成什么、反对什么都要有明确的态度。确立文章的主题时不能贪多求全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多主题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。如果这也想说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那也想说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就不能突出重点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文章的主题就会不集中。在确立了中心之后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应选择不同层次的材料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从不同角度来表现中心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对所选择的材料一定要精心设计、巧妙安排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不能随心所欲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想到哪儿说哪儿。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立意要新颖别致。立意新颖别致是指确立的中心要有时代性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要有新意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要与众不同。我们在确立文章的中心时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要充分理解、挖掘材料所包含的思想意义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要多侧面、多角度、全方位地观察认识事物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写出新意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给读者以启示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还要以独特的视角进行构思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见他人所未见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发他人所未发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善于从平凡的人和事中提炼出不平凡的主题思想。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116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范文赏评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716154"/>
            <a:ext cx="8128000" cy="16796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立意要深刻真挚。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是指文章的中心要有一定的深刻性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不能过于肤浅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应当对生活中的真、善、美进行歌颂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对假、恶、丑进行鞭挞。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是指确立的中心要能抒发自己的真情实感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要结合自己的体验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写真话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不能写虚话、为文造情。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918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跟进训练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67949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如何阅读新闻作品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一、如何筛选、整合新闻作品的信息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《全国统一考试大纲》要求考生能准确解读文本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筛选、整合信息。这就需要我们能够迅速地删汰无效信息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准确地把有效的信息提取出来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筛选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。筛选出来的信息往往是零乱的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甚至是零碎的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这就需要我们对这些信息进行必要的加工处理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使之完整化、条理化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这类题目的设问角度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这篇新闻涉及若干方面的内容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请简要概括。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结合全文看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的原因有哪些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或为什么说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这部分内容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告诉了我们哪些信息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我们怎么筛选、整合新闻作品的信息呢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5923409"/>
            <a:ext cx="8128000" cy="8671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下面我们以《奥斯威辛没有什么新闻》为例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探讨一下筛选、整合信息的思路和方法。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范文赏评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在选择材料时要注意这样几个问题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着眼于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。在写作时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不一定要写大人物、大事件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生活中的平凡人、平凡事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只要我们感受独到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写出来就有可能是一篇好文章。只要认真观察生活、体验生活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抓住生活中那些有意义的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深入挖掘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是可以写出好文章来的。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着眼于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。有道是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感人心者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莫先乎情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不精不诚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不能感人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。作文要达到以文字感动他人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唤起他人与我们同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就必须抒写真情实感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做到有实感而发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唯真情而发。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7535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范文赏评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着眼于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。选材十分重要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要根据不同的主题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选用恰当的材料。表现主题的材料不在于多寡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而在于质量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要选用最有代表性、最能反映事物本质的材料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也就是人们常说的典型材料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这样的材料最有感染力和表现力。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着眼于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。要深入挖掘材料本身的意义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并把这种影响施加给读者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以期引起一种感情上的共鸣。要想深入挖掘材料的意义、价值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除了自己的思考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还要多读书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弄明白成功的作品是怎么做的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多向他人学习会对提高自己的水平有很大帮助。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8478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范文赏评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根据要求作文。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猪八戒坐在镜子前照镜子。镜子中出现的它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长耳朵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翘鼻子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十分丑陋。它一见就十分恼怒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抡起铁耙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将镜子砸得粉碎。可当它再看时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无论大小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每一块碎片里都有一个丑陋的它。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自选角度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自拟标题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联系实际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写一篇不少于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字的文章。除诗歌外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文体不限。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863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范文赏评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这则材料可横向分解为三个立意角度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猪八戒、镜子、猪八戒和镜子。从猪八戒的角度看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它自己长耳朵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翘鼻子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十分丑陋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却责怪镜子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迁怒于镜子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足见它不能正确看待自己和他人。据此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可立意为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要正确对待自己的短处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要正确对待别人的批评。从镜子的角度看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尽管猪八戒将它打碎了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但它依然反映猪八戒的丑陋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并不因为被打碎而有丝毫的改变。据此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可立意为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要学习镜子不畏强暴、坚持真理的精神。从二者结合的角度看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猪八戒打碎镜子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可以看成邪恶与暴力向真理挑战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镜子碎了仍反映八戒的丑陋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可看作真理是战胜不了的。据此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可立意为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邪恶与暴力是战胜不了真理的。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531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范文赏评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68760"/>
            <a:ext cx="8128000" cy="533607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根据要求作文。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功能性饮料红牛广告语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“Red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Bull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wings”(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红牛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给你一双翅膀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因消费者喝了没长翅膀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所以被控广告欺诈。近日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红牛同意支付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万美元赔偿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在美国买过红牛的消费者都可以获得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10~15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美元的赔偿。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我们身边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某品牌药酒宣称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每天喝两口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疾病都溜走。某品牌空调广告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众里寻它千百度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你要几度就几度。某品牌学习机广告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妈妈再也不用担心我的学习了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对于这些广告宣传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大家议论纷纷。有人认为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对商品广告的较真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是一种保护过度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是对法律的滥用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有人认为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对商品广告要宽容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广告是为了让更多人知道厂家的产品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适度夸张可以理解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也有人认为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只有运用法律武器打击不实广告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商品流通才能健康发展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3886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范文赏评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049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自选角度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自拟标题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文体不限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不要脱离材料内容及含意的范围作文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不得抄袭。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广告是和人们的生活密切相关的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因此广告这个话题让所有的学生有话可说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也容易引起不同个性的学生的评说。对广告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要辩证地去看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广告确实给我们的生活带来了巨大的便利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广告无孔不入也带来了害处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虚假广告、太多太滥的广告往往引起人们的反感。我们可以编故事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如虚构一则故事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讽刺广告的弄虚作假和世人的爱慕虚荣。还可以通过虚假广告写出人们的盲目崇拜和某些明星唯利是图。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529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范文赏评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91094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根据要求写一篇不少于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字的文章。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最近有个叫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甜妈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的网友很火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网上熟悉她的人都喊她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疯妈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孩子写作文《桃花》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却不知道桃花长什么样、是什么味道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女儿对大自然太陌生了。于是她索性包下一座山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想让女儿和小伙伴们在体验中认识自然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描绘自然。为了孩子作文写桃花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母亲竟包下一座山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这番执着和豪气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恐怕胜过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孟母三迁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。此举在网上引起热烈的讨论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有人赞同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疯妈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太有勇气了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这是一种对现代教育的挑战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也有人对此嗤之以鼻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嘲讽说你女儿要想认识大海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还得把太平洋圈个圈不成。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选好角度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诗歌除外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自拟标题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不要脱离材料内容及含意的范围作文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不得抄袭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不得透露个人相关信息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书写规范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正确使用标点符号。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8050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范文赏评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697895"/>
            <a:ext cx="8128000" cy="37162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由当今的教育制度我们可想到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从择校成风到补习班泛滥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大多数中国父母似乎总想找更好的学校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更多的补习班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却忘了问一问自己是不是早已放弃了自我提升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嘘寒问暖、柴米油盐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爸爸妈妈们逐渐失去了榜样的力量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在孩子心中淡化成了生活的背景。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疯妈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本来也不过是这样一个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妈妈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充其量能省下作文家教的开支。然而她从包山那一刻起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就成为了一个创业者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言传身教地为女儿上了一堂创业课。中国人最重视教育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一个孩子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从幼儿园开始到大学、研究生甚至博士毕业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永远过着在校学习应试、放假回家休息的生活。考的永远是书本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关注的永远是成绩。从桃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44417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范文赏评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技法指律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花到雪莲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从鸡鸭到神兽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中国孩子并不缺乏常识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他们缺乏的是走出象牙塔后应对社会的能力。批判教育制度容易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改变教育制度却很难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家长改变学校很难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改变自己却很容易。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疯妈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包山带孩子看桃花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小吃店老板带孩子送货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网店老板带孩子接单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花多少钱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办多大事都不是问题。父母的努力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将给孩子树立一个奋进的榜样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让孩子看看父母在柴米油盐、嘘寒问暖之外的东西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让孩子有一个走出象牙塔之后依然可以模仿的榜样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疯妈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给我们最大的启发。对于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疯妈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请忘记她投入的大手笔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把目光投向她创业的努力。家长们在关注孩子的衣食寒温之余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也请想一想孩子走出象牙塔之后的生活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我们没有包山的能力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但我们可以用自己事业上的奋斗为孩子树起奋进的榜样。</a:t>
            </a:r>
            <a:endParaRPr lang="zh-CN" altLang="zh-CN" sz="220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8129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跟进训练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41591" y="1268760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奥斯威辛的惨状被人们讲过许多次了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不再有什么新闻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但他为什么还要写这篇新闻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审清题意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锁定信息区间。即准确理解文意和题意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找到题目与原文对应的区域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进而准确地捕捉需要的关键信息。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奥斯威辛的惨状被人们讲过许多次了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出自文本第六段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信息也应在此段或临近几段。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披沙拣金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筛选主要信息。细读有关部分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可以筛选出以下信息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有一种无形的压力迫使你提起笔来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专程到奥斯威辛来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什么也不说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什么也不写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这对于这儿的受难者来说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实在是一种不友好、十分令人痛心的行为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求同存异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整合有效信息。经过以上步骤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我们可以明确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作者还要写这篇新闻的原因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一是记者的使命感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二是缘于一种不安的心情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要对得起在这里遇难的人。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35456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跟进训练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二、如何鉴赏新闻作品的写作技法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《全国统一考试大纲》要求考生能了解文体基本特征和主要表现手法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分析语言特色。包括文章的结构特点、标题的特色、句子的作用、语言的特色等。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这类题目的设问角度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文章用较长篇幅介绍了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的背景材料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这样写有什么作用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文中某一句话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一段话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用到了什么修辞手法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有何作用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新闻语言一般是客观平实的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而本文却有所不同。请对画线部分进行简要分析。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作者为什么写到某一件事或某一情况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请谈谈你的看法。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下面我们以本单元学习的三个文本为例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探讨一下鉴赏新闻作品写作技法的思路和方法。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041481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跟进训练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辨明文体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注意个性。就语言特色而论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简明是新闻类文本的基本语言特点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但其类别不同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语言风格也会有差异。《落日》《奥斯威辛没有什么新闻》语言简明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而《唐山大地震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》则生动得多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解题时要充分注意。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有引有析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述评结合。解题最忌空洞概括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要从文中找出有关材料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进行分析评价。譬如《落日》大量运用了细节描写的手法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分析时要结合文本中具体内容进行分析。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866753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跟进训练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明确一般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具体分析。文章的结构是指文章各部分的组合与安排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新闻结构有其结构的一般特点。比如消息一般都采用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倒金字塔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即先说结果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再说重要事实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最后说次要内容。人物访谈的开头要能吸引对方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引起对方的兴趣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积极进入主题。主体部分要因势利导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充分利用各种提问技巧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保证访谈的顺利进行和内容的拓展、深入。结尾要做适当的总结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表示对访谈对象的感谢。通讯则有纵式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按时间发展顺序、事物发展顺序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和横式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按空间变换或事物性质的不同方面安排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两种基本结构。报告文学、新闻评论的结构虽无固定模式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但也有自己的特色。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通读全文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抓住关键。首先通读全文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然后抓住文章里关键性的词语和句子。这些关键词句多出现在文章的开头、结尾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还有一些就是在文章的过渡处。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873280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跟进训练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91630"/>
            <a:ext cx="8128000" cy="45287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福建卷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完成后面的题目。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九天神眼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从起初遥远的一点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到依稀模糊的轮廓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再到清晰可见的机身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减速、放下起落架、稳稳在某军用机场降落。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奖状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飞机又一次执行特殊任务凯旋了。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走近它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是给人最直观的印象。机身长、宽不过数米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差不多一人多高。而让人很难想到的是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眼前这小小的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竟能在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13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米的高空飞行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最大巡航速度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0.72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可连续飞行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个小时。一进入机舱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才发现这小小的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还着实能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装货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在直径不足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1.5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米、高只有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1.45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米的狭窄机舱内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就装有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个固定座椅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两个座椅在驾驶舱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个长椅在后舱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各型电子设备占据了舱内大半个空间。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92226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跟进训练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而这也给驾驶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奖状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飞机的机组成员带来了麻烦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狭小的舱内空间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使得除两名驾驶员外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机组其他人员只能挤坐在一尺见方的小长椅上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蜷缩着直不起腰、伸不开腿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时间一长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腰酸背疼不说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想方便也找不着地方。但就是在如此艰苦的环境下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他们每次执行任务都要连续飞行四五个小时。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谈及飞行经历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机长张凯如数家珍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年配备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奖状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我们中队已先后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次入藏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余次进疆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飞行面积超过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万平方公里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协助完成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余项重大科研攻关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完成抢险救灾任务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余架次。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973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跟进训练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多年的飞行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奖状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中队满载殊荣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也使他们不少人患上了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职业病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。副教导员孙文奎说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点半要准时守在电视机前看天气预报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不管有没有任务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早晨起来第一件事就是看天。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一有灾情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无论天气如何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我们都会自发处于待命状态。在那种情况下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灾情就是命令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我们有条件要上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没有条件创造条件也要上。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张凯机组飞往重灾区北川遥感航拍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电瓶温度指示灯突然报警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温度直线上升。如果处理不好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就有可能造成空中断电的危险。千钧一发之时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机长张凯脑海中掠过了一个个特情处置预案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一个个处置口令也脱口而出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下降高度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跳开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号保险丝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2017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9" id="{CD6C84E2-8B91-4742-83F4-5FB0F5165656}" vid="{5C918FD7-DA85-4DE8-B906-FB94EAB15610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单元知能整合</Template>
  <TotalTime>8</TotalTime>
  <Words>4017</Words>
  <Application>Microsoft Office PowerPoint</Application>
  <PresentationFormat>全屏显示(4:3)</PresentationFormat>
  <Paragraphs>146</Paragraphs>
  <Slides>28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测控设计模板14新</vt:lpstr>
      <vt:lpstr>Document</vt:lpstr>
      <vt:lpstr>单元知能整合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单元知能整合</dc:title>
  <dc:creator>Windows User</dc:creator>
  <cp:lastModifiedBy>Administrator</cp:lastModifiedBy>
  <cp:revision>3</cp:revision>
  <dcterms:created xsi:type="dcterms:W3CDTF">2017-06-10T05:58:16Z</dcterms:created>
  <dcterms:modified xsi:type="dcterms:W3CDTF">2017-09-09T13:08:45Z</dcterms:modified>
</cp:coreProperties>
</file>