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emf" ContentType="image/x-emf"/>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492" r:id="rId5"/>
    <p:sldId id="493" r:id="rId6"/>
    <p:sldId id="494" r:id="rId7"/>
    <p:sldId id="495" r:id="rId8"/>
    <p:sldId id="496" r:id="rId9"/>
    <p:sldId id="497" r:id="rId10"/>
    <p:sldId id="498" r:id="rId11"/>
    <p:sldId id="499" r:id="rId12"/>
    <p:sldId id="500" r:id="rId13"/>
    <p:sldId id="501" r:id="rId14"/>
    <p:sldId id="502" r:id="rId15"/>
    <p:sldId id="503" r:id="rId16"/>
    <p:sldId id="504" r:id="rId17"/>
    <p:sldId id="505" r:id="rId18"/>
    <p:sldId id="506" r:id="rId19"/>
    <p:sldId id="507" r:id="rId20"/>
    <p:sldId id="508" r:id="rId21"/>
    <p:sldId id="509" r:id="rId22"/>
    <p:sldId id="510" r:id="rId23"/>
    <p:sldId id="511" r:id="rId24"/>
    <p:sldId id="512" r:id="rId25"/>
    <p:sldId id="513" r:id="rId26"/>
    <p:sldId id="514" r:id="rId27"/>
    <p:sldId id="515" r:id="rId28"/>
    <p:sldId id="516" r:id="rId29"/>
    <p:sldId id="517" r:id="rId30"/>
    <p:sldId id="518" r:id="rId31"/>
    <p:sldId id="519" r:id="rId32"/>
    <p:sldId id="520" r:id="rId33"/>
    <p:sldId id="521" r:id="rId34"/>
    <p:sldId id="522" r:id="rId35"/>
    <p:sldId id="523" r:id="rId36"/>
    <p:sldId id="524" r:id="rId37"/>
    <p:sldId id="525" r:id="rId38"/>
    <p:sldId id="526" r:id="rId39"/>
    <p:sldId id="527" r:id="rId40"/>
    <p:sldId id="528" r:id="rId41"/>
    <p:sldId id="529" r:id="rId42"/>
    <p:sldId id="530" r:id="rId43"/>
    <p:sldId id="531" r:id="rId44"/>
    <p:sldId id="532" r:id="rId45"/>
    <p:sldId id="533" r:id="rId46"/>
    <p:sldId id="534" r:id="rId47"/>
    <p:sldId id="535" r:id="rId48"/>
    <p:sldId id="536" r:id="rId49"/>
    <p:sldId id="537" r:id="rId50"/>
    <p:sldId id="538" r:id="rId51"/>
    <p:sldId id="539" r:id="rId52"/>
    <p:sldId id="540" r:id="rId53"/>
    <p:sldId id="541" r:id="rId54"/>
    <p:sldId id="542" r:id="rId55"/>
    <p:sldId id="543" r:id="rId56"/>
    <p:sldId id="544" r:id="rId57"/>
    <p:sldId id="545" r:id="rId58"/>
    <p:sldId id="546" r:id="rId59"/>
    <p:sldId id="547" r:id="rId60"/>
    <p:sldId id="548" r:id="rId61"/>
    <p:sldId id="549" r:id="rId62"/>
    <p:sldId id="550" r:id="rId63"/>
    <p:sldId id="551" r:id="rId64"/>
    <p:sldId id="553" r:id="rId65"/>
    <p:sldId id="558" r:id="rId66"/>
  </p:sldIdLst>
  <p:sldSz cx="9144000" cy="6858000" type="screen4x3"/>
  <p:notesSz cx="6858000" cy="9144000"/>
  <p:custDataLst>
    <p:tags r:id="rId6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Kingsoft" initials="K"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napToObjects="1" showGuides="1">
      <p:cViewPr varScale="1">
        <p:scale>
          <a:sx n="84" d="100"/>
          <a:sy n="84" d="100"/>
        </p:scale>
        <p:origin x="-420" y="-108"/>
      </p:cViewPr>
      <p:guideLst>
        <p:guide orient="horz" pos="2100"/>
        <p:guide pos="2997"/>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1999" cy="71999"/>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slide" Target="slides/slide53.xml" /><Relationship Id="rId58" Type="http://schemas.openxmlformats.org/officeDocument/2006/relationships/slide" Target="slides/slide54.xml" /><Relationship Id="rId59" Type="http://schemas.openxmlformats.org/officeDocument/2006/relationships/slide" Target="slides/slide55.xml" /><Relationship Id="rId6" Type="http://schemas.openxmlformats.org/officeDocument/2006/relationships/slide" Target="slides/slide2.xml" /><Relationship Id="rId60" Type="http://schemas.openxmlformats.org/officeDocument/2006/relationships/slide" Target="slides/slide56.xml" /><Relationship Id="rId61" Type="http://schemas.openxmlformats.org/officeDocument/2006/relationships/slide" Target="slides/slide57.xml" /><Relationship Id="rId62" Type="http://schemas.openxmlformats.org/officeDocument/2006/relationships/slide" Target="slides/slide58.xml" /><Relationship Id="rId63" Type="http://schemas.openxmlformats.org/officeDocument/2006/relationships/slide" Target="slides/slide59.xml" /><Relationship Id="rId64" Type="http://schemas.openxmlformats.org/officeDocument/2006/relationships/slide" Target="slides/slide60.xml" /><Relationship Id="rId65" Type="http://schemas.openxmlformats.org/officeDocument/2006/relationships/slide" Target="slides/slide61.xml" /><Relationship Id="rId66" Type="http://schemas.openxmlformats.org/officeDocument/2006/relationships/slide" Target="slides/slide62.xml" /><Relationship Id="rId67" Type="http://schemas.openxmlformats.org/officeDocument/2006/relationships/tags" Target="tags/tag476.xml" /><Relationship Id="rId68" Type="http://schemas.openxmlformats.org/officeDocument/2006/relationships/presProps" Target="presProps.xml" /><Relationship Id="rId69" Type="http://schemas.openxmlformats.org/officeDocument/2006/relationships/viewProps" Target="viewProps.xml" /><Relationship Id="rId7" Type="http://schemas.openxmlformats.org/officeDocument/2006/relationships/slide" Target="slides/slide3.xml" /><Relationship Id="rId70" Type="http://schemas.openxmlformats.org/officeDocument/2006/relationships/theme" Target="theme/theme1.xml" /><Relationship Id="rId71" Type="http://schemas.openxmlformats.org/officeDocument/2006/relationships/tableStyles" Target="tableStyles.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2050" name="Rectangle 2"/>
          <p:cNvSpPr>
            <a:spLocks noGrp="1"/>
          </p:cNvSpPr>
          <p:nvPr>
            <p:ph type="hdr" sz="quarter"/>
          </p:nvPr>
        </p:nvSpPr>
        <p:spPr>
          <a:xfrm>
            <a:off x="0" y="0"/>
            <a:ext cx="2970213" cy="457200"/>
          </a:xfrm>
          <a:prstGeom prst="rect">
            <a:avLst/>
          </a:prstGeom>
          <a:noFill/>
          <a:ln w="9525">
            <a:noFill/>
          </a:ln>
        </p:spPr>
        <p:txBody>
          <a:bodyPr/>
          <a:lstStyle/>
          <a:p>
            <a:pPr lvl="0" fontAlgn="base"/>
            <a:endParaRPr lang="zh-CN" altLang="en-US" sz="1200" strike="noStrike" noProof="1"/>
          </a:p>
        </p:txBody>
      </p:sp>
      <p:sp>
        <p:nvSpPr>
          <p:cNvPr id="2051" name="Rectangle 3"/>
          <p:cNvSpPr>
            <a:spLocks noGrp="1"/>
          </p:cNvSpPr>
          <p:nvPr>
            <p:ph type="dt" idx="1"/>
          </p:nvPr>
        </p:nvSpPr>
        <p:spPr>
          <a:xfrm>
            <a:off x="3883025" y="0"/>
            <a:ext cx="2973388" cy="457200"/>
          </a:xfrm>
          <a:prstGeom prst="rect">
            <a:avLst/>
          </a:prstGeom>
          <a:noFill/>
          <a:ln w="9525">
            <a:noFill/>
          </a:ln>
        </p:spPr>
        <p:txBody>
          <a:bodyPr/>
          <a:lstStyle/>
          <a:p>
            <a:pPr lvl="0" algn="r" fontAlgn="base"/>
            <a:fld id="{BB962C8B-B14F-4D97-AF65-F5344CB8AC3E}" type="datetimeFigureOut">
              <a:rPr lang="zh-CN" altLang="en-US" sz="1200" strike="noStrike" noProof="1">
                <a:latin typeface="Arial" panose="020b0604020202020204" pitchFamily="34" charset="0"/>
                <a:ea typeface="宋体" panose="02010600030101010101" pitchFamily="2" charset="-122"/>
                <a:cs typeface="+mn-cs"/>
              </a:rPr>
              <a:t/>
            </a:fld>
            <a:endParaRPr lang="zh-CN" altLang="en-US" sz="1200" strike="noStrike" noProof="1">
              <a:latin typeface="Arial" panose="020b0604020202020204" pitchFamily="34" charset="0"/>
              <a:ea typeface="宋体" panose="02010600030101010101" pitchFamily="2" charset="-122"/>
              <a:cs typeface="+mn-cs"/>
            </a:endParaRPr>
          </a:p>
        </p:txBody>
      </p:sp>
      <p:sp>
        <p:nvSpPr>
          <p:cNvPr id="2052" name="Rectangle 4"/>
          <p:cNvSpPr>
            <a:spLocks noGrp="1"/>
          </p:cNvSpPr>
          <p:nvPr>
            <p:ph type="sldImg" idx="6"/>
          </p:nvPr>
        </p:nvSpPr>
        <p:spPr>
          <a:xfrm>
            <a:off x="1143000" y="685800"/>
            <a:ext cx="4572000" cy="3429000"/>
          </a:xfrm>
          <a:prstGeom prst="rect">
            <a:avLst/>
          </a:prstGeom>
          <a:noFill/>
          <a:ln w="9525">
            <a:noFill/>
          </a:ln>
        </p:spPr>
      </p:sp>
      <p:sp>
        <p:nvSpPr>
          <p:cNvPr id="2053" name="Rectangle 5"/>
          <p:cNvSpPr>
            <a:spLocks noGrp="1"/>
          </p:cNvSpPr>
          <p:nvPr>
            <p:ph type="body" sz="quarter" idx="7"/>
          </p:nvPr>
        </p:nvSpPr>
        <p:spPr>
          <a:xfrm>
            <a:off x="685800" y="4343400"/>
            <a:ext cx="5486400" cy="4114800"/>
          </a:xfrm>
          <a:prstGeom prst="rect">
            <a:avLst/>
          </a:prstGeom>
          <a:noFill/>
          <a:ln w="9525">
            <a:noFill/>
          </a:ln>
        </p:spPr>
        <p:txBody>
          <a:bodyPr anchor="ctr"/>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2054" name="Rectangle 6"/>
          <p:cNvSpPr>
            <a:spLocks noGrp="1"/>
          </p:cNvSpPr>
          <p:nvPr>
            <p:ph type="ftr" sz="quarter" idx="4"/>
          </p:nvPr>
        </p:nvSpPr>
        <p:spPr>
          <a:xfrm>
            <a:off x="0" y="8685213"/>
            <a:ext cx="2970213" cy="457200"/>
          </a:xfrm>
          <a:prstGeom prst="rect">
            <a:avLst/>
          </a:prstGeom>
          <a:noFill/>
          <a:ln w="9525">
            <a:noFill/>
          </a:ln>
        </p:spPr>
        <p:txBody>
          <a:bodyPr anchor="b"/>
          <a:lstStyle/>
          <a:p>
            <a:pPr lvl="0" fontAlgn="base"/>
            <a:endParaRPr lang="en-US" altLang="x-none" sz="1200" strike="noStrike" noProof="1"/>
          </a:p>
        </p:txBody>
      </p:sp>
      <p:sp>
        <p:nvSpPr>
          <p:cNvPr id="2055" name="Rectangle 7"/>
          <p:cNvSpPr>
            <a:spLocks noGrp="1"/>
          </p:cNvSpPr>
          <p:nvPr>
            <p:ph type="sldNum" sz="quarter" idx="5"/>
          </p:nvPr>
        </p:nvSpPr>
        <p:spPr>
          <a:xfrm>
            <a:off x="3883025" y="8685213"/>
            <a:ext cx="2973388" cy="457200"/>
          </a:xfrm>
          <a:prstGeom prst="rect">
            <a:avLst/>
          </a:prstGeom>
          <a:noFill/>
          <a:ln w="9525">
            <a:noFill/>
          </a:ln>
        </p:spPr>
        <p:txBody>
          <a:bodyPr anchor="b"/>
          <a:lstStyle/>
          <a:p>
            <a:pPr lvl="0" algn="r" fontAlgn="base"/>
            <a:fld id="{9A0DB2DC-4C9A-4742-B13C-FB6460FD3503}" type="slidenum">
              <a:rPr lang="zh-CN" altLang="en-US" sz="1200" strike="noStrike" noProof="1">
                <a:latin typeface="Arial" panose="020b0604020202020204" pitchFamily="34" charset="0"/>
                <a:ea typeface="宋体" panose="02010600030101010101" pitchFamily="2" charset="-122"/>
                <a:cs typeface="+mn-cs"/>
              </a:rPr>
              <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55297" name="幻灯片图像占位符 72705"/>
          <p:cNvSpPr>
            <a:spLocks noGrp="1" noTextEdit="1"/>
          </p:cNvSpPr>
          <p:nvPr>
            <p:ph type="sldImg"/>
          </p:nvPr>
        </p:nvSpPr>
        <p:spPr/>
      </p:sp>
      <p:sp>
        <p:nvSpPr>
          <p:cNvPr id="55298" name="文本占位符 72706"/>
          <p:cNvSpPr>
            <a:spLocks noGrp="1"/>
          </p:cNvSpPr>
          <p:nvPr>
            <p:ph type="body" idx="1"/>
          </p:nvPr>
        </p:nvSpPr>
        <p:spPr>
          <a:xfrm>
            <a:off x="914400" y="4343400"/>
            <a:ext cx="5029200" cy="4114800"/>
          </a:xfrm>
        </p:spPr>
        <p:txBody>
          <a:bodyPr anchor="ctr"/>
          <a:lstStyle/>
          <a:p>
            <a:pPr lvl="0"/>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2.emf"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slideMaster" Target="../slideMasters/slideMaster2.xml" /><Relationship Id="rId2" Type="http://schemas.openxmlformats.org/officeDocument/2006/relationships/tags" Target="../tags/tag1.xml" /><Relationship Id="rId3" Type="http://schemas.openxmlformats.org/officeDocument/2006/relationships/image" Target="../media/image3.png" /><Relationship Id="rId4" Type="http://schemas.openxmlformats.org/officeDocument/2006/relationships/tags" Target="../tags/tag2.xml" /><Relationship Id="rId5" Type="http://schemas.openxmlformats.org/officeDocument/2006/relationships/image" Target="../media/image4.png" /><Relationship Id="rId6" Type="http://schemas.openxmlformats.org/officeDocument/2006/relationships/tags" Target="../tags/tag3.xml"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15.xml" /><Relationship Id="rId3" Type="http://schemas.openxmlformats.org/officeDocument/2006/relationships/image" Target="../media/image2.emf"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tags" Target="../tags/tag19.xml" /><Relationship Id="rId8" Type="http://schemas.openxmlformats.org/officeDocument/2006/relationships/tags" Target="../tags/tag20.xml" /><Relationship Id="rId9"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tags" Target="../tags/tag25.xml" /><Relationship Id="rId7" Type="http://schemas.openxmlformats.org/officeDocument/2006/relationships/tags" Target="../tags/tag26.xml" /><Relationship Id="rId8" Type="http://schemas.openxmlformats.org/officeDocument/2006/relationships/tags" Target="../tags/tag27.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36.xml" /><Relationship Id="rId11" Type="http://schemas.openxmlformats.org/officeDocument/2006/relationships/slideMaster" Target="../slideMasters/slideMaster2.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tags" Target="../tags/tag32.xml" /><Relationship Id="rId7" Type="http://schemas.openxmlformats.org/officeDocument/2006/relationships/tags" Target="../tags/tag33.xml" /><Relationship Id="rId8" Type="http://schemas.openxmlformats.org/officeDocument/2006/relationships/tags" Target="../tags/tag34.xml" /><Relationship Id="rId9" Type="http://schemas.openxmlformats.org/officeDocument/2006/relationships/tags" Target="../tags/tag35.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image" Target="../media/image7.png"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tags" Target="../tags/tag41.xml" /><Relationship Id="rId7"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4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image" Target="../media/image8.png"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tags" Target="../tags/tag62.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emf" /><Relationship Id="rId10" Type="http://schemas.openxmlformats.org/officeDocument/2006/relationships/tags" Target="../tags/tag69.xml" /><Relationship Id="rId11" Type="http://schemas.openxmlformats.org/officeDocument/2006/relationships/slideMaster" Target="../slideMasters/slideMaster2.xml" /><Relationship Id="rId2" Type="http://schemas.openxmlformats.org/officeDocument/2006/relationships/tags" Target="../tags/tag63.xml" /><Relationship Id="rId3" Type="http://schemas.openxmlformats.org/officeDocument/2006/relationships/image" Target="../media/image3.png" /><Relationship Id="rId4" Type="http://schemas.openxmlformats.org/officeDocument/2006/relationships/tags" Target="../tags/tag64.xml" /><Relationship Id="rId5" Type="http://schemas.openxmlformats.org/officeDocument/2006/relationships/image" Target="../media/image4.png" /><Relationship Id="rId6" Type="http://schemas.openxmlformats.org/officeDocument/2006/relationships/tags" Target="../tags/tag65.xml" /><Relationship Id="rId7" Type="http://schemas.openxmlformats.org/officeDocument/2006/relationships/tags" Target="../tags/tag66.xml" /><Relationship Id="rId8" Type="http://schemas.openxmlformats.org/officeDocument/2006/relationships/tags" Target="../tags/tag67.xml" /><Relationship Id="rId9" Type="http://schemas.openxmlformats.org/officeDocument/2006/relationships/tags" Target="../tags/tag68.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70.xml" /><Relationship Id="rId3" Type="http://schemas.openxmlformats.org/officeDocument/2006/relationships/image" Target="../media/image10.png"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image" Target="../media/image11.png"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12.png" /><Relationship Id="rId10" Type="http://schemas.openxmlformats.org/officeDocument/2006/relationships/slideMaster" Target="../slideMasters/slideMaster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13.png" /><Relationship Id="rId10" Type="http://schemas.openxmlformats.org/officeDocument/2006/relationships/slideMaster" Target="../slideMasters/slideMaster2.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ags" Target="../tags/tag97.xml" /><Relationship Id="rId9" Type="http://schemas.openxmlformats.org/officeDocument/2006/relationships/tags" Target="../tags/tag98.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slideMaster" Target="../slideMasters/slideMaster2.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tags" Target="../tags/tag104.xml" /><Relationship Id="rId8" Type="http://schemas.openxmlformats.org/officeDocument/2006/relationships/tags" Target="../tags/tag105.xml" /><Relationship Id="rId9" Type="http://schemas.openxmlformats.org/officeDocument/2006/relationships/tags" Target="../tags/tag106.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5.png"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slideMaster" Target="../slideMasters/slideMaster2.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image" Target="../media/image5.png"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ClipArt" preserve="1">
  <p:cSld name="标题，文本与剪贴画">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base"/>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7" name="Picture 3"/>
          <p:cNvPicPr>
            <a:picLocks noChangeAspect="1" noChangeArrowheads="1"/>
          </p:cNvPicPr>
          <p:nvPr>
            <p:custDataLst>
              <p:tags r:id="rId2"/>
            </p:custDataLst>
          </p:nvPr>
        </p:nvPicPr>
        <p:blipFill>
          <a:blip r:embed="rId1"/>
          <a:stretch>
            <a:fillRect/>
          </a:stretch>
        </p:blipFill>
        <p:spPr bwMode="auto">
          <a:xfrm>
            <a:off x="5453898" y="4405901"/>
            <a:ext cx="1136825" cy="1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p:custDataLst>
              <p:tags r:id="rId4"/>
            </p:custDataLst>
          </p:nvPr>
        </p:nvPicPr>
        <p:blipFill>
          <a:blip r:embed="rId3"/>
          <a:stretch>
            <a:fillRect/>
          </a:stretch>
        </p:blipFill>
        <p:spPr>
          <a:xfrm>
            <a:off x="-850" y="549166"/>
            <a:ext cx="5454748" cy="6312955"/>
          </a:xfrm>
          <a:prstGeom prst="rect">
            <a:avLst/>
          </a:prstGeom>
        </p:spPr>
      </p:pic>
      <p:pic>
        <p:nvPicPr>
          <p:cNvPr id="9" name="图片 8"/>
          <p:cNvPicPr>
            <a:picLocks noChangeAspect="1"/>
          </p:cNvPicPr>
          <p:nvPr>
            <p:custDataLst>
              <p:tags r:id="rId6"/>
            </p:custDataLst>
          </p:nvPr>
        </p:nvPicPr>
        <p:blipFill>
          <a:blip r:embed="rId5"/>
          <a:stretch>
            <a:fillRect/>
          </a:stretch>
        </p:blipFill>
        <p:spPr>
          <a:xfrm flipH="1">
            <a:off x="6446378" y="3689137"/>
            <a:ext cx="2697620" cy="3167158"/>
          </a:xfrm>
          <a:prstGeom prst="rect">
            <a:avLst/>
          </a:prstGeom>
        </p:spPr>
      </p:pic>
      <p:sp>
        <p:nvSpPr>
          <p:cNvPr id="2" name="标题 1"/>
          <p:cNvSpPr>
            <a:spLocks noGrp="1"/>
          </p:cNvSpPr>
          <p:nvPr>
            <p:ph type="title" orient="vert" hasCustomPrompt="1"/>
            <p:custDataLst>
              <p:tags r:id="rId7"/>
            </p:custDataLst>
          </p:nvPr>
        </p:nvSpPr>
        <p:spPr>
          <a:xfrm>
            <a:off x="5453899" y="882922"/>
            <a:ext cx="986504" cy="3050720"/>
          </a:xfrm>
        </p:spPr>
        <p:txBody>
          <a:bodyPr vert="eaVert" anchor="t">
            <a:normAutofit/>
          </a:bodyPr>
          <a:lstStyle>
            <a:lvl1pPr algn="r">
              <a:defRPr sz="3715" b="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4" name="日期占位符 3"/>
          <p:cNvSpPr>
            <a:spLocks noGrp="1"/>
          </p:cNvSpPr>
          <p:nvPr>
            <p:ph type="dt" sz="half" idx="10"/>
            <p:custDataLst>
              <p:tags r:id="rId8"/>
            </p:custDataLst>
          </p:nvPr>
        </p:nvSpPr>
        <p:spPr>
          <a:xfrm>
            <a:off x="659807" y="6389433"/>
            <a:ext cx="2025000" cy="237600"/>
          </a:xfrm>
        </p:spPr>
        <p:txBody>
          <a:bodyPr/>
          <a:lstStyle>
            <a:lvl1pPr>
              <a:defRPr baseline="0">
                <a:latin typeface="Arial" panose="020b0604020202020204" pitchFamily="34" charset="0"/>
              </a:defRPr>
            </a:lvl1pPr>
          </a:lstStyle>
          <a:p>
            <a:fld id="{EFB6065E-33D9-453A-9430-0813788CF266}"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a:xfrm>
            <a:off x="6457950" y="6389433"/>
            <a:ext cx="2025000" cy="237600"/>
          </a:xfrm>
        </p:spPr>
        <p:txBody>
          <a:bodyPr/>
          <a:lstStyle>
            <a:lvl1pPr>
              <a:defRPr baseline="0">
                <a:latin typeface="Arial" panose="020b0604020202020204" pitchFamily="34" charset="0"/>
              </a:defRPr>
            </a:lvl1pPr>
          </a:lstStyle>
          <a:p>
            <a:fld id="{E39B6D77-0F56-4BA9-8A5B-119B03AF4221}" type="slidenum">
              <a:rPr lang="zh-CN" altLang="en-US" smtClean="0"/>
              <a:t/>
            </a:fld>
            <a:endParaRPr lang="zh-CN" altLang="en-US"/>
          </a:p>
        </p:txBody>
      </p:sp>
      <p:sp>
        <p:nvSpPr>
          <p:cNvPr id="10" name="文本占位符 9"/>
          <p:cNvSpPr>
            <a:spLocks noGrp="1"/>
          </p:cNvSpPr>
          <p:nvPr>
            <p:ph type="body" sz="quarter" idx="14" hasCustomPrompt="1"/>
            <p:custDataLst>
              <p:tags r:id="rId11"/>
            </p:custDataLst>
          </p:nvPr>
        </p:nvSpPr>
        <p:spPr>
          <a:xfrm>
            <a:off x="6511835" y="883047"/>
            <a:ext cx="819150" cy="3050381"/>
          </a:xfrm>
        </p:spPr>
        <p:txBody>
          <a:bodyPr vert="eaVert" anchor="b">
            <a:normAutofit/>
          </a:bodyPr>
          <a:lstStyle>
            <a:lvl1pPr marL="0" indent="0" algn="r">
              <a:buNone/>
              <a:defRPr sz="1015" baseline="0">
                <a:latin typeface="Arial" panose="020b0604020202020204" pitchFamily="34" charset="0"/>
                <a:ea typeface="隶书" pitchFamily="49" charset="-122"/>
              </a:defRPr>
            </a:lvl1pPr>
          </a:lstStyle>
          <a:p>
            <a:pPr lvl="0"/>
            <a:r>
              <a:rPr lang="zh-CN" altLang="en-US"/>
              <a:t>单击此处编辑文本</a:t>
            </a:r>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7578804" y="5187351"/>
            <a:ext cx="1561367" cy="1666661"/>
          </a:xfrm>
          <a:prstGeom prst="rect">
            <a:avLst/>
          </a:prstGeom>
        </p:spPr>
      </p:pic>
      <p:sp>
        <p:nvSpPr>
          <p:cNvPr id="2" name="标题 1"/>
          <p:cNvSpPr>
            <a:spLocks noGrp="1"/>
          </p:cNvSpPr>
          <p:nvPr>
            <p:ph type="title"/>
            <p:custDataLst>
              <p:tags r:id="rId3"/>
            </p:custDataLst>
          </p:nvPr>
        </p:nvSpPr>
        <p:spPr>
          <a:xfrm>
            <a:off x="502411" y="498479"/>
            <a:ext cx="8139178" cy="331473"/>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502411" y="1626121"/>
            <a:ext cx="8139178" cy="4041680"/>
          </a:xfrm>
        </p:spPr>
        <p:txBody>
          <a:bodyPr vert="horz" lIns="100800" tIns="0" rIns="8280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7"/>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2296" y="1643892"/>
            <a:ext cx="4508056" cy="5217318"/>
          </a:xfrm>
          <a:prstGeom prst="rect">
            <a:avLst/>
          </a:prstGeom>
        </p:spPr>
      </p:pic>
      <p:pic>
        <p:nvPicPr>
          <p:cNvPr id="8" name="Picture 3"/>
          <p:cNvPicPr>
            <a:picLocks noChangeAspect="1" noChangeArrowheads="1"/>
          </p:cNvPicPr>
          <p:nvPr>
            <p:custDataLst>
              <p:tags r:id="rId4"/>
            </p:custDataLst>
          </p:nvPr>
        </p:nvPicPr>
        <p:blipFill>
          <a:blip r:embed="rId3"/>
          <a:stretch>
            <a:fillRect/>
          </a:stretch>
        </p:blipFill>
        <p:spPr bwMode="auto">
          <a:xfrm>
            <a:off x="2272158" y="2377053"/>
            <a:ext cx="1734598" cy="20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custDataLst>
              <p:tags r:id="rId5"/>
            </p:custDataLst>
          </p:nvPr>
        </p:nvSpPr>
        <p:spPr>
          <a:xfrm>
            <a:off x="3919969" y="2952263"/>
            <a:ext cx="4590617" cy="824891"/>
          </a:xfrm>
        </p:spPr>
        <p:txBody>
          <a:bodyPr anchor="ctr">
            <a:normAutofit/>
          </a:bodyPr>
          <a:lstStyle>
            <a:lvl1pPr algn="l">
              <a:defRPr sz="2700" b="0" baseline="0">
                <a:solidFill>
                  <a:schemeClr val="tx1">
                    <a:lumMod val="75000"/>
                    <a:lumOff val="25000"/>
                  </a:schemeClr>
                </a:solidFill>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6"/>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8"/>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flipH="1">
            <a:off x="7578804" y="5187351"/>
            <a:ext cx="1561367" cy="1666661"/>
          </a:xfrm>
          <a:prstGeom prst="rect">
            <a:avLst/>
          </a:prstGeom>
        </p:spPr>
      </p:pic>
      <p:sp>
        <p:nvSpPr>
          <p:cNvPr id="2" name="标题 1"/>
          <p:cNvSpPr>
            <a:spLocks noGrp="1"/>
          </p:cNvSpPr>
          <p:nvPr>
            <p:ph type="title"/>
            <p:custDataLst>
              <p:tags r:id="rId3"/>
            </p:custDataLst>
          </p:nvPr>
        </p:nvSpPr>
        <p:spPr>
          <a:xfrm>
            <a:off x="502411" y="498479"/>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502447" y="1626121"/>
            <a:ext cx="3962432"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4679158" y="1626121"/>
            <a:ext cx="3962432" cy="4041680"/>
          </a:xfrm>
        </p:spPr>
        <p:txBody>
          <a:bodyPr>
            <a:normAutofit/>
          </a:bodyPr>
          <a:lstStyle>
            <a:lvl1pPr>
              <a:defRPr sz="900" baseline="0">
                <a:solidFill>
                  <a:schemeClr val="tx1">
                    <a:lumMod val="75000"/>
                    <a:lumOff val="25000"/>
                  </a:schemeClr>
                </a:solidFill>
                <a:latin typeface="Arial" panose="020b0604020202020204" pitchFamily="34" charset="0"/>
                <a:ea typeface="隶书" pitchFamily="49" charset="-122"/>
              </a:defRPr>
            </a:lvl1pPr>
            <a:lvl2pPr>
              <a:defRPr sz="900" baseline="0">
                <a:solidFill>
                  <a:schemeClr val="tx1">
                    <a:lumMod val="75000"/>
                    <a:lumOff val="25000"/>
                  </a:schemeClr>
                </a:solidFill>
                <a:latin typeface="Arial" panose="020b0604020202020204" pitchFamily="34" charset="0"/>
                <a:ea typeface="隶书" pitchFamily="49" charset="-122"/>
              </a:defRPr>
            </a:lvl2pPr>
            <a:lvl3pPr>
              <a:defRPr sz="900" baseline="0">
                <a:solidFill>
                  <a:schemeClr val="tx1">
                    <a:lumMod val="75000"/>
                    <a:lumOff val="25000"/>
                  </a:schemeClr>
                </a:solidFill>
                <a:latin typeface="Arial" panose="020b0604020202020204" pitchFamily="34" charset="0"/>
                <a:ea typeface="隶书" pitchFamily="49" charset="-122"/>
              </a:defRPr>
            </a:lvl3pPr>
            <a:lvl4pPr>
              <a:defRPr sz="900" baseline="0">
                <a:solidFill>
                  <a:schemeClr val="tx1">
                    <a:lumMod val="75000"/>
                    <a:lumOff val="25000"/>
                  </a:schemeClr>
                </a:solidFill>
                <a:latin typeface="Arial" panose="020b0604020202020204" pitchFamily="34" charset="0"/>
                <a:ea typeface="隶书" pitchFamily="49" charset="-122"/>
              </a:defRPr>
            </a:lvl4pPr>
            <a:lvl5pPr>
              <a:defRPr sz="900" baseline="0">
                <a:solidFill>
                  <a:schemeClr val="tx1">
                    <a:lumMod val="75000"/>
                    <a:lumOff val="25000"/>
                  </a:schemeClr>
                </a:solidFill>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8"/>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2" name="图片 11"/>
          <p:cNvPicPr>
            <a:picLocks noChangeAspect="1"/>
          </p:cNvPicPr>
          <p:nvPr userDrawn="1">
            <p:custDataLst>
              <p:tags r:id="rId2"/>
            </p:custDataLst>
          </p:nvPr>
        </p:nvPicPr>
        <p:blipFill>
          <a:blip r:embed="rId1"/>
          <a:stretch>
            <a:fillRect/>
          </a:stretch>
        </p:blipFill>
        <p:spPr>
          <a:xfrm flipH="1">
            <a:off x="7578804" y="5187351"/>
            <a:ext cx="1561367" cy="1666661"/>
          </a:xfrm>
          <a:prstGeom prst="rect">
            <a:avLst/>
          </a:prstGeom>
        </p:spPr>
      </p:pic>
      <p:sp>
        <p:nvSpPr>
          <p:cNvPr id="2" name="标题 1"/>
          <p:cNvSpPr>
            <a:spLocks noGrp="1"/>
          </p:cNvSpPr>
          <p:nvPr>
            <p:ph type="title"/>
            <p:custDataLst>
              <p:tags r:id="rId3"/>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125" b="0" u="none" strike="noStrike" kern="1200" cap="none" spc="200" normalizeH="0" baseline="0">
                <a:solidFill>
                  <a:schemeClr val="tx1">
                    <a:lumMod val="75000"/>
                    <a:lumOff val="25000"/>
                  </a:schemeClr>
                </a:solidFill>
                <a:uFillTx/>
                <a:latin typeface="Arial" panose="020b0604020202020204" pitchFamily="34" charset="0"/>
                <a:ea typeface="隶书" pitchFamily="49"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502444" y="2023369"/>
            <a:ext cx="3962400" cy="3701064"/>
          </a:xfrm>
        </p:spPr>
        <p:txBody>
          <a:bodyPr vert="horz" lIns="101600" tIns="0" rIns="82550" bIns="0" rtlCol="0">
            <a:no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125" b="0"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4676812" y="2023369"/>
            <a:ext cx="3962432" cy="3701064"/>
          </a:xfrm>
        </p:spPr>
        <p:txBody>
          <a:bodyPr vert="horz" lIns="101600" tIns="0" rIns="82550" bIns="0" rtlCol="0">
            <a:no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0"/>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8" name="矩形 7"/>
          <p:cNvSpPr/>
          <p:nvPr userDrawn="1">
            <p:custDataLst>
              <p:tags r:id="rId1"/>
            </p:custDataLst>
          </p:nvPr>
        </p:nvSpPr>
        <p:spPr>
          <a:xfrm>
            <a:off x="0" y="2725783"/>
            <a:ext cx="3612812" cy="4196800"/>
          </a:xfrm>
          <a:prstGeom prst="rect">
            <a:avLst/>
          </a:prstGeom>
          <a:blipFill dpi="0" rotWithShape="1">
            <a:blip r:embed="rId2">
              <a:alphaModFix amt="7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baseline="0">
              <a:latin typeface="Arial" panose="020b0604020202020204" pitchFamily="34" charset="0"/>
            </a:endParaRPr>
          </a:p>
        </p:txBody>
      </p:sp>
      <p:sp>
        <p:nvSpPr>
          <p:cNvPr id="2" name="标题 1"/>
          <p:cNvSpPr>
            <a:spLocks noGrp="1"/>
          </p:cNvSpPr>
          <p:nvPr>
            <p:ph type="title"/>
            <p:custDataLst>
              <p:tags r:id="rId3"/>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a:xfrm>
            <a:off x="3087000" y="6389433"/>
            <a:ext cx="2970000" cy="237600"/>
          </a:xfrm>
          <a:noFill/>
        </p:spPr>
        <p:txBody>
          <a:bodyPr/>
          <a:lstStyle>
            <a:lvl1pPr>
              <a:defRPr baseline="0">
                <a:latin typeface="Arial" panose="020b0604020202020204" pitchFamily="34" charset="0"/>
                <a:ea typeface="隶书"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9" name="矩形 8"/>
          <p:cNvSpPr/>
          <p:nvPr userDrawn="1">
            <p:custDataLst>
              <p:tags r:id="rId1"/>
            </p:custDataLst>
          </p:nvPr>
        </p:nvSpPr>
        <p:spPr>
          <a:xfrm>
            <a:off x="6766561" y="4824248"/>
            <a:ext cx="2210024" cy="1571532"/>
          </a:xfrm>
          <a:prstGeom prst="rect">
            <a:avLst/>
          </a:prstGeom>
          <a:blipFill dpi="0" rotWithShape="1">
            <a:blip r:embed="rId2">
              <a:alphaModFix amt="4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baseline="0">
              <a:latin typeface="Arial" panose="020b0604020202020204" pitchFamily="34" charset="0"/>
            </a:endParaRPr>
          </a:p>
        </p:txBody>
      </p:sp>
      <p:sp>
        <p:nvSpPr>
          <p:cNvPr id="2" name="标题 1"/>
          <p:cNvSpPr>
            <a:spLocks noGrp="1"/>
          </p:cNvSpPr>
          <p:nvPr>
            <p:ph type="title"/>
            <p:custDataLst>
              <p:tags r:id="rId3"/>
            </p:custDataLst>
          </p:nvPr>
        </p:nvSpPr>
        <p:spPr>
          <a:xfrm>
            <a:off x="502447"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502447" y="1626121"/>
            <a:ext cx="3962432" cy="404168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solidFill>
                <a:uFillTx/>
                <a:latin typeface="+mn-lt"/>
                <a:ea typeface="+mn-ea"/>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4679194" y="1626121"/>
            <a:ext cx="3962432" cy="4041680"/>
          </a:xfrm>
        </p:spPr>
        <p:txBody>
          <a:bodyPr vert="horz" lIns="101600" tIns="0" rIns="82550" bIns="0" rtlCol="0">
            <a:normAutofit/>
          </a:bodyPr>
          <a:lstStyle>
            <a:lvl1pPr marL="128905" marR="0" lvl="0"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a:xfrm>
            <a:off x="659807" y="6389433"/>
            <a:ext cx="2025000" cy="237600"/>
          </a:xfrm>
        </p:spPr>
        <p:txBody>
          <a:bodyPr/>
          <a:lstStyle>
            <a:lvl1pPr>
              <a:defRPr baseline="0">
                <a:latin typeface="Arial" panose="020b0604020202020204" pitchFamily="34"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8"/>
            </p:custDataLst>
          </p:nvPr>
        </p:nvSpPr>
        <p:spPr>
          <a:xfrm>
            <a:off x="6457950" y="6389433"/>
            <a:ext cx="2025000" cy="237600"/>
          </a:xfrm>
        </p:spPr>
        <p:txBody>
          <a:bodyPr/>
          <a:lstStyle>
            <a:lvl1pPr>
              <a:defRPr baseline="0">
                <a:latin typeface="Arial" panose="020b0604020202020204" pitchFamily="34" charset="0"/>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flipH="1">
            <a:off x="7578804" y="5187351"/>
            <a:ext cx="1561367" cy="1666661"/>
          </a:xfrm>
          <a:prstGeom prst="rect">
            <a:avLst/>
          </a:prstGeom>
        </p:spPr>
      </p:pic>
      <p:sp>
        <p:nvSpPr>
          <p:cNvPr id="2" name="竖排标题 1"/>
          <p:cNvSpPr>
            <a:spLocks noGrp="1"/>
          </p:cNvSpPr>
          <p:nvPr>
            <p:ph type="title" orient="vert"/>
            <p:custDataLst>
              <p:tags r:id="rId3"/>
            </p:custDataLst>
          </p:nvPr>
        </p:nvSpPr>
        <p:spPr>
          <a:xfrm>
            <a:off x="7928351" y="162612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35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502444" y="1626113"/>
            <a:ext cx="7371076" cy="4041680"/>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5"/>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7"/>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rot="1021228">
            <a:off x="7591868" y="5535023"/>
            <a:ext cx="1561367" cy="1249996"/>
          </a:xfrm>
          <a:prstGeom prst="rect">
            <a:avLst/>
          </a:prstGeom>
        </p:spPr>
      </p:pic>
      <p:sp>
        <p:nvSpPr>
          <p:cNvPr id="3" name="日期占位符 2"/>
          <p:cNvSpPr>
            <a:spLocks noGrp="1"/>
          </p:cNvSpPr>
          <p:nvPr>
            <p:ph type="dt" sz="half" idx="10"/>
            <p:custDataLst>
              <p:tags r:id="rId3"/>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02447" y="1626121"/>
            <a:ext cx="8139178" cy="4041680"/>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vl2pPr>
              <a:defRPr baseline="0">
                <a:solidFill>
                  <a:schemeClr val="tx1">
                    <a:lumMod val="75000"/>
                    <a:lumOff val="25000"/>
                  </a:schemeClr>
                </a:solidFill>
                <a:latin typeface="Arial" panose="020b0604020202020204" pitchFamily="34" charset="0"/>
                <a:ea typeface="隶书" pitchFamily="49" charset="-122"/>
              </a:defRPr>
            </a:lvl2pPr>
            <a:lvl3pPr>
              <a:defRPr baseline="0">
                <a:solidFill>
                  <a:schemeClr val="tx1">
                    <a:lumMod val="75000"/>
                    <a:lumOff val="25000"/>
                  </a:schemeClr>
                </a:solidFill>
                <a:latin typeface="Arial" panose="020b0604020202020204" pitchFamily="34" charset="0"/>
                <a:ea typeface="隶书" pitchFamily="49" charset="-122"/>
              </a:defRPr>
            </a:lvl3pPr>
            <a:lvl4pPr>
              <a:defRPr baseline="0">
                <a:solidFill>
                  <a:schemeClr val="tx1">
                    <a:lumMod val="75000"/>
                    <a:lumOff val="25000"/>
                  </a:schemeClr>
                </a:solidFill>
                <a:latin typeface="Arial" panose="020b0604020202020204" pitchFamily="34" charset="0"/>
                <a:ea typeface="隶书" pitchFamily="49" charset="-122"/>
              </a:defRPr>
            </a:lvl4pPr>
            <a:lvl5pPr>
              <a:defRPr baseline="0">
                <a:solidFill>
                  <a:schemeClr val="tx1">
                    <a:lumMod val="75000"/>
                    <a:lumOff val="25000"/>
                  </a:schemeClr>
                </a:solidFill>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末尾幻灯片">
    <p:spTree>
      <p:nvGrpSpPr>
        <p:cNvPr id="1" name=""/>
        <p:cNvGrpSpPr/>
        <p:nvPr/>
      </p:nvGrpSpPr>
      <p:grpSpPr>
        <a:xfrm>
          <a:off x="0" y="0"/>
          <a:ext cx="0" cy="0"/>
        </a:xfrm>
      </p:grpSpPr>
      <p:pic>
        <p:nvPicPr>
          <p:cNvPr id="6" name="Picture 3"/>
          <p:cNvPicPr>
            <a:picLocks noChangeAspect="1" noChangeArrowheads="1"/>
          </p:cNvPicPr>
          <p:nvPr>
            <p:custDataLst>
              <p:tags r:id="rId2"/>
            </p:custDataLst>
          </p:nvPr>
        </p:nvPicPr>
        <p:blipFill>
          <a:blip r:embed="rId1"/>
          <a:stretch>
            <a:fillRect/>
          </a:stretch>
        </p:blipFill>
        <p:spPr bwMode="auto">
          <a:xfrm>
            <a:off x="5453898" y="4405901"/>
            <a:ext cx="1136825" cy="1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custDataLst>
              <p:tags r:id="rId4"/>
            </p:custDataLst>
          </p:nvPr>
        </p:nvPicPr>
        <p:blipFill>
          <a:blip r:embed="rId3"/>
          <a:stretch>
            <a:fillRect/>
          </a:stretch>
        </p:blipFill>
        <p:spPr>
          <a:xfrm>
            <a:off x="-850" y="549166"/>
            <a:ext cx="5454748" cy="6312955"/>
          </a:xfrm>
          <a:prstGeom prst="rect">
            <a:avLst/>
          </a:prstGeom>
        </p:spPr>
      </p:pic>
      <p:pic>
        <p:nvPicPr>
          <p:cNvPr id="8" name="图片 7"/>
          <p:cNvPicPr>
            <a:picLocks noChangeAspect="1"/>
          </p:cNvPicPr>
          <p:nvPr>
            <p:custDataLst>
              <p:tags r:id="rId6"/>
            </p:custDataLst>
          </p:nvPr>
        </p:nvPicPr>
        <p:blipFill>
          <a:blip r:embed="rId5"/>
          <a:stretch>
            <a:fillRect/>
          </a:stretch>
        </p:blipFill>
        <p:spPr>
          <a:xfrm flipH="1">
            <a:off x="6446378" y="3689137"/>
            <a:ext cx="2697620" cy="3167158"/>
          </a:xfrm>
          <a:prstGeom prst="rect">
            <a:avLst/>
          </a:prstGeom>
        </p:spPr>
      </p:pic>
      <p:sp>
        <p:nvSpPr>
          <p:cNvPr id="2" name="标题 1"/>
          <p:cNvSpPr>
            <a:spLocks noGrp="1"/>
          </p:cNvSpPr>
          <p:nvPr>
            <p:ph type="title" orient="vert" hasCustomPrompt="1"/>
            <p:custDataLst>
              <p:tags r:id="rId7"/>
            </p:custDataLst>
          </p:nvPr>
        </p:nvSpPr>
        <p:spPr>
          <a:xfrm>
            <a:off x="5528353" y="1017368"/>
            <a:ext cx="1011782" cy="2977173"/>
          </a:xfrm>
        </p:spPr>
        <p:txBody>
          <a:bodyPr vert="eaVert" anchor="ctr">
            <a:normAutofit/>
          </a:bodyPr>
          <a:lstStyle>
            <a:lvl1pPr algn="r">
              <a:defRPr sz="2700" b="0" baseline="0">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日期占位符 2"/>
          <p:cNvSpPr>
            <a:spLocks noGrp="1"/>
          </p:cNvSpPr>
          <p:nvPr>
            <p:ph type="dt" sz="half" idx="10"/>
            <p:custDataLst>
              <p:tags r:id="rId8"/>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4"/>
            </p:custDataLst>
          </p:nvPr>
        </p:nvPicPr>
        <p:blipFill>
          <a:blip r:embed="rId3"/>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 name="标题 1"/>
          <p:cNvSpPr>
            <a:spLocks noGrp="1"/>
          </p:cNvSpPr>
          <p:nvPr>
            <p:ph type="title"/>
            <p:custDataLst>
              <p:tags r:id="rId5"/>
            </p:custDataLst>
          </p:nvPr>
        </p:nvSpPr>
        <p:spPr>
          <a:xfrm>
            <a:off x="502411" y="498476"/>
            <a:ext cx="8139178" cy="331473"/>
          </a:xfrm>
        </p:spPr>
        <p:txBody>
          <a:bodyPr/>
          <a:lstStyle>
            <a:lvl1pPr algn="ctr">
              <a:defRPr baseline="0">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551" y="304165"/>
            <a:ext cx="8704898"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baseline="0">
              <a:latin typeface="Arial" panose="020b0604020202020204" pitchFamily="34" charset="0"/>
              <a:ea typeface="隶书" pitchFamily="49" charset="-122"/>
            </a:endParaRPr>
          </a:p>
        </p:txBody>
      </p:sp>
      <p:pic>
        <p:nvPicPr>
          <p:cNvPr id="9" name="图片 8"/>
          <p:cNvPicPr>
            <a:picLocks noChangeAspect="1"/>
          </p:cNvPicPr>
          <p:nvPr userDrawn="1">
            <p:custDataLst>
              <p:tags r:id="rId3"/>
            </p:custDataLst>
          </p:nvPr>
        </p:nvPicPr>
        <p:blipFill>
          <a:blip r:embed="rId2"/>
          <a:stretch>
            <a:fillRect/>
          </a:stretch>
        </p:blipFill>
        <p:spPr>
          <a:xfrm>
            <a:off x="7731443" y="5448935"/>
            <a:ext cx="1412558" cy="1409065"/>
          </a:xfrm>
          <a:custGeom>
            <a:gdLst>
              <a:gd name="connsiteX0" fmla="*/ 0 w 1883104"/>
              <a:gd name="connsiteY0" fmla="*/ 0 h 1408922"/>
              <a:gd name="connsiteX1" fmla="*/ 1883104 w 1883104"/>
              <a:gd name="connsiteY1" fmla="*/ 0 h 1408922"/>
              <a:gd name="connsiteX2" fmla="*/ 1883104 w 1883104"/>
              <a:gd name="connsiteY2" fmla="*/ 1408922 h 1408922"/>
              <a:gd name="connsiteX3" fmla="*/ 0 w 1883104"/>
              <a:gd name="connsiteY3" fmla="*/ 1408922 h 1408922"/>
            </a:gdLst>
            <a:cxnLst>
              <a:cxn ang="0">
                <a:pos x="connsiteX0" y="connsiteY0"/>
              </a:cxn>
              <a:cxn ang="0">
                <a:pos x="connsiteX1" y="connsiteY1"/>
              </a:cxn>
              <a:cxn ang="0">
                <a:pos x="connsiteX2" y="connsiteY2"/>
              </a:cxn>
              <a:cxn ang="0">
                <a:pos x="connsiteX3" y="connsiteY3"/>
              </a:cxn>
            </a:cxnLst>
            <a:rect l="l" t="t" r="r" b="b"/>
            <a:pathLst>
              <a:path w="1883104" h="1408922">
                <a:moveTo>
                  <a:pt x="0" y="0"/>
                </a:moveTo>
                <a:lnTo>
                  <a:pt x="1883104" y="0"/>
                </a:lnTo>
                <a:lnTo>
                  <a:pt x="1883104" y="1408922"/>
                </a:lnTo>
                <a:lnTo>
                  <a:pt x="0" y="1408922"/>
                </a:lnTo>
                <a:close/>
              </a:path>
            </a:pathLst>
          </a:custGeom>
        </p:spPr>
      </p:pic>
      <p:sp>
        <p:nvSpPr>
          <p:cNvPr id="2" name="标题 1"/>
          <p:cNvSpPr>
            <a:spLocks noGrp="1"/>
          </p:cNvSpPr>
          <p:nvPr>
            <p:ph type="title" hasCustomPrompt="1"/>
            <p:custDataLst>
              <p:tags r:id="rId4"/>
            </p:custDataLst>
          </p:nvPr>
        </p:nvSpPr>
        <p:spPr>
          <a:xfrm>
            <a:off x="961200" y="1339650"/>
            <a:ext cx="7219800" cy="542700"/>
          </a:xfrm>
        </p:spPr>
        <p:txBody>
          <a:bodyPr anchor="ctr"/>
          <a:lstStyle>
            <a:lvl1pPr>
              <a:defRPr sz="1800" baseline="0">
                <a:latin typeface="Arial" panose="020b0604020202020204" pitchFamily="34" charset="0"/>
                <a:ea typeface="隶书"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960835" y="2594250"/>
            <a:ext cx="7219950" cy="25839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flipH="1">
            <a:off x="6900203" y="4262527"/>
            <a:ext cx="2243797" cy="2595473"/>
          </a:xfrm>
          <a:prstGeom prst="rect">
            <a:avLst/>
          </a:prstGeom>
        </p:spPr>
      </p:pic>
      <p:sp>
        <p:nvSpPr>
          <p:cNvPr id="8" name="矩形 7"/>
          <p:cNvSpPr/>
          <p:nvPr userDrawn="1">
            <p:custDataLst>
              <p:tags r:id="rId3"/>
            </p:custDataLst>
          </p:nvPr>
        </p:nvSpPr>
        <p:spPr>
          <a:xfrm>
            <a:off x="0" y="0"/>
            <a:ext cx="361759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Arial" panose="020b0604020202020204" pitchFamily="34" charset="0"/>
              <a:ea typeface="隶书" pitchFamily="49" charset="-122"/>
              <a:sym typeface="+mn-ea"/>
            </a:endParaRPr>
          </a:p>
        </p:txBody>
      </p:sp>
      <p:sp>
        <p:nvSpPr>
          <p:cNvPr id="2" name="标题 1"/>
          <p:cNvSpPr>
            <a:spLocks noGrp="1"/>
          </p:cNvSpPr>
          <p:nvPr>
            <p:ph type="title" hasCustomPrompt="1"/>
            <p:custDataLst>
              <p:tags r:id="rId4"/>
            </p:custDataLst>
          </p:nvPr>
        </p:nvSpPr>
        <p:spPr>
          <a:xfrm>
            <a:off x="437400" y="880650"/>
            <a:ext cx="2970000" cy="661500"/>
          </a:xfrm>
        </p:spPr>
        <p:txBody>
          <a:bodyPr anchor="ctr"/>
          <a:lstStyle>
            <a:lvl1pPr>
              <a:defRPr sz="2025" baseline="0">
                <a:solidFill>
                  <a:schemeClr val="tx1">
                    <a:lumMod val="75000"/>
                    <a:lumOff val="25000"/>
                  </a:schemeClr>
                </a:solidFill>
                <a:latin typeface="Arial" panose="020b0604020202020204" pitchFamily="34" charset="0"/>
                <a:ea typeface="隶书"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40100" y="2275650"/>
            <a:ext cx="2967300" cy="3069900"/>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vl2pPr>
              <a:defRPr baseline="0">
                <a:solidFill>
                  <a:schemeClr val="tx1">
                    <a:lumMod val="75000"/>
                    <a:lumOff val="25000"/>
                  </a:schemeClr>
                </a:solidFill>
                <a:latin typeface="Arial" panose="020b0604020202020204" pitchFamily="34" charset="0"/>
                <a:ea typeface="隶书" pitchFamily="49" charset="-122"/>
              </a:defRPr>
            </a:lvl2pPr>
            <a:lvl3pPr>
              <a:defRPr baseline="0">
                <a:solidFill>
                  <a:schemeClr val="tx1">
                    <a:lumMod val="75000"/>
                    <a:lumOff val="25000"/>
                  </a:schemeClr>
                </a:solidFill>
                <a:latin typeface="Arial" panose="020b0604020202020204" pitchFamily="34" charset="0"/>
                <a:ea typeface="隶书" pitchFamily="49" charset="-122"/>
              </a:defRPr>
            </a:lvl3pPr>
            <a:lvl4pPr>
              <a:defRPr baseline="0">
                <a:solidFill>
                  <a:schemeClr val="tx1">
                    <a:lumMod val="75000"/>
                    <a:lumOff val="25000"/>
                  </a:schemeClr>
                </a:solidFill>
                <a:latin typeface="Arial" panose="020b0604020202020204" pitchFamily="34" charset="0"/>
                <a:ea typeface="隶书" pitchFamily="49" charset="-122"/>
              </a:defRPr>
            </a:lvl4pPr>
            <a:lvl5pPr>
              <a:defRPr baseline="0">
                <a:solidFill>
                  <a:schemeClr val="tx1">
                    <a:lumMod val="75000"/>
                    <a:lumOff val="25000"/>
                  </a:schemeClr>
                </a:solidFill>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3825900" y="1405930"/>
            <a:ext cx="4860000" cy="3815953"/>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flipH="1">
            <a:off x="7844712" y="5355070"/>
            <a:ext cx="1299288" cy="1502929"/>
          </a:xfrm>
          <a:prstGeom prst="rect">
            <a:avLst/>
          </a:prstGeom>
        </p:spPr>
      </p:pic>
      <p:sp>
        <p:nvSpPr>
          <p:cNvPr id="10" name="矩形 9"/>
          <p:cNvSpPr/>
          <p:nvPr userDrawn="1">
            <p:custDataLst>
              <p:tags r:id="rId3"/>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Arial" panose="020b0604020202020204" pitchFamily="34" charset="0"/>
              <a:ea typeface="隶书" pitchFamily="49" charset="-122"/>
              <a:sym typeface="+mn-ea"/>
            </a:endParaRPr>
          </a:p>
        </p:txBody>
      </p:sp>
      <p:sp>
        <p:nvSpPr>
          <p:cNvPr id="2" name="标题 1"/>
          <p:cNvSpPr>
            <a:spLocks noGrp="1"/>
          </p:cNvSpPr>
          <p:nvPr>
            <p:ph type="title"/>
            <p:custDataLst>
              <p:tags r:id="rId4"/>
            </p:custDataLst>
          </p:nvPr>
        </p:nvSpPr>
        <p:spPr>
          <a:xfrm>
            <a:off x="459000" y="859500"/>
            <a:ext cx="8232300" cy="469800"/>
          </a:xfrm>
        </p:spPr>
        <p:txBody>
          <a:bodyPr anchor="ctr"/>
          <a:lstStyle>
            <a:lvl1pPr algn="ctr">
              <a:defRPr sz="2025" baseline="0">
                <a:solidFill>
                  <a:schemeClr val="tx1">
                    <a:lumMod val="75000"/>
                    <a:lumOff val="25000"/>
                  </a:schemeClr>
                </a:solidFill>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459000" y="1763100"/>
            <a:ext cx="8231981" cy="621000"/>
          </a:xfrm>
        </p:spPr>
        <p:txBody>
          <a:bodyPr/>
          <a:lstStyle>
            <a:lvl1pPr algn="ctr">
              <a:defRPr baseline="0">
                <a:solidFill>
                  <a:schemeClr val="tx1">
                    <a:lumMod val="75000"/>
                    <a:lumOff val="25000"/>
                  </a:schemeClr>
                </a:solidFill>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459581" y="3236850"/>
            <a:ext cx="8224200" cy="25731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0" y="0"/>
            <a:ext cx="1269330" cy="1082351"/>
          </a:xfrm>
          <a:custGeom>
            <a:gdLst>
              <a:gd name="connsiteX0" fmla="*/ 0 w 2618792"/>
              <a:gd name="connsiteY0" fmla="*/ 0 h 1674773"/>
              <a:gd name="connsiteX1" fmla="*/ 2618792 w 2618792"/>
              <a:gd name="connsiteY1" fmla="*/ 0 h 1674773"/>
              <a:gd name="connsiteX2" fmla="*/ 2618792 w 2618792"/>
              <a:gd name="connsiteY2" fmla="*/ 1674773 h 1674773"/>
              <a:gd name="connsiteX3" fmla="*/ 0 w 2618792"/>
              <a:gd name="connsiteY3" fmla="*/ 1674773 h 1674773"/>
            </a:gdLst>
            <a:cxnLst>
              <a:cxn ang="0">
                <a:pos x="connsiteX0" y="connsiteY0"/>
              </a:cxn>
              <a:cxn ang="0">
                <a:pos x="connsiteX1" y="connsiteY1"/>
              </a:cxn>
              <a:cxn ang="0">
                <a:pos x="connsiteX2" y="connsiteY2"/>
              </a:cxn>
              <a:cxn ang="0">
                <a:pos x="connsiteX3" y="connsiteY3"/>
              </a:cxn>
            </a:cxnLst>
            <a:rect l="l" t="t" r="r" b="b"/>
            <a:pathLst>
              <a:path w="2618792" h="1674773">
                <a:moveTo>
                  <a:pt x="0" y="0"/>
                </a:moveTo>
                <a:lnTo>
                  <a:pt x="2618792" y="0"/>
                </a:lnTo>
                <a:lnTo>
                  <a:pt x="2618792" y="1674773"/>
                </a:lnTo>
                <a:lnTo>
                  <a:pt x="0" y="1674773"/>
                </a:lnTo>
                <a:close/>
              </a:path>
            </a:pathLst>
          </a:custGeom>
        </p:spPr>
      </p:pic>
      <p:sp>
        <p:nvSpPr>
          <p:cNvPr id="8" name="矩形 7"/>
          <p:cNvSpPr/>
          <p:nvPr userDrawn="1">
            <p:custDataLst>
              <p:tags r:id="rId3"/>
            </p:custDataLst>
          </p:nvPr>
        </p:nvSpPr>
        <p:spPr>
          <a:xfrm>
            <a:off x="0" y="5029201"/>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Arial" panose="020b0604020202020204" pitchFamily="34" charset="0"/>
              <a:ea typeface="隶书" pitchFamily="49" charset="-122"/>
              <a:sym typeface="+mn-ea"/>
            </a:endParaRPr>
          </a:p>
        </p:txBody>
      </p:sp>
      <p:sp>
        <p:nvSpPr>
          <p:cNvPr id="2" name="标题 1"/>
          <p:cNvSpPr>
            <a:spLocks noGrp="1"/>
          </p:cNvSpPr>
          <p:nvPr>
            <p:ph type="title"/>
            <p:custDataLst>
              <p:tags r:id="rId4"/>
            </p:custDataLst>
          </p:nvPr>
        </p:nvSpPr>
        <p:spPr>
          <a:xfrm>
            <a:off x="453600" y="740250"/>
            <a:ext cx="8232300" cy="423900"/>
          </a:xfrm>
        </p:spPr>
        <p:txBody>
          <a:bodyPr anchor="ctr"/>
          <a:lstStyle>
            <a:lvl1pPr algn="ctr">
              <a:defRPr sz="1800" baseline="0">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53628" y="2082600"/>
            <a:ext cx="8243100" cy="24084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445500" y="5306850"/>
            <a:ext cx="8251200" cy="758700"/>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5" name="图片 14"/>
          <p:cNvPicPr>
            <a:picLocks noChangeAspect="1"/>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5194800"/>
            <a:ext cx="1690242" cy="1663200"/>
          </a:xfrm>
          <a:custGeom>
            <a:gdLst>
              <a:gd name="connsiteX0" fmla="*/ 0 w 2253656"/>
              <a:gd name="connsiteY0" fmla="*/ 0 h 1663200"/>
              <a:gd name="connsiteX1" fmla="*/ 2253656 w 2253656"/>
              <a:gd name="connsiteY1" fmla="*/ 0 h 1663200"/>
              <a:gd name="connsiteX2" fmla="*/ 2253656 w 2253656"/>
              <a:gd name="connsiteY2" fmla="*/ 1663200 h 1663200"/>
              <a:gd name="connsiteX3" fmla="*/ 0 w 2253656"/>
              <a:gd name="connsiteY3" fmla="*/ 1663200 h 1663200"/>
            </a:gdLst>
            <a:cxnLst>
              <a:cxn ang="0">
                <a:pos x="connsiteX0" y="connsiteY0"/>
              </a:cxn>
              <a:cxn ang="0">
                <a:pos x="connsiteX1" y="connsiteY1"/>
              </a:cxn>
              <a:cxn ang="0">
                <a:pos x="connsiteX2" y="connsiteY2"/>
              </a:cxn>
              <a:cxn ang="0">
                <a:pos x="connsiteX3" y="connsiteY3"/>
              </a:cxn>
            </a:cxnLst>
            <a:rect l="l" t="t" r="r" b="b"/>
            <a:pathLst>
              <a:path w="2253656" h="1663200">
                <a:moveTo>
                  <a:pt x="0" y="0"/>
                </a:moveTo>
                <a:lnTo>
                  <a:pt x="2253656" y="0"/>
                </a:lnTo>
                <a:lnTo>
                  <a:pt x="2253656" y="1663200"/>
                </a:lnTo>
                <a:lnTo>
                  <a:pt x="0" y="1663200"/>
                </a:lnTo>
                <a:close/>
              </a:path>
            </a:pathLst>
          </a:custGeom>
        </p:spPr>
      </p:pic>
      <p:sp>
        <p:nvSpPr>
          <p:cNvPr id="10" name="矩形 9"/>
          <p:cNvSpPr/>
          <p:nvPr userDrawn="1">
            <p:custDataLst>
              <p:tags r:id="rId3"/>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Arial" panose="020b0604020202020204" pitchFamily="34" charset="0"/>
              <a:ea typeface="隶书" pitchFamily="49" charset="-122"/>
              <a:sym typeface="+mn-ea"/>
            </a:endParaRPr>
          </a:p>
        </p:txBody>
      </p:sp>
      <p:sp>
        <p:nvSpPr>
          <p:cNvPr id="2" name="标题 1"/>
          <p:cNvSpPr>
            <a:spLocks noGrp="1"/>
          </p:cNvSpPr>
          <p:nvPr>
            <p:ph type="title"/>
            <p:custDataLst>
              <p:tags r:id="rId4"/>
            </p:custDataLst>
          </p:nvPr>
        </p:nvSpPr>
        <p:spPr>
          <a:xfrm>
            <a:off x="434700" y="292846"/>
            <a:ext cx="8278200" cy="331473"/>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34700" y="2025000"/>
            <a:ext cx="4006800" cy="21708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4681800" y="2025000"/>
            <a:ext cx="4025700" cy="21708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429300" y="4914450"/>
            <a:ext cx="4006800" cy="585900"/>
          </a:xfrm>
        </p:spPr>
        <p:txBody>
          <a:bodyPr/>
          <a:lstStyle>
            <a:lvl1pPr>
              <a:defRPr baseline="0">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4689900" y="4910850"/>
            <a:ext cx="4025700" cy="585900"/>
          </a:xfrm>
        </p:spPr>
        <p:txBody>
          <a:bodyPr/>
          <a:lstStyle>
            <a:lvl1pPr>
              <a:defRPr baseline="0">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57666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Arial" panose="020b0604020202020204" pitchFamily="34" charset="0"/>
              <a:ea typeface="隶书" pitchFamily="49" charset="-122"/>
              <a:sym typeface="+mn-ea"/>
            </a:endParaRPr>
          </a:p>
        </p:txBody>
      </p:sp>
      <p:pic>
        <p:nvPicPr>
          <p:cNvPr id="9" name="图片 8"/>
          <p:cNvPicPr>
            <a:picLocks noChangeAspect="1"/>
          </p:cNvPicPr>
          <p:nvPr userDrawn="1">
            <p:custDataLst>
              <p:tags r:id="rId3"/>
            </p:custDataLst>
          </p:nvPr>
        </p:nvPicPr>
        <p:blipFill>
          <a:blip r:embed="rId2"/>
          <a:stretch>
            <a:fillRect/>
          </a:stretch>
        </p:blipFill>
        <p:spPr>
          <a:xfrm flipH="1">
            <a:off x="0" y="5191339"/>
            <a:ext cx="1561367" cy="1666661"/>
          </a:xfrm>
          <a:prstGeom prst="rect">
            <a:avLst/>
          </a:prstGeom>
        </p:spPr>
      </p:pic>
      <p:sp>
        <p:nvSpPr>
          <p:cNvPr id="2" name="标题 1"/>
          <p:cNvSpPr>
            <a:spLocks noGrp="1"/>
          </p:cNvSpPr>
          <p:nvPr>
            <p:ph type="title" hasCustomPrompt="1"/>
            <p:custDataLst>
              <p:tags r:id="rId4"/>
            </p:custDataLst>
          </p:nvPr>
        </p:nvSpPr>
        <p:spPr>
          <a:xfrm>
            <a:off x="1142100" y="1637550"/>
            <a:ext cx="6858000" cy="1790100"/>
          </a:xfrm>
        </p:spPr>
        <p:txBody>
          <a:bodyPr anchor="b"/>
          <a:lstStyle>
            <a:lvl1pPr algn="ctr">
              <a:defRPr sz="3375" baseline="0">
                <a:latin typeface="Arial" panose="020b0604020202020204" pitchFamily="34" charset="0"/>
                <a:ea typeface="隶书"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1141810" y="4069800"/>
            <a:ext cx="6858000" cy="1242000"/>
          </a:xfrm>
        </p:spPr>
        <p:txBody>
          <a:bodyPr/>
          <a:lstStyle>
            <a:lvl1pPr algn="ctr">
              <a:defRPr baseline="0">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tags" Target="../tags/tag124.xml" /><Relationship Id="rId2" Type="http://schemas.openxmlformats.org/officeDocument/2006/relationships/slideLayout" Target="../slideLayouts/slideLayout14.xml" /><Relationship Id="rId20" Type="http://schemas.openxmlformats.org/officeDocument/2006/relationships/tags" Target="../tags/tag125.xml" /><Relationship Id="rId21" Type="http://schemas.openxmlformats.org/officeDocument/2006/relationships/tags" Target="../tags/tag126.xml" /><Relationship Id="rId22" Type="http://schemas.openxmlformats.org/officeDocument/2006/relationships/tags" Target="../tags/tag127.xml" /><Relationship Id="rId23" Type="http://schemas.openxmlformats.org/officeDocument/2006/relationships/tags" Target="../tags/tag128.xml" /><Relationship Id="rId24" Type="http://schemas.openxmlformats.org/officeDocument/2006/relationships/tags" Target="../tags/tag129.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fld id="{BB962C8B-B14F-4D97-AF65-F5344CB8AC3E}" type="datetime1">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pic>
        <p:nvPicPr>
          <p:cNvPr id="1031"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lIns="1008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1571631"/>
            <a:ext cx="8139178" cy="4041680"/>
          </a:xfrm>
          <a:prstGeom prst="rect">
            <a:avLst/>
          </a:prstGeom>
        </p:spPr>
        <p:txBody>
          <a:bodyPr vert="horz" lIns="100800" tIns="0" rIns="8280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lIns="91440" tIns="45720" rIns="91440" bIns="45720" rtlCol="0" anchor="ctr">
            <a:normAutofit/>
          </a:bodyPr>
          <a:lstStyle>
            <a:lvl1pPr algn="l">
              <a:defRPr sz="675" baseline="0">
                <a:solidFill>
                  <a:schemeClr val="tx1">
                    <a:tint val="7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lIns="91440" tIns="45720" rIns="91440" bIns="45720" rtlCol="0" anchor="ctr">
            <a:normAutofit/>
          </a:bodyPr>
          <a:lstStyle>
            <a:lvl1pPr algn="ctr">
              <a:defRPr sz="675"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lIns="91440" tIns="45720" rIns="91440" bIns="45720" rtlCol="0" anchor="ctr">
            <a:normAutofit/>
          </a:bodyPr>
          <a:lstStyle>
            <a:lvl1pPr algn="r">
              <a:defRPr sz="675" baseline="0">
                <a:solidFill>
                  <a:schemeClr val="tx1">
                    <a:tint val="7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endParaRPr>
          </a:p>
        </p:txBody>
      </p:sp>
      <p:pic>
        <p:nvPicPr>
          <p:cNvPr id="8" name="图片 1073743875" descr="学科网 zxxk.com"/>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ransition/>
  <p:timing/>
  <p:txStyles>
    <p:titleStyle>
      <a:lvl1pPr algn="l" defTabSz="514350" rtl="0" eaLnBrk="1" fontAlgn="auto" latinLnBrk="0" hangingPunct="1">
        <a:lnSpc>
          <a:spcPct val="100000"/>
        </a:lnSpc>
        <a:spcBef>
          <a:spcPct val="0"/>
        </a:spcBef>
        <a:buNone/>
        <a:defRPr sz="1350" b="1" u="none" strike="noStrike" kern="1200" cap="none" spc="200" normalizeH="0" baseline="0">
          <a:solidFill>
            <a:schemeClr val="tx1">
              <a:lumMod val="75000"/>
              <a:lumOff val="25000"/>
            </a:schemeClr>
          </a:solidFill>
          <a:uFillTx/>
          <a:latin typeface="Arial" panose="020b0604020202020204" pitchFamily="34" charset="0"/>
          <a:ea typeface="隶书" pitchFamily="49" charset="-122"/>
          <a:cs typeface="+mj-cs"/>
        </a:defRPr>
      </a:lvl1pPr>
    </p:titleStyle>
    <p:bodyStyle>
      <a:lvl1pPr marL="12890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1pPr>
      <a:lvl2pPr marL="386080" indent="-128270" algn="l" defTabSz="514350" rtl="0" eaLnBrk="1" fontAlgn="auto" latinLnBrk="0" hangingPunct="1">
        <a:lnSpc>
          <a:spcPct val="130000"/>
        </a:lnSpc>
        <a:spcBef>
          <a:spcPct val="0"/>
        </a:spcBef>
        <a:spcAft>
          <a:spcPts val="1000"/>
        </a:spcAft>
        <a:buFont typeface="Arial" panose="020b0604020202020204" pitchFamily="34" charset="0"/>
        <a:buChar char="•"/>
        <a:tabLst>
          <a:tab pos="905510"/>
        </a:tabLst>
        <a:defRPr sz="9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2pPr>
      <a:lvl3pPr marL="64325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3pPr>
      <a:lvl4pPr marL="900430"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4pPr>
      <a:lvl5pPr marL="1157605" indent="-128270" algn="l" defTabSz="514350" rtl="0" eaLnBrk="1" fontAlgn="auto" latinLnBrk="0" hangingPunct="1">
        <a:lnSpc>
          <a:spcPct val="130000"/>
        </a:lnSpc>
        <a:spcBef>
          <a:spcPct val="0"/>
        </a:spcBef>
        <a:spcAft>
          <a:spcPts val="1000"/>
        </a:spcAft>
        <a:buFont typeface="Arial" panose="020b0604020202020204" pitchFamily="34" charset="0"/>
        <a:buChar char="•"/>
        <a:defRPr sz="9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0.xml" /><Relationship Id="rId3" Type="http://schemas.openxmlformats.org/officeDocument/2006/relationships/tags" Target="../tags/tag13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77.xml" /><Relationship Id="rId4" Type="http://schemas.openxmlformats.org/officeDocument/2006/relationships/image" Target="../media/image10.png" /><Relationship Id="rId5" Type="http://schemas.openxmlformats.org/officeDocument/2006/relationships/tags" Target="../tags/tag178.xml" /><Relationship Id="rId6" Type="http://schemas.openxmlformats.org/officeDocument/2006/relationships/tags" Target="../tags/tag17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83.xml" /><Relationship Id="rId11" Type="http://schemas.openxmlformats.org/officeDocument/2006/relationships/tags" Target="../tags/tag184.xml" /><Relationship Id="rId12" Type="http://schemas.openxmlformats.org/officeDocument/2006/relationships/tags" Target="../tags/tag185.xml" /><Relationship Id="rId2" Type="http://schemas.openxmlformats.org/officeDocument/2006/relationships/image" Target="../media/image9.png" /><Relationship Id="rId3" Type="http://schemas.openxmlformats.org/officeDocument/2006/relationships/tags" Target="../tags/tag180.xml" /><Relationship Id="rId4" Type="http://schemas.openxmlformats.org/officeDocument/2006/relationships/image" Target="../media/image10.png" /><Relationship Id="rId5" Type="http://schemas.openxmlformats.org/officeDocument/2006/relationships/tags" Target="../tags/tag181.xml" /><Relationship Id="rId6" Type="http://schemas.openxmlformats.org/officeDocument/2006/relationships/image" Target="../media/image25.gif" /><Relationship Id="rId7" Type="http://schemas.openxmlformats.org/officeDocument/2006/relationships/image" Target="../media/image26.gif" /><Relationship Id="rId8" Type="http://schemas.openxmlformats.org/officeDocument/2006/relationships/tags" Target="../tags/tag182.xml" /><Relationship Id="rId9" Type="http://schemas.openxmlformats.org/officeDocument/2006/relationships/image" Target="../media/image27.gif"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86.xml" /><Relationship Id="rId4" Type="http://schemas.openxmlformats.org/officeDocument/2006/relationships/image" Target="../media/image10.png" /><Relationship Id="rId5" Type="http://schemas.openxmlformats.org/officeDocument/2006/relationships/tags" Target="../tags/tag187.xml" /><Relationship Id="rId6" Type="http://schemas.openxmlformats.org/officeDocument/2006/relationships/image" Target="../media/image28.png" /><Relationship Id="rId7" Type="http://schemas.openxmlformats.org/officeDocument/2006/relationships/tags" Target="../tags/tag18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89.xml" /><Relationship Id="rId4" Type="http://schemas.openxmlformats.org/officeDocument/2006/relationships/image" Target="../media/image10.png"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93.xml" /><Relationship Id="rId4" Type="http://schemas.openxmlformats.org/officeDocument/2006/relationships/image" Target="../media/image10.png" /><Relationship Id="rId5" Type="http://schemas.openxmlformats.org/officeDocument/2006/relationships/tags" Target="../tags/tag194.xml" /><Relationship Id="rId6" Type="http://schemas.openxmlformats.org/officeDocument/2006/relationships/tags" Target="../tags/tag19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96.xml" /><Relationship Id="rId4" Type="http://schemas.openxmlformats.org/officeDocument/2006/relationships/image" Target="../media/image10.png" /><Relationship Id="rId5" Type="http://schemas.openxmlformats.org/officeDocument/2006/relationships/tags" Target="../tags/tag197.xml" /><Relationship Id="rId6" Type="http://schemas.openxmlformats.org/officeDocument/2006/relationships/tags" Target="../tags/tag19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99.xml" /><Relationship Id="rId4" Type="http://schemas.openxmlformats.org/officeDocument/2006/relationships/image" Target="../media/image10.png" /><Relationship Id="rId5" Type="http://schemas.openxmlformats.org/officeDocument/2006/relationships/tags" Target="../tags/tag200.xml" /><Relationship Id="rId6" Type="http://schemas.openxmlformats.org/officeDocument/2006/relationships/tags" Target="../tags/tag20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02.xml" /><Relationship Id="rId4" Type="http://schemas.openxmlformats.org/officeDocument/2006/relationships/image" Target="../media/image10.png"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06.xml" /><Relationship Id="rId4" Type="http://schemas.openxmlformats.org/officeDocument/2006/relationships/image" Target="../media/image10.png"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10.xml" /><Relationship Id="rId4" Type="http://schemas.openxmlformats.org/officeDocument/2006/relationships/image" Target="../media/image10.png"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image" Target="../media/image16.jpeg" /><Relationship Id="rId16" Type="http://schemas.openxmlformats.org/officeDocument/2006/relationships/image" Target="../media/image17.jpeg" /><Relationship Id="rId17" Type="http://schemas.openxmlformats.org/officeDocument/2006/relationships/image" Target="../media/image18.jpeg" /><Relationship Id="rId18" Type="http://schemas.openxmlformats.org/officeDocument/2006/relationships/tags" Target="../tags/tag143.xml" /><Relationship Id="rId19" Type="http://schemas.openxmlformats.org/officeDocument/2006/relationships/image" Target="../media/image19.jpeg" /><Relationship Id="rId2" Type="http://schemas.openxmlformats.org/officeDocument/2006/relationships/image" Target="../media/image9.png" /><Relationship Id="rId20" Type="http://schemas.openxmlformats.org/officeDocument/2006/relationships/tags" Target="../tags/tag144.xml" /><Relationship Id="rId21" Type="http://schemas.openxmlformats.org/officeDocument/2006/relationships/tags" Target="../tags/tag145.xml" /><Relationship Id="rId22" Type="http://schemas.openxmlformats.org/officeDocument/2006/relationships/tags" Target="../tags/tag146.xml" /><Relationship Id="rId23" Type="http://schemas.openxmlformats.org/officeDocument/2006/relationships/tags" Target="../tags/tag147.xml" /><Relationship Id="rId24" Type="http://schemas.openxmlformats.org/officeDocument/2006/relationships/tags" Target="../tags/tag148.xml" /><Relationship Id="rId25" Type="http://schemas.openxmlformats.org/officeDocument/2006/relationships/tags" Target="../tags/tag149.xml" /><Relationship Id="rId3" Type="http://schemas.openxmlformats.org/officeDocument/2006/relationships/tags" Target="../tags/tag132.xml" /><Relationship Id="rId4" Type="http://schemas.openxmlformats.org/officeDocument/2006/relationships/image" Target="../media/image10.png"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 Id="rId8" Type="http://schemas.openxmlformats.org/officeDocument/2006/relationships/tags" Target="../tags/tag136.xml" /><Relationship Id="rId9" Type="http://schemas.openxmlformats.org/officeDocument/2006/relationships/tags" Target="../tags/tag13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14.xml" /><Relationship Id="rId4" Type="http://schemas.openxmlformats.org/officeDocument/2006/relationships/image" Target="../media/image10.png" /><Relationship Id="rId5" Type="http://schemas.openxmlformats.org/officeDocument/2006/relationships/tags" Target="../tags/tag215.xml" /><Relationship Id="rId6" Type="http://schemas.openxmlformats.org/officeDocument/2006/relationships/tags" Target="../tags/tag21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17.xml" /><Relationship Id="rId4" Type="http://schemas.openxmlformats.org/officeDocument/2006/relationships/image" Target="../media/image10.png"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27.xml" /><Relationship Id="rId11" Type="http://schemas.openxmlformats.org/officeDocument/2006/relationships/audio" Target="../media/audio333.wav" /><Relationship Id="rId2" Type="http://schemas.openxmlformats.org/officeDocument/2006/relationships/image" Target="../media/image9.png" /><Relationship Id="rId3" Type="http://schemas.openxmlformats.org/officeDocument/2006/relationships/tags" Target="../tags/tag221.xml" /><Relationship Id="rId4" Type="http://schemas.openxmlformats.org/officeDocument/2006/relationships/image" Target="../media/image10.png"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34.xml" /><Relationship Id="rId11" Type="http://schemas.openxmlformats.org/officeDocument/2006/relationships/audio" Target="../media/audio333.wav" /><Relationship Id="rId12" Type="http://schemas.openxmlformats.org/officeDocument/2006/relationships/audio" Target="../media/audio444.wav" /><Relationship Id="rId13" Type="http://schemas.openxmlformats.org/officeDocument/2006/relationships/audio" Target="../media/hammer5.wav" /><Relationship Id="rId2" Type="http://schemas.openxmlformats.org/officeDocument/2006/relationships/image" Target="../media/image9.png" /><Relationship Id="rId3" Type="http://schemas.openxmlformats.org/officeDocument/2006/relationships/tags" Target="../tags/tag228.xml" /><Relationship Id="rId4" Type="http://schemas.openxmlformats.org/officeDocument/2006/relationships/image" Target="../media/image10.png"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35.xml" /><Relationship Id="rId4" Type="http://schemas.openxmlformats.org/officeDocument/2006/relationships/image" Target="../media/image10.png" /><Relationship Id="rId5" Type="http://schemas.openxmlformats.org/officeDocument/2006/relationships/tags" Target="../tags/tag236.xml" /><Relationship Id="rId6" Type="http://schemas.openxmlformats.org/officeDocument/2006/relationships/tags" Target="../tags/tag23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38.xml" /><Relationship Id="rId4" Type="http://schemas.openxmlformats.org/officeDocument/2006/relationships/image" Target="../media/image10.png" /><Relationship Id="rId5" Type="http://schemas.openxmlformats.org/officeDocument/2006/relationships/tags" Target="../tags/tag239.xml" /><Relationship Id="rId6" Type="http://schemas.openxmlformats.org/officeDocument/2006/relationships/tags" Target="../tags/tag24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47.xml" /><Relationship Id="rId11" Type="http://schemas.openxmlformats.org/officeDocument/2006/relationships/audio" Target="../media/audio333.wav" /><Relationship Id="rId2" Type="http://schemas.openxmlformats.org/officeDocument/2006/relationships/image" Target="../media/image9.png" /><Relationship Id="rId3" Type="http://schemas.openxmlformats.org/officeDocument/2006/relationships/tags" Target="../tags/tag241.xml" /><Relationship Id="rId4" Type="http://schemas.openxmlformats.org/officeDocument/2006/relationships/image" Target="../media/image10.png"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tags" Target="../tags/tag244.xml" /><Relationship Id="rId8" Type="http://schemas.openxmlformats.org/officeDocument/2006/relationships/tags" Target="../tags/tag245.xml" /><Relationship Id="rId9" Type="http://schemas.openxmlformats.org/officeDocument/2006/relationships/tags" Target="../tags/tag24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48.xml" /><Relationship Id="rId4" Type="http://schemas.openxmlformats.org/officeDocument/2006/relationships/image" Target="../media/image10.png" /><Relationship Id="rId5" Type="http://schemas.openxmlformats.org/officeDocument/2006/relationships/tags" Target="../tags/tag249.xml" /><Relationship Id="rId6" Type="http://schemas.openxmlformats.org/officeDocument/2006/relationships/tags" Target="../tags/tag250.xml" /><Relationship Id="rId7" Type="http://schemas.openxmlformats.org/officeDocument/2006/relationships/tags" Target="../tags/tag251.xml" /><Relationship Id="rId8" Type="http://schemas.openxmlformats.org/officeDocument/2006/relationships/tags" Target="../tags/tag252.xml" /><Relationship Id="rId9" Type="http://schemas.openxmlformats.org/officeDocument/2006/relationships/tags" Target="../tags/tag25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54.xml" /><Relationship Id="rId4" Type="http://schemas.openxmlformats.org/officeDocument/2006/relationships/image" Target="../media/image10.png"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audio" Target="../media/wind6.wav"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audio" Target="../media/audio444.wav" /><Relationship Id="rId2" Type="http://schemas.openxmlformats.org/officeDocument/2006/relationships/image" Target="../media/image9.png" /><Relationship Id="rId3" Type="http://schemas.openxmlformats.org/officeDocument/2006/relationships/tags" Target="../tags/tag258.xml" /><Relationship Id="rId4" Type="http://schemas.openxmlformats.org/officeDocument/2006/relationships/image" Target="../media/image10.png" /><Relationship Id="rId5" Type="http://schemas.openxmlformats.org/officeDocument/2006/relationships/tags" Target="../tags/tag259.xml" /><Relationship Id="rId6" Type="http://schemas.openxmlformats.org/officeDocument/2006/relationships/tags" Target="../tags/tag260.xml" /><Relationship Id="rId7" Type="http://schemas.openxmlformats.org/officeDocument/2006/relationships/tags" Target="../tags/tag261.xml" /><Relationship Id="rId8" Type="http://schemas.openxmlformats.org/officeDocument/2006/relationships/tags" Target="../tags/tag262.xml" /><Relationship Id="rId9" Type="http://schemas.openxmlformats.org/officeDocument/2006/relationships/tags" Target="../tags/tag26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50.xml" /><Relationship Id="rId4" Type="http://schemas.openxmlformats.org/officeDocument/2006/relationships/image" Target="../media/image10.png" /><Relationship Id="rId5" Type="http://schemas.openxmlformats.org/officeDocument/2006/relationships/tags" Target="../tags/tag151.xml" /><Relationship Id="rId6" Type="http://schemas.openxmlformats.org/officeDocument/2006/relationships/tags" Target="../tags/tag152.xml" /><Relationship Id="rId7" Type="http://schemas.openxmlformats.org/officeDocument/2006/relationships/tags" Target="../tags/tag153.xml" /><Relationship Id="rId8" Type="http://schemas.openxmlformats.org/officeDocument/2006/relationships/tags" Target="../tags/tag154.xml" /><Relationship Id="rId9" Type="http://schemas.openxmlformats.org/officeDocument/2006/relationships/tags" Target="../tags/tag15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64.xml" /><Relationship Id="rId4" Type="http://schemas.openxmlformats.org/officeDocument/2006/relationships/image" Target="../media/image10.png" /><Relationship Id="rId5" Type="http://schemas.openxmlformats.org/officeDocument/2006/relationships/tags" Target="../tags/tag265.xml" /><Relationship Id="rId6" Type="http://schemas.openxmlformats.org/officeDocument/2006/relationships/tags" Target="../tags/tag26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67.xml" /><Relationship Id="rId4" Type="http://schemas.openxmlformats.org/officeDocument/2006/relationships/image" Target="../media/image10.png" /><Relationship Id="rId5" Type="http://schemas.openxmlformats.org/officeDocument/2006/relationships/tags" Target="../tags/tag268.xml" /><Relationship Id="rId6" Type="http://schemas.openxmlformats.org/officeDocument/2006/relationships/tags" Target="../tags/tag26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70.xml" /><Relationship Id="rId4" Type="http://schemas.openxmlformats.org/officeDocument/2006/relationships/image" Target="../media/image10.png"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audio" Target="../media/audio333.wav"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281.xml" /><Relationship Id="rId11" Type="http://schemas.openxmlformats.org/officeDocument/2006/relationships/tags" Target="../tags/tag282.xml" /><Relationship Id="rId12" Type="http://schemas.openxmlformats.org/officeDocument/2006/relationships/tags" Target="../tags/tag283.xml" /><Relationship Id="rId13" Type="http://schemas.openxmlformats.org/officeDocument/2006/relationships/tags" Target="../tags/tag284.xml" /><Relationship Id="rId14" Type="http://schemas.openxmlformats.org/officeDocument/2006/relationships/tags" Target="../tags/tag285.xml" /><Relationship Id="rId15" Type="http://schemas.openxmlformats.org/officeDocument/2006/relationships/audio" Target="../media/wind6.wav" /><Relationship Id="rId2" Type="http://schemas.openxmlformats.org/officeDocument/2006/relationships/image" Target="../media/image9.png" /><Relationship Id="rId3" Type="http://schemas.openxmlformats.org/officeDocument/2006/relationships/tags" Target="../tags/tag275.xml" /><Relationship Id="rId4" Type="http://schemas.openxmlformats.org/officeDocument/2006/relationships/image" Target="../media/image10.png" /><Relationship Id="rId5" Type="http://schemas.openxmlformats.org/officeDocument/2006/relationships/tags" Target="../tags/tag276.xml" /><Relationship Id="rId6" Type="http://schemas.openxmlformats.org/officeDocument/2006/relationships/tags" Target="../tags/tag277.xml" /><Relationship Id="rId7" Type="http://schemas.openxmlformats.org/officeDocument/2006/relationships/tags" Target="../tags/tag278.xml" /><Relationship Id="rId8" Type="http://schemas.openxmlformats.org/officeDocument/2006/relationships/tags" Target="../tags/tag279.xml" /><Relationship Id="rId9" Type="http://schemas.openxmlformats.org/officeDocument/2006/relationships/tags" Target="../tags/tag28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86.xml" /><Relationship Id="rId4" Type="http://schemas.openxmlformats.org/officeDocument/2006/relationships/image" Target="../media/image10.png" /><Relationship Id="rId5" Type="http://schemas.openxmlformats.org/officeDocument/2006/relationships/tags" Target="../tags/tag287.xml" /><Relationship Id="rId6" Type="http://schemas.openxmlformats.org/officeDocument/2006/relationships/tags" Target="../tags/tag28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89.xml" /><Relationship Id="rId4" Type="http://schemas.openxmlformats.org/officeDocument/2006/relationships/image" Target="../media/image10.png"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tags" Target="../tags/tag29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293.xml" /><Relationship Id="rId4" Type="http://schemas.openxmlformats.org/officeDocument/2006/relationships/image" Target="../media/image10.png"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audio" Target="../media/audio333.wav"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03.xml" /><Relationship Id="rId11" Type="http://schemas.openxmlformats.org/officeDocument/2006/relationships/audio" Target="../media/audio444.wav" /><Relationship Id="rId2" Type="http://schemas.openxmlformats.org/officeDocument/2006/relationships/image" Target="../media/image9.png" /><Relationship Id="rId3" Type="http://schemas.openxmlformats.org/officeDocument/2006/relationships/tags" Target="../tags/tag297.xml" /><Relationship Id="rId4" Type="http://schemas.openxmlformats.org/officeDocument/2006/relationships/image" Target="../media/image10.png"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tags" Target="../tags/tag300.xml" /><Relationship Id="rId8" Type="http://schemas.openxmlformats.org/officeDocument/2006/relationships/tags" Target="../tags/tag301.xml" /><Relationship Id="rId9" Type="http://schemas.openxmlformats.org/officeDocument/2006/relationships/tags" Target="../tags/tag30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10.xml" /><Relationship Id="rId11" Type="http://schemas.openxmlformats.org/officeDocument/2006/relationships/tags" Target="../tags/tag311.xml" /><Relationship Id="rId12" Type="http://schemas.openxmlformats.org/officeDocument/2006/relationships/tags" Target="../tags/tag312.xml" /><Relationship Id="rId13" Type="http://schemas.openxmlformats.org/officeDocument/2006/relationships/tags" Target="../tags/tag313.xml" /><Relationship Id="rId14" Type="http://schemas.openxmlformats.org/officeDocument/2006/relationships/tags" Target="../tags/tag314.xml" /><Relationship Id="rId15" Type="http://schemas.openxmlformats.org/officeDocument/2006/relationships/tags" Target="../tags/tag315.xml" /><Relationship Id="rId16" Type="http://schemas.openxmlformats.org/officeDocument/2006/relationships/tags" Target="../tags/tag316.xml" /><Relationship Id="rId17" Type="http://schemas.openxmlformats.org/officeDocument/2006/relationships/tags" Target="../tags/tag317.xml" /><Relationship Id="rId2" Type="http://schemas.openxmlformats.org/officeDocument/2006/relationships/image" Target="../media/image9.png" /><Relationship Id="rId3" Type="http://schemas.openxmlformats.org/officeDocument/2006/relationships/tags" Target="../tags/tag304.xml" /><Relationship Id="rId4" Type="http://schemas.openxmlformats.org/officeDocument/2006/relationships/image" Target="../media/image10.png" /><Relationship Id="rId5" Type="http://schemas.openxmlformats.org/officeDocument/2006/relationships/tags" Target="../tags/tag305.xml" /><Relationship Id="rId6" Type="http://schemas.openxmlformats.org/officeDocument/2006/relationships/tags" Target="../tags/tag306.xml" /><Relationship Id="rId7" Type="http://schemas.openxmlformats.org/officeDocument/2006/relationships/tags" Target="../tags/tag307.xml" /><Relationship Id="rId8" Type="http://schemas.openxmlformats.org/officeDocument/2006/relationships/tags" Target="../tags/tag308.xml" /><Relationship Id="rId9" Type="http://schemas.openxmlformats.org/officeDocument/2006/relationships/tags" Target="../tags/tag309.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24.xml" /><Relationship Id="rId11" Type="http://schemas.openxmlformats.org/officeDocument/2006/relationships/tags" Target="../tags/tag325.xml" /><Relationship Id="rId12" Type="http://schemas.openxmlformats.org/officeDocument/2006/relationships/tags" Target="../tags/tag326.xml" /><Relationship Id="rId13" Type="http://schemas.openxmlformats.org/officeDocument/2006/relationships/tags" Target="../tags/tag327.xml" /><Relationship Id="rId14" Type="http://schemas.openxmlformats.org/officeDocument/2006/relationships/tags" Target="../tags/tag328.xml" /><Relationship Id="rId15" Type="http://schemas.openxmlformats.org/officeDocument/2006/relationships/tags" Target="../tags/tag329.xml" /><Relationship Id="rId16" Type="http://schemas.openxmlformats.org/officeDocument/2006/relationships/tags" Target="../tags/tag330.xml" /><Relationship Id="rId17" Type="http://schemas.openxmlformats.org/officeDocument/2006/relationships/tags" Target="../tags/tag331.xml" /><Relationship Id="rId18" Type="http://schemas.openxmlformats.org/officeDocument/2006/relationships/tags" Target="../tags/tag332.xml" /><Relationship Id="rId19" Type="http://schemas.openxmlformats.org/officeDocument/2006/relationships/tags" Target="../tags/tag333.xml" /><Relationship Id="rId2" Type="http://schemas.openxmlformats.org/officeDocument/2006/relationships/image" Target="../media/image9.png" /><Relationship Id="rId20" Type="http://schemas.openxmlformats.org/officeDocument/2006/relationships/tags" Target="../tags/tag334.xml" /><Relationship Id="rId21" Type="http://schemas.openxmlformats.org/officeDocument/2006/relationships/tags" Target="../tags/tag335.xml" /><Relationship Id="rId22" Type="http://schemas.openxmlformats.org/officeDocument/2006/relationships/tags" Target="../tags/tag336.xml" /><Relationship Id="rId23" Type="http://schemas.openxmlformats.org/officeDocument/2006/relationships/tags" Target="../tags/tag337.xml" /><Relationship Id="rId24" Type="http://schemas.openxmlformats.org/officeDocument/2006/relationships/tags" Target="../tags/tag338.xml" /><Relationship Id="rId25" Type="http://schemas.openxmlformats.org/officeDocument/2006/relationships/tags" Target="../tags/tag339.xml" /><Relationship Id="rId26" Type="http://schemas.openxmlformats.org/officeDocument/2006/relationships/tags" Target="../tags/tag340.xml" /><Relationship Id="rId27" Type="http://schemas.openxmlformats.org/officeDocument/2006/relationships/tags" Target="../tags/tag341.xml" /><Relationship Id="rId28" Type="http://schemas.openxmlformats.org/officeDocument/2006/relationships/tags" Target="../tags/tag342.xml" /><Relationship Id="rId29" Type="http://schemas.openxmlformats.org/officeDocument/2006/relationships/tags" Target="../tags/tag343.xml" /><Relationship Id="rId3" Type="http://schemas.openxmlformats.org/officeDocument/2006/relationships/tags" Target="../tags/tag318.xml" /><Relationship Id="rId30" Type="http://schemas.openxmlformats.org/officeDocument/2006/relationships/tags" Target="../tags/tag344.xml" /><Relationship Id="rId31" Type="http://schemas.openxmlformats.org/officeDocument/2006/relationships/tags" Target="../tags/tag345.xml" /><Relationship Id="rId32" Type="http://schemas.openxmlformats.org/officeDocument/2006/relationships/tags" Target="../tags/tag346.xml" /><Relationship Id="rId33" Type="http://schemas.openxmlformats.org/officeDocument/2006/relationships/tags" Target="../tags/tag347.xml" /><Relationship Id="rId34" Type="http://schemas.openxmlformats.org/officeDocument/2006/relationships/tags" Target="../tags/tag348.xml" /><Relationship Id="rId35" Type="http://schemas.openxmlformats.org/officeDocument/2006/relationships/tags" Target="../tags/tag349.xml" /><Relationship Id="rId36" Type="http://schemas.openxmlformats.org/officeDocument/2006/relationships/audio" Target="../media/audio222.wav" /><Relationship Id="rId37" Type="http://schemas.openxmlformats.org/officeDocument/2006/relationships/audio" Target="../media/wind6.wav" /><Relationship Id="rId38" Type="http://schemas.openxmlformats.org/officeDocument/2006/relationships/audio" Target="../media/audio777.wav" /><Relationship Id="rId39" Type="http://schemas.openxmlformats.org/officeDocument/2006/relationships/audio" Target="../media/hammer5.wav" /><Relationship Id="rId4" Type="http://schemas.openxmlformats.org/officeDocument/2006/relationships/image" Target="../media/image10.png" /><Relationship Id="rId40" Type="http://schemas.openxmlformats.org/officeDocument/2006/relationships/audio" Target="../media/audio444.wav" /><Relationship Id="rId41" Type="http://schemas.openxmlformats.org/officeDocument/2006/relationships/audio" Target="../media/audio888.wav"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tags" Target="../tags/tag321.xml" /><Relationship Id="rId8" Type="http://schemas.openxmlformats.org/officeDocument/2006/relationships/tags" Target="../tags/tag322.xml" /><Relationship Id="rId9" Type="http://schemas.openxmlformats.org/officeDocument/2006/relationships/tags" Target="../tags/tag32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56.xml" /><Relationship Id="rId4" Type="http://schemas.openxmlformats.org/officeDocument/2006/relationships/image" Target="../media/image10.png" /><Relationship Id="rId5" Type="http://schemas.openxmlformats.org/officeDocument/2006/relationships/tags" Target="../tags/tag157.xml" /><Relationship Id="rId6" Type="http://schemas.openxmlformats.org/officeDocument/2006/relationships/image" Target="../media/image20.jpeg" /><Relationship Id="rId7" Type="http://schemas.openxmlformats.org/officeDocument/2006/relationships/tags" Target="../tags/tag158.xml" /><Relationship Id="rId8" Type="http://schemas.openxmlformats.org/officeDocument/2006/relationships/audio" Target="../media/audio111.wav"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350.xml" /><Relationship Id="rId4" Type="http://schemas.openxmlformats.org/officeDocument/2006/relationships/image" Target="../media/image10.png" /><Relationship Id="rId5" Type="http://schemas.openxmlformats.org/officeDocument/2006/relationships/tags" Target="../tags/tag351.xml" /><Relationship Id="rId6" Type="http://schemas.openxmlformats.org/officeDocument/2006/relationships/tags" Target="../tags/tag352.xml" /><Relationship Id="rId7" Type="http://schemas.openxmlformats.org/officeDocument/2006/relationships/tags" Target="../tags/tag35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354.xml" /><Relationship Id="rId4" Type="http://schemas.openxmlformats.org/officeDocument/2006/relationships/image" Target="../media/image10.png" /><Relationship Id="rId5" Type="http://schemas.openxmlformats.org/officeDocument/2006/relationships/tags" Target="../tags/tag355.xml" /><Relationship Id="rId6" Type="http://schemas.openxmlformats.org/officeDocument/2006/relationships/tags" Target="../tags/tag356.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357.xml" /><Relationship Id="rId4" Type="http://schemas.openxmlformats.org/officeDocument/2006/relationships/image" Target="../media/image10.png" /><Relationship Id="rId5" Type="http://schemas.openxmlformats.org/officeDocument/2006/relationships/tags" Target="../tags/tag358.xml" /><Relationship Id="rId6" Type="http://schemas.openxmlformats.org/officeDocument/2006/relationships/tags" Target="../tags/tag359.xml" /><Relationship Id="rId7" Type="http://schemas.openxmlformats.org/officeDocument/2006/relationships/tags" Target="../tags/tag36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361.xml" /><Relationship Id="rId4" Type="http://schemas.openxmlformats.org/officeDocument/2006/relationships/image" Target="../media/image10.png" /><Relationship Id="rId5" Type="http://schemas.openxmlformats.org/officeDocument/2006/relationships/tags" Target="../tags/tag362.xml" /><Relationship Id="rId6" Type="http://schemas.openxmlformats.org/officeDocument/2006/relationships/tags" Target="../tags/tag363.xml" /><Relationship Id="rId7" Type="http://schemas.openxmlformats.org/officeDocument/2006/relationships/tags" Target="../tags/tag364.xml" /><Relationship Id="rId8" Type="http://schemas.openxmlformats.org/officeDocument/2006/relationships/tags" Target="../tags/tag36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366.xml" /><Relationship Id="rId4" Type="http://schemas.openxmlformats.org/officeDocument/2006/relationships/image" Target="../media/image10.png"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tags" Target="../tags/tag37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audio" Target="../media/hammer5.wav" /><Relationship Id="rId2" Type="http://schemas.openxmlformats.org/officeDocument/2006/relationships/image" Target="../media/image9.png" /><Relationship Id="rId3" Type="http://schemas.openxmlformats.org/officeDocument/2006/relationships/tags" Target="../tags/tag371.xml" /><Relationship Id="rId4" Type="http://schemas.openxmlformats.org/officeDocument/2006/relationships/image" Target="../media/image10.png" /><Relationship Id="rId5" Type="http://schemas.openxmlformats.org/officeDocument/2006/relationships/tags" Target="../tags/tag372.xml"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 Id="rId9" Type="http://schemas.openxmlformats.org/officeDocument/2006/relationships/tags" Target="../tags/tag376.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 Target="slide26.xml" TargetMode="Internal" /><Relationship Id="rId11" Type="http://schemas.openxmlformats.org/officeDocument/2006/relationships/tags" Target="../tags/tag383.xml" /><Relationship Id="rId12" Type="http://schemas.openxmlformats.org/officeDocument/2006/relationships/tags" Target="../tags/tag384.xml" /><Relationship Id="rId13" Type="http://schemas.openxmlformats.org/officeDocument/2006/relationships/tags" Target="../tags/tag385.xml" /><Relationship Id="rId14" Type="http://schemas.openxmlformats.org/officeDocument/2006/relationships/tags" Target="../tags/tag386.xml" /><Relationship Id="rId15" Type="http://schemas.openxmlformats.org/officeDocument/2006/relationships/tags" Target="../tags/tag387.xml" /><Relationship Id="rId16" Type="http://schemas.openxmlformats.org/officeDocument/2006/relationships/tags" Target="../tags/tag388.xml" /><Relationship Id="rId17" Type="http://schemas.openxmlformats.org/officeDocument/2006/relationships/tags" Target="../tags/tag389.xml" /><Relationship Id="rId18" Type="http://schemas.openxmlformats.org/officeDocument/2006/relationships/tags" Target="../tags/tag390.xml" /><Relationship Id="rId19" Type="http://schemas.openxmlformats.org/officeDocument/2006/relationships/tags" Target="../tags/tag391.xml" /><Relationship Id="rId2" Type="http://schemas.openxmlformats.org/officeDocument/2006/relationships/image" Target="../media/image9.png" /><Relationship Id="rId20" Type="http://schemas.openxmlformats.org/officeDocument/2006/relationships/tags" Target="../tags/tag392.xml" /><Relationship Id="rId21" Type="http://schemas.openxmlformats.org/officeDocument/2006/relationships/tags" Target="../tags/tag393.xml" /><Relationship Id="rId22" Type="http://schemas.openxmlformats.org/officeDocument/2006/relationships/tags" Target="../tags/tag394.xml" /><Relationship Id="rId23" Type="http://schemas.openxmlformats.org/officeDocument/2006/relationships/audio" Target="../media/audio222.wav" /><Relationship Id="rId3" Type="http://schemas.openxmlformats.org/officeDocument/2006/relationships/tags" Target="../tags/tag377.xml" /><Relationship Id="rId4" Type="http://schemas.openxmlformats.org/officeDocument/2006/relationships/image" Target="../media/image10.png" /><Relationship Id="rId5" Type="http://schemas.openxmlformats.org/officeDocument/2006/relationships/tags" Target="../tags/tag378.xml" /><Relationship Id="rId6" Type="http://schemas.openxmlformats.org/officeDocument/2006/relationships/tags" Target="../tags/tag379.xml" /><Relationship Id="rId7" Type="http://schemas.openxmlformats.org/officeDocument/2006/relationships/tags" Target="../tags/tag380.xml" /><Relationship Id="rId8" Type="http://schemas.openxmlformats.org/officeDocument/2006/relationships/tags" Target="../tags/tag381.xml" /><Relationship Id="rId9" Type="http://schemas.openxmlformats.org/officeDocument/2006/relationships/tags" Target="../tags/tag38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395.xml" /><Relationship Id="rId4" Type="http://schemas.openxmlformats.org/officeDocument/2006/relationships/image" Target="../media/image10.png" /><Relationship Id="rId5" Type="http://schemas.openxmlformats.org/officeDocument/2006/relationships/tags" Target="../tags/tag396.xml" /><Relationship Id="rId6" Type="http://schemas.openxmlformats.org/officeDocument/2006/relationships/tags" Target="../tags/tag397.xml" /><Relationship Id="rId7" Type="http://schemas.openxmlformats.org/officeDocument/2006/relationships/tags" Target="../tags/tag398.xml" /><Relationship Id="rId8" Type="http://schemas.openxmlformats.org/officeDocument/2006/relationships/tags" Target="../tags/tag39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00.xml" /><Relationship Id="rId4" Type="http://schemas.openxmlformats.org/officeDocument/2006/relationships/image" Target="../media/image10.png" /><Relationship Id="rId5" Type="http://schemas.openxmlformats.org/officeDocument/2006/relationships/tags" Target="../tags/tag401.xml" /><Relationship Id="rId6" Type="http://schemas.openxmlformats.org/officeDocument/2006/relationships/tags" Target="../tags/tag402.xml" /><Relationship Id="rId7" Type="http://schemas.openxmlformats.org/officeDocument/2006/relationships/tags" Target="../tags/tag403.xml" /><Relationship Id="rId8" Type="http://schemas.openxmlformats.org/officeDocument/2006/relationships/audio" Target="../media/whoosh9.wav"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04.xml" /><Relationship Id="rId4" Type="http://schemas.openxmlformats.org/officeDocument/2006/relationships/image" Target="../media/image10.png" /><Relationship Id="rId5" Type="http://schemas.openxmlformats.org/officeDocument/2006/relationships/tags" Target="../tags/tag405.xml"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audio" Target="../media/wind6.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59.xml" /><Relationship Id="rId4" Type="http://schemas.openxmlformats.org/officeDocument/2006/relationships/image" Target="../media/image10.png" /><Relationship Id="rId5" Type="http://schemas.openxmlformats.org/officeDocument/2006/relationships/tags" Target="../tags/tag160.xml" /><Relationship Id="rId6" Type="http://schemas.openxmlformats.org/officeDocument/2006/relationships/image" Target="../media/image21.jpeg" /><Relationship Id="rId7" Type="http://schemas.openxmlformats.org/officeDocument/2006/relationships/tags" Target="../tags/tag161.xml" /><Relationship Id="rId8" Type="http://schemas.openxmlformats.org/officeDocument/2006/relationships/audio" Target="../media/audio222.wav"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413.xml" /><Relationship Id="rId2" Type="http://schemas.openxmlformats.org/officeDocument/2006/relationships/image" Target="../media/image9.png" /><Relationship Id="rId3" Type="http://schemas.openxmlformats.org/officeDocument/2006/relationships/tags" Target="../tags/tag408.xml" /><Relationship Id="rId4" Type="http://schemas.openxmlformats.org/officeDocument/2006/relationships/image" Target="../media/image10.png" /><Relationship Id="rId5" Type="http://schemas.openxmlformats.org/officeDocument/2006/relationships/tags" Target="../tags/tag409.xml" /><Relationship Id="rId6" Type="http://schemas.openxmlformats.org/officeDocument/2006/relationships/tags" Target="../tags/tag410.xml" /><Relationship Id="rId7" Type="http://schemas.openxmlformats.org/officeDocument/2006/relationships/hyperlink" Target="&#23731;&#38451;&#27004;&#35760;&#32451;&#20064;.doc" TargetMode="External" /><Relationship Id="rId8" Type="http://schemas.openxmlformats.org/officeDocument/2006/relationships/tags" Target="../tags/tag411.xml" /><Relationship Id="rId9" Type="http://schemas.openxmlformats.org/officeDocument/2006/relationships/tags" Target="../tags/tag41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419.xml" /><Relationship Id="rId11" Type="http://schemas.openxmlformats.org/officeDocument/2006/relationships/tags" Target="../tags/tag420.xml" /><Relationship Id="rId12" Type="http://schemas.openxmlformats.org/officeDocument/2006/relationships/tags" Target="../tags/tag421.xml" /><Relationship Id="rId13" Type="http://schemas.openxmlformats.org/officeDocument/2006/relationships/tags" Target="../tags/tag422.xml" /><Relationship Id="rId14" Type="http://schemas.openxmlformats.org/officeDocument/2006/relationships/tags" Target="../tags/tag423.xml" /><Relationship Id="rId15" Type="http://schemas.openxmlformats.org/officeDocument/2006/relationships/tags" Target="../tags/tag424.xml" /><Relationship Id="rId16" Type="http://schemas.openxmlformats.org/officeDocument/2006/relationships/image" Target="../media/image29.jpeg" /><Relationship Id="rId17" Type="http://schemas.openxmlformats.org/officeDocument/2006/relationships/tags" Target="../tags/tag425.xml" /><Relationship Id="rId2" Type="http://schemas.openxmlformats.org/officeDocument/2006/relationships/notesSlide" Target="../notesSlides/notesSlide1.xml" /><Relationship Id="rId3" Type="http://schemas.openxmlformats.org/officeDocument/2006/relationships/image" Target="../media/image9.png" /><Relationship Id="rId4" Type="http://schemas.openxmlformats.org/officeDocument/2006/relationships/tags" Target="../tags/tag414.xml" /><Relationship Id="rId5" Type="http://schemas.openxmlformats.org/officeDocument/2006/relationships/image" Target="../media/image10.png" /><Relationship Id="rId6" Type="http://schemas.openxmlformats.org/officeDocument/2006/relationships/tags" Target="../tags/tag415.xml" /><Relationship Id="rId7" Type="http://schemas.openxmlformats.org/officeDocument/2006/relationships/tags" Target="../tags/tag416.xml" /><Relationship Id="rId8" Type="http://schemas.openxmlformats.org/officeDocument/2006/relationships/tags" Target="../tags/tag417.xml" /><Relationship Id="rId9" Type="http://schemas.openxmlformats.org/officeDocument/2006/relationships/tags" Target="../tags/tag418.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audio" Target="../media/hammer5.wav" /><Relationship Id="rId2" Type="http://schemas.openxmlformats.org/officeDocument/2006/relationships/image" Target="../media/image9.png" /><Relationship Id="rId3" Type="http://schemas.openxmlformats.org/officeDocument/2006/relationships/tags" Target="../tags/tag426.xml" /><Relationship Id="rId4" Type="http://schemas.openxmlformats.org/officeDocument/2006/relationships/image" Target="../media/image10.png" /><Relationship Id="rId5" Type="http://schemas.openxmlformats.org/officeDocument/2006/relationships/tags" Target="../tags/tag427.xml" /><Relationship Id="rId6" Type="http://schemas.openxmlformats.org/officeDocument/2006/relationships/tags" Target="../tags/tag428.xml" /><Relationship Id="rId7" Type="http://schemas.openxmlformats.org/officeDocument/2006/relationships/tags" Target="../tags/tag429.xml" /><Relationship Id="rId8" Type="http://schemas.openxmlformats.org/officeDocument/2006/relationships/image" Target="../media/image30.gif" /><Relationship Id="rId9" Type="http://schemas.openxmlformats.org/officeDocument/2006/relationships/tags" Target="../tags/tag430.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436.xml" /><Relationship Id="rId2" Type="http://schemas.openxmlformats.org/officeDocument/2006/relationships/image" Target="../media/image9.png" /><Relationship Id="rId3" Type="http://schemas.openxmlformats.org/officeDocument/2006/relationships/tags" Target="../tags/tag431.xml" /><Relationship Id="rId4" Type="http://schemas.openxmlformats.org/officeDocument/2006/relationships/image" Target="../media/image10.png" /><Relationship Id="rId5" Type="http://schemas.openxmlformats.org/officeDocument/2006/relationships/tags" Target="../tags/tag432.xml" /><Relationship Id="rId6" Type="http://schemas.openxmlformats.org/officeDocument/2006/relationships/tags" Target="../tags/tag433.xml" /><Relationship Id="rId7" Type="http://schemas.openxmlformats.org/officeDocument/2006/relationships/tags" Target="../tags/tag434.xml" /><Relationship Id="rId8" Type="http://schemas.openxmlformats.org/officeDocument/2006/relationships/tags" Target="../tags/tag435.xml" /><Relationship Id="rId9" Type="http://schemas.openxmlformats.org/officeDocument/2006/relationships/image" Target="../media/image31.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443.xml" /><Relationship Id="rId11" Type="http://schemas.openxmlformats.org/officeDocument/2006/relationships/tags" Target="../tags/tag444.xml" /><Relationship Id="rId12" Type="http://schemas.openxmlformats.org/officeDocument/2006/relationships/tags" Target="../tags/tag445.xml" /><Relationship Id="rId13" Type="http://schemas.openxmlformats.org/officeDocument/2006/relationships/tags" Target="../tags/tag446.xml" /><Relationship Id="rId14" Type="http://schemas.openxmlformats.org/officeDocument/2006/relationships/tags" Target="../tags/tag447.xml" /><Relationship Id="rId2" Type="http://schemas.openxmlformats.org/officeDocument/2006/relationships/image" Target="../media/image9.png" /><Relationship Id="rId3" Type="http://schemas.openxmlformats.org/officeDocument/2006/relationships/tags" Target="../tags/tag437.xml" /><Relationship Id="rId4" Type="http://schemas.openxmlformats.org/officeDocument/2006/relationships/image" Target="../media/image10.png" /><Relationship Id="rId5" Type="http://schemas.openxmlformats.org/officeDocument/2006/relationships/tags" Target="../tags/tag438.xml" /><Relationship Id="rId6" Type="http://schemas.openxmlformats.org/officeDocument/2006/relationships/tags" Target="../tags/tag439.xml" /><Relationship Id="rId7" Type="http://schemas.openxmlformats.org/officeDocument/2006/relationships/tags" Target="../tags/tag440.xml" /><Relationship Id="rId8" Type="http://schemas.openxmlformats.org/officeDocument/2006/relationships/tags" Target="../tags/tag441.xml" /><Relationship Id="rId9" Type="http://schemas.openxmlformats.org/officeDocument/2006/relationships/tags" Target="../tags/tag44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48.xml" /><Relationship Id="rId4" Type="http://schemas.openxmlformats.org/officeDocument/2006/relationships/image" Target="../media/image10.png" /><Relationship Id="rId5" Type="http://schemas.openxmlformats.org/officeDocument/2006/relationships/tags" Target="../tags/tag449.xml" /><Relationship Id="rId6" Type="http://schemas.openxmlformats.org/officeDocument/2006/relationships/tags" Target="../tags/tag450.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51.xml" /><Relationship Id="rId4" Type="http://schemas.openxmlformats.org/officeDocument/2006/relationships/image" Target="../media/image10.png" /><Relationship Id="rId5" Type="http://schemas.openxmlformats.org/officeDocument/2006/relationships/tags" Target="../tags/tag452.xml" /><Relationship Id="rId6" Type="http://schemas.openxmlformats.org/officeDocument/2006/relationships/tags" Target="../tags/tag45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54.xml" /><Relationship Id="rId4" Type="http://schemas.openxmlformats.org/officeDocument/2006/relationships/image" Target="../media/image10.png" /><Relationship Id="rId5" Type="http://schemas.openxmlformats.org/officeDocument/2006/relationships/tags" Target="../tags/tag455.xml" /><Relationship Id="rId6" Type="http://schemas.openxmlformats.org/officeDocument/2006/relationships/tags" Target="../tags/tag456.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57.xml" /><Relationship Id="rId4" Type="http://schemas.openxmlformats.org/officeDocument/2006/relationships/image" Target="../media/image10.png" /><Relationship Id="rId5" Type="http://schemas.openxmlformats.org/officeDocument/2006/relationships/tags" Target="../tags/tag458.xml" /><Relationship Id="rId6" Type="http://schemas.openxmlformats.org/officeDocument/2006/relationships/tags" Target="../tags/tag459.xml" /><Relationship Id="rId7" Type="http://schemas.openxmlformats.org/officeDocument/2006/relationships/tags" Target="../tags/tag460.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61.xml" /><Relationship Id="rId4" Type="http://schemas.openxmlformats.org/officeDocument/2006/relationships/image" Target="../media/image10.png" /><Relationship Id="rId5" Type="http://schemas.openxmlformats.org/officeDocument/2006/relationships/tags" Target="../tags/tag462.xml" /><Relationship Id="rId6" Type="http://schemas.openxmlformats.org/officeDocument/2006/relationships/tags" Target="../tags/tag463.xml" /><Relationship Id="rId7" Type="http://schemas.openxmlformats.org/officeDocument/2006/relationships/tags" Target="../tags/tag46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62.xml" /><Relationship Id="rId4" Type="http://schemas.openxmlformats.org/officeDocument/2006/relationships/image" Target="../media/image10.png" /><Relationship Id="rId5" Type="http://schemas.openxmlformats.org/officeDocument/2006/relationships/tags" Target="../tags/tag163.xml" /><Relationship Id="rId6" Type="http://schemas.openxmlformats.org/officeDocument/2006/relationships/image" Target="../media/image22.jpeg" /><Relationship Id="rId7" Type="http://schemas.openxmlformats.org/officeDocument/2006/relationships/tags" Target="../tags/tag164.xml" /><Relationship Id="rId8" Type="http://schemas.openxmlformats.org/officeDocument/2006/relationships/audio" Target="../media/audio111.wav"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65.xml" /><Relationship Id="rId4" Type="http://schemas.openxmlformats.org/officeDocument/2006/relationships/image" Target="../media/image10.png" /><Relationship Id="rId5" Type="http://schemas.openxmlformats.org/officeDocument/2006/relationships/tags" Target="../tags/tag466.xml" /><Relationship Id="rId6" Type="http://schemas.openxmlformats.org/officeDocument/2006/relationships/tags" Target="../tags/tag467.xml" /><Relationship Id="rId7" Type="http://schemas.openxmlformats.org/officeDocument/2006/relationships/tags" Target="../tags/tag468.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69.xml" /><Relationship Id="rId4" Type="http://schemas.openxmlformats.org/officeDocument/2006/relationships/image" Target="../media/image10.png" /><Relationship Id="rId5" Type="http://schemas.openxmlformats.org/officeDocument/2006/relationships/tags" Target="../tags/tag470.xml" /><Relationship Id="rId6" Type="http://schemas.openxmlformats.org/officeDocument/2006/relationships/tags" Target="../tags/tag471.xml" /><Relationship Id="rId7" Type="http://schemas.openxmlformats.org/officeDocument/2006/relationships/tags" Target="../tags/tag47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473.xml" /><Relationship Id="rId4" Type="http://schemas.openxmlformats.org/officeDocument/2006/relationships/image" Target="../media/image10.png" /><Relationship Id="rId5" Type="http://schemas.openxmlformats.org/officeDocument/2006/relationships/tags" Target="../tags/tag474.xml" /><Relationship Id="rId6" Type="http://schemas.openxmlformats.org/officeDocument/2006/relationships/image" Target="../media/image32.png" /><Relationship Id="rId7" Type="http://schemas.openxmlformats.org/officeDocument/2006/relationships/tags" Target="../tags/tag47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65.xml" /><Relationship Id="rId4" Type="http://schemas.openxmlformats.org/officeDocument/2006/relationships/image" Target="../media/image10.png" /><Relationship Id="rId5" Type="http://schemas.openxmlformats.org/officeDocument/2006/relationships/tags" Target="../tags/tag166.xml" /><Relationship Id="rId6" Type="http://schemas.openxmlformats.org/officeDocument/2006/relationships/image" Target="../media/image23.jpeg" /><Relationship Id="rId7" Type="http://schemas.openxmlformats.org/officeDocument/2006/relationships/tags" Target="../tags/tag167.xml" /><Relationship Id="rId8" Type="http://schemas.openxmlformats.org/officeDocument/2006/relationships/tags" Target="../tags/tag1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69.xml" /><Relationship Id="rId4" Type="http://schemas.openxmlformats.org/officeDocument/2006/relationships/image" Target="../media/image10.png" /><Relationship Id="rId5" Type="http://schemas.openxmlformats.org/officeDocument/2006/relationships/tags" Target="../tags/tag170.xml" /><Relationship Id="rId6" Type="http://schemas.openxmlformats.org/officeDocument/2006/relationships/image" Target="../media/image24.jpeg" /><Relationship Id="rId7" Type="http://schemas.openxmlformats.org/officeDocument/2006/relationships/tags" Target="../tags/tag171.xml" /><Relationship Id="rId8" Type="http://schemas.openxmlformats.org/officeDocument/2006/relationships/tags" Target="../tags/tag1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9.png" /><Relationship Id="rId3" Type="http://schemas.openxmlformats.org/officeDocument/2006/relationships/tags" Target="../tags/tag173.xml" /><Relationship Id="rId4" Type="http://schemas.openxmlformats.org/officeDocument/2006/relationships/image" Target="../media/image10.png"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3074"/>
          <p:cNvSpPr/>
          <p:nvPr/>
        </p:nvSpPr>
        <p:spPr>
          <a:xfrm>
            <a:off x="5376545" y="1979295"/>
            <a:ext cx="972185" cy="2553335"/>
          </a:xfrm>
          <a:prstGeom prst="rect">
            <a:avLst/>
          </a:prstGeom>
          <a:noFill/>
          <a:ln w="9525">
            <a:noFill/>
          </a:ln>
        </p:spPr>
        <p:txBody>
          <a:bodyPr wrap="square" anchor="ctr">
            <a:spAutoFit/>
          </a:bodyPr>
          <a:lstStyle/>
          <a:p>
            <a:pPr algn="ctr"/>
            <a:r>
              <a:rPr lang="zh-CN" altLang="en-US" sz="4000" b="1">
                <a:solidFill>
                  <a:srgbClr val="000000"/>
                </a:solidFill>
                <a:latin typeface="Times New Roman" panose="02020603050405020304" pitchFamily="18" charset="0"/>
                <a:ea typeface="华文新魏" pitchFamily="2" charset="-122"/>
              </a:rPr>
              <a:t>范仲淹</a:t>
            </a:r>
            <a:endParaRPr lang="zh-CN" altLang="en-US" sz="4000" b="1">
              <a:solidFill>
                <a:srgbClr val="000000"/>
              </a:solidFill>
              <a:latin typeface="Times New Roman" panose="02020603050405020304" pitchFamily="18" charset="0"/>
              <a:ea typeface="华文新魏" pitchFamily="2" charset="-122"/>
            </a:endParaRPr>
          </a:p>
          <a:p>
            <a:pPr algn="ctr"/>
            <a:endParaRPr lang="zh-CN" altLang="en-US" sz="4000" b="1">
              <a:solidFill>
                <a:srgbClr val="000000"/>
              </a:solidFill>
              <a:latin typeface="Times New Roman" panose="02020603050405020304" pitchFamily="18" charset="0"/>
              <a:ea typeface="华文新魏" pitchFamily="2" charset="-122"/>
            </a:endParaRPr>
          </a:p>
        </p:txBody>
      </p:sp>
      <p:sp>
        <p:nvSpPr>
          <p:cNvPr id="6" name="竖排内容占位符 5"/>
          <p:cNvSpPr>
            <a:spLocks noGrp="1"/>
          </p:cNvSpPr>
          <p:nvPr>
            <p:ph orient="vert" sz="quarter" idx="14"/>
            <p:custDataLst>
              <p:tags r:id="rId2"/>
            </p:custDataLst>
          </p:nvPr>
        </p:nvSpPr>
        <p:spPr>
          <a:xfrm>
            <a:off x="6555105" y="530860"/>
            <a:ext cx="1497965" cy="3806190"/>
          </a:xfrm>
        </p:spPr>
        <p:txBody>
          <a:bodyPr>
            <a:normAutofit/>
          </a:bodyPr>
          <a:lstStyle/>
          <a:p>
            <a:pPr marL="0" algn="r">
              <a:lnSpc>
                <a:spcPct val="100000"/>
              </a:lnSpc>
              <a:spcBef>
                <a:spcPct val="0"/>
              </a:spcBef>
              <a:spcAft>
                <a:spcPct val="0"/>
              </a:spcAft>
              <a:buClrTx/>
              <a:buSzTx/>
              <a:buFontTx/>
              <a:buNone/>
            </a:pPr>
            <a:r>
              <a:rPr lang="zh-CN" altLang="en-US" sz="6700" b="1" spc="200">
                <a:solidFill>
                  <a:schemeClr val="accent1">
                    <a:lumMod val="75000"/>
                  </a:schemeClr>
                </a:solidFill>
                <a:ea typeface="汉仪尚巍手书W" panose="00020600040101010101" pitchFamily="18" charset="-122"/>
                <a:cs typeface="+mj-cs"/>
              </a:rPr>
              <a:t>岳阳楼</a:t>
            </a:r>
            <a:r>
              <a:rPr lang="zh-CN" altLang="en-US" sz="6700" b="1" spc="200">
                <a:solidFill>
                  <a:schemeClr val="accent1">
                    <a:lumMod val="75000"/>
                  </a:schemeClr>
                </a:solidFill>
                <a:ea typeface="汉仪尚巍手书W" panose="00020600040101010101" pitchFamily="18" charset="-122"/>
                <a:cs typeface="+mj-cs"/>
                <a:sym typeface="+mn-ea"/>
              </a:rPr>
              <a:t>记</a:t>
            </a:r>
            <a:endParaRPr lang="zh-CN" altLang="en-US" sz="3700">
              <a:solidFill>
                <a:schemeClr val="accent1">
                  <a:lumMod val="75000"/>
                </a:schemeClr>
              </a:solidFill>
            </a:endParaRPr>
          </a:p>
          <a:p>
            <a:pPr marL="0" algn="r">
              <a:lnSpc>
                <a:spcPct val="100000"/>
              </a:lnSpc>
              <a:spcBef>
                <a:spcPct val="0"/>
              </a:spcBef>
              <a:spcAft>
                <a:spcPct val="0"/>
              </a:spcAft>
              <a:buClrTx/>
              <a:buSzTx/>
              <a:buFontTx/>
              <a:buNone/>
            </a:pPr>
            <a:endParaRPr lang="zh-CN" altLang="en-US" sz="3700" spc="200">
              <a:solidFill>
                <a:schemeClr val="accent1">
                  <a:lumMod val="75000"/>
                </a:schemeClr>
              </a:solidFill>
              <a:ea typeface="汉仪尚巍手书W" panose="00020600040101010101" pitchFamily="18" charset="-122"/>
              <a:cs typeface="+mj-cs"/>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2290" name="文本框 12289"/>
          <p:cNvSpPr txBox="1"/>
          <p:nvPr/>
        </p:nvSpPr>
        <p:spPr>
          <a:xfrm>
            <a:off x="53975" y="1250950"/>
            <a:ext cx="9144000" cy="1322070"/>
          </a:xfrm>
          <a:prstGeom prst="rect">
            <a:avLst/>
          </a:prstGeom>
          <a:noFill/>
          <a:ln w="9525">
            <a:noFill/>
          </a:ln>
        </p:spPr>
        <p:txBody>
          <a:bodyPr anchor="t">
            <a:spAutoFit/>
          </a:bodyPr>
          <a:lstStyle/>
          <a:p>
            <a:pPr>
              <a:spcBef>
                <a:spcPct val="50000"/>
              </a:spcBef>
            </a:pPr>
            <a:r>
              <a:rPr lang="zh-CN" altLang="en-US" sz="4000" b="1">
                <a:solidFill>
                  <a:srgbClr val="000000"/>
                </a:solidFill>
                <a:latin typeface="隶书" charset="0"/>
                <a:ea typeface="黑体" pitchFamily="2" charset="-122"/>
                <a:cs typeface="隶书" charset="0"/>
              </a:rPr>
              <a:t>记</a:t>
            </a:r>
            <a:r>
              <a:rPr lang="en-US" altLang="zh-CN" sz="4000" b="1">
                <a:solidFill>
                  <a:srgbClr val="000000"/>
                </a:solidFill>
                <a:latin typeface="隶书" charset="0"/>
                <a:ea typeface="黑体" pitchFamily="2" charset="-122"/>
                <a:cs typeface="隶书" charset="0"/>
              </a:rPr>
              <a:t>:</a:t>
            </a:r>
            <a:r>
              <a:rPr lang="zh-CN" altLang="en-US" sz="4000">
                <a:solidFill>
                  <a:srgbClr val="000000"/>
                </a:solidFill>
                <a:latin typeface="隶书" charset="0"/>
                <a:ea typeface="黑体" pitchFamily="2" charset="-122"/>
                <a:cs typeface="隶书" charset="0"/>
              </a:rPr>
              <a:t>一种不定体，作者对现实生活中的某个事物有所感受</a:t>
            </a:r>
            <a:r>
              <a:rPr lang="en-US" altLang="zh-CN" sz="4000">
                <a:solidFill>
                  <a:srgbClr val="000000"/>
                </a:solidFill>
                <a:latin typeface="隶书" charset="0"/>
                <a:ea typeface="黑体" pitchFamily="2" charset="-122"/>
                <a:cs typeface="隶书" charset="0"/>
              </a:rPr>
              <a:t>,</a:t>
            </a:r>
            <a:r>
              <a:rPr lang="zh-CN" altLang="en-US" sz="4000">
                <a:solidFill>
                  <a:srgbClr val="000000"/>
                </a:solidFill>
                <a:latin typeface="隶书" charset="0"/>
                <a:ea typeface="黑体" pitchFamily="2" charset="-122"/>
                <a:cs typeface="隶书" charset="0"/>
              </a:rPr>
              <a:t>写出来都可以叫记。</a:t>
            </a:r>
            <a:endParaRPr lang="zh-CN" altLang="en-US" sz="4000">
              <a:solidFill>
                <a:srgbClr val="000000"/>
              </a:solidFill>
              <a:latin typeface="隶书" charset="0"/>
              <a:ea typeface="黑体" pitchFamily="2" charset="-122"/>
              <a:cs typeface="隶书" charset="0"/>
            </a:endParaRPr>
          </a:p>
        </p:txBody>
      </p:sp>
      <p:sp>
        <p:nvSpPr>
          <p:cNvPr id="12291" name="文本框 12290"/>
          <p:cNvSpPr txBox="1"/>
          <p:nvPr/>
        </p:nvSpPr>
        <p:spPr>
          <a:xfrm>
            <a:off x="369570" y="4562158"/>
            <a:ext cx="8893175" cy="1322070"/>
          </a:xfrm>
          <a:prstGeom prst="rect">
            <a:avLst/>
          </a:prstGeom>
          <a:noFill/>
          <a:ln w="9525">
            <a:noFill/>
          </a:ln>
        </p:spPr>
        <p:txBody>
          <a:bodyPr anchor="t">
            <a:spAutoFit/>
          </a:bodyPr>
          <a:lstStyle/>
          <a:p>
            <a:pPr>
              <a:spcBef>
                <a:spcPct val="50000"/>
              </a:spcBef>
            </a:pPr>
            <a:r>
              <a:rPr lang="zh-CN" altLang="en-US" sz="3200" b="1">
                <a:solidFill>
                  <a:srgbClr val="000000"/>
                </a:solidFill>
                <a:latin typeface="隶书" charset="0"/>
                <a:ea typeface="黑体" pitchFamily="2" charset="-122"/>
                <a:cs typeface="隶书" charset="0"/>
              </a:rPr>
              <a:t>叙事：</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桃花源记</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    说明：</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核舟记</a:t>
            </a:r>
            <a:r>
              <a:rPr lang="en-US" altLang="zh-CN" sz="3200" b="1">
                <a:solidFill>
                  <a:srgbClr val="000000"/>
                </a:solidFill>
                <a:latin typeface="隶书" charset="0"/>
                <a:ea typeface="黑体" pitchFamily="2" charset="-122"/>
                <a:cs typeface="隶书" charset="0"/>
              </a:rPr>
              <a:t>》</a:t>
            </a:r>
            <a:endParaRPr lang="en-US" altLang="zh-CN" sz="3200" b="1">
              <a:solidFill>
                <a:srgbClr val="000000"/>
              </a:solidFill>
              <a:latin typeface="隶书" charset="0"/>
              <a:ea typeface="黑体" pitchFamily="2" charset="-122"/>
              <a:cs typeface="隶书" charset="0"/>
            </a:endParaRPr>
          </a:p>
          <a:p>
            <a:pPr>
              <a:spcBef>
                <a:spcPct val="50000"/>
              </a:spcBef>
            </a:pPr>
            <a:r>
              <a:rPr lang="zh-CN" altLang="en-US" sz="3200" b="1">
                <a:solidFill>
                  <a:srgbClr val="000000"/>
                </a:solidFill>
                <a:latin typeface="隶书" charset="0"/>
                <a:ea typeface="黑体" pitchFamily="2" charset="-122"/>
                <a:cs typeface="隶书" charset="0"/>
              </a:rPr>
              <a:t>写景：</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小石潭记</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言志：</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岳阳楼记</a:t>
            </a:r>
            <a:r>
              <a:rPr lang="en-US" altLang="zh-CN" sz="3200" b="1">
                <a:solidFill>
                  <a:srgbClr val="000000"/>
                </a:solidFill>
                <a:latin typeface="隶书" charset="0"/>
                <a:ea typeface="黑体" pitchFamily="2" charset="-122"/>
                <a:cs typeface="隶书" charset="0"/>
              </a:rPr>
              <a:t>》</a:t>
            </a:r>
            <a:endParaRPr lang="en-US" altLang="zh-CN" sz="3200" b="1">
              <a:solidFill>
                <a:srgbClr val="000000"/>
              </a:solidFill>
              <a:latin typeface="隶书" charset="0"/>
              <a:ea typeface="黑体" pitchFamily="2" charset="-122"/>
              <a:cs typeface="隶书" charset="0"/>
            </a:endParaRPr>
          </a:p>
        </p:txBody>
      </p:sp>
      <p:sp>
        <p:nvSpPr>
          <p:cNvPr id="12292" name="文本框 12291"/>
          <p:cNvSpPr txBox="1"/>
          <p:nvPr/>
        </p:nvSpPr>
        <p:spPr>
          <a:xfrm>
            <a:off x="0" y="2562225"/>
            <a:ext cx="8839200" cy="1814830"/>
          </a:xfrm>
          <a:prstGeom prst="rect">
            <a:avLst/>
          </a:prstGeom>
          <a:noFill/>
          <a:ln w="9525">
            <a:noFill/>
          </a:ln>
        </p:spPr>
        <p:txBody>
          <a:bodyPr anchor="t">
            <a:spAutoFit/>
          </a:bodyPr>
          <a:lstStyle/>
          <a:p>
            <a:r>
              <a:rPr lang="zh-CN" altLang="en-US" sz="4000">
                <a:solidFill>
                  <a:srgbClr val="000000"/>
                </a:solidFill>
                <a:latin typeface="隶书" charset="0"/>
                <a:ea typeface="隶书" pitchFamily="49" charset="-122"/>
                <a:cs typeface="隶书" charset="0"/>
              </a:rPr>
              <a:t>    </a:t>
            </a:r>
            <a:r>
              <a:rPr lang="zh-CN" altLang="en-US" sz="3600" b="1">
                <a:solidFill>
                  <a:srgbClr val="000000"/>
                </a:solidFill>
                <a:latin typeface="隶书" charset="0"/>
                <a:ea typeface="隶书" pitchFamily="49" charset="-122"/>
                <a:cs typeface="隶书" charset="0"/>
              </a:rPr>
              <a:t>一类是寓情理于事、景、物的描述之中；另一类由事、景、物的描述中，自然生发出情理，卒章显志。</a:t>
            </a:r>
            <a:endParaRPr lang="zh-CN" altLang="en-US" sz="3600" b="1">
              <a:solidFill>
                <a:srgbClr val="000000"/>
              </a:solidFill>
              <a:latin typeface="隶书" charset="0"/>
              <a:ea typeface="隶书" pitchFamily="49" charset="-122"/>
              <a:cs typeface="隶书" charset="0"/>
            </a:endParaRPr>
          </a:p>
        </p:txBody>
      </p:sp>
      <p:sp>
        <p:nvSpPr>
          <p:cNvPr id="2" name="矩形 12292"/>
          <p:cNvSpPr/>
          <p:nvPr/>
        </p:nvSpPr>
        <p:spPr>
          <a:xfrm>
            <a:off x="2184400" y="137795"/>
            <a:ext cx="4775200" cy="922020"/>
          </a:xfrm>
          <a:prstGeom prst="rect">
            <a:avLst/>
          </a:prstGeom>
          <a:noFill/>
          <a:ln w="9525">
            <a:noFill/>
          </a:ln>
        </p:spPr>
        <p:txBody>
          <a:bodyPr anchor="t">
            <a:spAutoFit/>
          </a:bodyPr>
          <a:lstStyle/>
          <a:p>
            <a:r>
              <a:rPr lang="zh-CN" altLang="en-US" sz="5400" b="1">
                <a:solidFill>
                  <a:schemeClr val="accent1">
                    <a:lumMod val="75000"/>
                  </a:schemeClr>
                </a:solidFill>
                <a:latin typeface="隶书" charset="0"/>
                <a:ea typeface="黑体" pitchFamily="2" charset="-122"/>
                <a:cs typeface="隶书" charset="0"/>
              </a:rPr>
              <a:t>复习“记”文</a:t>
            </a:r>
            <a:endParaRPr lang="zh-CN" altLang="en-US" sz="5400" b="1">
              <a:solidFill>
                <a:schemeClr val="accent1">
                  <a:lumMod val="75000"/>
                </a:schemeClr>
              </a:solidFill>
              <a:latin typeface="隶书" charset="0"/>
              <a:ea typeface="黑体" pitchFamily="2" charset="-122"/>
              <a:cs typeface="隶书" charset="0"/>
            </a:endParaRPr>
          </a:p>
        </p:txBody>
      </p:sp>
    </p:spTree>
    <p:custDataLst>
      <p:tags r:id="rId6"/>
    </p:custData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0-#ppt_w/2"/>
                                          </p:val>
                                        </p:tav>
                                        <p:tav tm="100000">
                                          <p:val>
                                            <p:strVal val="#ppt_x"/>
                                          </p:val>
                                        </p:tav>
                                      </p:tavLst>
                                    </p:anim>
                                    <p:anim calcmode="lin" valueType="num">
                                      <p:cBhvr additive="base">
                                        <p:cTn id="8" dur="500" fill="hold"/>
                                        <p:tgtEl>
                                          <p:spTgt spid="1229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2"/>
                                        </p:tgtEl>
                                        <p:attrNameLst>
                                          <p:attrName>style.visibility</p:attrName>
                                        </p:attrNameLst>
                                      </p:cBhvr>
                                      <p:to>
                                        <p:strVal val="visible"/>
                                      </p:to>
                                    </p:set>
                                    <p:anim calcmode="lin" valueType="num">
                                      <p:cBhvr additive="base">
                                        <p:cTn id="13" dur="500" fill="hold"/>
                                        <p:tgtEl>
                                          <p:spTgt spid="12292"/>
                                        </p:tgtEl>
                                        <p:attrNameLst>
                                          <p:attrName>ppt_x</p:attrName>
                                        </p:attrNameLst>
                                      </p:cBhvr>
                                      <p:tavLst>
                                        <p:tav tm="0">
                                          <p:val>
                                            <p:strVal val="0-#ppt_w/2"/>
                                          </p:val>
                                        </p:tav>
                                        <p:tav tm="100000">
                                          <p:val>
                                            <p:strVal val="#ppt_x"/>
                                          </p:val>
                                        </p:tav>
                                      </p:tavLst>
                                    </p:anim>
                                    <p:anim calcmode="lin" valueType="num">
                                      <p:cBhvr additive="base">
                                        <p:cTn id="14" dur="500" fill="hold"/>
                                        <p:tgtEl>
                                          <p:spTgt spid="1229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291"/>
                                        </p:tgtEl>
                                        <p:attrNameLst>
                                          <p:attrName>style.visibility</p:attrName>
                                        </p:attrNameLst>
                                      </p:cBhvr>
                                      <p:to>
                                        <p:strVal val="visible"/>
                                      </p:to>
                                    </p:set>
                                    <p:anim calcmode="lin" valueType="num">
                                      <p:cBhvr additive="base">
                                        <p:cTn id="19" dur="500" fill="hold"/>
                                        <p:tgtEl>
                                          <p:spTgt spid="12291"/>
                                        </p:tgtEl>
                                        <p:attrNameLst>
                                          <p:attrName>ppt_x</p:attrName>
                                        </p:attrNameLst>
                                      </p:cBhvr>
                                      <p:tavLst>
                                        <p:tav tm="0">
                                          <p:val>
                                            <p:strVal val="0-#ppt_w/2"/>
                                          </p:val>
                                        </p:tav>
                                        <p:tav tm="100000">
                                          <p:val>
                                            <p:strVal val="#ppt_x"/>
                                          </p:val>
                                        </p:tav>
                                      </p:tavLst>
                                    </p:anim>
                                    <p:anim calcmode="lin" valueType="num">
                                      <p:cBhvr additive="base">
                                        <p:cTn id="20" dur="500" fill="hold"/>
                                        <p:tgtEl>
                                          <p:spTgt spid="122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P spid="1229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3313" name="矩形 13313" descr="sf_2004122121011"/>
          <p:cNvSpPr/>
          <p:nvPr/>
        </p:nvSpPr>
        <p:spPr>
          <a:xfrm>
            <a:off x="1195070" y="979170"/>
            <a:ext cx="3048000" cy="533400"/>
          </a:xfrm>
          <a:prstGeom prst="rect">
            <a:avLst/>
          </a:prstGeom>
        </p:spPr>
        <p:txBody>
          <a:bodyPr wrap="none" fromWordArt="1">
            <a:prstTxWarp prst="textPlain">
              <a:avLst>
                <a:gd name="adj" fmla="val 50000"/>
              </a:avLst>
            </a:prstTxWarp>
            <a:normAutofit fontScale="70000"/>
          </a:bodyPr>
          <a:lstStyle/>
          <a:p>
            <a:pPr algn="ctr"/>
            <a:r>
              <a:rPr lang="zh-CN" altLang="en-US" sz="3600" b="1">
                <a:ln w="25400" cap="flat" cmpd="sng">
                  <a:solidFill>
                    <a:srgbClr val="000000"/>
                  </a:solidFill>
                  <a:prstDash val="solid"/>
                  <a:round/>
                  <a:headEnd type="none" w="med" len="med"/>
                  <a:tailEnd type="none" w="med" len="med"/>
                </a:ln>
                <a:blipFill rotWithShape="1">
                  <a:blip r:embed="rId6"/>
                  <a:stretch>
                    <a:fillRect/>
                  </a:stretch>
                </a:blipFill>
                <a:latin typeface="隶书" charset="0"/>
                <a:ea typeface="隶书" charset="0"/>
              </a:rPr>
              <a:t>诵读感文意</a:t>
            </a:r>
            <a:endParaRPr lang="zh-CN" altLang="en-US" sz="3600" b="1">
              <a:ln w="25400" cap="flat" cmpd="sng">
                <a:solidFill>
                  <a:srgbClr val="000000"/>
                </a:solidFill>
                <a:prstDash val="solid"/>
                <a:round/>
                <a:headEnd type="none" w="med" len="med"/>
                <a:tailEnd type="none" w="med" len="med"/>
              </a:ln>
              <a:blipFill rotWithShape="1">
                <a:blip r:embed="rId6"/>
                <a:stretch>
                  <a:fillRect/>
                </a:stretch>
              </a:blipFill>
              <a:latin typeface="隶书" charset="0"/>
              <a:ea typeface="隶书" charset="0"/>
            </a:endParaRPr>
          </a:p>
        </p:txBody>
      </p:sp>
      <p:sp>
        <p:nvSpPr>
          <p:cNvPr id="13314" name="文本框 13314"/>
          <p:cNvSpPr txBox="1"/>
          <p:nvPr/>
        </p:nvSpPr>
        <p:spPr>
          <a:xfrm>
            <a:off x="3505200" y="1772285"/>
            <a:ext cx="5257800" cy="521970"/>
          </a:xfrm>
          <a:prstGeom prst="rect">
            <a:avLst/>
          </a:prstGeom>
          <a:noFill/>
          <a:ln w="9525">
            <a:noFill/>
          </a:ln>
        </p:spPr>
        <p:txBody>
          <a:bodyPr anchor="t">
            <a:spAutoFit/>
          </a:bodyPr>
          <a:lstStyle/>
          <a:p>
            <a:pPr>
              <a:spcBef>
                <a:spcPct val="50000"/>
              </a:spcBef>
            </a:pPr>
            <a:r>
              <a:rPr lang="zh-CN" altLang="en-US" sz="2800" b="1">
                <a:solidFill>
                  <a:srgbClr val="000000"/>
                </a:solidFill>
                <a:latin typeface="隶书" charset="0"/>
                <a:ea typeface="楷体_GB2312" pitchFamily="49" charset="-122"/>
                <a:cs typeface="隶书" charset="0"/>
              </a:rPr>
              <a:t>——书读百遍，其义自见</a:t>
            </a:r>
            <a:endParaRPr lang="zh-CN" altLang="en-US" sz="2800" b="1">
              <a:solidFill>
                <a:srgbClr val="000000"/>
              </a:solidFill>
              <a:latin typeface="隶书" charset="0"/>
              <a:ea typeface="楷体_GB2312" pitchFamily="49" charset="-122"/>
              <a:cs typeface="隶书" charset="0"/>
            </a:endParaRPr>
          </a:p>
        </p:txBody>
      </p:sp>
      <p:pic>
        <p:nvPicPr>
          <p:cNvPr id="13315" name="图片 13315" descr="hua1"/>
          <p:cNvPicPr>
            <a:picLocks noChangeAspect="1"/>
          </p:cNvPicPr>
          <p:nvPr/>
        </p:nvPicPr>
        <p:blipFill>
          <a:blip r:embed="rId7"/>
          <a:stretch>
            <a:fillRect/>
          </a:stretch>
        </p:blipFill>
        <p:spPr>
          <a:xfrm>
            <a:off x="381000" y="4251325"/>
            <a:ext cx="2590800" cy="2332038"/>
          </a:xfrm>
          <a:prstGeom prst="rect">
            <a:avLst/>
          </a:prstGeom>
          <a:noFill/>
          <a:ln w="9525">
            <a:noFill/>
          </a:ln>
        </p:spPr>
      </p:pic>
      <p:sp>
        <p:nvSpPr>
          <p:cNvPr id="13317" name="文本框 13317"/>
          <p:cNvSpPr txBox="1"/>
          <p:nvPr>
            <p:custDataLst>
              <p:tags r:id="rId8"/>
            </p:custDataLst>
          </p:nvPr>
        </p:nvSpPr>
        <p:spPr>
          <a:xfrm>
            <a:off x="2743200" y="2667000"/>
            <a:ext cx="3657600" cy="583565"/>
          </a:xfrm>
          <a:prstGeom prst="rect">
            <a:avLst/>
          </a:prstGeom>
          <a:noFill/>
          <a:ln w="9525">
            <a:noFill/>
          </a:ln>
        </p:spPr>
        <p:txBody>
          <a:bodyPr anchor="t">
            <a:spAutoFit/>
          </a:bodyPr>
          <a:lstStyle/>
          <a:p>
            <a:pPr>
              <a:spcBef>
                <a:spcPct val="50000"/>
              </a:spcBef>
            </a:pPr>
            <a:r>
              <a:rPr lang="zh-CN" altLang="en-US" sz="3200" b="1">
                <a:solidFill>
                  <a:schemeClr val="dk1"/>
                </a:solidFill>
                <a:latin typeface="隶书" charset="0"/>
                <a:ea typeface="隶书" charset="0"/>
              </a:rPr>
              <a:t>一要读得准确；</a:t>
            </a:r>
            <a:endParaRPr lang="zh-CN" altLang="en-US" sz="3200" b="1">
              <a:solidFill>
                <a:schemeClr val="dk1"/>
              </a:solidFill>
              <a:latin typeface="隶书" charset="0"/>
              <a:ea typeface="隶书" charset="0"/>
            </a:endParaRPr>
          </a:p>
        </p:txBody>
      </p:sp>
      <p:pic>
        <p:nvPicPr>
          <p:cNvPr id="13318" name="图片 13318" descr="fuhao7"/>
          <p:cNvPicPr>
            <a:picLocks noChangeAspect="1"/>
          </p:cNvPicPr>
          <p:nvPr/>
        </p:nvPicPr>
        <p:blipFill>
          <a:blip r:embed="rId9"/>
          <a:stretch>
            <a:fillRect/>
          </a:stretch>
        </p:blipFill>
        <p:spPr>
          <a:xfrm>
            <a:off x="2362200" y="2819400"/>
            <a:ext cx="304800" cy="304800"/>
          </a:xfrm>
          <a:prstGeom prst="rect">
            <a:avLst/>
          </a:prstGeom>
          <a:noFill/>
          <a:ln w="9525">
            <a:noFill/>
          </a:ln>
        </p:spPr>
      </p:pic>
      <p:sp>
        <p:nvSpPr>
          <p:cNvPr id="13320" name="文本框 13320"/>
          <p:cNvSpPr txBox="1"/>
          <p:nvPr>
            <p:custDataLst>
              <p:tags r:id="rId10"/>
            </p:custDataLst>
          </p:nvPr>
        </p:nvSpPr>
        <p:spPr>
          <a:xfrm>
            <a:off x="4038600" y="3733800"/>
            <a:ext cx="3657600" cy="583565"/>
          </a:xfrm>
          <a:prstGeom prst="rect">
            <a:avLst/>
          </a:prstGeom>
          <a:noFill/>
          <a:ln w="9525">
            <a:noFill/>
          </a:ln>
        </p:spPr>
        <p:txBody>
          <a:bodyPr anchor="t">
            <a:spAutoFit/>
          </a:bodyPr>
          <a:lstStyle/>
          <a:p>
            <a:pPr>
              <a:spcBef>
                <a:spcPct val="50000"/>
              </a:spcBef>
            </a:pPr>
            <a:r>
              <a:rPr lang="zh-CN" altLang="en-US" sz="3200" b="1">
                <a:solidFill>
                  <a:schemeClr val="dk1"/>
                </a:solidFill>
                <a:latin typeface="隶书" charset="0"/>
                <a:ea typeface="隶书" charset="0"/>
              </a:rPr>
              <a:t>二要读得顺畅；</a:t>
            </a:r>
            <a:endParaRPr lang="zh-CN" altLang="en-US" sz="3200" b="1">
              <a:solidFill>
                <a:schemeClr val="dk1"/>
              </a:solidFill>
              <a:latin typeface="隶书" charset="0"/>
              <a:ea typeface="隶书" charset="0"/>
            </a:endParaRPr>
          </a:p>
        </p:txBody>
      </p:sp>
      <p:pic>
        <p:nvPicPr>
          <p:cNvPr id="13321" name="图片 13321" descr="fuhao7"/>
          <p:cNvPicPr>
            <a:picLocks noChangeAspect="1"/>
          </p:cNvPicPr>
          <p:nvPr/>
        </p:nvPicPr>
        <p:blipFill>
          <a:blip r:embed="rId9"/>
          <a:stretch>
            <a:fillRect/>
          </a:stretch>
        </p:blipFill>
        <p:spPr>
          <a:xfrm>
            <a:off x="3657600" y="3886200"/>
            <a:ext cx="304800" cy="304800"/>
          </a:xfrm>
          <a:prstGeom prst="rect">
            <a:avLst/>
          </a:prstGeom>
          <a:noFill/>
          <a:ln w="9525">
            <a:noFill/>
          </a:ln>
        </p:spPr>
      </p:pic>
      <p:sp>
        <p:nvSpPr>
          <p:cNvPr id="13323" name="文本框 13323"/>
          <p:cNvSpPr txBox="1"/>
          <p:nvPr>
            <p:custDataLst>
              <p:tags r:id="rId11"/>
            </p:custDataLst>
          </p:nvPr>
        </p:nvSpPr>
        <p:spPr>
          <a:xfrm>
            <a:off x="5105400" y="4800600"/>
            <a:ext cx="3657600" cy="583565"/>
          </a:xfrm>
          <a:prstGeom prst="rect">
            <a:avLst/>
          </a:prstGeom>
          <a:noFill/>
          <a:ln w="9525">
            <a:noFill/>
          </a:ln>
        </p:spPr>
        <p:txBody>
          <a:bodyPr anchor="t">
            <a:spAutoFit/>
          </a:bodyPr>
          <a:lstStyle/>
          <a:p>
            <a:pPr>
              <a:spcBef>
                <a:spcPct val="50000"/>
              </a:spcBef>
            </a:pPr>
            <a:r>
              <a:rPr lang="zh-CN" altLang="en-US" sz="3200" b="1">
                <a:solidFill>
                  <a:schemeClr val="dk1"/>
                </a:solidFill>
                <a:latin typeface="隶书" charset="0"/>
                <a:ea typeface="隶书" charset="0"/>
              </a:rPr>
              <a:t>三要读得动听。</a:t>
            </a:r>
            <a:endParaRPr lang="zh-CN" altLang="en-US" sz="3200" b="1">
              <a:solidFill>
                <a:schemeClr val="dk1"/>
              </a:solidFill>
              <a:latin typeface="隶书" charset="0"/>
              <a:ea typeface="隶书" charset="0"/>
            </a:endParaRPr>
          </a:p>
        </p:txBody>
      </p:sp>
      <p:pic>
        <p:nvPicPr>
          <p:cNvPr id="13324" name="图片 13324" descr="fuhao7"/>
          <p:cNvPicPr>
            <a:picLocks noChangeAspect="1"/>
          </p:cNvPicPr>
          <p:nvPr/>
        </p:nvPicPr>
        <p:blipFill>
          <a:blip r:embed="rId9"/>
          <a:stretch>
            <a:fillRect/>
          </a:stretch>
        </p:blipFill>
        <p:spPr>
          <a:xfrm>
            <a:off x="4724400" y="4953000"/>
            <a:ext cx="304800" cy="304800"/>
          </a:xfrm>
          <a:prstGeom prst="rect">
            <a:avLst/>
          </a:prstGeom>
          <a:noFill/>
          <a:ln w="9525">
            <a:noFill/>
          </a:ln>
        </p:spPr>
      </p:pic>
    </p:spTree>
    <p:custDataLst>
      <p:tags r:id="rId1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4339" name="文本框 14339"/>
          <p:cNvSpPr txBox="1"/>
          <p:nvPr/>
        </p:nvSpPr>
        <p:spPr>
          <a:xfrm>
            <a:off x="374650" y="912813"/>
            <a:ext cx="8302625" cy="5507990"/>
          </a:xfrm>
          <a:prstGeom prst="rect">
            <a:avLst/>
          </a:prstGeom>
          <a:noFill/>
          <a:ln w="9525">
            <a:noFill/>
          </a:ln>
        </p:spPr>
        <p:txBody>
          <a:bodyPr anchor="t">
            <a:spAutoFit/>
          </a:bodyPr>
          <a:lstStyle/>
          <a:p>
            <a:r>
              <a:rPr lang="zh-CN" altLang="en-US" sz="3200" b="1">
                <a:solidFill>
                  <a:srgbClr val="000000"/>
                </a:solidFill>
                <a:latin typeface="隶书" charset="0"/>
                <a:ea typeface="黑体" pitchFamily="2" charset="-122"/>
                <a:cs typeface="隶书" charset="0"/>
              </a:rPr>
              <a:t>谪(zhé)    属(zhǔ)予(yú)   观夫(fú)</a:t>
            </a:r>
            <a:endParaRPr lang="zh-CN" altLang="en-US" sz="3200" b="1">
              <a:solidFill>
                <a:srgbClr val="000000"/>
              </a:solidFill>
              <a:latin typeface="隶书" charset="0"/>
              <a:ea typeface="黑体" pitchFamily="2" charset="-122"/>
              <a:cs typeface="隶书" charset="0"/>
            </a:endParaRPr>
          </a:p>
          <a:p>
            <a:endParaRPr lang="zh-CN" altLang="en-US" sz="3200" b="1">
              <a:solidFill>
                <a:srgbClr val="000000"/>
              </a:solidFill>
              <a:latin typeface="隶书" charset="0"/>
              <a:ea typeface="黑体" pitchFamily="2" charset="-122"/>
              <a:cs typeface="隶书" charset="0"/>
            </a:endParaRPr>
          </a:p>
          <a:p>
            <a:r>
              <a:rPr lang="zh-CN" altLang="en-US" sz="3200" b="1">
                <a:solidFill>
                  <a:srgbClr val="000000"/>
                </a:solidFill>
                <a:latin typeface="隶书" charset="0"/>
                <a:ea typeface="黑体" pitchFamily="2" charset="-122"/>
                <a:cs typeface="隶书" charset="0"/>
              </a:rPr>
              <a:t>衔(</a:t>
            </a:r>
            <a:r>
              <a:rPr lang="en-US" altLang="zh-CN" sz="3200" b="1">
                <a:solidFill>
                  <a:srgbClr val="000000"/>
                </a:solidFill>
                <a:latin typeface="隶书" charset="0"/>
                <a:ea typeface="黑体" pitchFamily="2" charset="-122"/>
                <a:cs typeface="隶书" charset="0"/>
              </a:rPr>
              <a:t>xián</a:t>
            </a:r>
            <a:r>
              <a:rPr lang="zh-CN" altLang="en-US" sz="3200" b="1">
                <a:solidFill>
                  <a:srgbClr val="000000"/>
                </a:solidFill>
                <a:latin typeface="隶书" charset="0"/>
                <a:ea typeface="黑体" pitchFamily="2" charset="-122"/>
                <a:cs typeface="隶书" charset="0"/>
              </a:rPr>
              <a:t>)   汤汤(shāng)     淫(yín)雨</a:t>
            </a:r>
            <a:endParaRPr lang="zh-CN" altLang="en-US" sz="3200" b="1">
              <a:solidFill>
                <a:srgbClr val="000000"/>
              </a:solidFill>
              <a:latin typeface="隶书" charset="0"/>
              <a:ea typeface="黑体" pitchFamily="2" charset="-122"/>
              <a:cs typeface="隶书" charset="0"/>
            </a:endParaRPr>
          </a:p>
          <a:p>
            <a:endParaRPr lang="zh-CN" altLang="en-US" sz="3200" b="1">
              <a:solidFill>
                <a:srgbClr val="000000"/>
              </a:solidFill>
              <a:latin typeface="隶书" charset="0"/>
              <a:ea typeface="黑体" pitchFamily="2" charset="-122"/>
              <a:cs typeface="隶书" charset="0"/>
            </a:endParaRPr>
          </a:p>
          <a:p>
            <a:r>
              <a:rPr lang="zh-CN" altLang="en-US" sz="3200" b="1">
                <a:solidFill>
                  <a:srgbClr val="000000"/>
                </a:solidFill>
                <a:latin typeface="隶书" charset="0"/>
                <a:ea typeface="黑体" pitchFamily="2" charset="-122"/>
                <a:cs typeface="隶书" charset="0"/>
              </a:rPr>
              <a:t>霏霏(</a:t>
            </a:r>
            <a:r>
              <a:rPr lang="en-US" altLang="zh-CN" sz="3200" b="1">
                <a:solidFill>
                  <a:srgbClr val="000000"/>
                </a:solidFill>
                <a:latin typeface="隶书" charset="0"/>
                <a:ea typeface="黑体" pitchFamily="2" charset="-122"/>
                <a:cs typeface="隶书" charset="0"/>
              </a:rPr>
              <a:t>fēi</a:t>
            </a:r>
            <a:r>
              <a:rPr lang="zh-CN" altLang="en-US" sz="3200" b="1">
                <a:solidFill>
                  <a:srgbClr val="000000"/>
                </a:solidFill>
                <a:latin typeface="隶书" charset="0"/>
                <a:ea typeface="黑体" pitchFamily="2" charset="-122"/>
                <a:cs typeface="隶书" charset="0"/>
              </a:rPr>
              <a:t>)  隐曜(yào)      樯(qiáng)倾</a:t>
            </a:r>
            <a:endParaRPr lang="zh-CN" altLang="en-US" sz="3200" b="1">
              <a:solidFill>
                <a:srgbClr val="000000"/>
              </a:solidFill>
              <a:latin typeface="隶书" charset="0"/>
              <a:ea typeface="黑体" pitchFamily="2" charset="-122"/>
              <a:cs typeface="隶书" charset="0"/>
            </a:endParaRPr>
          </a:p>
          <a:p>
            <a:endParaRPr lang="zh-CN" altLang="en-US" sz="3200" b="1">
              <a:solidFill>
                <a:srgbClr val="000000"/>
              </a:solidFill>
              <a:latin typeface="隶书" charset="0"/>
              <a:ea typeface="黑体" pitchFamily="2" charset="-122"/>
              <a:cs typeface="隶书" charset="0"/>
            </a:endParaRPr>
          </a:p>
          <a:p>
            <a:r>
              <a:rPr lang="zh-CN" altLang="en-US" sz="3200" b="1">
                <a:solidFill>
                  <a:srgbClr val="000000"/>
                </a:solidFill>
                <a:latin typeface="隶书" charset="0"/>
                <a:ea typeface="黑体" pitchFamily="2" charset="-122"/>
                <a:cs typeface="隶书" charset="0"/>
              </a:rPr>
              <a:t>楫(jí)摧    薄(bó)暮       冥冥(</a:t>
            </a:r>
            <a:r>
              <a:rPr lang="en-US" altLang="zh-CN" sz="3200" b="1">
                <a:solidFill>
                  <a:srgbClr val="000000"/>
                </a:solidFill>
                <a:latin typeface="隶书" charset="0"/>
                <a:ea typeface="黑体" pitchFamily="2" charset="-122"/>
                <a:cs typeface="隶书" charset="0"/>
              </a:rPr>
              <a:t>míng</a:t>
            </a:r>
            <a:r>
              <a:rPr lang="zh-CN" altLang="en-US" sz="3200" b="1">
                <a:solidFill>
                  <a:srgbClr val="000000"/>
                </a:solidFill>
                <a:latin typeface="隶书" charset="0"/>
                <a:ea typeface="黑体" pitchFamily="2" charset="-122"/>
                <a:cs typeface="隶书" charset="0"/>
              </a:rPr>
              <a:t>)</a:t>
            </a:r>
            <a:endParaRPr lang="zh-CN" altLang="en-US" sz="3200" b="1">
              <a:solidFill>
                <a:srgbClr val="000000"/>
              </a:solidFill>
              <a:latin typeface="隶书" charset="0"/>
              <a:ea typeface="黑体" pitchFamily="2" charset="-122"/>
              <a:cs typeface="隶书" charset="0"/>
            </a:endParaRPr>
          </a:p>
          <a:p>
            <a:endParaRPr lang="zh-CN" altLang="en-US" sz="3200" b="1">
              <a:solidFill>
                <a:srgbClr val="000000"/>
              </a:solidFill>
              <a:latin typeface="隶书" charset="0"/>
              <a:ea typeface="黑体" pitchFamily="2" charset="-122"/>
              <a:cs typeface="隶书" charset="0"/>
            </a:endParaRPr>
          </a:p>
          <a:p>
            <a:r>
              <a:rPr lang="zh-CN" altLang="en-US" sz="3200" b="1">
                <a:solidFill>
                  <a:srgbClr val="000000"/>
                </a:solidFill>
                <a:latin typeface="隶书" charset="0"/>
                <a:ea typeface="黑体" pitchFamily="2" charset="-122"/>
                <a:cs typeface="隶书" charset="0"/>
              </a:rPr>
              <a:t>岸芷(zhǐ)  汀(tīng)兰      宠辱偕(xié)忘</a:t>
            </a:r>
            <a:endParaRPr lang="zh-CN" altLang="en-US" sz="3200" b="1">
              <a:solidFill>
                <a:srgbClr val="000000"/>
              </a:solidFill>
              <a:latin typeface="隶书" charset="0"/>
              <a:ea typeface="黑体" pitchFamily="2" charset="-122"/>
              <a:cs typeface="隶书" charset="0"/>
            </a:endParaRPr>
          </a:p>
          <a:p>
            <a:endParaRPr lang="zh-CN" altLang="en-US" sz="3200" b="1">
              <a:solidFill>
                <a:srgbClr val="000000"/>
              </a:solidFill>
              <a:latin typeface="隶书" charset="0"/>
              <a:ea typeface="黑体" pitchFamily="2" charset="-122"/>
              <a:cs typeface="隶书" charset="0"/>
            </a:endParaRPr>
          </a:p>
          <a:p>
            <a:r>
              <a:rPr lang="zh-CN" altLang="en-US" sz="3200" b="1">
                <a:solidFill>
                  <a:srgbClr val="000000"/>
                </a:solidFill>
                <a:latin typeface="隶书" charset="0"/>
                <a:ea typeface="黑体" pitchFamily="2" charset="-122"/>
                <a:cs typeface="隶书" charset="0"/>
              </a:rPr>
              <a:t>嗟(jiē)夫(fú)    噫(yī)    怒号（háo）</a:t>
            </a:r>
            <a:endParaRPr lang="zh-CN" altLang="en-US" sz="3200" b="1">
              <a:solidFill>
                <a:srgbClr val="000000"/>
              </a:solidFill>
              <a:latin typeface="隶书" charset="0"/>
              <a:ea typeface="黑体" pitchFamily="2" charset="-122"/>
              <a:cs typeface="隶书" charset="0"/>
            </a:endParaRPr>
          </a:p>
        </p:txBody>
      </p:sp>
      <p:sp>
        <p:nvSpPr>
          <p:cNvPr id="14340" name="文本框 14340"/>
          <p:cNvSpPr txBox="1"/>
          <p:nvPr/>
        </p:nvSpPr>
        <p:spPr>
          <a:xfrm>
            <a:off x="2973388" y="152400"/>
            <a:ext cx="2108200" cy="583565"/>
          </a:xfrm>
          <a:prstGeom prst="rect">
            <a:avLst/>
          </a:prstGeom>
          <a:solidFill>
            <a:schemeClr val="accent5"/>
          </a:solidFill>
          <a:ln w="9525">
            <a:noFill/>
          </a:ln>
        </p:spPr>
        <p:txBody>
          <a:bodyPr anchor="t">
            <a:spAutoFit/>
          </a:bodyPr>
          <a:lstStyle/>
          <a:p>
            <a:r>
              <a:rPr lang="zh-CN" altLang="en-US" sz="3200" b="1">
                <a:solidFill>
                  <a:schemeClr val="lt1"/>
                </a:solidFill>
                <a:latin typeface="隶书" charset="0"/>
                <a:ea typeface="隶书" charset="0"/>
              </a:rPr>
              <a:t>读准字音</a:t>
            </a:r>
            <a:endParaRPr lang="zh-CN" altLang="en-US" sz="3200" b="1">
              <a:solidFill>
                <a:schemeClr val="lt1"/>
              </a:solidFill>
              <a:latin typeface="隶书" charset="0"/>
              <a:ea typeface="隶书" charset="0"/>
            </a:endParaRPr>
          </a:p>
        </p:txBody>
      </p:sp>
      <p:pic>
        <p:nvPicPr>
          <p:cNvPr id="14341" name="New picture"/>
          <p:cNvPicPr/>
          <p:nvPr/>
        </p:nvPicPr>
        <p:blipFill>
          <a:blip r:embed="rId6"/>
          <a:stretch>
            <a:fillRect/>
          </a:stretch>
        </p:blipFill>
        <p:spPr>
          <a:xfrm>
            <a:off x="11049000" y="11506200"/>
            <a:ext cx="330200" cy="241300"/>
          </a:xfrm>
          <a:prstGeom prst="cube">
            <a:avLst/>
          </a:prstGeom>
        </p:spPr>
      </p:pic>
    </p:spTree>
    <p:custDataLst>
      <p:tags r:id="rId7"/>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5362" name="文本框 15362"/>
          <p:cNvSpPr txBox="1"/>
          <p:nvPr/>
        </p:nvSpPr>
        <p:spPr>
          <a:xfrm>
            <a:off x="1979930" y="393700"/>
            <a:ext cx="3657600" cy="583565"/>
          </a:xfrm>
          <a:prstGeom prst="rect">
            <a:avLst/>
          </a:prstGeom>
          <a:noFill/>
          <a:ln w="9525">
            <a:noFill/>
          </a:ln>
        </p:spPr>
        <p:txBody>
          <a:bodyPr anchor="t">
            <a:spAutoFit/>
          </a:bodyPr>
          <a:lstStyle/>
          <a:p>
            <a:pPr>
              <a:spcBef>
                <a:spcPct val="50000"/>
              </a:spcBef>
            </a:pPr>
            <a:r>
              <a:rPr lang="zh-CN" altLang="en-US" sz="3200" b="1">
                <a:solidFill>
                  <a:schemeClr val="accent1">
                    <a:lumMod val="75000"/>
                  </a:schemeClr>
                </a:solidFill>
                <a:latin typeface="隶书" charset="0"/>
                <a:ea typeface="隶书" charset="0"/>
              </a:rPr>
              <a:t>二要读得顺畅</a:t>
            </a:r>
            <a:endParaRPr lang="zh-CN" altLang="en-US" sz="3200" b="1">
              <a:solidFill>
                <a:schemeClr val="accent1">
                  <a:lumMod val="75000"/>
                </a:schemeClr>
              </a:solidFill>
              <a:latin typeface="隶书" charset="0"/>
              <a:ea typeface="隶书" charset="0"/>
            </a:endParaRPr>
          </a:p>
        </p:txBody>
      </p:sp>
      <p:sp>
        <p:nvSpPr>
          <p:cNvPr id="15364" name="矩形 15364"/>
          <p:cNvSpPr/>
          <p:nvPr>
            <p:custDataLst>
              <p:tags r:id="rId6"/>
            </p:custDataLst>
          </p:nvPr>
        </p:nvSpPr>
        <p:spPr>
          <a:xfrm>
            <a:off x="1116013" y="2349500"/>
            <a:ext cx="7315200" cy="4246245"/>
          </a:xfrm>
          <a:prstGeom prst="rect">
            <a:avLst/>
          </a:prstGeom>
          <a:noFill/>
          <a:ln w="9525">
            <a:noFill/>
          </a:ln>
        </p:spPr>
        <p:txBody>
          <a:bodyPr anchor="t">
            <a:spAutoFit/>
          </a:bodyPr>
          <a:lstStyle/>
          <a:p>
            <a:pPr>
              <a:lnSpc>
                <a:spcPct val="135000"/>
              </a:lnSpc>
            </a:pPr>
            <a:r>
              <a:rPr lang="zh-CN" altLang="en-US" sz="4000" b="1">
                <a:solidFill>
                  <a:schemeClr val="dk1"/>
                </a:solidFill>
                <a:latin typeface="隶书" charset="0"/>
                <a:ea typeface="宋体" panose="02010600030101010101" pitchFamily="2" charset="-122"/>
                <a:cs typeface="隶书" charset="0"/>
              </a:rPr>
              <a:t>阴风   怒号，浊浪   排空</a:t>
            </a:r>
            <a:r>
              <a:rPr lang="zh-CN" altLang="en-US" sz="4000">
                <a:solidFill>
                  <a:schemeClr val="dk1"/>
                </a:solidFill>
                <a:latin typeface="隶书" charset="0"/>
                <a:ea typeface="宋体" panose="02010600030101010101" pitchFamily="2" charset="-122"/>
                <a:cs typeface="隶书" charset="0"/>
              </a:rPr>
              <a:t> </a:t>
            </a:r>
            <a:endParaRPr lang="zh-CN" altLang="en-US" sz="4000" b="1">
              <a:solidFill>
                <a:schemeClr val="dk1"/>
              </a:solidFill>
              <a:latin typeface="隶书" charset="0"/>
              <a:ea typeface="宋体" panose="02010600030101010101" pitchFamily="2" charset="-122"/>
              <a:cs typeface="隶书" charset="0"/>
            </a:endParaRPr>
          </a:p>
          <a:p>
            <a:pPr>
              <a:lnSpc>
                <a:spcPct val="135000"/>
              </a:lnSpc>
            </a:pPr>
            <a:r>
              <a:rPr lang="zh-CN" altLang="en-US" sz="4000" b="1">
                <a:solidFill>
                  <a:schemeClr val="dk1"/>
                </a:solidFill>
                <a:latin typeface="隶书" charset="0"/>
                <a:ea typeface="宋体" panose="02010600030101010101" pitchFamily="2" charset="-122"/>
                <a:cs typeface="隶书" charset="0"/>
              </a:rPr>
              <a:t>沙鸥   翔集，锦鳞  游泳</a:t>
            </a:r>
            <a:r>
              <a:rPr lang="zh-CN" altLang="en-US" sz="4000">
                <a:solidFill>
                  <a:schemeClr val="dk1"/>
                </a:solidFill>
                <a:latin typeface="隶书" charset="0"/>
                <a:ea typeface="宋体" panose="02010600030101010101" pitchFamily="2" charset="-122"/>
                <a:cs typeface="隶书" charset="0"/>
              </a:rPr>
              <a:t> </a:t>
            </a:r>
            <a:endParaRPr lang="zh-CN" altLang="en-US" sz="4000">
              <a:solidFill>
                <a:schemeClr val="dk1"/>
              </a:solidFill>
              <a:latin typeface="隶书" charset="0"/>
              <a:ea typeface="宋体" panose="02010600030101010101" pitchFamily="2" charset="-122"/>
              <a:cs typeface="隶书" charset="0"/>
            </a:endParaRPr>
          </a:p>
          <a:p>
            <a:pPr>
              <a:lnSpc>
                <a:spcPct val="135000"/>
              </a:lnSpc>
            </a:pPr>
            <a:r>
              <a:rPr lang="zh-CN" altLang="en-US" sz="4000" b="1">
                <a:solidFill>
                  <a:schemeClr val="dk1"/>
                </a:solidFill>
                <a:latin typeface="隶书" charset="0"/>
                <a:ea typeface="宋体" panose="02010600030101010101" pitchFamily="2" charset="-122"/>
                <a:cs typeface="隶书" charset="0"/>
              </a:rPr>
              <a:t>刻     唐贤今人诗赋    于其上</a:t>
            </a:r>
            <a:endParaRPr lang="zh-CN" altLang="en-US" sz="4000" b="1">
              <a:solidFill>
                <a:schemeClr val="dk1"/>
              </a:solidFill>
              <a:latin typeface="隶书" charset="0"/>
              <a:ea typeface="宋体" panose="02010600030101010101" pitchFamily="2" charset="-122"/>
              <a:cs typeface="隶书" charset="0"/>
            </a:endParaRPr>
          </a:p>
          <a:p>
            <a:pPr>
              <a:lnSpc>
                <a:spcPct val="135000"/>
              </a:lnSpc>
            </a:pPr>
            <a:r>
              <a:rPr lang="zh-CN" altLang="en-US" sz="4000" b="1">
                <a:solidFill>
                  <a:schemeClr val="dk1"/>
                </a:solidFill>
                <a:latin typeface="隶书" charset="0"/>
                <a:ea typeface="宋体" panose="02010600030101010101" pitchFamily="2" charset="-122"/>
                <a:cs typeface="隶书" charset="0"/>
              </a:rPr>
              <a:t>予观夫     巴陵胜状。</a:t>
            </a:r>
            <a:endParaRPr lang="zh-CN" altLang="en-US" sz="4000" b="1">
              <a:solidFill>
                <a:schemeClr val="dk1"/>
              </a:solidFill>
              <a:latin typeface="隶书" charset="0"/>
              <a:ea typeface="宋体" panose="02010600030101010101" pitchFamily="2" charset="-122"/>
              <a:cs typeface="隶书" charset="0"/>
            </a:endParaRPr>
          </a:p>
          <a:p>
            <a:pPr>
              <a:lnSpc>
                <a:spcPct val="135000"/>
              </a:lnSpc>
            </a:pPr>
            <a:r>
              <a:rPr lang="zh-CN" altLang="en-US" sz="4000" b="1">
                <a:solidFill>
                  <a:schemeClr val="dk1"/>
                </a:solidFill>
                <a:latin typeface="隶书" charset="0"/>
                <a:ea typeface="宋体" panose="02010600030101010101" pitchFamily="2" charset="-122"/>
                <a:cs typeface="隶书" charset="0"/>
              </a:rPr>
              <a:t> </a:t>
            </a:r>
            <a:endParaRPr lang="zh-CN" altLang="en-US" sz="4000" b="1">
              <a:solidFill>
                <a:schemeClr val="dk1"/>
              </a:solidFill>
              <a:latin typeface="隶书" charset="0"/>
              <a:ea typeface="宋体" panose="02010600030101010101" pitchFamily="2" charset="-122"/>
              <a:cs typeface="隶书" charset="0"/>
            </a:endParaRPr>
          </a:p>
        </p:txBody>
      </p:sp>
      <p:sp>
        <p:nvSpPr>
          <p:cNvPr id="15365" name="文本框 15365"/>
          <p:cNvSpPr txBox="1"/>
          <p:nvPr/>
        </p:nvSpPr>
        <p:spPr>
          <a:xfrm>
            <a:off x="762000" y="1371600"/>
            <a:ext cx="6019800" cy="583565"/>
          </a:xfrm>
          <a:prstGeom prst="rect">
            <a:avLst/>
          </a:prstGeom>
          <a:noFill/>
          <a:ln w="9525">
            <a:noFill/>
          </a:ln>
        </p:spPr>
        <p:txBody>
          <a:bodyPr anchor="t">
            <a:spAutoFit/>
          </a:bodyPr>
          <a:lstStyle/>
          <a:p>
            <a:pPr>
              <a:spcBef>
                <a:spcPct val="50000"/>
              </a:spcBef>
            </a:pPr>
            <a:r>
              <a:rPr lang="zh-CN" altLang="en-US" sz="3200" b="1">
                <a:solidFill>
                  <a:srgbClr val="000000"/>
                </a:solidFill>
                <a:latin typeface="隶书" charset="0"/>
                <a:ea typeface="隶书" charset="0"/>
              </a:rPr>
              <a:t>请给以下四个句子划分停顿：</a:t>
            </a:r>
            <a:endParaRPr lang="zh-CN" altLang="en-US" sz="3200" b="1">
              <a:solidFill>
                <a:srgbClr val="000000"/>
              </a:solidFill>
              <a:latin typeface="隶书" charset="0"/>
              <a:ea typeface="隶书" charset="0"/>
            </a:endParaRPr>
          </a:p>
        </p:txBody>
      </p:sp>
      <p:sp>
        <p:nvSpPr>
          <p:cNvPr id="15367" name="直接连接符 15366"/>
          <p:cNvSpPr/>
          <p:nvPr/>
        </p:nvSpPr>
        <p:spPr>
          <a:xfrm flipH="1">
            <a:off x="2339975" y="2565400"/>
            <a:ext cx="287338" cy="546100"/>
          </a:xfrm>
          <a:prstGeom prst="line">
            <a:avLst/>
          </a:prstGeom>
          <a:ln w="76200" cap="flat" cmpd="sng">
            <a:solidFill>
              <a:srgbClr val="CC0000"/>
            </a:solidFill>
            <a:prstDash val="solid"/>
            <a:round/>
            <a:headEnd type="none" w="med" len="med"/>
            <a:tailEnd type="none" w="med" len="med"/>
          </a:ln>
        </p:spPr>
        <p:txBody>
          <a:bodyPr/>
          <a:lstStyle/>
          <a:p/>
        </p:txBody>
      </p:sp>
      <p:sp>
        <p:nvSpPr>
          <p:cNvPr id="15368" name="直接连接符 15367"/>
          <p:cNvSpPr/>
          <p:nvPr/>
        </p:nvSpPr>
        <p:spPr>
          <a:xfrm flipH="1">
            <a:off x="5292725" y="2636838"/>
            <a:ext cx="287338" cy="546100"/>
          </a:xfrm>
          <a:prstGeom prst="line">
            <a:avLst/>
          </a:prstGeom>
          <a:ln w="76200" cap="flat" cmpd="sng">
            <a:solidFill>
              <a:srgbClr val="CC0000"/>
            </a:solidFill>
            <a:prstDash val="solid"/>
            <a:round/>
            <a:headEnd type="none" w="med" len="med"/>
            <a:tailEnd type="none" w="med" len="med"/>
          </a:ln>
        </p:spPr>
        <p:txBody>
          <a:bodyPr/>
          <a:lstStyle/>
          <a:p/>
        </p:txBody>
      </p:sp>
      <p:sp>
        <p:nvSpPr>
          <p:cNvPr id="15369" name="直接连接符 15368"/>
          <p:cNvSpPr/>
          <p:nvPr/>
        </p:nvSpPr>
        <p:spPr>
          <a:xfrm flipH="1">
            <a:off x="2339975" y="3357563"/>
            <a:ext cx="288925" cy="576262"/>
          </a:xfrm>
          <a:prstGeom prst="line">
            <a:avLst/>
          </a:prstGeom>
          <a:ln w="76200" cap="flat" cmpd="sng">
            <a:solidFill>
              <a:srgbClr val="CC0000"/>
            </a:solidFill>
            <a:prstDash val="solid"/>
            <a:round/>
            <a:headEnd type="none" w="med" len="med"/>
            <a:tailEnd type="none" w="med" len="med"/>
          </a:ln>
        </p:spPr>
        <p:txBody>
          <a:bodyPr/>
          <a:lstStyle/>
          <a:p/>
        </p:txBody>
      </p:sp>
      <p:sp>
        <p:nvSpPr>
          <p:cNvPr id="15370" name="直接连接符 15369"/>
          <p:cNvSpPr/>
          <p:nvPr/>
        </p:nvSpPr>
        <p:spPr>
          <a:xfrm flipH="1">
            <a:off x="5292725" y="3429000"/>
            <a:ext cx="236538" cy="504825"/>
          </a:xfrm>
          <a:prstGeom prst="line">
            <a:avLst/>
          </a:prstGeom>
          <a:ln w="76200" cap="flat" cmpd="sng">
            <a:solidFill>
              <a:srgbClr val="CC0000"/>
            </a:solidFill>
            <a:prstDash val="solid"/>
            <a:round/>
            <a:headEnd type="none" w="med" len="med"/>
            <a:tailEnd type="none" w="med" len="med"/>
          </a:ln>
        </p:spPr>
        <p:txBody>
          <a:bodyPr/>
          <a:lstStyle/>
          <a:p/>
        </p:txBody>
      </p:sp>
      <p:sp>
        <p:nvSpPr>
          <p:cNvPr id="15371" name="直接连接符 15370"/>
          <p:cNvSpPr/>
          <p:nvPr/>
        </p:nvSpPr>
        <p:spPr>
          <a:xfrm flipH="1">
            <a:off x="1979613" y="4292600"/>
            <a:ext cx="307975" cy="503238"/>
          </a:xfrm>
          <a:prstGeom prst="line">
            <a:avLst/>
          </a:prstGeom>
          <a:ln w="76200" cap="flat" cmpd="sng">
            <a:solidFill>
              <a:srgbClr val="CC0000"/>
            </a:solidFill>
            <a:prstDash val="solid"/>
            <a:round/>
            <a:headEnd type="none" w="med" len="med"/>
            <a:tailEnd type="none" w="med" len="med"/>
          </a:ln>
        </p:spPr>
        <p:txBody>
          <a:bodyPr/>
          <a:lstStyle/>
          <a:p/>
        </p:txBody>
      </p:sp>
      <p:sp>
        <p:nvSpPr>
          <p:cNvPr id="15372" name="直接连接符 15371"/>
          <p:cNvSpPr/>
          <p:nvPr/>
        </p:nvSpPr>
        <p:spPr>
          <a:xfrm flipH="1">
            <a:off x="5724525" y="4292600"/>
            <a:ext cx="307975" cy="503238"/>
          </a:xfrm>
          <a:prstGeom prst="line">
            <a:avLst/>
          </a:prstGeom>
          <a:ln w="76200" cap="flat" cmpd="sng">
            <a:solidFill>
              <a:srgbClr val="CC0000"/>
            </a:solidFill>
            <a:prstDash val="solid"/>
            <a:round/>
            <a:headEnd type="none" w="med" len="med"/>
            <a:tailEnd type="none" w="med" len="med"/>
          </a:ln>
        </p:spPr>
        <p:txBody>
          <a:bodyPr/>
          <a:lstStyle/>
          <a:p/>
        </p:txBody>
      </p:sp>
      <p:sp>
        <p:nvSpPr>
          <p:cNvPr id="15373" name="直接连接符 15372"/>
          <p:cNvSpPr/>
          <p:nvPr/>
        </p:nvSpPr>
        <p:spPr>
          <a:xfrm flipH="1">
            <a:off x="2987675" y="5084763"/>
            <a:ext cx="307975" cy="503237"/>
          </a:xfrm>
          <a:prstGeom prst="line">
            <a:avLst/>
          </a:prstGeom>
          <a:ln w="76200" cap="flat" cmpd="sng">
            <a:solidFill>
              <a:srgbClr val="CC0000"/>
            </a:solidFill>
            <a:prstDash val="solid"/>
            <a:round/>
            <a:headEnd type="none" w="med" len="med"/>
            <a:tailEnd type="none" w="med" len="med"/>
          </a:ln>
        </p:spPr>
        <p:txBody>
          <a:bodyPr/>
          <a:lstStyle/>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wipe(up)">
                                      <p:cBhvr>
                                        <p:cTn id="7" dur="500"/>
                                        <p:tgtEl>
                                          <p:spTgt spid="153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5368"/>
                                        </p:tgtEl>
                                        <p:attrNameLst>
                                          <p:attrName>style.visibility</p:attrName>
                                        </p:attrNameLst>
                                      </p:cBhvr>
                                      <p:to>
                                        <p:strVal val="visible"/>
                                      </p:to>
                                    </p:set>
                                    <p:animEffect transition="in" filter="wipe(up)">
                                      <p:cBhvr>
                                        <p:cTn id="12" dur="500"/>
                                        <p:tgtEl>
                                          <p:spTgt spid="1536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5369"/>
                                        </p:tgtEl>
                                        <p:attrNameLst>
                                          <p:attrName>style.visibility</p:attrName>
                                        </p:attrNameLst>
                                      </p:cBhvr>
                                      <p:to>
                                        <p:strVal val="visible"/>
                                      </p:to>
                                    </p:set>
                                    <p:animEffect transition="in" filter="wipe(up)">
                                      <p:cBhvr>
                                        <p:cTn id="17" dur="500"/>
                                        <p:tgtEl>
                                          <p:spTgt spid="1536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5370"/>
                                        </p:tgtEl>
                                        <p:attrNameLst>
                                          <p:attrName>style.visibility</p:attrName>
                                        </p:attrNameLst>
                                      </p:cBhvr>
                                      <p:to>
                                        <p:strVal val="visible"/>
                                      </p:to>
                                    </p:set>
                                    <p:animEffect transition="in" filter="wipe(up)">
                                      <p:cBhvr>
                                        <p:cTn id="22" dur="500"/>
                                        <p:tgtEl>
                                          <p:spTgt spid="1537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15371"/>
                                        </p:tgtEl>
                                        <p:attrNameLst>
                                          <p:attrName>style.visibility</p:attrName>
                                        </p:attrNameLst>
                                      </p:cBhvr>
                                      <p:to>
                                        <p:strVal val="visible"/>
                                      </p:to>
                                    </p:set>
                                    <p:animEffect transition="in" filter="wipe(up)">
                                      <p:cBhvr>
                                        <p:cTn id="27" dur="500"/>
                                        <p:tgtEl>
                                          <p:spTgt spid="1537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15372"/>
                                        </p:tgtEl>
                                        <p:attrNameLst>
                                          <p:attrName>style.visibility</p:attrName>
                                        </p:attrNameLst>
                                      </p:cBhvr>
                                      <p:to>
                                        <p:strVal val="visible"/>
                                      </p:to>
                                    </p:set>
                                    <p:animEffect transition="in" filter="wipe(up)">
                                      <p:cBhvr>
                                        <p:cTn id="32" dur="500"/>
                                        <p:tgtEl>
                                          <p:spTgt spid="1537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15373"/>
                                        </p:tgtEl>
                                        <p:attrNameLst>
                                          <p:attrName>style.visibility</p:attrName>
                                        </p:attrNameLst>
                                      </p:cBhvr>
                                      <p:to>
                                        <p:strVal val="visible"/>
                                      </p:to>
                                    </p:set>
                                    <p:animEffect transition="in" filter="wipe(up)">
                                      <p:cBhvr>
                                        <p:cTn id="37" dur="500"/>
                                        <p:tgtEl>
                                          <p:spTgt spid="15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6386" name="文本框 16386"/>
          <p:cNvSpPr txBox="1"/>
          <p:nvPr/>
        </p:nvSpPr>
        <p:spPr>
          <a:xfrm>
            <a:off x="609600" y="304800"/>
            <a:ext cx="3657600" cy="583565"/>
          </a:xfrm>
          <a:prstGeom prst="rect">
            <a:avLst/>
          </a:prstGeom>
          <a:noFill/>
          <a:ln w="9525">
            <a:noFill/>
          </a:ln>
        </p:spPr>
        <p:txBody>
          <a:bodyPr anchor="t">
            <a:spAutoFit/>
          </a:bodyPr>
          <a:lstStyle/>
          <a:p>
            <a:pPr>
              <a:spcBef>
                <a:spcPct val="50000"/>
              </a:spcBef>
            </a:pPr>
            <a:r>
              <a:rPr lang="zh-CN" altLang="en-US" sz="3200" b="1">
                <a:solidFill>
                  <a:schemeClr val="accent1">
                    <a:lumMod val="75000"/>
                  </a:schemeClr>
                </a:solidFill>
                <a:latin typeface="隶书" charset="0"/>
                <a:ea typeface="隶书" charset="0"/>
              </a:rPr>
              <a:t>二要读得顺畅</a:t>
            </a:r>
            <a:endParaRPr lang="zh-CN" altLang="en-US" sz="3200" b="1">
              <a:solidFill>
                <a:schemeClr val="accent1">
                  <a:lumMod val="75000"/>
                </a:schemeClr>
              </a:solidFill>
              <a:latin typeface="隶书" charset="0"/>
              <a:ea typeface="隶书" charset="0"/>
            </a:endParaRPr>
          </a:p>
        </p:txBody>
      </p:sp>
      <p:sp>
        <p:nvSpPr>
          <p:cNvPr id="16388" name="矩形 16388"/>
          <p:cNvSpPr/>
          <p:nvPr/>
        </p:nvSpPr>
        <p:spPr>
          <a:xfrm>
            <a:off x="684213" y="2349500"/>
            <a:ext cx="7747000" cy="3745865"/>
          </a:xfrm>
          <a:prstGeom prst="rect">
            <a:avLst/>
          </a:prstGeom>
          <a:noFill/>
          <a:ln w="9525">
            <a:noFill/>
          </a:ln>
        </p:spPr>
        <p:txBody>
          <a:bodyPr anchor="t">
            <a:spAutoFit/>
          </a:bodyPr>
          <a:lstStyle/>
          <a:p>
            <a:pPr>
              <a:lnSpc>
                <a:spcPct val="135000"/>
              </a:lnSpc>
            </a:pPr>
            <a:r>
              <a:rPr lang="en-US" altLang="zh-CN" sz="4400" b="1">
                <a:solidFill>
                  <a:srgbClr val="000000"/>
                </a:solidFill>
                <a:latin typeface="隶书" charset="0"/>
                <a:ea typeface="华文新魏" pitchFamily="2" charset="-122"/>
                <a:cs typeface="隶书" charset="0"/>
              </a:rPr>
              <a:t>1</a:t>
            </a:r>
            <a:r>
              <a:rPr lang="zh-CN" altLang="en-US" sz="4400" b="1">
                <a:solidFill>
                  <a:srgbClr val="000000"/>
                </a:solidFill>
                <a:latin typeface="隶书" charset="0"/>
                <a:ea typeface="华文新魏" pitchFamily="2" charset="-122"/>
                <a:cs typeface="隶书" charset="0"/>
              </a:rPr>
              <a:t>、读骈句，节奏必须整齐划一，凡四字句皆两字一顿 。</a:t>
            </a:r>
            <a:endParaRPr lang="zh-CN" altLang="en-US" sz="4400" b="1">
              <a:solidFill>
                <a:srgbClr val="000000"/>
              </a:solidFill>
              <a:latin typeface="隶书" charset="0"/>
              <a:ea typeface="华文新魏" pitchFamily="2" charset="-122"/>
              <a:cs typeface="隶书" charset="0"/>
            </a:endParaRPr>
          </a:p>
          <a:p>
            <a:pPr>
              <a:lnSpc>
                <a:spcPct val="135000"/>
              </a:lnSpc>
            </a:pPr>
            <a:r>
              <a:rPr lang="en-US" altLang="zh-CN" sz="4400" b="1">
                <a:solidFill>
                  <a:srgbClr val="000000"/>
                </a:solidFill>
                <a:latin typeface="隶书" charset="0"/>
                <a:ea typeface="华文新魏" pitchFamily="2" charset="-122"/>
                <a:cs typeface="隶书" charset="0"/>
              </a:rPr>
              <a:t>2</a:t>
            </a:r>
            <a:r>
              <a:rPr lang="zh-CN" altLang="en-US" sz="4400" b="1">
                <a:solidFill>
                  <a:srgbClr val="000000"/>
                </a:solidFill>
                <a:latin typeface="隶书" charset="0"/>
                <a:ea typeface="华文新魏" pitchFamily="2" charset="-122"/>
                <a:cs typeface="隶书" charset="0"/>
              </a:rPr>
              <a:t>、其余散句按意义划分，不要读破句。</a:t>
            </a:r>
            <a:r>
              <a:rPr lang="zh-CN" altLang="en-US" sz="1800">
                <a:solidFill>
                  <a:srgbClr val="000000"/>
                </a:solidFill>
                <a:latin typeface="隶书" charset="0"/>
                <a:ea typeface="宋体" panose="02010600030101010101" pitchFamily="2" charset="-122"/>
                <a:cs typeface="隶书" charset="0"/>
              </a:rPr>
              <a:t> </a:t>
            </a:r>
            <a:endParaRPr lang="zh-CN" altLang="en-US" sz="1800">
              <a:solidFill>
                <a:srgbClr val="000000"/>
              </a:solidFill>
              <a:latin typeface="隶书" charset="0"/>
              <a:ea typeface="宋体" panose="02010600030101010101" pitchFamily="2" charset="-122"/>
              <a:cs typeface="隶书" charset="0"/>
            </a:endParaRPr>
          </a:p>
        </p:txBody>
      </p:sp>
      <p:sp>
        <p:nvSpPr>
          <p:cNvPr id="16389" name="文本框 16389"/>
          <p:cNvSpPr txBox="1"/>
          <p:nvPr/>
        </p:nvSpPr>
        <p:spPr>
          <a:xfrm>
            <a:off x="611188" y="1196975"/>
            <a:ext cx="6481762" cy="645160"/>
          </a:xfrm>
          <a:prstGeom prst="rect">
            <a:avLst/>
          </a:prstGeom>
          <a:noFill/>
          <a:ln w="9525">
            <a:noFill/>
          </a:ln>
        </p:spPr>
        <p:txBody>
          <a:bodyPr anchor="t">
            <a:spAutoFit/>
          </a:bodyPr>
          <a:lstStyle/>
          <a:p>
            <a:pPr>
              <a:spcBef>
                <a:spcPct val="50000"/>
              </a:spcBef>
            </a:pPr>
            <a:r>
              <a:rPr lang="zh-CN" altLang="en-US" sz="3600" b="1">
                <a:solidFill>
                  <a:srgbClr val="000000"/>
                </a:solidFill>
                <a:latin typeface="隶书" charset="0"/>
                <a:ea typeface="隶书" charset="0"/>
              </a:rPr>
              <a:t>朗读节奏的方法：（骈散结合）</a:t>
            </a:r>
            <a:endParaRPr lang="zh-CN" altLang="en-US" sz="3600" b="1">
              <a:solidFill>
                <a:srgbClr val="000000"/>
              </a:solidFill>
              <a:latin typeface="隶书" charset="0"/>
              <a:ea typeface="隶书" charset="0"/>
            </a:endParaRPr>
          </a:p>
        </p:txBody>
      </p:sp>
    </p:spTree>
    <p:custDataLst>
      <p:tags r:id="rId6"/>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7410" name="文本框 17410"/>
          <p:cNvSpPr txBox="1"/>
          <p:nvPr/>
        </p:nvSpPr>
        <p:spPr>
          <a:xfrm>
            <a:off x="685800" y="304800"/>
            <a:ext cx="3657600" cy="583565"/>
          </a:xfrm>
          <a:prstGeom prst="rect">
            <a:avLst/>
          </a:prstGeom>
          <a:noFill/>
          <a:ln w="9525">
            <a:noFill/>
          </a:ln>
        </p:spPr>
        <p:txBody>
          <a:bodyPr anchor="t">
            <a:spAutoFit/>
          </a:bodyPr>
          <a:lstStyle/>
          <a:p>
            <a:pPr>
              <a:spcBef>
                <a:spcPct val="50000"/>
              </a:spcBef>
            </a:pPr>
            <a:r>
              <a:rPr lang="zh-CN" altLang="en-US" sz="3200" b="1">
                <a:solidFill>
                  <a:schemeClr val="accent1">
                    <a:lumMod val="75000"/>
                  </a:schemeClr>
                </a:solidFill>
                <a:latin typeface="隶书" charset="0"/>
                <a:ea typeface="隶书" charset="0"/>
              </a:rPr>
              <a:t>三要读得动听</a:t>
            </a:r>
            <a:endParaRPr lang="zh-CN" altLang="en-US" sz="3200" b="1">
              <a:solidFill>
                <a:schemeClr val="accent1">
                  <a:lumMod val="75000"/>
                </a:schemeClr>
              </a:solidFill>
              <a:latin typeface="隶书" charset="0"/>
              <a:ea typeface="隶书" charset="0"/>
            </a:endParaRPr>
          </a:p>
        </p:txBody>
      </p:sp>
      <p:sp>
        <p:nvSpPr>
          <p:cNvPr id="17412" name="文本框 17412"/>
          <p:cNvSpPr txBox="1"/>
          <p:nvPr/>
        </p:nvSpPr>
        <p:spPr>
          <a:xfrm>
            <a:off x="611188" y="1341438"/>
            <a:ext cx="3124200" cy="583565"/>
          </a:xfrm>
          <a:prstGeom prst="rect">
            <a:avLst/>
          </a:prstGeom>
          <a:noFill/>
          <a:ln w="9525">
            <a:noFill/>
          </a:ln>
        </p:spPr>
        <p:txBody>
          <a:bodyPr anchor="t">
            <a:spAutoFit/>
          </a:bodyPr>
          <a:lstStyle/>
          <a:p>
            <a:pPr>
              <a:spcBef>
                <a:spcPct val="50000"/>
              </a:spcBef>
            </a:pPr>
            <a:r>
              <a:rPr lang="zh-CN" altLang="en-US" sz="3200" b="1" u="sng">
                <a:solidFill>
                  <a:srgbClr val="000000"/>
                </a:solidFill>
                <a:latin typeface="隶书" charset="0"/>
                <a:ea typeface="隶书" charset="0"/>
              </a:rPr>
              <a:t>读出轻重缓急；</a:t>
            </a:r>
            <a:endParaRPr lang="zh-CN" altLang="en-US" sz="3200" b="1" u="sng">
              <a:solidFill>
                <a:srgbClr val="000000"/>
              </a:solidFill>
              <a:latin typeface="隶书" charset="0"/>
              <a:ea typeface="隶书" charset="0"/>
            </a:endParaRPr>
          </a:p>
        </p:txBody>
      </p:sp>
      <p:sp>
        <p:nvSpPr>
          <p:cNvPr id="17413" name="文本框 17413"/>
          <p:cNvSpPr txBox="1"/>
          <p:nvPr/>
        </p:nvSpPr>
        <p:spPr>
          <a:xfrm>
            <a:off x="611188" y="2492375"/>
            <a:ext cx="7848600" cy="2553335"/>
          </a:xfrm>
          <a:prstGeom prst="rect">
            <a:avLst/>
          </a:prstGeom>
          <a:noFill/>
          <a:ln w="9525">
            <a:noFill/>
          </a:ln>
        </p:spPr>
        <p:txBody>
          <a:bodyPr anchor="t">
            <a:spAutoFit/>
          </a:bodyPr>
          <a:lstStyle/>
          <a:p>
            <a:pPr>
              <a:spcBef>
                <a:spcPct val="50000"/>
              </a:spcBef>
            </a:pPr>
            <a:r>
              <a:rPr lang="zh-CN" altLang="en-US" sz="3200" b="1">
                <a:solidFill>
                  <a:srgbClr val="000000"/>
                </a:solidFill>
                <a:latin typeface="隶书" charset="0"/>
                <a:ea typeface="华文中宋" pitchFamily="2" charset="-122"/>
                <a:cs typeface="隶书" charset="0"/>
              </a:rPr>
              <a:t> 如：第一段以叙为主，应读得舒缓、庄重。    </a:t>
            </a:r>
            <a:endParaRPr lang="zh-CN" altLang="en-US" sz="3200" b="1">
              <a:solidFill>
                <a:srgbClr val="000000"/>
              </a:solidFill>
              <a:latin typeface="隶书" charset="0"/>
              <a:ea typeface="华文中宋" pitchFamily="2" charset="-122"/>
              <a:cs typeface="隶书" charset="0"/>
            </a:endParaRPr>
          </a:p>
          <a:p>
            <a:pPr>
              <a:spcBef>
                <a:spcPct val="50000"/>
              </a:spcBef>
            </a:pPr>
            <a:r>
              <a:rPr lang="zh-CN" altLang="en-US" sz="3200" b="1">
                <a:solidFill>
                  <a:srgbClr val="000000"/>
                </a:solidFill>
                <a:latin typeface="隶书" charset="0"/>
                <a:ea typeface="华文中宋" pitchFamily="2" charset="-122"/>
                <a:cs typeface="隶书" charset="0"/>
              </a:rPr>
              <a:t>     “前人之述备矣”语调转入平缓，“然则”引出新意境，语调应升高。</a:t>
            </a:r>
            <a:endParaRPr lang="zh-CN" altLang="en-US" sz="3200" b="1">
              <a:solidFill>
                <a:srgbClr val="000000"/>
              </a:solidFill>
              <a:latin typeface="隶书" charset="0"/>
              <a:ea typeface="华文中宋" pitchFamily="2" charset="-122"/>
              <a:cs typeface="隶书" charset="0"/>
            </a:endParaRPr>
          </a:p>
          <a:p>
            <a:pPr>
              <a:spcBef>
                <a:spcPct val="50000"/>
              </a:spcBef>
            </a:pPr>
            <a:r>
              <a:rPr lang="zh-CN" altLang="en-US" sz="3200" b="1">
                <a:solidFill>
                  <a:srgbClr val="000000"/>
                </a:solidFill>
                <a:latin typeface="隶书" charset="0"/>
                <a:ea typeface="华文中宋" pitchFamily="2" charset="-122"/>
                <a:cs typeface="隶书" charset="0"/>
              </a:rPr>
              <a:t>       </a:t>
            </a:r>
            <a:endParaRPr lang="zh-CN" altLang="en-US" sz="3200" b="1">
              <a:solidFill>
                <a:srgbClr val="000000"/>
              </a:solidFill>
              <a:latin typeface="隶书" charset="0"/>
              <a:ea typeface="华文中宋" pitchFamily="2" charset="-122"/>
              <a:cs typeface="隶书" charset="0"/>
            </a:endParaRPr>
          </a:p>
        </p:txBody>
      </p:sp>
    </p:spTree>
    <p:custDataLst>
      <p:tags r:id="rId6"/>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8434" name="文本框 18434"/>
          <p:cNvSpPr txBox="1"/>
          <p:nvPr/>
        </p:nvSpPr>
        <p:spPr>
          <a:xfrm>
            <a:off x="2185035" y="154305"/>
            <a:ext cx="4556125" cy="768350"/>
          </a:xfrm>
          <a:prstGeom prst="rect">
            <a:avLst/>
          </a:prstGeom>
          <a:noFill/>
          <a:ln w="9525">
            <a:noFill/>
          </a:ln>
        </p:spPr>
        <p:txBody>
          <a:bodyPr wrap="square" anchor="t">
            <a:spAutoFit/>
          </a:bodyPr>
          <a:lstStyle/>
          <a:p>
            <a:pPr>
              <a:spcBef>
                <a:spcPct val="50000"/>
              </a:spcBef>
            </a:pPr>
            <a:r>
              <a:rPr lang="zh-CN" altLang="en-US" sz="4400" b="1">
                <a:solidFill>
                  <a:schemeClr val="accent1">
                    <a:lumMod val="75000"/>
                  </a:schemeClr>
                </a:solidFill>
                <a:latin typeface="隶书" charset="0"/>
                <a:ea typeface="隶书" charset="0"/>
              </a:rPr>
              <a:t>三要读得动听</a:t>
            </a:r>
            <a:endParaRPr lang="zh-CN" altLang="en-US" sz="4400" b="1">
              <a:solidFill>
                <a:schemeClr val="accent1">
                  <a:lumMod val="75000"/>
                </a:schemeClr>
              </a:solidFill>
              <a:latin typeface="隶书" charset="0"/>
              <a:ea typeface="隶书" charset="0"/>
            </a:endParaRPr>
          </a:p>
        </p:txBody>
      </p:sp>
      <p:sp>
        <p:nvSpPr>
          <p:cNvPr id="18437" name="文本框 18436"/>
          <p:cNvSpPr txBox="1"/>
          <p:nvPr/>
        </p:nvSpPr>
        <p:spPr>
          <a:xfrm>
            <a:off x="989330" y="1130935"/>
            <a:ext cx="2743200" cy="521970"/>
          </a:xfrm>
          <a:prstGeom prst="rect">
            <a:avLst/>
          </a:prstGeom>
          <a:noFill/>
          <a:ln w="9525">
            <a:noFill/>
          </a:ln>
        </p:spPr>
        <p:txBody>
          <a:bodyPr anchor="t">
            <a:spAutoFit/>
          </a:bodyPr>
          <a:lstStyle/>
          <a:p>
            <a:pPr>
              <a:spcBef>
                <a:spcPct val="50000"/>
              </a:spcBef>
            </a:pPr>
            <a:r>
              <a:rPr lang="zh-CN" altLang="en-US" sz="2800" b="1" u="sng">
                <a:solidFill>
                  <a:srgbClr val="000000"/>
                </a:solidFill>
                <a:latin typeface="隶书" charset="0"/>
                <a:ea typeface="隶书" charset="0"/>
              </a:rPr>
              <a:t>读出语气感情；</a:t>
            </a:r>
            <a:endParaRPr lang="zh-CN" altLang="en-US" sz="2800" b="1" u="sng">
              <a:solidFill>
                <a:srgbClr val="000000"/>
              </a:solidFill>
              <a:latin typeface="隶书" charset="0"/>
              <a:ea typeface="隶书" charset="0"/>
            </a:endParaRPr>
          </a:p>
        </p:txBody>
      </p:sp>
      <p:sp>
        <p:nvSpPr>
          <p:cNvPr id="2" name="文本框 18437"/>
          <p:cNvSpPr txBox="1"/>
          <p:nvPr/>
        </p:nvSpPr>
        <p:spPr>
          <a:xfrm>
            <a:off x="181610" y="1779905"/>
            <a:ext cx="8562975" cy="4276725"/>
          </a:xfrm>
          <a:prstGeom prst="rect">
            <a:avLst/>
          </a:prstGeom>
          <a:noFill/>
          <a:ln w="9525">
            <a:noFill/>
          </a:ln>
        </p:spPr>
        <p:txBody>
          <a:bodyPr wrap="square" anchor="t">
            <a:spAutoFit/>
          </a:bodyPr>
          <a:lstStyle/>
          <a:p>
            <a:r>
              <a:rPr lang="zh-CN" altLang="en-US" sz="2400" b="1">
                <a:solidFill>
                  <a:srgbClr val="000000"/>
                </a:solidFill>
                <a:latin typeface="隶书" charset="0"/>
                <a:ea typeface="宋体" panose="02010600030101010101" pitchFamily="2" charset="-122"/>
                <a:cs typeface="隶书" charset="0"/>
              </a:rPr>
              <a:t>1、 衔远山，吞长江，浩浩汤汤，横无际涯；朝晖夕阴，气象万千。此则岳阳楼之大观也。   </a:t>
            </a:r>
            <a:r>
              <a:rPr lang="zh-CN" altLang="en-US" sz="2400" b="1">
                <a:solidFill>
                  <a:srgbClr val="C00000"/>
                </a:solidFill>
                <a:latin typeface="隶书" charset="0"/>
                <a:ea typeface="宋体" panose="02010600030101010101" pitchFamily="2" charset="-122"/>
                <a:cs typeface="隶书" charset="0"/>
              </a:rPr>
              <a:t>豪迈壮阔</a:t>
            </a:r>
            <a:endParaRPr lang="zh-CN" altLang="en-US" sz="2400" b="1">
              <a:solidFill>
                <a:srgbClr val="C00000"/>
              </a:solidFill>
              <a:latin typeface="隶书" charset="0"/>
              <a:ea typeface="宋体" panose="02010600030101010101" pitchFamily="2" charset="-122"/>
              <a:cs typeface="隶书" charset="0"/>
            </a:endParaRPr>
          </a:p>
          <a:p>
            <a:endParaRPr lang="zh-CN" altLang="en-US" sz="2400" b="1">
              <a:solidFill>
                <a:srgbClr val="000000"/>
              </a:solidFill>
              <a:latin typeface="隶书" charset="0"/>
              <a:ea typeface="宋体" panose="02010600030101010101" pitchFamily="2" charset="-122"/>
              <a:cs typeface="隶书" charset="0"/>
            </a:endParaRPr>
          </a:p>
          <a:p>
            <a:r>
              <a:rPr lang="zh-CN" altLang="en-US" sz="2400" b="1">
                <a:solidFill>
                  <a:srgbClr val="000000"/>
                </a:solidFill>
                <a:latin typeface="隶书" charset="0"/>
                <a:ea typeface="宋体" panose="02010600030101010101" pitchFamily="2" charset="-122"/>
                <a:cs typeface="隶书" charset="0"/>
              </a:rPr>
              <a:t>2、若夫淫雨霏霏，连月不开，阴风怒号，浊浪排空；日星隐曜，山岳潜形；商旅不行，樯倾楫摧；薄暮冥冥，虎啸猿啼。                                </a:t>
            </a:r>
            <a:r>
              <a:rPr lang="zh-CN" altLang="en-US" sz="2400" b="1">
                <a:solidFill>
                  <a:srgbClr val="C00000"/>
                </a:solidFill>
                <a:latin typeface="隶书" charset="0"/>
                <a:ea typeface="宋体" panose="02010600030101010101" pitchFamily="2" charset="-122"/>
                <a:cs typeface="隶书" charset="0"/>
              </a:rPr>
              <a:t>悲凉失落</a:t>
            </a:r>
            <a:endParaRPr lang="zh-CN" altLang="en-US" sz="2400" b="1">
              <a:solidFill>
                <a:srgbClr val="000000"/>
              </a:solidFill>
              <a:latin typeface="隶书" charset="0"/>
              <a:ea typeface="宋体" panose="02010600030101010101" pitchFamily="2" charset="-122"/>
              <a:cs typeface="隶书" charset="0"/>
            </a:endParaRPr>
          </a:p>
          <a:p>
            <a:endParaRPr lang="zh-CN" altLang="en-US" sz="2400" b="1">
              <a:solidFill>
                <a:srgbClr val="000000"/>
              </a:solidFill>
              <a:latin typeface="隶书" charset="0"/>
              <a:ea typeface="宋体" panose="02010600030101010101" pitchFamily="2" charset="-122"/>
              <a:cs typeface="隶书" charset="0"/>
            </a:endParaRPr>
          </a:p>
          <a:p>
            <a:r>
              <a:rPr lang="zh-CN" altLang="en-US" sz="2400" b="1">
                <a:solidFill>
                  <a:srgbClr val="000000"/>
                </a:solidFill>
                <a:latin typeface="隶书" charset="0"/>
                <a:ea typeface="宋体" panose="02010600030101010101" pitchFamily="2" charset="-122"/>
                <a:cs typeface="隶书" charset="0"/>
              </a:rPr>
              <a:t>3、至若春和景明，波澜不惊，上下天光，一碧万顷；沙鸥翔集，锦鳞游泳；岸芷汀兰，郁郁青青。而或长烟一空，皓月千里，浮光跃金，静影沉壁，渔歌互答，此乐何极！   </a:t>
            </a:r>
            <a:r>
              <a:rPr lang="zh-CN" altLang="en-US" sz="3200" b="1">
                <a:solidFill>
                  <a:srgbClr val="000000"/>
                </a:solidFill>
                <a:latin typeface="隶书" charset="0"/>
                <a:ea typeface="宋体" panose="02010600030101010101" pitchFamily="2" charset="-122"/>
                <a:cs typeface="隶书" charset="0"/>
              </a:rPr>
              <a:t>                                 </a:t>
            </a:r>
            <a:r>
              <a:rPr lang="zh-CN" altLang="en-US" sz="2400" b="1">
                <a:solidFill>
                  <a:srgbClr val="C00000"/>
                </a:solidFill>
                <a:latin typeface="隶书" charset="0"/>
                <a:ea typeface="宋体" panose="02010600030101010101" pitchFamily="2" charset="-122"/>
                <a:cs typeface="隶书" charset="0"/>
              </a:rPr>
              <a:t>欢快愉悦</a:t>
            </a:r>
            <a:endParaRPr lang="zh-CN" altLang="en-US" sz="2400" b="1">
              <a:solidFill>
                <a:srgbClr val="C00000"/>
              </a:solidFill>
              <a:latin typeface="隶书" charset="0"/>
              <a:ea typeface="宋体" panose="02010600030101010101" pitchFamily="2" charset="-122"/>
              <a:cs typeface="隶书"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7"/>
                                        </p:tgtEl>
                                        <p:attrNameLst>
                                          <p:attrName>style.visibility</p:attrName>
                                        </p:attrNameLst>
                                      </p:cBhvr>
                                      <p:to>
                                        <p:strVal val="visible"/>
                                      </p:to>
                                    </p:set>
                                    <p:anim calcmode="discrete" valueType="clr">
                                      <p:cBhvr override="childStyle">
                                        <p:cTn id="7" dur="80"/>
                                        <p:tgtEl>
                                          <p:spTgt spid="1843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7"/>
                                        </p:tgtEl>
                                        <p:attrNameLst>
                                          <p:attrName>fillcolor</p:attrName>
                                        </p:attrNameLst>
                                      </p:cBhvr>
                                      <p:tavLst>
                                        <p:tav tm="0">
                                          <p:val>
                                            <p:clrVal>
                                              <a:schemeClr val="accent2"/>
                                            </p:clrVal>
                                          </p:val>
                                        </p:tav>
                                        <p:tav tm="50000">
                                          <p:val>
                                            <p:clrVal>
                                              <a:schemeClr val="hlink"/>
                                            </p:clrVal>
                                          </p:val>
                                        </p:tav>
                                      </p:tavLst>
                                    </p:anim>
                                    <p:set>
                                      <p:cBhvr>
                                        <p:cTn id="9" dur="80"/>
                                        <p:tgtEl>
                                          <p:spTgt spid="184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9458" name="矩形 19458"/>
          <p:cNvSpPr/>
          <p:nvPr/>
        </p:nvSpPr>
        <p:spPr>
          <a:xfrm>
            <a:off x="2127250" y="76200"/>
            <a:ext cx="5073650" cy="912813"/>
          </a:xfrm>
          <a:prstGeom prst="rect">
            <a:avLst/>
          </a:prstGeom>
        </p:spPr>
        <p:txBody>
          <a:bodyPr wrap="none" fromWordArt="1">
            <a:prstTxWarp prst="textTriangle">
              <a:avLst>
                <a:gd name="adj" fmla="val 50000"/>
              </a:avLst>
            </a:prstTxWarp>
            <a:normAutofit/>
            <a:scene3d>
              <a:camera prst="legacyObliqueTopLeft">
                <a:rot lat="0" lon="0" rev="0"/>
              </a:camera>
              <a:lightRig rig="legacyNormal3" dir="r"/>
            </a:scene3d>
            <a:sp3d extrusionH="201600" prstMaterial="legacyMatte">
              <a:extrusionClr>
                <a:srgbClr val="0066CC"/>
              </a:extrusionClr>
            </a:sp3d>
          </a:bodyPr>
          <a:lstStyle/>
          <a:p>
            <a:pPr algn="ctr"/>
            <a:r>
              <a:rPr lang="zh-CN" altLang="en-US" sz="4000">
                <a:gradFill rotWithShape="0">
                  <a:gsLst>
                    <a:gs pos="0">
                      <a:schemeClr val="accent1">
                        <a:lumMod val="75000"/>
                      </a:schemeClr>
                    </a:gs>
                    <a:gs pos="100000">
                      <a:srgbClr val="FF9999"/>
                    </a:gs>
                  </a:gsLst>
                  <a:lin ang="5400000" scaled="1"/>
                </a:gradFill>
                <a:latin typeface="隶书" charset="0"/>
                <a:ea typeface="隶书" charset="0"/>
              </a:rPr>
              <a:t>朗读课文，读准字音</a:t>
            </a:r>
            <a:endParaRPr lang="zh-CN" altLang="en-US" sz="4000">
              <a:gradFill rotWithShape="0">
                <a:gsLst>
                  <a:gs pos="0">
                    <a:schemeClr val="accent1">
                      <a:lumMod val="75000"/>
                    </a:schemeClr>
                  </a:gs>
                  <a:gs pos="100000">
                    <a:srgbClr val="FF9999"/>
                  </a:gs>
                </a:gsLst>
                <a:lin ang="5400000" scaled="1"/>
              </a:gradFill>
              <a:latin typeface="隶书" charset="0"/>
              <a:ea typeface="隶书" charset="0"/>
            </a:endParaRPr>
          </a:p>
        </p:txBody>
      </p:sp>
      <p:sp>
        <p:nvSpPr>
          <p:cNvPr id="3" name="内容占位符 2"/>
          <p:cNvSpPr/>
          <p:nvPr>
            <p:ph idx="4294967295"/>
            <p:custDataLst>
              <p:tags r:id="rId6"/>
            </p:custDataLst>
          </p:nvPr>
        </p:nvSpPr>
        <p:spPr>
          <a:xfrm>
            <a:off x="391160" y="1548765"/>
            <a:ext cx="8473440" cy="5388610"/>
          </a:xfrm>
        </p:spPr>
        <p:txBody>
          <a:bodyPr vert="horz" lIns="101600" tIns="0" rIns="82550" bIns="0" rtlCol="0">
            <a:normAutofit fontScale="90000"/>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50000"/>
              </a:lnSpc>
              <a:buClrTx/>
              <a:buSzTx/>
              <a:buNone/>
            </a:pPr>
            <a:r>
              <a:rPr b="1">
                <a:solidFill>
                  <a:schemeClr val="dk1"/>
                </a:solidFill>
                <a:latin typeface="隶书" charset="0"/>
                <a:ea typeface="黑体" pitchFamily="2" charset="-122"/>
                <a:cs typeface="隶书" charset="0"/>
                <a:sym typeface="+mn-ea"/>
              </a:rPr>
              <a:t>       </a:t>
            </a:r>
            <a:r>
              <a:rPr sz="2800" b="1">
                <a:solidFill>
                  <a:schemeClr val="dk1"/>
                </a:solidFill>
                <a:latin typeface="隶书" charset="0"/>
                <a:ea typeface="黑体" pitchFamily="2" charset="-122"/>
                <a:cs typeface="隶书" charset="0"/>
                <a:sym typeface="+mn-ea"/>
              </a:rPr>
              <a:t>庆历四年春，滕子京谪(zhé)守巴陵郡。越明年，政通人和，百废具(俱）兴。乃重修岳阳楼，增其旧制，刻唐贤今人诗赋于其上。属（嘱zhǔ)予(yú)作文以记之。</a:t>
            </a:r>
            <a:endParaRPr sz="2800" b="1">
              <a:solidFill>
                <a:schemeClr val="dk1"/>
              </a:solidFill>
              <a:latin typeface="隶书" charset="0"/>
              <a:ea typeface="黑体" pitchFamily="2" charset="-122"/>
              <a:cs typeface="隶书" charset="0"/>
              <a:sym typeface="+mn-ea"/>
            </a:endParaRPr>
          </a:p>
          <a:p>
            <a:pPr marL="0" lvl="0" algn="l">
              <a:lnSpc>
                <a:spcPct val="150000"/>
              </a:lnSpc>
              <a:buClrTx/>
              <a:buSzTx/>
              <a:buNone/>
            </a:pPr>
            <a:r>
              <a:rPr sz="2800" b="1">
                <a:solidFill>
                  <a:schemeClr val="dk1"/>
                </a:solidFill>
                <a:latin typeface="隶书" charset="0"/>
                <a:ea typeface="黑体" pitchFamily="2" charset="-122"/>
                <a:cs typeface="隶书" charset="0"/>
                <a:sym typeface="+mn-ea"/>
              </a:rPr>
              <a:t> 　 予观夫(fú)巴陵胜状，在洞庭一湖。衔(xián)远山，吞长江，浩浩汤汤(shāng) ，横无际涯；朝晖（huī）夕阴，气象万千。此则岳阳楼之大观也。前人之述备矣。然则北通巫峡，南极潇湘，迁客骚（sāo）人，多会于此，览物之情，得无异乎？</a:t>
            </a:r>
            <a:endParaRPr sz="2800" b="1">
              <a:solidFill>
                <a:schemeClr val="dk1"/>
              </a:solidFill>
              <a:latin typeface="隶书" charset="0"/>
              <a:ea typeface="黑体" pitchFamily="2" charset="-122"/>
              <a:cs typeface="隶书" charset="0"/>
              <a:sym typeface="+mn-ea"/>
            </a:endParaRPr>
          </a:p>
          <a:p>
            <a:pPr marL="0" lvl="0" algn="l">
              <a:lnSpc>
                <a:spcPct val="90000"/>
              </a:lnSpc>
              <a:buClrTx/>
              <a:buSzTx/>
              <a:buNone/>
            </a:pPr>
            <a:endParaRPr sz="2800" b="1">
              <a:solidFill>
                <a:schemeClr val="dk1"/>
              </a:solidFill>
              <a:latin typeface="隶书" charset="0"/>
              <a:ea typeface="黑体" pitchFamily="2" charset="-122"/>
              <a:cs typeface="隶书" charset="0"/>
              <a:sym typeface="+mn-ea"/>
            </a:endParaRPr>
          </a:p>
        </p:txBody>
      </p:sp>
    </p:spTree>
    <p:custDataLst>
      <p:tags r:id="rId7"/>
    </p:custDataLst>
  </p:cSld>
  <p:clrMapOvr>
    <a:masterClrMapping/>
  </p:clrMapOvr>
  <p:transition spd="slow"/>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0483" name="矩形 20483"/>
          <p:cNvSpPr/>
          <p:nvPr/>
        </p:nvSpPr>
        <p:spPr>
          <a:xfrm>
            <a:off x="2127250" y="76200"/>
            <a:ext cx="5073650" cy="912813"/>
          </a:xfrm>
          <a:prstGeom prst="rect">
            <a:avLst/>
          </a:prstGeom>
        </p:spPr>
        <p:txBody>
          <a:bodyPr wrap="none" fromWordArt="1">
            <a:prstTxWarp prst="textTriangle">
              <a:avLst>
                <a:gd name="adj" fmla="val 50000"/>
              </a:avLst>
            </a:prstTxWarp>
            <a:normAutofit/>
            <a:scene3d>
              <a:camera prst="legacyObliqueTopLeft">
                <a:rot lat="0" lon="0" rev="0"/>
              </a:camera>
              <a:lightRig rig="legacyNormal3" dir="r"/>
            </a:scene3d>
            <a:sp3d extrusionH="201600" prstMaterial="legacyMatte">
              <a:extrusionClr>
                <a:srgbClr val="0066CC"/>
              </a:extrusionClr>
            </a:sp3d>
          </a:bodyPr>
          <a:lstStyle/>
          <a:p>
            <a:pPr algn="ctr"/>
            <a:r>
              <a:rPr lang="zh-CN" altLang="en-US" sz="4000">
                <a:gradFill rotWithShape="0">
                  <a:gsLst>
                    <a:gs pos="0">
                      <a:schemeClr val="accent1">
                        <a:lumMod val="75000"/>
                      </a:schemeClr>
                    </a:gs>
                    <a:gs pos="100000">
                      <a:srgbClr val="FF9999"/>
                    </a:gs>
                  </a:gsLst>
                  <a:lin ang="5400000" scaled="1"/>
                </a:gradFill>
                <a:latin typeface="隶书" charset="0"/>
                <a:ea typeface="隶书" charset="0"/>
              </a:rPr>
              <a:t>朗读课文，读准字音</a:t>
            </a:r>
            <a:endParaRPr lang="zh-CN" altLang="en-US" sz="4000">
              <a:gradFill rotWithShape="0">
                <a:gsLst>
                  <a:gs pos="0">
                    <a:schemeClr val="accent1">
                      <a:lumMod val="75000"/>
                    </a:schemeClr>
                  </a:gs>
                  <a:gs pos="100000">
                    <a:srgbClr val="FF9999"/>
                  </a:gs>
                </a:gsLst>
                <a:lin ang="5400000" scaled="1"/>
              </a:gradFill>
              <a:latin typeface="隶书" charset="0"/>
              <a:ea typeface="隶书" charset="0"/>
            </a:endParaRPr>
          </a:p>
        </p:txBody>
      </p:sp>
      <p:sp>
        <p:nvSpPr>
          <p:cNvPr id="3" name="内容占位符 2"/>
          <p:cNvSpPr/>
          <p:nvPr>
            <p:ph idx="4294967295"/>
            <p:custDataLst>
              <p:tags r:id="rId6"/>
            </p:custDataLst>
          </p:nvPr>
        </p:nvSpPr>
        <p:spPr>
          <a:xfrm>
            <a:off x="454787" y="1223018"/>
            <a:ext cx="8139178"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50000"/>
              </a:lnSpc>
              <a:buClrTx/>
              <a:buSzTx/>
              <a:buNone/>
            </a:pPr>
            <a:r>
              <a:rPr lang="en-US" altLang="zh-CN" sz="3600" b="1">
                <a:solidFill>
                  <a:schemeClr val="dk1"/>
                </a:solidFill>
                <a:latin typeface="隶书" charset="0"/>
                <a:ea typeface="黑体" pitchFamily="2" charset="-122"/>
                <a:cs typeface="隶书" charset="0"/>
                <a:sym typeface="+mn-ea"/>
              </a:rPr>
              <a:t>  </a:t>
            </a:r>
            <a:r>
              <a:rPr sz="2800" b="1">
                <a:solidFill>
                  <a:schemeClr val="dk1"/>
                </a:solidFill>
                <a:latin typeface="隶书" charset="0"/>
                <a:ea typeface="黑体" pitchFamily="2" charset="-122"/>
                <a:cs typeface="隶书" charset="0"/>
                <a:sym typeface="+mn-ea"/>
              </a:rPr>
              <a:t> 若夫淫(yín)雨霏霏(fēi)，连月不开；阴风怒号，浊浪排空；日星隐曜(yào)，山岳潜(qián）形；商旅不行，樯(qiáng)倾楫(jí)摧；薄(bó)暮冥冥(míng)，虎啸猿啼。登斯楼也，则有去国怀乡，忧谗畏讥，满目萧然，感极而悲者矣。</a:t>
            </a:r>
            <a:endParaRPr sz="2800" b="1">
              <a:solidFill>
                <a:schemeClr val="dk1"/>
              </a:solidFill>
              <a:latin typeface="隶书" charset="0"/>
              <a:ea typeface="黑体" pitchFamily="2" charset="-122"/>
              <a:cs typeface="隶书" charset="0"/>
              <a:sym typeface="+mn-ea"/>
            </a:endParaRPr>
          </a:p>
        </p:txBody>
      </p:sp>
    </p:spTree>
    <p:custDataLst>
      <p:tags r:id="rId7"/>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1506" name="矩形 21506"/>
          <p:cNvSpPr/>
          <p:nvPr/>
        </p:nvSpPr>
        <p:spPr>
          <a:xfrm>
            <a:off x="2127250" y="76200"/>
            <a:ext cx="5073650" cy="912813"/>
          </a:xfrm>
          <a:prstGeom prst="rect">
            <a:avLst/>
          </a:prstGeom>
        </p:spPr>
        <p:txBody>
          <a:bodyPr wrap="none" fromWordArt="1">
            <a:prstTxWarp prst="textTriangle">
              <a:avLst>
                <a:gd name="adj" fmla="val 50000"/>
              </a:avLst>
            </a:prstTxWarp>
            <a:normAutofit/>
            <a:scene3d>
              <a:camera prst="legacyObliqueTopLeft">
                <a:rot lat="0" lon="0" rev="0"/>
              </a:camera>
              <a:lightRig rig="legacyNormal3" dir="r"/>
            </a:scene3d>
            <a:sp3d extrusionH="201600" prstMaterial="legacyMatte">
              <a:extrusionClr>
                <a:srgbClr val="0066CC"/>
              </a:extrusionClr>
            </a:sp3d>
          </a:bodyPr>
          <a:lstStyle/>
          <a:p>
            <a:pPr algn="ctr"/>
            <a:r>
              <a:rPr lang="zh-CN" altLang="en-US" sz="4000">
                <a:gradFill rotWithShape="0">
                  <a:gsLst>
                    <a:gs pos="0">
                      <a:schemeClr val="accent1">
                        <a:lumMod val="75000"/>
                      </a:schemeClr>
                    </a:gs>
                    <a:gs pos="100000">
                      <a:srgbClr val="FF9999"/>
                    </a:gs>
                  </a:gsLst>
                  <a:lin ang="5400000" scaled="1"/>
                </a:gradFill>
                <a:latin typeface="隶书" charset="0"/>
                <a:ea typeface="隶书" charset="0"/>
              </a:rPr>
              <a:t>朗读课文，读准字音</a:t>
            </a:r>
            <a:endParaRPr lang="zh-CN" altLang="en-US" sz="4000">
              <a:gradFill rotWithShape="0">
                <a:gsLst>
                  <a:gs pos="0">
                    <a:schemeClr val="accent1">
                      <a:lumMod val="75000"/>
                    </a:schemeClr>
                  </a:gs>
                  <a:gs pos="100000">
                    <a:srgbClr val="FF9999"/>
                  </a:gs>
                </a:gsLst>
                <a:lin ang="5400000" scaled="1"/>
              </a:gradFill>
              <a:latin typeface="隶书" charset="0"/>
              <a:ea typeface="隶书" charset="0"/>
            </a:endParaRPr>
          </a:p>
        </p:txBody>
      </p:sp>
      <p:sp>
        <p:nvSpPr>
          <p:cNvPr id="2" name="内容占位符 1"/>
          <p:cNvSpPr/>
          <p:nvPr>
            <p:ph idx="4294967295"/>
            <p:custDataLst>
              <p:tags r:id="rId6"/>
            </p:custDataLst>
          </p:nvPr>
        </p:nvSpPr>
        <p:spPr>
          <a:xfrm>
            <a:off x="502412" y="1614178"/>
            <a:ext cx="8139178"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buClrTx/>
              <a:buSzTx/>
              <a:buNone/>
            </a:pPr>
            <a:r>
              <a:rPr lang="en-US" altLang="zh-CN" sz="3600" b="1">
                <a:solidFill>
                  <a:schemeClr val="dk1"/>
                </a:solidFill>
                <a:latin typeface="隶书" charset="0"/>
                <a:ea typeface="黑体" pitchFamily="2" charset="-122"/>
                <a:cs typeface="隶书" charset="0"/>
                <a:sym typeface="+mn-ea"/>
              </a:rPr>
              <a:t>   </a:t>
            </a:r>
            <a:r>
              <a:rPr sz="2800" b="1">
                <a:solidFill>
                  <a:schemeClr val="dk1"/>
                </a:solidFill>
                <a:latin typeface="隶书" charset="0"/>
                <a:ea typeface="黑体" pitchFamily="2" charset="-122"/>
                <a:cs typeface="隶书" charset="0"/>
                <a:sym typeface="+mn-ea"/>
              </a:rPr>
              <a:t>至若春和景明，波澜不惊，上下天光，一碧万顷；沙鸥翔集，锦鳞游泳，岸芷(zhǐ)汀(tīng)兰，郁郁青青。而或长烟一空，皓月千里，浮光跃金，静影沉璧；渔歌互答，此乐何极！登斯楼也，则有心旷神怡，宠辱偕(xié)忘，把酒临风，其喜洋洋者矣。</a:t>
            </a:r>
            <a:endParaRPr lang="en-US" altLang="zh-CN" sz="3600" b="1">
              <a:solidFill>
                <a:schemeClr val="dk1"/>
              </a:solidFill>
              <a:latin typeface="隶书" charset="0"/>
              <a:ea typeface="黑体" pitchFamily="2" charset="-122"/>
              <a:cs typeface="隶书" charset="0"/>
              <a:sym typeface="+mn-ea"/>
            </a:endParaRPr>
          </a:p>
        </p:txBody>
      </p:sp>
    </p:spTree>
    <p:custDataLst>
      <p:tags r:id="rId7"/>
    </p:custDataLst>
  </p:cSld>
  <p:clrMapOvr>
    <a:masterClrMapping/>
  </p:clrMapOvr>
  <p:transition spd="slow"/>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097" name="Rectangle 2"/>
          <p:cNvSpPr/>
          <p:nvPr>
            <p:custDataLst>
              <p:tags r:id="rId6"/>
            </p:custDataLst>
          </p:nvPr>
        </p:nvSpPr>
        <p:spPr>
          <a:xfrm>
            <a:off x="0" y="0"/>
            <a:ext cx="9144000" cy="6858000"/>
          </a:xfrm>
          <a:prstGeom prst="rect">
            <a:avLst/>
          </a:prstGeom>
          <a:solidFill>
            <a:schemeClr val="dk1"/>
          </a:solidFill>
          <a:ln w="9525" cap="flat" cmpd="sng">
            <a:solidFill>
              <a:schemeClr val="dk1"/>
            </a:solidFill>
            <a:prstDash val="solid"/>
            <a:miter/>
            <a:headEnd type="none" w="med" len="med"/>
            <a:tailEnd type="none" w="med" len="med"/>
          </a:ln>
        </p:spPr>
        <p:txBody>
          <a:bodyPr wrap="none" anchor="ctr"/>
          <a:lstStyle/>
          <a:p>
            <a:endParaRPr lang="zh-CN" altLang="en-US" sz="4000" b="1">
              <a:solidFill>
                <a:schemeClr val="dk1"/>
              </a:solidFill>
              <a:latin typeface="隶书" charset="0"/>
              <a:ea typeface="隶书" pitchFamily="49" charset="-122"/>
              <a:cs typeface="隶书" charset="0"/>
            </a:endParaRPr>
          </a:p>
        </p:txBody>
      </p:sp>
      <p:sp>
        <p:nvSpPr>
          <p:cNvPr id="4098" name="Rectangle 3"/>
          <p:cNvSpPr/>
          <p:nvPr>
            <p:custDataLst>
              <p:tags r:id="rId7"/>
            </p:custDataLst>
          </p:nvPr>
        </p:nvSpPr>
        <p:spPr>
          <a:xfrm>
            <a:off x="914400" y="0"/>
            <a:ext cx="8229600" cy="6858000"/>
          </a:xfrm>
          <a:prstGeom prst="rect">
            <a:avLst/>
          </a:prstGeom>
          <a:solidFill>
            <a:schemeClr val="lt1"/>
          </a:solidFill>
          <a:ln w="9525">
            <a:noFill/>
          </a:ln>
        </p:spPr>
        <p:txBody>
          <a:bodyPr wrap="none" anchor="ctr"/>
          <a:lstStyle/>
          <a:p>
            <a:pPr algn="ctr"/>
            <a:endParaRPr lang="zh-CN" altLang="en-US" sz="1800">
              <a:solidFill>
                <a:schemeClr val="dk1"/>
              </a:solidFill>
              <a:latin typeface="隶书" charset="0"/>
              <a:ea typeface="宋体" panose="02010600030101010101" pitchFamily="2" charset="-122"/>
              <a:cs typeface="隶书" charset="0"/>
            </a:endParaRPr>
          </a:p>
        </p:txBody>
      </p:sp>
      <p:sp>
        <p:nvSpPr>
          <p:cNvPr id="4099" name="Line 4"/>
          <p:cNvSpPr/>
          <p:nvPr>
            <p:custDataLst>
              <p:tags r:id="rId8"/>
            </p:custDataLst>
          </p:nvPr>
        </p:nvSpPr>
        <p:spPr>
          <a:xfrm flipH="1">
            <a:off x="671513" y="1905000"/>
            <a:ext cx="0" cy="3048000"/>
          </a:xfrm>
          <a:prstGeom prst="line">
            <a:avLst/>
          </a:prstGeom>
          <a:ln w="9525" cap="rnd" cmpd="sng">
            <a:solidFill>
              <a:schemeClr val="dk1"/>
            </a:solidFill>
            <a:prstDash val="sysDot"/>
            <a:round/>
            <a:headEnd type="none" w="med" len="med"/>
            <a:tailEnd type="none" w="med" len="med"/>
          </a:ln>
        </p:spPr>
        <p:txBody>
          <a:bodyPr/>
          <a:lstStyle/>
          <a:p/>
        </p:txBody>
      </p:sp>
      <p:sp>
        <p:nvSpPr>
          <p:cNvPr id="4100" name="Rectangle 5"/>
          <p:cNvSpPr>
            <a:spLocks noGrp="1"/>
          </p:cNvSpPr>
          <p:nvPr>
            <p:ph type="title" idx="4294967295"/>
            <p:custDataLst>
              <p:tags r:id="rId9"/>
            </p:custDataLst>
          </p:nvPr>
        </p:nvSpPr>
        <p:spPr>
          <a:xfrm>
            <a:off x="914400" y="401638"/>
            <a:ext cx="7772400" cy="952500"/>
          </a:xfrm>
        </p:spPr>
        <p:txBody>
          <a:bodyPr vert="horz" wrap="square" lIns="101600" tIns="38100" rIns="76200" bIns="38100" rtlCol="0" anchor="ctr" anchorCtr="0">
            <a:normAutofit/>
          </a:bodyPr>
          <a:lstStyle>
            <a:lvl1pPr algn="l" defTabSz="685800" rtl="0" eaLnBrk="1" fontAlgn="auto" latinLnBrk="0" hangingPunct="1">
              <a:lnSpc>
                <a:spcPct val="100000"/>
              </a:lnSpc>
              <a:spcBef>
                <a:spcPct val="0"/>
              </a:spcBef>
              <a:buNone/>
              <a:defRPr sz="1800" b="1" u="none" strike="noStrike" kern="1200" cap="none" spc="200" normalizeH="0" baseline="0">
                <a:solidFill>
                  <a:schemeClr val="tx1"/>
                </a:solidFill>
                <a:uFillTx/>
                <a:latin typeface="Arial" panose="020b0604020202020204" pitchFamily="34" charset="0"/>
                <a:ea typeface="微软雅黑"/>
                <a:cs typeface="+mj-cs"/>
              </a:defRPr>
            </a:lvl1pPr>
          </a:lstStyle>
          <a:p>
            <a:pPr lvl="0" algn="l">
              <a:buClrTx/>
              <a:buSzTx/>
              <a:buFontTx/>
            </a:pPr>
            <a:r>
              <a:rPr lang="zh-CN" altLang="en-US">
                <a:solidFill>
                  <a:schemeClr val="dk1">
                    <a:lumMod val="85000"/>
                    <a:lumOff val="15000"/>
                  </a:schemeClr>
                </a:solidFill>
                <a:latin typeface="汉仪尚巍手书W" charset="0"/>
                <a:ea typeface="汉仪尚巍手书W" charset="0"/>
                <a:sym typeface="+mn-ea"/>
              </a:rPr>
              <a:t>四大名楼总图</a:t>
            </a:r>
            <a:endParaRPr lang="zh-CN" altLang="en-US">
              <a:solidFill>
                <a:schemeClr val="dk1">
                  <a:lumMod val="85000"/>
                  <a:lumOff val="15000"/>
                </a:schemeClr>
              </a:solidFill>
              <a:latin typeface="汉仪尚巍手书W" charset="0"/>
              <a:ea typeface="汉仪尚巍手书W" charset="0"/>
              <a:sym typeface="+mn-ea"/>
            </a:endParaRPr>
          </a:p>
        </p:txBody>
      </p:sp>
      <p:sp>
        <p:nvSpPr>
          <p:cNvPr id="4101" name="Line 6"/>
          <p:cNvSpPr/>
          <p:nvPr>
            <p:custDataLst>
              <p:tags r:id="rId10"/>
            </p:custDataLst>
          </p:nvPr>
        </p:nvSpPr>
        <p:spPr>
          <a:xfrm>
            <a:off x="5562600" y="1538288"/>
            <a:ext cx="2362200" cy="0"/>
          </a:xfrm>
          <a:prstGeom prst="line">
            <a:avLst/>
          </a:prstGeom>
          <a:ln w="9525" cap="rnd" cmpd="sng">
            <a:solidFill>
              <a:schemeClr val="dk1"/>
            </a:solidFill>
            <a:prstDash val="sysDot"/>
            <a:round/>
            <a:headEnd type="none" w="med" len="med"/>
            <a:tailEnd type="none" w="med" len="med"/>
          </a:ln>
        </p:spPr>
        <p:txBody>
          <a:bodyPr/>
          <a:lstStyle/>
          <a:p/>
        </p:txBody>
      </p:sp>
      <p:sp>
        <p:nvSpPr>
          <p:cNvPr id="4102" name="Line 7"/>
          <p:cNvSpPr/>
          <p:nvPr>
            <p:custDataLst>
              <p:tags r:id="rId11"/>
            </p:custDataLst>
          </p:nvPr>
        </p:nvSpPr>
        <p:spPr>
          <a:xfrm flipH="1">
            <a:off x="7924800" y="1524000"/>
            <a:ext cx="0" cy="3810000"/>
          </a:xfrm>
          <a:prstGeom prst="line">
            <a:avLst/>
          </a:prstGeom>
          <a:ln w="9525" cap="rnd" cmpd="sng">
            <a:solidFill>
              <a:schemeClr val="dk1"/>
            </a:solidFill>
            <a:prstDash val="sysDot"/>
            <a:round/>
            <a:headEnd type="none" w="med" len="med"/>
            <a:tailEnd type="none" w="med" len="med"/>
          </a:ln>
        </p:spPr>
        <p:txBody>
          <a:bodyPr/>
          <a:lstStyle/>
          <a:p/>
        </p:txBody>
      </p:sp>
      <p:sp>
        <p:nvSpPr>
          <p:cNvPr id="4103" name="Line 8"/>
          <p:cNvSpPr/>
          <p:nvPr>
            <p:custDataLst>
              <p:tags r:id="rId12"/>
            </p:custDataLst>
          </p:nvPr>
        </p:nvSpPr>
        <p:spPr>
          <a:xfrm flipH="1">
            <a:off x="6172200" y="3352800"/>
            <a:ext cx="0" cy="1981200"/>
          </a:xfrm>
          <a:prstGeom prst="line">
            <a:avLst/>
          </a:prstGeom>
          <a:ln w="9525" cap="rnd" cmpd="sng">
            <a:solidFill>
              <a:schemeClr val="dk1"/>
            </a:solidFill>
            <a:prstDash val="sysDot"/>
            <a:round/>
            <a:headEnd type="none" w="med" len="med"/>
            <a:tailEnd type="none" w="med" len="med"/>
          </a:ln>
        </p:spPr>
        <p:txBody>
          <a:bodyPr/>
          <a:lstStyle/>
          <a:p/>
        </p:txBody>
      </p:sp>
      <p:sp>
        <p:nvSpPr>
          <p:cNvPr id="4104" name="Line 9"/>
          <p:cNvSpPr/>
          <p:nvPr>
            <p:custDataLst>
              <p:tags r:id="rId13"/>
            </p:custDataLst>
          </p:nvPr>
        </p:nvSpPr>
        <p:spPr>
          <a:xfrm>
            <a:off x="6172200" y="5334000"/>
            <a:ext cx="1752600" cy="0"/>
          </a:xfrm>
          <a:prstGeom prst="line">
            <a:avLst/>
          </a:prstGeom>
          <a:ln w="9525" cap="rnd" cmpd="sng">
            <a:solidFill>
              <a:schemeClr val="dk1"/>
            </a:solidFill>
            <a:prstDash val="sysDot"/>
            <a:round/>
            <a:headEnd type="none" w="med" len="med"/>
            <a:tailEnd type="none" w="med" len="med"/>
          </a:ln>
        </p:spPr>
        <p:txBody>
          <a:bodyPr/>
          <a:lstStyle/>
          <a:p/>
        </p:txBody>
      </p:sp>
      <p:sp>
        <p:nvSpPr>
          <p:cNvPr id="4105" name="Line 10"/>
          <p:cNvSpPr/>
          <p:nvPr>
            <p:custDataLst>
              <p:tags r:id="rId14"/>
            </p:custDataLst>
          </p:nvPr>
        </p:nvSpPr>
        <p:spPr>
          <a:xfrm>
            <a:off x="6172200" y="3352800"/>
            <a:ext cx="533400" cy="0"/>
          </a:xfrm>
          <a:prstGeom prst="line">
            <a:avLst/>
          </a:prstGeom>
          <a:ln w="9525" cap="rnd" cmpd="sng">
            <a:solidFill>
              <a:schemeClr val="dk1"/>
            </a:solidFill>
            <a:prstDash val="sysDot"/>
            <a:round/>
            <a:headEnd type="none" w="med" len="med"/>
            <a:tailEnd type="none" w="med" len="med"/>
          </a:ln>
        </p:spPr>
        <p:txBody>
          <a:bodyPr/>
          <a:lstStyle/>
          <a:p/>
        </p:txBody>
      </p:sp>
      <p:pic>
        <p:nvPicPr>
          <p:cNvPr id="4106" name="Picture 11" descr="黄鹤楼"/>
          <p:cNvPicPr>
            <a:picLocks noChangeAspect="1"/>
          </p:cNvPicPr>
          <p:nvPr/>
        </p:nvPicPr>
        <p:blipFill>
          <a:blip r:embed="rId15"/>
          <a:stretch>
            <a:fillRect/>
          </a:stretch>
        </p:blipFill>
        <p:spPr>
          <a:xfrm>
            <a:off x="5486400" y="0"/>
            <a:ext cx="3629025" cy="3038475"/>
          </a:xfrm>
          <a:prstGeom prst="rect">
            <a:avLst/>
          </a:prstGeom>
          <a:noFill/>
          <a:ln w="9525">
            <a:noFill/>
          </a:ln>
        </p:spPr>
      </p:pic>
      <p:pic>
        <p:nvPicPr>
          <p:cNvPr id="4107" name="Picture 12" descr="滕王阁"/>
          <p:cNvPicPr>
            <a:picLocks noChangeAspect="1"/>
          </p:cNvPicPr>
          <p:nvPr/>
        </p:nvPicPr>
        <p:blipFill>
          <a:blip r:embed="rId16"/>
          <a:stretch>
            <a:fillRect/>
          </a:stretch>
        </p:blipFill>
        <p:spPr>
          <a:xfrm>
            <a:off x="5622925" y="3573463"/>
            <a:ext cx="3521075" cy="2663825"/>
          </a:xfrm>
          <a:prstGeom prst="rect">
            <a:avLst/>
          </a:prstGeom>
          <a:noFill/>
          <a:ln w="9525">
            <a:noFill/>
          </a:ln>
        </p:spPr>
      </p:pic>
      <p:pic>
        <p:nvPicPr>
          <p:cNvPr id="4108" name="Picture 13" descr="岳阳楼"/>
          <p:cNvPicPr>
            <a:picLocks noChangeAspect="1"/>
          </p:cNvPicPr>
          <p:nvPr/>
        </p:nvPicPr>
        <p:blipFill>
          <a:blip r:embed="rId17"/>
          <a:stretch>
            <a:fillRect/>
          </a:stretch>
        </p:blipFill>
        <p:spPr>
          <a:xfrm>
            <a:off x="971550" y="0"/>
            <a:ext cx="4267200" cy="3236913"/>
          </a:xfrm>
          <a:prstGeom prst="rect">
            <a:avLst/>
          </a:prstGeom>
          <a:noFill/>
          <a:ln w="9525">
            <a:noFill/>
          </a:ln>
        </p:spPr>
      </p:pic>
      <p:sp>
        <p:nvSpPr>
          <p:cNvPr id="4109" name="Text Box 14"/>
          <p:cNvSpPr txBox="1"/>
          <p:nvPr>
            <p:custDataLst>
              <p:tags r:id="rId18"/>
            </p:custDataLst>
          </p:nvPr>
        </p:nvSpPr>
        <p:spPr>
          <a:xfrm>
            <a:off x="116205" y="2011363"/>
            <a:ext cx="798195" cy="3139440"/>
          </a:xfrm>
          <a:prstGeom prst="rect">
            <a:avLst/>
          </a:prstGeom>
          <a:noFill/>
          <a:ln w="9525">
            <a:noFill/>
          </a:ln>
        </p:spPr>
        <p:txBody>
          <a:bodyPr vert="eaVert" wrap="none" anchor="t">
            <a:spAutoFit/>
          </a:bodyPr>
          <a:lstStyle/>
          <a:p>
            <a:r>
              <a:rPr lang="zh-CN" altLang="en-US" sz="4000">
                <a:solidFill>
                  <a:schemeClr val="lt1"/>
                </a:solidFill>
                <a:latin typeface="隶书" charset="0"/>
                <a:ea typeface="隶书" charset="0"/>
              </a:rPr>
              <a:t>中国四大名楼</a:t>
            </a:r>
            <a:endParaRPr lang="zh-CN" altLang="en-US" sz="4000">
              <a:solidFill>
                <a:schemeClr val="lt1"/>
              </a:solidFill>
              <a:latin typeface="隶书" charset="0"/>
              <a:ea typeface="隶书" charset="0"/>
            </a:endParaRPr>
          </a:p>
        </p:txBody>
      </p:sp>
      <p:pic>
        <p:nvPicPr>
          <p:cNvPr id="4111" name="Picture 16" descr="鹳雀楼"/>
          <p:cNvPicPr>
            <a:picLocks noChangeAspect="1"/>
          </p:cNvPicPr>
          <p:nvPr/>
        </p:nvPicPr>
        <p:blipFill>
          <a:blip r:embed="rId19"/>
          <a:stretch>
            <a:fillRect/>
          </a:stretch>
        </p:blipFill>
        <p:spPr>
          <a:xfrm>
            <a:off x="1116330" y="3644900"/>
            <a:ext cx="4239895" cy="2467610"/>
          </a:xfrm>
          <a:prstGeom prst="rect">
            <a:avLst/>
          </a:prstGeom>
          <a:noFill/>
          <a:ln w="9525">
            <a:noFill/>
          </a:ln>
        </p:spPr>
      </p:pic>
      <p:sp>
        <p:nvSpPr>
          <p:cNvPr id="4112" name="Text Box 17"/>
          <p:cNvSpPr txBox="1"/>
          <p:nvPr>
            <p:custDataLst>
              <p:tags r:id="rId20"/>
            </p:custDataLst>
          </p:nvPr>
        </p:nvSpPr>
        <p:spPr>
          <a:xfrm>
            <a:off x="4256405" y="5742305"/>
            <a:ext cx="309880" cy="460375"/>
          </a:xfrm>
          <a:prstGeom prst="rect">
            <a:avLst/>
          </a:prstGeom>
          <a:solidFill>
            <a:schemeClr val="lt1"/>
          </a:solidFill>
          <a:ln w="9525">
            <a:noFill/>
          </a:ln>
        </p:spPr>
        <p:txBody>
          <a:bodyPr wrap="none" anchor="t">
            <a:spAutoFit/>
          </a:bodyPr>
          <a:lstStyle/>
          <a:p>
            <a:endParaRPr lang="zh-CN" altLang="en-US" sz="2400">
              <a:solidFill>
                <a:schemeClr val="dk1"/>
              </a:solidFill>
              <a:latin typeface="隶书" charset="0"/>
              <a:ea typeface="黑体" pitchFamily="2" charset="-122"/>
              <a:cs typeface="隶书" charset="0"/>
            </a:endParaRPr>
          </a:p>
        </p:txBody>
      </p:sp>
      <p:sp>
        <p:nvSpPr>
          <p:cNvPr id="4113" name="Text Box 19"/>
          <p:cNvSpPr txBox="1"/>
          <p:nvPr>
            <p:custDataLst>
              <p:tags r:id="rId21"/>
            </p:custDataLst>
          </p:nvPr>
        </p:nvSpPr>
        <p:spPr>
          <a:xfrm>
            <a:off x="1857375" y="2857500"/>
            <a:ext cx="2930525" cy="706755"/>
          </a:xfrm>
          <a:prstGeom prst="rect">
            <a:avLst/>
          </a:prstGeom>
          <a:solidFill>
            <a:schemeClr val="accent2"/>
          </a:solidFill>
          <a:ln w="9525">
            <a:noFill/>
          </a:ln>
        </p:spPr>
        <p:txBody>
          <a:bodyPr wrap="square" anchor="t">
            <a:spAutoFit/>
          </a:bodyPr>
          <a:lstStyle/>
          <a:p>
            <a:pPr>
              <a:spcBef>
                <a:spcPct val="50000"/>
              </a:spcBef>
            </a:pPr>
            <a:r>
              <a:rPr lang="zh-CN" altLang="en-US" sz="4000" b="1">
                <a:solidFill>
                  <a:srgbClr val="FFFFFF"/>
                </a:solidFill>
                <a:latin typeface="隶书" charset="0"/>
                <a:ea typeface="隶书" charset="0"/>
              </a:rPr>
              <a:t>湖南岳阳楼</a:t>
            </a:r>
            <a:endParaRPr lang="zh-CN" altLang="en-US" sz="4000" b="1">
              <a:solidFill>
                <a:srgbClr val="FFFFFF"/>
              </a:solidFill>
              <a:latin typeface="隶书" charset="0"/>
              <a:ea typeface="隶书" charset="0"/>
            </a:endParaRPr>
          </a:p>
        </p:txBody>
      </p:sp>
      <p:sp>
        <p:nvSpPr>
          <p:cNvPr id="4114" name="Text Box 20"/>
          <p:cNvSpPr txBox="1"/>
          <p:nvPr>
            <p:custDataLst>
              <p:tags r:id="rId22"/>
            </p:custDataLst>
          </p:nvPr>
        </p:nvSpPr>
        <p:spPr>
          <a:xfrm>
            <a:off x="5857875" y="2852738"/>
            <a:ext cx="2928938" cy="706755"/>
          </a:xfrm>
          <a:prstGeom prst="rect">
            <a:avLst/>
          </a:prstGeom>
          <a:solidFill>
            <a:schemeClr val="accent2"/>
          </a:solidFill>
          <a:ln w="9525">
            <a:noFill/>
          </a:ln>
        </p:spPr>
        <p:txBody>
          <a:bodyPr anchor="t">
            <a:spAutoFit/>
          </a:bodyPr>
          <a:lstStyle/>
          <a:p>
            <a:pPr>
              <a:spcBef>
                <a:spcPct val="50000"/>
              </a:spcBef>
            </a:pPr>
            <a:r>
              <a:rPr lang="zh-CN" altLang="en-US" sz="4000" b="1">
                <a:solidFill>
                  <a:srgbClr val="FFFFFF"/>
                </a:solidFill>
                <a:latin typeface="隶书" charset="0"/>
                <a:ea typeface="隶书" charset="0"/>
              </a:rPr>
              <a:t>湖北黄鹤楼</a:t>
            </a:r>
            <a:endParaRPr lang="zh-CN" altLang="en-US" sz="4000" b="1">
              <a:solidFill>
                <a:srgbClr val="FFFFFF"/>
              </a:solidFill>
              <a:latin typeface="隶书" charset="0"/>
              <a:ea typeface="隶书" charset="0"/>
            </a:endParaRPr>
          </a:p>
        </p:txBody>
      </p:sp>
      <p:sp>
        <p:nvSpPr>
          <p:cNvPr id="4115" name="Rectangle 21"/>
          <p:cNvSpPr/>
          <p:nvPr>
            <p:custDataLst>
              <p:tags r:id="rId23"/>
            </p:custDataLst>
          </p:nvPr>
        </p:nvSpPr>
        <p:spPr>
          <a:xfrm>
            <a:off x="1714500" y="6156325"/>
            <a:ext cx="3000375" cy="706755"/>
          </a:xfrm>
          <a:prstGeom prst="rect">
            <a:avLst/>
          </a:prstGeom>
          <a:solidFill>
            <a:schemeClr val="accent2"/>
          </a:solidFill>
          <a:ln w="9525">
            <a:noFill/>
          </a:ln>
        </p:spPr>
        <p:txBody>
          <a:bodyPr anchor="t">
            <a:spAutoFit/>
          </a:bodyPr>
          <a:lstStyle/>
          <a:p>
            <a:pPr>
              <a:spcBef>
                <a:spcPct val="50000"/>
              </a:spcBef>
            </a:pPr>
            <a:r>
              <a:rPr lang="zh-CN" altLang="en-US" sz="4000" b="1">
                <a:solidFill>
                  <a:srgbClr val="FFFFFF"/>
                </a:solidFill>
                <a:latin typeface="隶书" charset="0"/>
                <a:ea typeface="隶书" charset="0"/>
              </a:rPr>
              <a:t>山西鹳鹊楼</a:t>
            </a:r>
            <a:endParaRPr lang="zh-CN" altLang="en-US" sz="4000" b="1">
              <a:solidFill>
                <a:srgbClr val="FFFFFF"/>
              </a:solidFill>
              <a:latin typeface="隶书" charset="0"/>
              <a:ea typeface="隶书" charset="0"/>
            </a:endParaRPr>
          </a:p>
        </p:txBody>
      </p:sp>
      <p:sp>
        <p:nvSpPr>
          <p:cNvPr id="4116" name="Text Box 23"/>
          <p:cNvSpPr txBox="1"/>
          <p:nvPr>
            <p:custDataLst>
              <p:tags r:id="rId24"/>
            </p:custDataLst>
          </p:nvPr>
        </p:nvSpPr>
        <p:spPr>
          <a:xfrm>
            <a:off x="5857875" y="6149975"/>
            <a:ext cx="2928938" cy="706755"/>
          </a:xfrm>
          <a:prstGeom prst="rect">
            <a:avLst/>
          </a:prstGeom>
          <a:solidFill>
            <a:schemeClr val="accent2"/>
          </a:solidFill>
          <a:ln w="9525">
            <a:noFill/>
          </a:ln>
        </p:spPr>
        <p:txBody>
          <a:bodyPr anchor="t">
            <a:spAutoFit/>
          </a:bodyPr>
          <a:lstStyle/>
          <a:p>
            <a:r>
              <a:rPr lang="zh-CN" altLang="en-US" sz="4000" b="1">
                <a:solidFill>
                  <a:srgbClr val="FFFFFF"/>
                </a:solidFill>
                <a:latin typeface="隶书" charset="0"/>
                <a:ea typeface="隶书" charset="0"/>
              </a:rPr>
              <a:t>江西滕王阁</a:t>
            </a:r>
            <a:endParaRPr lang="zh-CN" altLang="en-US" sz="4000" b="1">
              <a:solidFill>
                <a:srgbClr val="FFFFFF"/>
              </a:solidFill>
              <a:latin typeface="隶书" charset="0"/>
              <a:ea typeface="隶书" charset="0"/>
            </a:endParaRPr>
          </a:p>
        </p:txBody>
      </p:sp>
    </p:spTree>
    <p:custDataLst>
      <p:tags r:id="rId2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2531" name="矩形 22531"/>
          <p:cNvSpPr/>
          <p:nvPr/>
        </p:nvSpPr>
        <p:spPr>
          <a:xfrm>
            <a:off x="2127250" y="76200"/>
            <a:ext cx="5073650" cy="912813"/>
          </a:xfrm>
          <a:prstGeom prst="rect">
            <a:avLst/>
          </a:prstGeom>
        </p:spPr>
        <p:txBody>
          <a:bodyPr wrap="none" fromWordArt="1">
            <a:prstTxWarp prst="textTriangle">
              <a:avLst>
                <a:gd name="adj" fmla="val 50000"/>
              </a:avLst>
            </a:prstTxWarp>
            <a:normAutofit/>
            <a:scene3d>
              <a:camera prst="legacyObliqueTopLeft">
                <a:rot lat="0" lon="0" rev="0"/>
              </a:camera>
              <a:lightRig rig="legacyNormal3" dir="r"/>
            </a:scene3d>
            <a:sp3d extrusionH="201600" prstMaterial="legacyMatte">
              <a:extrusionClr>
                <a:srgbClr val="0066CC"/>
              </a:extrusionClr>
            </a:sp3d>
          </a:bodyPr>
          <a:lstStyle/>
          <a:p>
            <a:pPr algn="ctr"/>
            <a:r>
              <a:rPr lang="zh-CN" altLang="en-US" sz="4000">
                <a:gradFill rotWithShape="0">
                  <a:gsLst>
                    <a:gs pos="0">
                      <a:schemeClr val="accent1">
                        <a:lumMod val="75000"/>
                      </a:schemeClr>
                    </a:gs>
                    <a:gs pos="100000">
                      <a:srgbClr val="FF9999"/>
                    </a:gs>
                  </a:gsLst>
                  <a:lin ang="5400000" scaled="1"/>
                </a:gradFill>
                <a:latin typeface="隶书" charset="0"/>
                <a:ea typeface="隶书" charset="0"/>
              </a:rPr>
              <a:t>朗读课文，读准字音</a:t>
            </a:r>
            <a:endParaRPr lang="zh-CN" altLang="en-US" sz="4000">
              <a:gradFill rotWithShape="0">
                <a:gsLst>
                  <a:gs pos="0">
                    <a:schemeClr val="accent1">
                      <a:lumMod val="75000"/>
                    </a:schemeClr>
                  </a:gs>
                  <a:gs pos="100000">
                    <a:srgbClr val="FF9999"/>
                  </a:gs>
                </a:gsLst>
                <a:lin ang="5400000" scaled="1"/>
              </a:gradFill>
              <a:latin typeface="隶书" charset="0"/>
              <a:ea typeface="隶书" charset="0"/>
            </a:endParaRPr>
          </a:p>
        </p:txBody>
      </p:sp>
      <p:sp>
        <p:nvSpPr>
          <p:cNvPr id="2" name="内容占位符 1"/>
          <p:cNvSpPr/>
          <p:nvPr>
            <p:ph idx="4294967295"/>
          </p:nvPr>
        </p:nvSpPr>
        <p:spPr>
          <a:xfrm>
            <a:off x="594487" y="1494163"/>
            <a:ext cx="8139178"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buClrTx/>
              <a:buSzTx/>
              <a:buNone/>
            </a:pPr>
            <a:r>
              <a:rPr lang="en-US" altLang="zh-CN" sz="3600" b="1">
                <a:solidFill>
                  <a:srgbClr val="000000"/>
                </a:solidFill>
                <a:latin typeface="隶书" charset="0"/>
                <a:ea typeface="黑体" pitchFamily="2" charset="-122"/>
                <a:cs typeface="隶书" charset="0"/>
                <a:sym typeface="+mn-ea"/>
              </a:rPr>
              <a:t>    </a:t>
            </a:r>
            <a:r>
              <a:rPr sz="2800" b="1">
                <a:solidFill>
                  <a:schemeClr val="dk1"/>
                </a:solidFill>
                <a:latin typeface="隶书" charset="0"/>
                <a:ea typeface="黑体" pitchFamily="2" charset="-122"/>
                <a:cs typeface="隶书" charset="0"/>
                <a:sym typeface="+mn-ea"/>
              </a:rPr>
              <a:t>嗟(jiē)夫(fú)！予尝求古仁人之心，或异二者之为，何哉？不以物喜，不以己悲；居庙堂之高则忧其民；处(chǔ)江湖之远则忧其君。是进亦忧，退亦忧。然则何时而乐耶？其必曰：“先天下之忧而忧，后天下之乐而乐”乎。噫(yī)！微斯人，吾谁与归？</a:t>
            </a:r>
            <a:endParaRPr sz="2800" b="1">
              <a:solidFill>
                <a:schemeClr val="dk1"/>
              </a:solidFill>
              <a:latin typeface="隶书" charset="0"/>
              <a:ea typeface="黑体" pitchFamily="2" charset="-122"/>
              <a:cs typeface="隶书" charset="0"/>
              <a:sym typeface="+mn-ea"/>
            </a:endParaRPr>
          </a:p>
          <a:p>
            <a:pPr marL="0" lvl="0" algn="l">
              <a:buClrTx/>
              <a:buSzTx/>
              <a:buNone/>
            </a:pPr>
            <a:r>
              <a:rPr sz="2800" b="1">
                <a:solidFill>
                  <a:schemeClr val="dk1"/>
                </a:solidFill>
                <a:latin typeface="隶书" charset="0"/>
                <a:ea typeface="黑体" pitchFamily="2" charset="-122"/>
                <a:cs typeface="隶书" charset="0"/>
                <a:sym typeface="+mn-ea"/>
              </a:rPr>
              <a:t>　　时六年九月十五日。</a:t>
            </a:r>
            <a:endParaRPr sz="2800" b="1">
              <a:solidFill>
                <a:schemeClr val="dk1"/>
              </a:solidFill>
              <a:latin typeface="隶书" charset="0"/>
              <a:ea typeface="黑体" pitchFamily="2" charset="-122"/>
              <a:cs typeface="隶书" charset="0"/>
              <a:sym typeface="+mn-ea"/>
            </a:endParaRPr>
          </a:p>
        </p:txBody>
      </p:sp>
    </p:spTree>
    <p:custDataLst>
      <p:tags r:id="rId6"/>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3553" name="标题 23553"/>
          <p:cNvSpPr>
            <a:spLocks noGrp="1"/>
          </p:cNvSpPr>
          <p:nvPr>
            <p:ph type="title" idx="4294967295"/>
          </p:nvPr>
        </p:nvSpPr>
        <p:spPr>
          <a:xfrm>
            <a:off x="1402080" y="-156210"/>
            <a:ext cx="2589213" cy="1136650"/>
          </a:xfrm>
          <a:noFill/>
          <a:extLst>
            <a:ext uri="{909E8E84-426E-40DD-AFC4-6F175D3DCCD1}">
              <a14:hiddenFill xmlns:a14="http://schemas.microsoft.com/office/drawing/2010/main">
                <a:solidFill>
                  <a:schemeClr val="bg1"/>
                </a:solidFill>
              </a14:hiddenFill>
            </a:ext>
          </a:extLst>
        </p:spPr>
        <p:txBody>
          <a:bodyPr vert="horz" lIns="101600" tIns="38100" rIns="76200" bIns="38100" rtlCol="0" anchor="ctr" anchorCtr="0">
            <a:norm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4000">
                <a:solidFill>
                  <a:schemeClr val="accent1">
                    <a:lumMod val="75000"/>
                  </a:schemeClr>
                </a:solidFill>
                <a:latin typeface="汉仪尚巍手书W" charset="0"/>
                <a:ea typeface="汉仪尚巍手书W" charset="0"/>
                <a:sym typeface="+mn-ea"/>
              </a:rPr>
              <a:t>疏通文意</a:t>
            </a:r>
            <a:endParaRPr sz="4000">
              <a:solidFill>
                <a:schemeClr val="accent1">
                  <a:lumMod val="75000"/>
                </a:schemeClr>
              </a:solidFill>
              <a:latin typeface="汉仪尚巍手书W" charset="0"/>
              <a:ea typeface="汉仪尚巍手书W" charset="0"/>
              <a:sym typeface="+mn-ea"/>
            </a:endParaRPr>
          </a:p>
        </p:txBody>
      </p:sp>
      <p:sp>
        <p:nvSpPr>
          <p:cNvPr id="23554" name="文本占位符 23554"/>
          <p:cNvSpPr>
            <a:spLocks noGrp="1"/>
          </p:cNvSpPr>
          <p:nvPr>
            <p:ph idx="4294967295"/>
            <p:custDataLst>
              <p:tags r:id="rId6"/>
            </p:custDataLst>
          </p:nvPr>
        </p:nvSpPr>
        <p:spPr>
          <a:xfrm>
            <a:off x="304800" y="685800"/>
            <a:ext cx="8839200" cy="3048000"/>
          </a:xfrm>
          <a:ln>
            <a:solidFill>
              <a:schemeClr val="accent2"/>
            </a:solidFill>
            <a:miter/>
          </a:ln>
        </p:spPr>
        <p:txBody>
          <a:bodyPr vert="horz"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l">
              <a:lnSpc>
                <a:spcPct val="175000"/>
              </a:lnSpc>
              <a:buClrTx/>
              <a:buSzTx/>
              <a:buNone/>
            </a:pPr>
            <a:r>
              <a:rPr sz="2800" b="1">
                <a:solidFill>
                  <a:schemeClr val="dk1"/>
                </a:solidFill>
                <a:latin typeface="隶书" charset="0"/>
                <a:ea typeface="黑体" pitchFamily="2" charset="-122"/>
                <a:cs typeface="隶书" charset="0"/>
                <a:sym typeface="+mn-ea"/>
              </a:rPr>
              <a:t>庆历四年春，滕子京谪(zhé)守巴陵郡。越明年，政通人和，百废具兴。乃重修岳阳楼，增其旧制，刻唐贤今人诗赋于其上。属(zhǔ)予(yú)作文以记之。</a:t>
            </a:r>
            <a:endParaRPr sz="2800" b="1">
              <a:solidFill>
                <a:schemeClr val="dk1"/>
              </a:solidFill>
              <a:latin typeface="隶书" charset="0"/>
              <a:ea typeface="黑体" pitchFamily="2" charset="-122"/>
              <a:cs typeface="隶书" charset="0"/>
              <a:sym typeface="+mn-ea"/>
            </a:endParaRPr>
          </a:p>
        </p:txBody>
      </p:sp>
      <p:sp>
        <p:nvSpPr>
          <p:cNvPr id="23556" name="矩形 23555"/>
          <p:cNvSpPr/>
          <p:nvPr/>
        </p:nvSpPr>
        <p:spPr>
          <a:xfrm>
            <a:off x="153988" y="3733800"/>
            <a:ext cx="8750300" cy="2873375"/>
          </a:xfrm>
          <a:prstGeom prst="rect">
            <a:avLst/>
          </a:prstGeom>
          <a:noFill/>
          <a:ln w="9525">
            <a:noFill/>
          </a:ln>
        </p:spPr>
        <p:txBody>
          <a:bodyPr anchor="t"/>
          <a:lstStyle/>
          <a:p>
            <a:pPr>
              <a:lnSpc>
                <a:spcPct val="150000"/>
              </a:lnSpc>
              <a:spcBef>
                <a:spcPct val="0"/>
              </a:spcBef>
              <a:buFontTx/>
            </a:pPr>
            <a:r>
              <a:rPr lang="zh-CN" altLang="en-US" sz="2400" b="1">
                <a:solidFill>
                  <a:srgbClr val="000000"/>
                </a:solidFill>
                <a:latin typeface="隶书" charset="0"/>
                <a:ea typeface="隶书" charset="0"/>
              </a:rPr>
              <a:t>庆历四年的春天，滕子京被降职到巴陵郡做太守。到了第二年，政事顺利，百姓和乐，各种荒废了的事业都兴办起来了。于是重新修建岳阳楼，扩大它旧有的规模，在楼上刻了唐代名人和当代人的诗赋，嘱托我写一篇文章来记述这件事</a:t>
            </a:r>
            <a:endParaRPr lang="zh-CN" altLang="en-US" sz="3200" b="1">
              <a:solidFill>
                <a:srgbClr val="000000"/>
              </a:solidFill>
              <a:latin typeface="隶书" charset="0"/>
              <a:ea typeface="隶书" charset="0"/>
            </a:endParaRPr>
          </a:p>
          <a:p>
            <a:pPr marL="186055" indent="-186055">
              <a:spcBef>
                <a:spcPct val="20000"/>
              </a:spcBef>
              <a:buFontTx/>
              <a:buChar char="•"/>
            </a:pPr>
            <a:endParaRPr lang="zh-CN" altLang="en-US" sz="3200" b="1">
              <a:solidFill>
                <a:srgbClr val="000000"/>
              </a:solidFill>
              <a:latin typeface="隶书" charset="0"/>
              <a:ea typeface="隶书" charset="0"/>
            </a:endParaRPr>
          </a:p>
        </p:txBody>
      </p:sp>
      <p:sp>
        <p:nvSpPr>
          <p:cNvPr id="23557" name="文本框 23556"/>
          <p:cNvSpPr txBox="1"/>
          <p:nvPr/>
        </p:nvSpPr>
        <p:spPr>
          <a:xfrm>
            <a:off x="2743200" y="503238"/>
            <a:ext cx="3124200"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被贬职、被降职</a:t>
            </a:r>
            <a:endParaRPr lang="zh-CN" altLang="en-US" sz="2400" b="1">
              <a:solidFill>
                <a:srgbClr val="C00000"/>
              </a:solidFill>
              <a:latin typeface="隶书" charset="0"/>
              <a:ea typeface="隶书" charset="0"/>
            </a:endParaRPr>
          </a:p>
        </p:txBody>
      </p:sp>
      <p:sp>
        <p:nvSpPr>
          <p:cNvPr id="23558" name="文本框 23557"/>
          <p:cNvSpPr txBox="1"/>
          <p:nvPr/>
        </p:nvSpPr>
        <p:spPr>
          <a:xfrm>
            <a:off x="1401763" y="2057400"/>
            <a:ext cx="2225040" cy="398780"/>
          </a:xfrm>
          <a:prstGeom prst="rect">
            <a:avLst/>
          </a:prstGeom>
          <a:noFill/>
          <a:ln w="9525">
            <a:noFill/>
          </a:ln>
        </p:spPr>
        <p:txBody>
          <a:bodyPr wrap="none" anchor="t">
            <a:spAutoFit/>
          </a:bodyPr>
          <a:lstStyle/>
          <a:p>
            <a:r>
              <a:rPr lang="zh-CN" altLang="en-US" sz="2000" b="1">
                <a:solidFill>
                  <a:srgbClr val="C00000"/>
                </a:solidFill>
                <a:latin typeface="隶书" charset="0"/>
                <a:ea typeface="黑体" pitchFamily="2" charset="-122"/>
                <a:cs typeface="隶书" charset="0"/>
              </a:rPr>
              <a:t>通“俱”，全，皆</a:t>
            </a:r>
            <a:endParaRPr lang="zh-CN" altLang="en-US" sz="2000" b="1">
              <a:solidFill>
                <a:srgbClr val="C00000"/>
              </a:solidFill>
              <a:latin typeface="隶书" charset="0"/>
              <a:ea typeface="黑体" pitchFamily="2" charset="-122"/>
              <a:cs typeface="隶书" charset="0"/>
            </a:endParaRPr>
          </a:p>
        </p:txBody>
      </p:sp>
      <p:sp>
        <p:nvSpPr>
          <p:cNvPr id="23559" name="文本框 23558"/>
          <p:cNvSpPr txBox="1"/>
          <p:nvPr/>
        </p:nvSpPr>
        <p:spPr>
          <a:xfrm>
            <a:off x="4981575" y="1371600"/>
            <a:ext cx="3370263" cy="58356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做太守</a:t>
            </a:r>
            <a:r>
              <a:rPr lang="zh-CN" altLang="en-US" sz="3200" b="1">
                <a:solidFill>
                  <a:srgbClr val="000000"/>
                </a:solidFill>
                <a:latin typeface="隶书" charset="0"/>
                <a:ea typeface="隶书" charset="0"/>
              </a:rPr>
              <a:t>，</a:t>
            </a:r>
            <a:r>
              <a:rPr lang="zh-CN" altLang="en-US" sz="2400" b="1">
                <a:solidFill>
                  <a:srgbClr val="C00000"/>
                </a:solidFill>
                <a:latin typeface="隶书" charset="0"/>
                <a:ea typeface="隶书" charset="0"/>
              </a:rPr>
              <a:t>名做动</a:t>
            </a:r>
            <a:endParaRPr lang="zh-CN" altLang="en-US" sz="2400" b="1">
              <a:solidFill>
                <a:srgbClr val="C00000"/>
              </a:solidFill>
              <a:latin typeface="隶书" charset="0"/>
              <a:ea typeface="隶书" charset="0"/>
            </a:endParaRPr>
          </a:p>
        </p:txBody>
      </p:sp>
      <p:sp>
        <p:nvSpPr>
          <p:cNvPr id="23560" name="文本框 23559"/>
          <p:cNvSpPr txBox="1"/>
          <p:nvPr/>
        </p:nvSpPr>
        <p:spPr>
          <a:xfrm>
            <a:off x="3783013" y="2060575"/>
            <a:ext cx="690880" cy="398780"/>
          </a:xfrm>
          <a:prstGeom prst="rect">
            <a:avLst/>
          </a:prstGeom>
          <a:noFill/>
          <a:ln w="9525">
            <a:noFill/>
          </a:ln>
        </p:spPr>
        <p:txBody>
          <a:bodyPr wrap="none" anchor="t">
            <a:spAutoFit/>
          </a:bodyPr>
          <a:lstStyle/>
          <a:p>
            <a:r>
              <a:rPr lang="zh-CN" altLang="en-US" sz="2000" b="1">
                <a:solidFill>
                  <a:srgbClr val="C00000"/>
                </a:solidFill>
                <a:latin typeface="隶书" charset="0"/>
                <a:ea typeface="隶书" charset="0"/>
              </a:rPr>
              <a:t>于是</a:t>
            </a:r>
            <a:endParaRPr lang="zh-CN" altLang="en-US" sz="2000" b="1">
              <a:solidFill>
                <a:srgbClr val="C00000"/>
              </a:solidFill>
              <a:latin typeface="隶书" charset="0"/>
              <a:ea typeface="隶书" charset="0"/>
            </a:endParaRPr>
          </a:p>
        </p:txBody>
      </p:sp>
      <p:sp>
        <p:nvSpPr>
          <p:cNvPr id="23561" name="文本框 23560"/>
          <p:cNvSpPr txBox="1"/>
          <p:nvPr/>
        </p:nvSpPr>
        <p:spPr>
          <a:xfrm>
            <a:off x="7173913" y="2058988"/>
            <a:ext cx="1970087" cy="398780"/>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旧有的规模</a:t>
            </a:r>
            <a:endParaRPr lang="zh-CN" altLang="en-US" sz="2000" b="1">
              <a:solidFill>
                <a:srgbClr val="C00000"/>
              </a:solidFill>
              <a:latin typeface="隶书" charset="0"/>
              <a:ea typeface="隶书" charset="0"/>
            </a:endParaRPr>
          </a:p>
        </p:txBody>
      </p:sp>
      <p:sp>
        <p:nvSpPr>
          <p:cNvPr id="23562" name="文本框 23561"/>
          <p:cNvSpPr txBox="1"/>
          <p:nvPr/>
        </p:nvSpPr>
        <p:spPr>
          <a:xfrm>
            <a:off x="3783013" y="2820988"/>
            <a:ext cx="2084387" cy="706755"/>
          </a:xfrm>
          <a:prstGeom prst="rect">
            <a:avLst/>
          </a:prstGeom>
          <a:noFill/>
          <a:ln w="9525">
            <a:noFill/>
          </a:ln>
        </p:spPr>
        <p:txBody>
          <a:bodyPr anchor="t">
            <a:spAutoFit/>
          </a:bodyPr>
          <a:lstStyle/>
          <a:p>
            <a:r>
              <a:rPr lang="zh-CN" altLang="en-US" sz="2000" b="1">
                <a:solidFill>
                  <a:srgbClr val="C00000"/>
                </a:solidFill>
                <a:latin typeface="隶书" charset="0"/>
                <a:ea typeface="黑体" pitchFamily="2" charset="-122"/>
                <a:cs typeface="隶书" charset="0"/>
              </a:rPr>
              <a:t>通“嘱”，</a:t>
            </a:r>
            <a:endParaRPr lang="zh-CN" altLang="en-US" sz="2000" b="1">
              <a:solidFill>
                <a:srgbClr val="C00000"/>
              </a:solidFill>
              <a:latin typeface="隶书" charset="0"/>
              <a:ea typeface="黑体" pitchFamily="2" charset="-122"/>
              <a:cs typeface="隶书" charset="0"/>
            </a:endParaRPr>
          </a:p>
          <a:p>
            <a:r>
              <a:rPr lang="zh-CN" altLang="en-US" sz="2000" b="1">
                <a:solidFill>
                  <a:srgbClr val="C00000"/>
                </a:solidFill>
                <a:latin typeface="隶书" charset="0"/>
                <a:ea typeface="黑体" pitchFamily="2" charset="-122"/>
                <a:cs typeface="隶书" charset="0"/>
              </a:rPr>
              <a:t>嘱托，嘱咐</a:t>
            </a:r>
            <a:endParaRPr lang="zh-CN" altLang="en-US" sz="2000" b="1">
              <a:solidFill>
                <a:srgbClr val="C00000"/>
              </a:solidFill>
              <a:latin typeface="隶书" charset="0"/>
              <a:ea typeface="黑体" pitchFamily="2" charset="-122"/>
              <a:cs typeface="隶书" charset="0"/>
            </a:endParaRPr>
          </a:p>
        </p:txBody>
      </p:sp>
      <p:sp>
        <p:nvSpPr>
          <p:cNvPr id="23563" name="文本框 23562"/>
          <p:cNvSpPr txBox="1"/>
          <p:nvPr/>
        </p:nvSpPr>
        <p:spPr>
          <a:xfrm>
            <a:off x="6929438" y="3051175"/>
            <a:ext cx="823912"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来</a:t>
            </a:r>
            <a:endParaRPr lang="zh-CN" altLang="en-US" sz="2400" b="1">
              <a:solidFill>
                <a:srgbClr val="C00000"/>
              </a:solidFill>
              <a:latin typeface="隶书" charset="0"/>
              <a:ea typeface="隶书" charset="0"/>
            </a:endParaRPr>
          </a:p>
        </p:txBody>
      </p:sp>
      <p:sp>
        <p:nvSpPr>
          <p:cNvPr id="23564" name="文本框 23563"/>
          <p:cNvSpPr txBox="1"/>
          <p:nvPr/>
        </p:nvSpPr>
        <p:spPr>
          <a:xfrm>
            <a:off x="304800" y="2057400"/>
            <a:ext cx="792480" cy="460375"/>
          </a:xfrm>
          <a:prstGeom prst="rect">
            <a:avLst/>
          </a:prstGeom>
          <a:noFill/>
          <a:ln w="9525">
            <a:noFill/>
          </a:ln>
        </p:spPr>
        <p:txBody>
          <a:bodyPr wrap="none" anchor="t">
            <a:spAutoFit/>
          </a:bodyPr>
          <a:lstStyle/>
          <a:p>
            <a:r>
              <a:rPr lang="zh-CN" altLang="en-US" sz="2400" b="1">
                <a:solidFill>
                  <a:srgbClr val="C00000"/>
                </a:solidFill>
                <a:latin typeface="隶书" charset="0"/>
                <a:ea typeface="隶书" charset="0"/>
              </a:rPr>
              <a:t>顺利</a:t>
            </a:r>
            <a:endParaRPr lang="zh-CN" altLang="en-US" sz="2400" b="1">
              <a:solidFill>
                <a:srgbClr val="C00000"/>
              </a:solidFill>
              <a:latin typeface="隶书" charset="0"/>
              <a:ea typeface="隶书" charset="0"/>
            </a:endParaRPr>
          </a:p>
        </p:txBody>
      </p:sp>
      <p:sp>
        <p:nvSpPr>
          <p:cNvPr id="23565" name="文本框 23564"/>
          <p:cNvSpPr txBox="1"/>
          <p:nvPr/>
        </p:nvSpPr>
        <p:spPr>
          <a:xfrm>
            <a:off x="5757863" y="396875"/>
            <a:ext cx="3386137" cy="460375"/>
          </a:xfrm>
          <a:prstGeom prst="rect">
            <a:avLst/>
          </a:prstGeom>
          <a:noFill/>
          <a:ln w="9525">
            <a:noFill/>
          </a:ln>
        </p:spPr>
        <p:txBody>
          <a:bodyPr anchor="t">
            <a:spAutoFit/>
          </a:bodyPr>
          <a:lstStyle/>
          <a:p>
            <a:r>
              <a:rPr lang="zh-CN" altLang="en-US" sz="2400" b="1">
                <a:solidFill>
                  <a:srgbClr val="C00000"/>
                </a:solidFill>
                <a:latin typeface="隶书" charset="0"/>
                <a:ea typeface="黑体" pitchFamily="2" charset="-122"/>
                <a:cs typeface="隶书" charset="0"/>
              </a:rPr>
              <a:t>第二年,古今异义</a:t>
            </a:r>
            <a:endParaRPr lang="zh-CN" altLang="en-US" sz="2400" b="1">
              <a:solidFill>
                <a:srgbClr val="C00000"/>
              </a:solidFill>
              <a:latin typeface="隶书" charset="0"/>
              <a:ea typeface="黑体" pitchFamily="2" charset="-122"/>
              <a:cs typeface="隶书" charset="0"/>
            </a:endParaRPr>
          </a:p>
        </p:txBody>
      </p:sp>
      <p:sp>
        <p:nvSpPr>
          <p:cNvPr id="23566" name="文本框 23565"/>
          <p:cNvSpPr txBox="1"/>
          <p:nvPr/>
        </p:nvSpPr>
        <p:spPr>
          <a:xfrm>
            <a:off x="6107113" y="2034540"/>
            <a:ext cx="1646237" cy="398780"/>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扩大</a:t>
            </a:r>
            <a:endParaRPr lang="zh-CN" altLang="en-US" sz="2000" b="1">
              <a:solidFill>
                <a:srgbClr val="C00000"/>
              </a:solidFill>
              <a:latin typeface="隶书" charset="0"/>
              <a:ea typeface="隶书" charset="0"/>
            </a:endParaRPr>
          </a:p>
        </p:txBody>
      </p:sp>
      <p:sp>
        <p:nvSpPr>
          <p:cNvPr id="23567" name="文本框 23566"/>
          <p:cNvSpPr txBox="1"/>
          <p:nvPr/>
        </p:nvSpPr>
        <p:spPr>
          <a:xfrm>
            <a:off x="2441575" y="3052763"/>
            <a:ext cx="1162050"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在</a:t>
            </a:r>
            <a:endParaRPr lang="zh-CN" altLang="en-US" sz="2400" b="1">
              <a:solidFill>
                <a:srgbClr val="C00000"/>
              </a:solidFill>
              <a:latin typeface="隶书" charset="0"/>
              <a:ea typeface="隶书" charset="0"/>
            </a:endParaRPr>
          </a:p>
        </p:txBody>
      </p:sp>
      <p:sp>
        <p:nvSpPr>
          <p:cNvPr id="23568" name="文本框 23567"/>
          <p:cNvSpPr txBox="1"/>
          <p:nvPr/>
        </p:nvSpPr>
        <p:spPr>
          <a:xfrm>
            <a:off x="7596505" y="2945130"/>
            <a:ext cx="1547495" cy="706755"/>
          </a:xfrm>
          <a:prstGeom prst="rect">
            <a:avLst/>
          </a:prstGeom>
          <a:noFill/>
          <a:ln w="9525">
            <a:noFill/>
          </a:ln>
        </p:spPr>
        <p:txBody>
          <a:bodyPr wrap="square" anchor="t">
            <a:spAutoFit/>
          </a:bodyPr>
          <a:lstStyle/>
          <a:p>
            <a:r>
              <a:rPr lang="zh-CN" altLang="en-US" sz="2000" b="1">
                <a:solidFill>
                  <a:srgbClr val="C00000"/>
                </a:solidFill>
                <a:latin typeface="隶书" charset="0"/>
                <a:ea typeface="隶书" charset="0"/>
              </a:rPr>
              <a:t>指重修岳阳楼这件事</a:t>
            </a:r>
            <a:endParaRPr lang="zh-CN" altLang="en-US" sz="2000" b="1">
              <a:solidFill>
                <a:srgbClr val="C00000"/>
              </a:solidFill>
              <a:latin typeface="隶书" charset="0"/>
              <a:ea typeface="隶书" charset="0"/>
            </a:endParaRPr>
          </a:p>
        </p:txBody>
      </p:sp>
      <p:sp>
        <p:nvSpPr>
          <p:cNvPr id="23569" name="文本框 23568"/>
          <p:cNvSpPr txBox="1"/>
          <p:nvPr/>
        </p:nvSpPr>
        <p:spPr>
          <a:xfrm>
            <a:off x="6014720" y="2821305"/>
            <a:ext cx="1590675" cy="398780"/>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写文章</a:t>
            </a:r>
            <a:endParaRPr lang="zh-CN" altLang="en-US" sz="2000" b="1">
              <a:solidFill>
                <a:srgbClr val="C00000"/>
              </a:solidFill>
              <a:latin typeface="隶书" charset="0"/>
              <a:ea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p:cTn id="7" dur="1000" fill="hold"/>
                                        <p:tgtEl>
                                          <p:spTgt spid="23557"/>
                                        </p:tgtEl>
                                        <p:attrNameLst>
                                          <p:attrName>ppt_x</p:attrName>
                                        </p:attrNameLst>
                                      </p:cBhvr>
                                      <p:tavLst>
                                        <p:tav tm="0">
                                          <p:val>
                                            <p:strVal val="#ppt_x-.2"/>
                                          </p:val>
                                        </p:tav>
                                        <p:tav tm="100000">
                                          <p:val>
                                            <p:strVal val="#ppt_x"/>
                                          </p:val>
                                        </p:tav>
                                      </p:tavLst>
                                    </p:anim>
                                    <p:anim calcmode="lin" valueType="num">
                                      <p:cBhvr>
                                        <p:cTn id="8" dur="1000" fill="hold"/>
                                        <p:tgtEl>
                                          <p:spTgt spid="23557"/>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7"/>
                                        </p:tgtEl>
                                      </p:cBhvr>
                                    </p:animEffect>
                                  </p:childTnLst>
                                  <p:subTnLst>
                                    <p:set>
                                      <p:cBhvr override="childStyle">
                                        <p:cTn dur="indefinite" fill="hold" display="0" masterRel="nextClick" afterEffect="1"/>
                                        <p:tgtEl>
                                          <p:spTgt spid="23557"/>
                                        </p:tgtEl>
                                        <p:attrNameLst>
                                          <p:attrName>style.visibility</p:attrName>
                                        </p:attrNameLst>
                                      </p:cBhvr>
                                      <p:to>
                                        <p:strVal val="hidden"/>
                                      </p:to>
                                    </p:set>
                                  </p:sub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3559"/>
                                        </p:tgtEl>
                                        <p:attrNameLst>
                                          <p:attrName>style.visibility</p:attrName>
                                        </p:attrNameLst>
                                      </p:cBhvr>
                                      <p:to>
                                        <p:strVal val="visible"/>
                                      </p:to>
                                    </p:set>
                                    <p:anim calcmode="lin" valueType="num">
                                      <p:cBhvr>
                                        <p:cTn id="14" dur="1000" fill="hold"/>
                                        <p:tgtEl>
                                          <p:spTgt spid="23559"/>
                                        </p:tgtEl>
                                        <p:attrNameLst>
                                          <p:attrName>ppt_x</p:attrName>
                                        </p:attrNameLst>
                                      </p:cBhvr>
                                      <p:tavLst>
                                        <p:tav tm="0">
                                          <p:val>
                                            <p:strVal val="#ppt_x-.2"/>
                                          </p:val>
                                        </p:tav>
                                        <p:tav tm="100000">
                                          <p:val>
                                            <p:strVal val="#ppt_x"/>
                                          </p:val>
                                        </p:tav>
                                      </p:tavLst>
                                    </p:anim>
                                    <p:anim calcmode="lin" valueType="num">
                                      <p:cBhvr>
                                        <p:cTn id="15" dur="1000" fill="hold"/>
                                        <p:tgtEl>
                                          <p:spTgt spid="2355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3559"/>
                                        </p:tgtEl>
                                      </p:cBhvr>
                                    </p:animEffect>
                                  </p:childTnLst>
                                  <p:subTnLst>
                                    <p:set>
                                      <p:cBhvr override="childStyle">
                                        <p:cTn dur="indefinite" fill="hold" display="0" masterRel="nextClick" afterEffect="1"/>
                                        <p:tgtEl>
                                          <p:spTgt spid="23559"/>
                                        </p:tgtEl>
                                        <p:attrNameLst>
                                          <p:attrName>style.visibility</p:attrName>
                                        </p:attrNameLst>
                                      </p:cBhvr>
                                      <p:to>
                                        <p:strVal val="hidden"/>
                                      </p:to>
                                    </p:set>
                                  </p:subTnLst>
                                </p:cTn>
                              </p:par>
                            </p:childTnLst>
                          </p:cTn>
                        </p:par>
                      </p:childTnLst>
                    </p:cTn>
                  </p:par>
                  <p:par>
                    <p:cTn id="17" fill="hold" nodeType="clickPar">
                      <p:stCondLst>
                        <p:cond delay="indefinite"/>
                      </p:stCondLst>
                      <p:childTnLst>
                        <p:par>
                          <p:cTn id="18" fill="hold" nodeType="afterGroup">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3565"/>
                                        </p:tgtEl>
                                        <p:attrNameLst>
                                          <p:attrName>style.visibility</p:attrName>
                                        </p:attrNameLst>
                                      </p:cBhvr>
                                      <p:to>
                                        <p:strVal val="visible"/>
                                      </p:to>
                                    </p:set>
                                    <p:anim calcmode="lin" valueType="num">
                                      <p:cBhvr>
                                        <p:cTn id="21" dur="1000" fill="hold"/>
                                        <p:tgtEl>
                                          <p:spTgt spid="23565"/>
                                        </p:tgtEl>
                                        <p:attrNameLst>
                                          <p:attrName>ppt_x</p:attrName>
                                        </p:attrNameLst>
                                      </p:cBhvr>
                                      <p:tavLst>
                                        <p:tav tm="0">
                                          <p:val>
                                            <p:strVal val="#ppt_x-.2"/>
                                          </p:val>
                                        </p:tav>
                                        <p:tav tm="100000">
                                          <p:val>
                                            <p:strVal val="#ppt_x"/>
                                          </p:val>
                                        </p:tav>
                                      </p:tavLst>
                                    </p:anim>
                                    <p:anim calcmode="lin" valueType="num">
                                      <p:cBhvr>
                                        <p:cTn id="22" dur="1000" fill="hold"/>
                                        <p:tgtEl>
                                          <p:spTgt spid="2356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3565"/>
                                        </p:tgtEl>
                                      </p:cBhvr>
                                    </p:animEffect>
                                  </p:childTnLst>
                                  <p:subTnLst>
                                    <p:set>
                                      <p:cBhvr override="childStyle">
                                        <p:cTn dur="indefinite" fill="hold" display="0" masterRel="nextClick" afterEffect="1"/>
                                        <p:tgtEl>
                                          <p:spTgt spid="23565"/>
                                        </p:tgtEl>
                                        <p:attrNameLst>
                                          <p:attrName>style.visibility</p:attrName>
                                        </p:attrNameLst>
                                      </p:cBhvr>
                                      <p:to>
                                        <p:strVal val="hidden"/>
                                      </p:to>
                                    </p:set>
                                  </p:sub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3564"/>
                                        </p:tgtEl>
                                        <p:attrNameLst>
                                          <p:attrName>style.visibility</p:attrName>
                                        </p:attrNameLst>
                                      </p:cBhvr>
                                      <p:to>
                                        <p:strVal val="visible"/>
                                      </p:to>
                                    </p:set>
                                    <p:anim calcmode="lin" valueType="num">
                                      <p:cBhvr additive="base">
                                        <p:cTn id="28" dur="500" fill="hold"/>
                                        <p:tgtEl>
                                          <p:spTgt spid="23564"/>
                                        </p:tgtEl>
                                        <p:attrNameLst>
                                          <p:attrName>ppt_x</p:attrName>
                                        </p:attrNameLst>
                                      </p:cBhvr>
                                      <p:tavLst>
                                        <p:tav tm="0">
                                          <p:val>
                                            <p:strVal val="#ppt_x"/>
                                          </p:val>
                                        </p:tav>
                                        <p:tav tm="100000">
                                          <p:val>
                                            <p:strVal val="#ppt_x"/>
                                          </p:val>
                                        </p:tav>
                                      </p:tavLst>
                                    </p:anim>
                                    <p:anim calcmode="lin" valueType="num">
                                      <p:cBhvr additive="base">
                                        <p:cTn id="29" dur="500" fill="hold"/>
                                        <p:tgtEl>
                                          <p:spTgt spid="23564"/>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4"/>
                                        </p:tgtEl>
                                        <p:attrNameLst>
                                          <p:attrName>style.visibility</p:attrName>
                                        </p:attrNameLst>
                                      </p:cBhvr>
                                      <p:to>
                                        <p:strVal val="hidden"/>
                                      </p:to>
                                    </p:set>
                                  </p:sub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3558"/>
                                        </p:tgtEl>
                                        <p:attrNameLst>
                                          <p:attrName>style.visibility</p:attrName>
                                        </p:attrNameLst>
                                      </p:cBhvr>
                                      <p:to>
                                        <p:strVal val="visible"/>
                                      </p:to>
                                    </p:set>
                                    <p:anim calcmode="lin" valueType="num">
                                      <p:cBhvr additive="base">
                                        <p:cTn id="34" dur="500" fill="hold"/>
                                        <p:tgtEl>
                                          <p:spTgt spid="23558"/>
                                        </p:tgtEl>
                                        <p:attrNameLst>
                                          <p:attrName>ppt_x</p:attrName>
                                        </p:attrNameLst>
                                      </p:cBhvr>
                                      <p:tavLst>
                                        <p:tav tm="0">
                                          <p:val>
                                            <p:strVal val="#ppt_x"/>
                                          </p:val>
                                        </p:tav>
                                        <p:tav tm="100000">
                                          <p:val>
                                            <p:strVal val="#ppt_x"/>
                                          </p:val>
                                        </p:tav>
                                      </p:tavLst>
                                    </p:anim>
                                    <p:anim calcmode="lin" valueType="num">
                                      <p:cBhvr additive="base">
                                        <p:cTn id="35" dur="500" fill="hold"/>
                                        <p:tgtEl>
                                          <p:spTgt spid="23558"/>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58"/>
                                        </p:tgtEl>
                                        <p:attrNameLst>
                                          <p:attrName>style.visibility</p:attrName>
                                        </p:attrNameLst>
                                      </p:cBhvr>
                                      <p:to>
                                        <p:strVal val="hidden"/>
                                      </p:to>
                                    </p:set>
                                  </p:sub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3560"/>
                                        </p:tgtEl>
                                        <p:attrNameLst>
                                          <p:attrName>style.visibility</p:attrName>
                                        </p:attrNameLst>
                                      </p:cBhvr>
                                      <p:to>
                                        <p:strVal val="visible"/>
                                      </p:to>
                                    </p:set>
                                    <p:anim calcmode="lin" valueType="num">
                                      <p:cBhvr additive="base">
                                        <p:cTn id="40" dur="500" fill="hold"/>
                                        <p:tgtEl>
                                          <p:spTgt spid="23560"/>
                                        </p:tgtEl>
                                        <p:attrNameLst>
                                          <p:attrName>ppt_x</p:attrName>
                                        </p:attrNameLst>
                                      </p:cBhvr>
                                      <p:tavLst>
                                        <p:tav tm="0">
                                          <p:val>
                                            <p:strVal val="#ppt_x"/>
                                          </p:val>
                                        </p:tav>
                                        <p:tav tm="100000">
                                          <p:val>
                                            <p:strVal val="#ppt_x"/>
                                          </p:val>
                                        </p:tav>
                                      </p:tavLst>
                                    </p:anim>
                                    <p:anim calcmode="lin" valueType="num">
                                      <p:cBhvr additive="base">
                                        <p:cTn id="41" dur="500" fill="hold"/>
                                        <p:tgtEl>
                                          <p:spTgt spid="23560"/>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0"/>
                                        </p:tgtEl>
                                        <p:attrNameLst>
                                          <p:attrName>style.visibility</p:attrName>
                                        </p:attrNameLst>
                                      </p:cBhvr>
                                      <p:to>
                                        <p:strVal val="hidden"/>
                                      </p:to>
                                    </p:set>
                                  </p:sub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3566"/>
                                        </p:tgtEl>
                                        <p:attrNameLst>
                                          <p:attrName>style.visibility</p:attrName>
                                        </p:attrNameLst>
                                      </p:cBhvr>
                                      <p:to>
                                        <p:strVal val="visible"/>
                                      </p:to>
                                    </p:set>
                                    <p:anim calcmode="lin" valueType="num">
                                      <p:cBhvr additive="base">
                                        <p:cTn id="46" dur="500" fill="hold"/>
                                        <p:tgtEl>
                                          <p:spTgt spid="23566"/>
                                        </p:tgtEl>
                                        <p:attrNameLst>
                                          <p:attrName>ppt_x</p:attrName>
                                        </p:attrNameLst>
                                      </p:cBhvr>
                                      <p:tavLst>
                                        <p:tav tm="0">
                                          <p:val>
                                            <p:strVal val="#ppt_x"/>
                                          </p:val>
                                        </p:tav>
                                        <p:tav tm="100000">
                                          <p:val>
                                            <p:strVal val="#ppt_x"/>
                                          </p:val>
                                        </p:tav>
                                      </p:tavLst>
                                    </p:anim>
                                    <p:anim calcmode="lin" valueType="num">
                                      <p:cBhvr additive="base">
                                        <p:cTn id="47" dur="500" fill="hold"/>
                                        <p:tgtEl>
                                          <p:spTgt spid="23566"/>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6"/>
                                        </p:tgtEl>
                                        <p:attrNameLst>
                                          <p:attrName>style.visibility</p:attrName>
                                        </p:attrNameLst>
                                      </p:cBhvr>
                                      <p:to>
                                        <p:strVal val="hidden"/>
                                      </p:to>
                                    </p:set>
                                  </p:subTnLst>
                                </p:cTn>
                              </p:par>
                            </p:childTnLst>
                          </p:cTn>
                        </p:par>
                      </p:childTnLst>
                    </p:cTn>
                  </p:par>
                  <p:par>
                    <p:cTn id="48" fill="hold" nodeType="clickPar">
                      <p:stCondLst>
                        <p:cond delay="indefinite"/>
                      </p:stCondLst>
                      <p:childTnLst>
                        <p:par>
                          <p:cTn id="49" fill="hold" nodeType="after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3561"/>
                                        </p:tgtEl>
                                        <p:attrNameLst>
                                          <p:attrName>style.visibility</p:attrName>
                                        </p:attrNameLst>
                                      </p:cBhvr>
                                      <p:to>
                                        <p:strVal val="visible"/>
                                      </p:to>
                                    </p:set>
                                    <p:anim calcmode="lin" valueType="num">
                                      <p:cBhvr additive="base">
                                        <p:cTn id="52" dur="500" fill="hold"/>
                                        <p:tgtEl>
                                          <p:spTgt spid="23561"/>
                                        </p:tgtEl>
                                        <p:attrNameLst>
                                          <p:attrName>ppt_x</p:attrName>
                                        </p:attrNameLst>
                                      </p:cBhvr>
                                      <p:tavLst>
                                        <p:tav tm="0">
                                          <p:val>
                                            <p:strVal val="#ppt_x"/>
                                          </p:val>
                                        </p:tav>
                                        <p:tav tm="100000">
                                          <p:val>
                                            <p:strVal val="#ppt_x"/>
                                          </p:val>
                                        </p:tav>
                                      </p:tavLst>
                                    </p:anim>
                                    <p:anim calcmode="lin" valueType="num">
                                      <p:cBhvr additive="base">
                                        <p:cTn id="53" dur="500" fill="hold"/>
                                        <p:tgtEl>
                                          <p:spTgt spid="23561"/>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1"/>
                                        </p:tgtEl>
                                        <p:attrNameLst>
                                          <p:attrName>style.visibility</p:attrName>
                                        </p:attrNameLst>
                                      </p:cBhvr>
                                      <p:to>
                                        <p:strVal val="hidden"/>
                                      </p:to>
                                    </p:set>
                                  </p:sub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3567"/>
                                        </p:tgtEl>
                                        <p:attrNameLst>
                                          <p:attrName>style.visibility</p:attrName>
                                        </p:attrNameLst>
                                      </p:cBhvr>
                                      <p:to>
                                        <p:strVal val="visible"/>
                                      </p:to>
                                    </p:set>
                                    <p:anim calcmode="lin" valueType="num">
                                      <p:cBhvr additive="base">
                                        <p:cTn id="58" dur="500" fill="hold"/>
                                        <p:tgtEl>
                                          <p:spTgt spid="23567"/>
                                        </p:tgtEl>
                                        <p:attrNameLst>
                                          <p:attrName>ppt_x</p:attrName>
                                        </p:attrNameLst>
                                      </p:cBhvr>
                                      <p:tavLst>
                                        <p:tav tm="0">
                                          <p:val>
                                            <p:strVal val="#ppt_x"/>
                                          </p:val>
                                        </p:tav>
                                        <p:tav tm="100000">
                                          <p:val>
                                            <p:strVal val="#ppt_x"/>
                                          </p:val>
                                        </p:tav>
                                      </p:tavLst>
                                    </p:anim>
                                    <p:anim calcmode="lin" valueType="num">
                                      <p:cBhvr additive="base">
                                        <p:cTn id="59" dur="500" fill="hold"/>
                                        <p:tgtEl>
                                          <p:spTgt spid="23567"/>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7"/>
                                        </p:tgtEl>
                                        <p:attrNameLst>
                                          <p:attrName>style.visibility</p:attrName>
                                        </p:attrNameLst>
                                      </p:cBhvr>
                                      <p:to>
                                        <p:strVal val="hidden"/>
                                      </p:to>
                                    </p:set>
                                  </p:subTnLst>
                                </p:cTn>
                              </p:par>
                            </p:childTnLst>
                          </p:cTn>
                        </p:par>
                      </p:childTnLst>
                    </p:cTn>
                  </p:par>
                  <p:par>
                    <p:cTn id="60" fill="hold" nodeType="clickPar">
                      <p:stCondLst>
                        <p:cond delay="indefinite"/>
                      </p:stCondLst>
                      <p:childTnLst>
                        <p:par>
                          <p:cTn id="61" fill="hold" nodeType="after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3562"/>
                                        </p:tgtEl>
                                        <p:attrNameLst>
                                          <p:attrName>style.visibility</p:attrName>
                                        </p:attrNameLst>
                                      </p:cBhvr>
                                      <p:to>
                                        <p:strVal val="visible"/>
                                      </p:to>
                                    </p:set>
                                    <p:anim calcmode="lin" valueType="num">
                                      <p:cBhvr additive="base">
                                        <p:cTn id="64" dur="500" fill="hold"/>
                                        <p:tgtEl>
                                          <p:spTgt spid="23562"/>
                                        </p:tgtEl>
                                        <p:attrNameLst>
                                          <p:attrName>ppt_x</p:attrName>
                                        </p:attrNameLst>
                                      </p:cBhvr>
                                      <p:tavLst>
                                        <p:tav tm="0">
                                          <p:val>
                                            <p:strVal val="#ppt_x"/>
                                          </p:val>
                                        </p:tav>
                                        <p:tav tm="100000">
                                          <p:val>
                                            <p:strVal val="#ppt_x"/>
                                          </p:val>
                                        </p:tav>
                                      </p:tavLst>
                                    </p:anim>
                                    <p:anim calcmode="lin" valueType="num">
                                      <p:cBhvr additive="base">
                                        <p:cTn id="65" dur="500" fill="hold"/>
                                        <p:tgtEl>
                                          <p:spTgt spid="23562"/>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2"/>
                                        </p:tgtEl>
                                        <p:attrNameLst>
                                          <p:attrName>style.visibility</p:attrName>
                                        </p:attrNameLst>
                                      </p:cBhvr>
                                      <p:to>
                                        <p:strVal val="hidden"/>
                                      </p:to>
                                    </p:set>
                                  </p:subTnLst>
                                </p:cTn>
                              </p:par>
                            </p:childTnLst>
                          </p:cTn>
                        </p:par>
                      </p:childTnLst>
                    </p:cTn>
                  </p:par>
                  <p:par>
                    <p:cTn id="66" fill="hold" nodeType="clickPar">
                      <p:stCondLst>
                        <p:cond delay="indefinite"/>
                      </p:stCondLst>
                      <p:childTnLst>
                        <p:par>
                          <p:cTn id="67" fill="hold" nodeType="after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3569"/>
                                        </p:tgtEl>
                                        <p:attrNameLst>
                                          <p:attrName>style.visibility</p:attrName>
                                        </p:attrNameLst>
                                      </p:cBhvr>
                                      <p:to>
                                        <p:strVal val="visible"/>
                                      </p:to>
                                    </p:set>
                                    <p:anim calcmode="lin" valueType="num">
                                      <p:cBhvr additive="base">
                                        <p:cTn id="70" dur="500" fill="hold"/>
                                        <p:tgtEl>
                                          <p:spTgt spid="23569"/>
                                        </p:tgtEl>
                                        <p:attrNameLst>
                                          <p:attrName>ppt_x</p:attrName>
                                        </p:attrNameLst>
                                      </p:cBhvr>
                                      <p:tavLst>
                                        <p:tav tm="0">
                                          <p:val>
                                            <p:strVal val="#ppt_x"/>
                                          </p:val>
                                        </p:tav>
                                        <p:tav tm="100000">
                                          <p:val>
                                            <p:strVal val="#ppt_x"/>
                                          </p:val>
                                        </p:tav>
                                      </p:tavLst>
                                    </p:anim>
                                    <p:anim calcmode="lin" valueType="num">
                                      <p:cBhvr additive="base">
                                        <p:cTn id="71" dur="500" fill="hold"/>
                                        <p:tgtEl>
                                          <p:spTgt spid="23569"/>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9"/>
                                        </p:tgtEl>
                                        <p:attrNameLst>
                                          <p:attrName>style.visibility</p:attrName>
                                        </p:attrNameLst>
                                      </p:cBhvr>
                                      <p:to>
                                        <p:strVal val="hidden"/>
                                      </p:to>
                                    </p:set>
                                  </p:sub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23563"/>
                                        </p:tgtEl>
                                        <p:attrNameLst>
                                          <p:attrName>style.visibility</p:attrName>
                                        </p:attrNameLst>
                                      </p:cBhvr>
                                      <p:to>
                                        <p:strVal val="visible"/>
                                      </p:to>
                                    </p:set>
                                    <p:anim calcmode="lin" valueType="num">
                                      <p:cBhvr additive="base">
                                        <p:cTn id="76" dur="500" fill="hold"/>
                                        <p:tgtEl>
                                          <p:spTgt spid="23563"/>
                                        </p:tgtEl>
                                        <p:attrNameLst>
                                          <p:attrName>ppt_x</p:attrName>
                                        </p:attrNameLst>
                                      </p:cBhvr>
                                      <p:tavLst>
                                        <p:tav tm="0">
                                          <p:val>
                                            <p:strVal val="#ppt_x"/>
                                          </p:val>
                                        </p:tav>
                                        <p:tav tm="100000">
                                          <p:val>
                                            <p:strVal val="#ppt_x"/>
                                          </p:val>
                                        </p:tav>
                                      </p:tavLst>
                                    </p:anim>
                                    <p:anim calcmode="lin" valueType="num">
                                      <p:cBhvr additive="base">
                                        <p:cTn id="77" dur="500" fill="hold"/>
                                        <p:tgtEl>
                                          <p:spTgt spid="23563"/>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3"/>
                                        </p:tgtEl>
                                        <p:attrNameLst>
                                          <p:attrName>style.visibility</p:attrName>
                                        </p:attrNameLst>
                                      </p:cBhvr>
                                      <p:to>
                                        <p:strVal val="hidden"/>
                                      </p:to>
                                    </p:set>
                                  </p:sub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3568"/>
                                        </p:tgtEl>
                                        <p:attrNameLst>
                                          <p:attrName>style.visibility</p:attrName>
                                        </p:attrNameLst>
                                      </p:cBhvr>
                                      <p:to>
                                        <p:strVal val="visible"/>
                                      </p:to>
                                    </p:set>
                                    <p:anim calcmode="lin" valueType="num">
                                      <p:cBhvr additive="base">
                                        <p:cTn id="82" dur="500" fill="hold"/>
                                        <p:tgtEl>
                                          <p:spTgt spid="23568"/>
                                        </p:tgtEl>
                                        <p:attrNameLst>
                                          <p:attrName>ppt_x</p:attrName>
                                        </p:attrNameLst>
                                      </p:cBhvr>
                                      <p:tavLst>
                                        <p:tav tm="0">
                                          <p:val>
                                            <p:strVal val="#ppt_x"/>
                                          </p:val>
                                        </p:tav>
                                        <p:tav tm="100000">
                                          <p:val>
                                            <p:strVal val="#ppt_x"/>
                                          </p:val>
                                        </p:tav>
                                      </p:tavLst>
                                    </p:anim>
                                    <p:anim calcmode="lin" valueType="num">
                                      <p:cBhvr additive="base">
                                        <p:cTn id="83" dur="500" fill="hold"/>
                                        <p:tgtEl>
                                          <p:spTgt spid="23568"/>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3568"/>
                                        </p:tgtEl>
                                        <p:attrNameLst>
                                          <p:attrName>style.visibility</p:attrName>
                                        </p:attrNameLst>
                                      </p:cBhvr>
                                      <p:to>
                                        <p:strVal val="hidden"/>
                                      </p:to>
                                    </p:set>
                                  </p:subTnLst>
                                </p:cTn>
                              </p:par>
                            </p:childTnLst>
                          </p:cTn>
                        </p:par>
                      </p:childTnLst>
                    </p:cTn>
                  </p:par>
                  <p:par>
                    <p:cTn id="84" fill="hold" nodeType="clickPar">
                      <p:stCondLst>
                        <p:cond delay="indefinite"/>
                      </p:stCondLst>
                      <p:childTnLst>
                        <p:par>
                          <p:cTn id="85" fill="hold" nodeType="afterGroup">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23556"/>
                                        </p:tgtEl>
                                        <p:attrNameLst>
                                          <p:attrName>style.visibility</p:attrName>
                                        </p:attrNameLst>
                                      </p:cBhvr>
                                      <p:to>
                                        <p:strVal val="visible"/>
                                      </p:to>
                                    </p:set>
                                    <p:anim calcmode="lin" valueType="num">
                                      <p:cBhvr additive="base">
                                        <p:cTn id="88" dur="500" fill="hold"/>
                                        <p:tgtEl>
                                          <p:spTgt spid="23556"/>
                                        </p:tgtEl>
                                        <p:attrNameLst>
                                          <p:attrName>ppt_x</p:attrName>
                                        </p:attrNameLst>
                                      </p:cBhvr>
                                      <p:tavLst>
                                        <p:tav tm="0">
                                          <p:val>
                                            <p:strVal val="#ppt_x"/>
                                          </p:val>
                                        </p:tav>
                                        <p:tav tm="100000">
                                          <p:val>
                                            <p:strVal val="#ppt_x"/>
                                          </p:val>
                                        </p:tav>
                                      </p:tavLst>
                                    </p:anim>
                                    <p:anim calcmode="lin" valueType="num">
                                      <p:cBhvr additive="base">
                                        <p:cTn id="89"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58" grpId="0"/>
      <p:bldP spid="23559" grpId="0"/>
      <p:bldP spid="23560" grpId="0"/>
      <p:bldP spid="23561" grpId="0"/>
      <p:bldP spid="23562" grpId="0"/>
      <p:bldP spid="23563" grpId="0"/>
      <p:bldP spid="23564" grpId="0"/>
      <p:bldP spid="23565" grpId="0"/>
      <p:bldP spid="23566" grpId="0"/>
      <p:bldP spid="23567" grpId="0"/>
      <p:bldP spid="23568" grpId="0"/>
      <p:bldP spid="2356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4577" name="标题 24577"/>
          <p:cNvSpPr>
            <a:spLocks noGrp="1"/>
          </p:cNvSpPr>
          <p:nvPr>
            <p:ph type="title" idx="4294967295"/>
            <p:custDataLst>
              <p:tags r:id="rId6"/>
            </p:custDataLst>
          </p:nvPr>
        </p:nvSpPr>
        <p:spPr>
          <a:xfrm>
            <a:off x="5576888" y="261938"/>
            <a:ext cx="2960687" cy="636587"/>
          </a:xfrm>
          <a:solidFill>
            <a:schemeClr val="lt1"/>
          </a:solidFill>
        </p:spPr>
        <p:txBody>
          <a:bodyPr vert="horz" lIns="101600" tIns="38100" rIns="76200" bIns="38100" rtlCol="0" anchor="ctr" anchorCtr="0">
            <a:norm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3600">
                <a:solidFill>
                  <a:srgbClr val="000000"/>
                </a:solidFill>
                <a:latin typeface="汉仪尚巍手书W" charset="0"/>
                <a:ea typeface="汉仪尚巍手书W" charset="0"/>
                <a:sym typeface="+mn-ea"/>
              </a:rPr>
              <a:t>第一段理解</a:t>
            </a:r>
            <a:endParaRPr sz="3600">
              <a:solidFill>
                <a:srgbClr val="000000"/>
              </a:solidFill>
              <a:latin typeface="汉仪尚巍手书W" charset="0"/>
              <a:ea typeface="汉仪尚巍手书W" charset="0"/>
              <a:sym typeface="+mn-ea"/>
            </a:endParaRPr>
          </a:p>
        </p:txBody>
      </p:sp>
      <p:sp>
        <p:nvSpPr>
          <p:cNvPr id="24578" name="文本占位符 24578"/>
          <p:cNvSpPr>
            <a:spLocks noGrp="1"/>
          </p:cNvSpPr>
          <p:nvPr>
            <p:ph idx="4294967295"/>
          </p:nvPr>
        </p:nvSpPr>
        <p:spPr>
          <a:xfrm>
            <a:off x="215265" y="1106170"/>
            <a:ext cx="8655685" cy="5941060"/>
          </a:xfrm>
        </p:spPr>
        <p:txBody>
          <a:bodyPr vert="horz" wrap="square"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buClrTx/>
              <a:buSzTx/>
              <a:buNone/>
            </a:pPr>
            <a:r>
              <a:rPr lang="en-US" altLang="zh-CN" sz="2800" b="1">
                <a:solidFill>
                  <a:srgbClr val="000000"/>
                </a:solidFill>
                <a:latin typeface="隶书" charset="0"/>
                <a:ea typeface="黑体" pitchFamily="2" charset="-122"/>
                <a:cs typeface="隶书" charset="0"/>
                <a:sym typeface="+mn-ea"/>
              </a:rPr>
              <a:t>1.滕子京是因何故来到巴陵郡的？</a:t>
            </a:r>
            <a:endParaRPr lang="en-US" altLang="zh-CN" sz="2800" b="1">
              <a:solidFill>
                <a:srgbClr val="000000"/>
              </a:solidFill>
              <a:latin typeface="隶书" charset="0"/>
              <a:ea typeface="黑体" pitchFamily="2" charset="-122"/>
              <a:cs typeface="隶书" charset="0"/>
              <a:sym typeface="+mn-ea"/>
            </a:endParaRPr>
          </a:p>
          <a:p>
            <a:pPr marL="0" lvl="0" algn="l">
              <a:buClrTx/>
              <a:buSzTx/>
              <a:buNone/>
            </a:pPr>
            <a:endParaRPr lang="en-US" altLang="zh-CN" sz="2800" b="1">
              <a:solidFill>
                <a:srgbClr val="000000"/>
              </a:solidFill>
              <a:latin typeface="隶书" charset="0"/>
              <a:ea typeface="黑体" pitchFamily="2" charset="-122"/>
              <a:cs typeface="隶书" charset="0"/>
              <a:sym typeface="+mn-ea"/>
            </a:endParaRPr>
          </a:p>
          <a:p>
            <a:pPr marL="0" lvl="0" algn="l">
              <a:buClrTx/>
              <a:buSzTx/>
              <a:buNone/>
            </a:pPr>
            <a:endParaRPr lang="en-US" altLang="zh-CN" sz="2800" b="1">
              <a:solidFill>
                <a:srgbClr val="000000"/>
              </a:solidFill>
              <a:latin typeface="隶书" charset="0"/>
              <a:ea typeface="黑体" pitchFamily="2" charset="-122"/>
              <a:cs typeface="隶书" charset="0"/>
              <a:sym typeface="+mn-ea"/>
            </a:endParaRPr>
          </a:p>
          <a:p>
            <a:pPr marL="0" lvl="0" algn="l">
              <a:buClrTx/>
              <a:buSzTx/>
              <a:buNone/>
            </a:pPr>
            <a:r>
              <a:rPr lang="en-US" altLang="zh-CN" sz="2800" b="1">
                <a:solidFill>
                  <a:srgbClr val="000000"/>
                </a:solidFill>
                <a:latin typeface="隶书" charset="0"/>
                <a:ea typeface="黑体" pitchFamily="2" charset="-122"/>
                <a:cs typeface="隶书" charset="0"/>
                <a:sym typeface="+mn-ea"/>
              </a:rPr>
              <a:t>2.滕子京在巴陵郡政绩如何?请举例来说。</a:t>
            </a:r>
            <a:endParaRPr lang="en-US" altLang="zh-CN" sz="2800" b="1">
              <a:solidFill>
                <a:srgbClr val="000000"/>
              </a:solidFill>
              <a:latin typeface="隶书" charset="0"/>
              <a:ea typeface="黑体" pitchFamily="2" charset="-122"/>
              <a:cs typeface="隶书" charset="0"/>
              <a:sym typeface="+mn-ea"/>
            </a:endParaRPr>
          </a:p>
          <a:p>
            <a:pPr marL="0" lvl="0" algn="l">
              <a:buClrTx/>
              <a:buSzTx/>
              <a:buNone/>
            </a:pPr>
            <a:endParaRPr lang="en-US" altLang="zh-CN" sz="2800" b="1">
              <a:solidFill>
                <a:srgbClr val="000000"/>
              </a:solidFill>
              <a:latin typeface="隶书" charset="0"/>
              <a:ea typeface="黑体" pitchFamily="2" charset="-122"/>
              <a:cs typeface="隶书" charset="0"/>
              <a:sym typeface="+mn-ea"/>
            </a:endParaRPr>
          </a:p>
          <a:p>
            <a:pPr marL="0" lvl="0" algn="l">
              <a:buClrTx/>
              <a:buSzTx/>
              <a:buNone/>
            </a:pPr>
            <a:endParaRPr lang="en-US" altLang="zh-CN" sz="2800" b="1">
              <a:solidFill>
                <a:srgbClr val="000000"/>
              </a:solidFill>
              <a:latin typeface="隶书" charset="0"/>
              <a:ea typeface="黑体" pitchFamily="2" charset="-122"/>
              <a:cs typeface="隶书" charset="0"/>
              <a:sym typeface="+mn-ea"/>
            </a:endParaRPr>
          </a:p>
          <a:p>
            <a:pPr marL="0" lvl="0" algn="l">
              <a:buClrTx/>
              <a:buSzTx/>
              <a:buNone/>
            </a:pPr>
            <a:r>
              <a:rPr lang="en-US" altLang="zh-CN" sz="2800" b="1">
                <a:solidFill>
                  <a:srgbClr val="000000"/>
                </a:solidFill>
                <a:latin typeface="隶书" charset="0"/>
                <a:ea typeface="黑体" pitchFamily="2" charset="-122"/>
                <a:cs typeface="隶书" charset="0"/>
                <a:sym typeface="+mn-ea"/>
              </a:rPr>
              <a:t>3.作者作记缘由是什么?</a:t>
            </a:r>
            <a:endParaRPr lang="en-US" altLang="zh-CN" sz="2800" b="1">
              <a:solidFill>
                <a:srgbClr val="000000"/>
              </a:solidFill>
              <a:latin typeface="隶书" charset="0"/>
              <a:ea typeface="黑体" pitchFamily="2" charset="-122"/>
              <a:cs typeface="隶书" charset="0"/>
              <a:sym typeface="+mn-ea"/>
            </a:endParaRPr>
          </a:p>
        </p:txBody>
      </p:sp>
      <p:sp>
        <p:nvSpPr>
          <p:cNvPr id="24580" name="文本框 24579"/>
          <p:cNvSpPr txBox="1"/>
          <p:nvPr>
            <p:custDataLst>
              <p:tags r:id="rId7"/>
            </p:custDataLst>
          </p:nvPr>
        </p:nvSpPr>
        <p:spPr>
          <a:xfrm>
            <a:off x="252730" y="1725295"/>
            <a:ext cx="8580120" cy="829945"/>
          </a:xfrm>
          <a:prstGeom prst="rect">
            <a:avLst/>
          </a:prstGeom>
          <a:solidFill>
            <a:schemeClr val="lt1"/>
          </a:solidFill>
          <a:ln w="9525">
            <a:noFill/>
          </a:ln>
        </p:spPr>
        <p:txBody>
          <a:bodyPr wrap="square" anchor="t">
            <a:spAutoFit/>
          </a:bodyPr>
          <a:lstStyle/>
          <a:p>
            <a:pPr>
              <a:spcBef>
                <a:spcPct val="20000"/>
              </a:spcBef>
            </a:pPr>
            <a:r>
              <a:rPr lang="zh-CN" altLang="en-US" sz="2400" b="1">
                <a:solidFill>
                  <a:srgbClr val="C00000"/>
                </a:solidFill>
                <a:latin typeface="隶书" charset="0"/>
                <a:ea typeface="黑体" pitchFamily="2" charset="-122"/>
                <a:cs typeface="隶书" charset="0"/>
              </a:rPr>
              <a:t>“谪守”（ “谪守”已暗寓对仕途沉浮的悲慨，为后文抒情设伏。）</a:t>
            </a:r>
            <a:endParaRPr lang="zh-CN" altLang="en-US" sz="2400" b="1">
              <a:solidFill>
                <a:srgbClr val="C00000"/>
              </a:solidFill>
              <a:latin typeface="隶书" charset="0"/>
              <a:ea typeface="黑体" pitchFamily="2" charset="-122"/>
              <a:cs typeface="隶书" charset="0"/>
            </a:endParaRPr>
          </a:p>
        </p:txBody>
      </p:sp>
      <p:sp>
        <p:nvSpPr>
          <p:cNvPr id="24581" name="文本框 24580"/>
          <p:cNvSpPr txBox="1"/>
          <p:nvPr>
            <p:custDataLst>
              <p:tags r:id="rId8"/>
            </p:custDataLst>
          </p:nvPr>
        </p:nvSpPr>
        <p:spPr>
          <a:xfrm>
            <a:off x="462598" y="5812155"/>
            <a:ext cx="6477000" cy="521970"/>
          </a:xfrm>
          <a:prstGeom prst="rect">
            <a:avLst/>
          </a:prstGeom>
          <a:solidFill>
            <a:schemeClr val="lt1"/>
          </a:solidFill>
          <a:ln w="9525">
            <a:noFill/>
          </a:ln>
        </p:spPr>
        <p:txBody>
          <a:bodyPr anchor="t">
            <a:spAutoFit/>
          </a:bodyPr>
          <a:lstStyle/>
          <a:p>
            <a:pPr>
              <a:spcBef>
                <a:spcPct val="20000"/>
              </a:spcBef>
            </a:pPr>
            <a:r>
              <a:rPr lang="en-US" altLang="zh-CN" sz="2800" b="1">
                <a:solidFill>
                  <a:srgbClr val="C00000"/>
                </a:solidFill>
                <a:latin typeface="隶书" charset="0"/>
                <a:ea typeface="黑体" pitchFamily="2" charset="-122"/>
                <a:cs typeface="隶书" charset="0"/>
              </a:rPr>
              <a:t>(</a:t>
            </a:r>
            <a:r>
              <a:rPr lang="zh-CN" altLang="en-US" sz="2800" b="1">
                <a:solidFill>
                  <a:srgbClr val="C00000"/>
                </a:solidFill>
                <a:latin typeface="隶书" charset="0"/>
                <a:ea typeface="黑体" pitchFamily="2" charset="-122"/>
                <a:cs typeface="隶书" charset="0"/>
              </a:rPr>
              <a:t>滕子京</a:t>
            </a:r>
            <a:r>
              <a:rPr lang="en-US" altLang="zh-CN" sz="2800" b="1">
                <a:solidFill>
                  <a:srgbClr val="C00000"/>
                </a:solidFill>
                <a:latin typeface="隶书" charset="0"/>
                <a:ea typeface="黑体" pitchFamily="2" charset="-122"/>
                <a:cs typeface="隶书" charset="0"/>
              </a:rPr>
              <a:t>)“</a:t>
            </a:r>
            <a:r>
              <a:rPr lang="zh-CN" altLang="en-US" sz="2800" b="1">
                <a:solidFill>
                  <a:srgbClr val="C00000"/>
                </a:solidFill>
                <a:latin typeface="隶书" charset="0"/>
                <a:ea typeface="黑体" pitchFamily="2" charset="-122"/>
                <a:cs typeface="隶书" charset="0"/>
              </a:rPr>
              <a:t>属予作文以记之。”</a:t>
            </a:r>
            <a:endParaRPr lang="zh-CN" altLang="en-US" sz="2800" b="1">
              <a:solidFill>
                <a:srgbClr val="C00000"/>
              </a:solidFill>
              <a:latin typeface="隶书" charset="0"/>
              <a:ea typeface="黑体" pitchFamily="2" charset="-122"/>
              <a:cs typeface="隶书" charset="0"/>
            </a:endParaRPr>
          </a:p>
        </p:txBody>
      </p:sp>
      <p:sp>
        <p:nvSpPr>
          <p:cNvPr id="24582" name="文本框 24581"/>
          <p:cNvSpPr txBox="1"/>
          <p:nvPr>
            <p:custDataLst>
              <p:tags r:id="rId9"/>
            </p:custDataLst>
          </p:nvPr>
        </p:nvSpPr>
        <p:spPr>
          <a:xfrm>
            <a:off x="344805" y="3707130"/>
            <a:ext cx="8595360" cy="953135"/>
          </a:xfrm>
          <a:prstGeom prst="rect">
            <a:avLst/>
          </a:prstGeom>
          <a:noFill/>
          <a:ln w="9525">
            <a:noFill/>
          </a:ln>
          <a:extLst>
            <a:ext uri="{909E8E84-426E-40DD-AFC4-6F175D3DCCD1}">
              <a14:hiddenFill xmlns:a14="http://schemas.microsoft.com/office/drawing/2010/main">
                <a:solidFill>
                  <a:schemeClr val="lt1"/>
                </a:solidFill>
              </a14:hiddenFill>
            </a:ext>
          </a:extLst>
        </p:spPr>
        <p:txBody>
          <a:bodyPr wrap="square" anchor="t">
            <a:spAutoFit/>
          </a:bodyPr>
          <a:lstStyle/>
          <a:p>
            <a:pPr algn="l">
              <a:spcBef>
                <a:spcPct val="20000"/>
              </a:spcBef>
              <a:buClrTx/>
              <a:buSzTx/>
            </a:pPr>
            <a:r>
              <a:rPr lang="en-US" altLang="zh-CN" sz="2800" b="1">
                <a:solidFill>
                  <a:srgbClr val="C00000"/>
                </a:solidFill>
                <a:latin typeface="隶书" charset="0"/>
                <a:ea typeface="黑体" pitchFamily="2" charset="-122"/>
                <a:cs typeface="隶书" charset="0"/>
              </a:rPr>
              <a:t>政绩为“政通人和,百废具兴。” 其中政绩之一是“重修岳阳楼，增其旧制，刻唐贤今人诗赋于其上。”</a:t>
            </a:r>
            <a:endParaRPr lang="en-US" altLang="zh-CN" sz="2800" b="1">
              <a:solidFill>
                <a:srgbClr val="C00000"/>
              </a:solidFill>
              <a:latin typeface="隶书" charset="0"/>
              <a:ea typeface="黑体" pitchFamily="2" charset="-122"/>
              <a:cs typeface="隶书" charset="0"/>
            </a:endParaRPr>
          </a:p>
        </p:txBody>
      </p:sp>
      <p:sp>
        <p:nvSpPr>
          <p:cNvPr id="24583" name="Rectangle 3" descr="水滴"/>
          <p:cNvSpPr/>
          <p:nvPr/>
        </p:nvSpPr>
        <p:spPr>
          <a:xfrm>
            <a:off x="25400" y="115888"/>
            <a:ext cx="5551488" cy="782637"/>
          </a:xfrm>
          <a:prstGeom prst="rect">
            <a:avLst/>
          </a:prstGeom>
          <a:noFill/>
          <a:ln w="9525">
            <a:noFill/>
          </a:ln>
          <a:extLst>
            <a:ext uri="{909E8E84-426E-40DD-AFC4-6F175D3DCCD1}">
              <a14:hiddenFill xmlns:a14="http://schemas.microsoft.com/office/drawing/2010/main">
                <a:solidFill>
                  <a:schemeClr val="bg1"/>
                </a:solidFill>
              </a14:hiddenFill>
            </a:ext>
          </a:extLst>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Tree>
    <p:custDataLst>
      <p:tags r:id="rId10"/>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8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8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24583"/>
                                        </p:tgtEl>
                                        <p:attrNameLst>
                                          <p:attrName>style.visibility</p:attrName>
                                        </p:attrNameLst>
                                      </p:cBhvr>
                                      <p:to>
                                        <p:strVal val="visible"/>
                                      </p:to>
                                    </p:set>
                                    <p:animEffect transition="in" filter="fade">
                                      <p:cBhvr>
                                        <p:cTn id="19" dur="800" decel="100000"/>
                                        <p:tgtEl>
                                          <p:spTgt spid="24583"/>
                                        </p:tgtEl>
                                      </p:cBhvr>
                                    </p:animEffect>
                                    <p:anim calcmode="lin" valueType="num">
                                      <p:cBhvr>
                                        <p:cTn id="20" dur="800" decel="100000" fill="hold"/>
                                        <p:tgtEl>
                                          <p:spTgt spid="24583"/>
                                        </p:tgtEl>
                                        <p:attrNameLst>
                                          <p:attrName>style.rotation</p:attrName>
                                        </p:attrNameLst>
                                      </p:cBhvr>
                                      <p:tavLst>
                                        <p:tav tm="0">
                                          <p:val>
                                            <p:fltVal val="-90"/>
                                          </p:val>
                                        </p:tav>
                                        <p:tav tm="100000">
                                          <p:val>
                                            <p:fltVal val="0"/>
                                          </p:val>
                                        </p:tav>
                                      </p:tavLst>
                                    </p:anim>
                                    <p:anim calcmode="lin" valueType="num">
                                      <p:cBhvr>
                                        <p:cTn id="21" dur="800" decel="100000" fill="hold"/>
                                        <p:tgtEl>
                                          <p:spTgt spid="24583"/>
                                        </p:tgtEl>
                                        <p:attrNameLst>
                                          <p:attrName>ppt_x</p:attrName>
                                        </p:attrNameLst>
                                      </p:cBhvr>
                                      <p:tavLst>
                                        <p:tav tm="0">
                                          <p:val>
                                            <p:strVal val="#ppt_x+0.4"/>
                                          </p:val>
                                        </p:tav>
                                        <p:tav tm="100000">
                                          <p:val>
                                            <p:strVal val="#ppt_x-0.05"/>
                                          </p:val>
                                        </p:tav>
                                      </p:tavLst>
                                    </p:anim>
                                    <p:anim calcmode="lin" valueType="num">
                                      <p:cBhvr>
                                        <p:cTn id="22" dur="800" decel="100000" fill="hold"/>
                                        <p:tgtEl>
                                          <p:spTgt spid="24583"/>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24583"/>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24583"/>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1" name="当.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p:bldP spid="24582" grpId="0"/>
      <p:bldP spid="2458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5601" name="Text Box 2"/>
          <p:cNvSpPr txBox="1"/>
          <p:nvPr>
            <p:custDataLst>
              <p:tags r:id="rId6"/>
            </p:custDataLst>
          </p:nvPr>
        </p:nvSpPr>
        <p:spPr>
          <a:xfrm>
            <a:off x="468313" y="836613"/>
            <a:ext cx="6096000" cy="645160"/>
          </a:xfrm>
          <a:prstGeom prst="rect">
            <a:avLst/>
          </a:prstGeom>
          <a:noFill/>
          <a:ln w="9525">
            <a:noFill/>
          </a:ln>
        </p:spPr>
        <p:txBody>
          <a:bodyPr anchor="t">
            <a:spAutoFit/>
          </a:bodyPr>
          <a:lstStyle/>
          <a:p>
            <a:pPr>
              <a:spcBef>
                <a:spcPct val="50000"/>
              </a:spcBef>
            </a:pPr>
            <a:endParaRPr lang="zh-CN" altLang="en-US" sz="3600">
              <a:solidFill>
                <a:schemeClr val="dk1"/>
              </a:solidFill>
              <a:latin typeface="隶书" charset="0"/>
              <a:ea typeface="隶书" pitchFamily="49" charset="-122"/>
              <a:cs typeface="隶书" charset="0"/>
            </a:endParaRPr>
          </a:p>
        </p:txBody>
      </p:sp>
      <p:sp>
        <p:nvSpPr>
          <p:cNvPr id="25603" name="Rectangle 3" descr="水滴"/>
          <p:cNvSpPr/>
          <p:nvPr/>
        </p:nvSpPr>
        <p:spPr>
          <a:xfrm>
            <a:off x="1312863" y="250825"/>
            <a:ext cx="6697662" cy="782638"/>
          </a:xfrm>
          <a:prstGeom prst="rect">
            <a:avLst/>
          </a:prstGeom>
          <a:solidFill>
            <a:schemeClr val="bg1"/>
          </a:solidFill>
          <a:ln w="9525">
            <a:noFill/>
          </a:ln>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
        <p:nvSpPr>
          <p:cNvPr id="25604" name="Rectangle 4" descr="羊皮纸"/>
          <p:cNvSpPr/>
          <p:nvPr>
            <p:custDataLst>
              <p:tags r:id="rId7"/>
            </p:custDataLst>
          </p:nvPr>
        </p:nvSpPr>
        <p:spPr>
          <a:xfrm>
            <a:off x="468313" y="1354138"/>
            <a:ext cx="8532812" cy="1076325"/>
          </a:xfrm>
          <a:prstGeom prst="rect">
            <a:avLst/>
          </a:prstGeom>
          <a:solidFill>
            <a:schemeClr val="lt1"/>
          </a:solidFill>
          <a:ln w="9525">
            <a:noFill/>
          </a:ln>
        </p:spPr>
        <p:txBody>
          <a:bodyPr anchor="t">
            <a:spAutoFit/>
          </a:bodyPr>
          <a:lstStyle/>
          <a:p>
            <a:pPr>
              <a:buFont typeface="Wingdings" panose="05000000000000000000" pitchFamily="2" charset="2"/>
            </a:pPr>
            <a:r>
              <a:rPr lang="zh-CN" altLang="en-US" sz="3200" b="1">
                <a:solidFill>
                  <a:srgbClr val="000000"/>
                </a:solidFill>
                <a:latin typeface="隶书" charset="0"/>
                <a:ea typeface="宋体" panose="02010600030101010101" pitchFamily="2" charset="-122"/>
                <a:cs typeface="隶书" charset="0"/>
              </a:rPr>
              <a:t>4</a:t>
            </a:r>
            <a:r>
              <a:rPr lang="en-US" altLang="zh-CN" sz="3200" b="1">
                <a:solidFill>
                  <a:srgbClr val="000000"/>
                </a:solidFill>
                <a:latin typeface="隶书" charset="0"/>
                <a:ea typeface="宋体" panose="02010600030101010101" pitchFamily="2" charset="-122"/>
                <a:cs typeface="隶书" charset="0"/>
              </a:rPr>
              <a:t>.</a:t>
            </a:r>
            <a:r>
              <a:rPr lang="zh-CN" altLang="en-US" sz="3200" b="1">
                <a:solidFill>
                  <a:srgbClr val="000000"/>
                </a:solidFill>
                <a:latin typeface="隶书" charset="0"/>
                <a:ea typeface="宋体" panose="02010600030101010101" pitchFamily="2" charset="-122"/>
                <a:cs typeface="隶书" charset="0"/>
              </a:rPr>
              <a:t>第一段写重修岳阳楼的背景是什么？这说明了什么？</a:t>
            </a:r>
            <a:endParaRPr lang="zh-CN" altLang="en-US" sz="3200" b="1">
              <a:solidFill>
                <a:srgbClr val="000000"/>
              </a:solidFill>
              <a:latin typeface="隶书" charset="0"/>
              <a:ea typeface="宋体" panose="02010600030101010101" pitchFamily="2" charset="-122"/>
              <a:cs typeface="隶书" charset="0"/>
            </a:endParaRPr>
          </a:p>
        </p:txBody>
      </p:sp>
      <p:sp>
        <p:nvSpPr>
          <p:cNvPr id="25605" name="Rectangle 6" descr="羊皮纸"/>
          <p:cNvSpPr/>
          <p:nvPr>
            <p:custDataLst>
              <p:tags r:id="rId8"/>
            </p:custDataLst>
          </p:nvPr>
        </p:nvSpPr>
        <p:spPr>
          <a:xfrm>
            <a:off x="539750" y="2420938"/>
            <a:ext cx="8137525" cy="2306955"/>
          </a:xfrm>
          <a:prstGeom prst="rect">
            <a:avLst/>
          </a:prstGeom>
          <a:solidFill>
            <a:schemeClr val="lt1"/>
          </a:solidFill>
          <a:ln w="9525">
            <a:noFill/>
          </a:ln>
        </p:spPr>
        <p:txBody>
          <a:bodyPr anchor="t">
            <a:spAutoFit/>
          </a:bodyPr>
          <a:lstStyle/>
          <a:p>
            <a:pPr>
              <a:buFont typeface="Wingdings" panose="05000000000000000000" pitchFamily="2" charset="2"/>
            </a:pPr>
            <a:r>
              <a:rPr lang="en-US" altLang="zh-CN" sz="3600" b="1">
                <a:solidFill>
                  <a:srgbClr val="000000"/>
                </a:solidFill>
                <a:latin typeface="隶书" charset="0"/>
                <a:ea typeface="楷体_GB2312" pitchFamily="49" charset="-122"/>
                <a:cs typeface="隶书" charset="0"/>
              </a:rPr>
              <a:t>“</a:t>
            </a:r>
            <a:r>
              <a:rPr lang="zh-CN" altLang="en-US" sz="3600" b="1">
                <a:solidFill>
                  <a:srgbClr val="000000"/>
                </a:solidFill>
                <a:latin typeface="隶书" charset="0"/>
                <a:ea typeface="楷体_GB2312" pitchFamily="49" charset="-122"/>
                <a:cs typeface="隶书" charset="0"/>
              </a:rPr>
              <a:t>政通人和，百废具兴”</a:t>
            </a:r>
            <a:endParaRPr lang="zh-CN" altLang="en-US" sz="3600" b="1">
              <a:solidFill>
                <a:srgbClr val="000000"/>
              </a:solidFill>
              <a:latin typeface="隶书" charset="0"/>
              <a:ea typeface="楷体_GB2312" pitchFamily="49" charset="-122"/>
              <a:cs typeface="隶书" charset="0"/>
            </a:endParaRPr>
          </a:p>
          <a:p>
            <a:pPr>
              <a:buFont typeface="Wingdings" panose="05000000000000000000" pitchFamily="2" charset="2"/>
            </a:pPr>
            <a:r>
              <a:rPr lang="zh-CN" altLang="en-US" sz="3600" b="1">
                <a:solidFill>
                  <a:srgbClr val="000000"/>
                </a:solidFill>
                <a:latin typeface="隶书" charset="0"/>
                <a:ea typeface="楷体_GB2312" pitchFamily="49" charset="-122"/>
                <a:cs typeface="隶书" charset="0"/>
              </a:rPr>
              <a:t>说明滕子京在逆境中“不以己悲”，仍奋发有为，有阔大的胸襟，和一般的“迁客”不同。</a:t>
            </a:r>
            <a:endParaRPr lang="zh-CN" altLang="en-US" sz="3600" b="1">
              <a:solidFill>
                <a:srgbClr val="000000"/>
              </a:solidFill>
              <a:latin typeface="隶书" charset="0"/>
              <a:ea typeface="楷体_GB2312" pitchFamily="49" charset="-122"/>
              <a:cs typeface="隶书" charset="0"/>
            </a:endParaRPr>
          </a:p>
        </p:txBody>
      </p:sp>
      <p:sp>
        <p:nvSpPr>
          <p:cNvPr id="25607" name="文本框 25606"/>
          <p:cNvSpPr txBox="1"/>
          <p:nvPr>
            <p:custDataLst>
              <p:tags r:id="rId9"/>
            </p:custDataLst>
          </p:nvPr>
        </p:nvSpPr>
        <p:spPr>
          <a:xfrm>
            <a:off x="159385" y="5003165"/>
            <a:ext cx="7902575" cy="645160"/>
          </a:xfrm>
          <a:prstGeom prst="rect">
            <a:avLst/>
          </a:prstGeom>
          <a:solidFill>
            <a:schemeClr val="lt1"/>
          </a:solidFill>
          <a:ln w="9525">
            <a:noFill/>
          </a:ln>
        </p:spPr>
        <p:txBody>
          <a:bodyPr anchor="t">
            <a:spAutoFit/>
          </a:bodyPr>
          <a:lstStyle/>
          <a:p>
            <a:r>
              <a:rPr lang="zh-CN" altLang="en-US" sz="3600" b="1">
                <a:solidFill>
                  <a:srgbClr val="C00000"/>
                </a:solidFill>
                <a:latin typeface="隶书" charset="0"/>
                <a:ea typeface="隶书" charset="0"/>
              </a:rPr>
              <a:t>一、交代作记的背景及缘由（记叙）</a:t>
            </a:r>
            <a:endParaRPr lang="zh-CN" altLang="en-US" sz="3600" b="1">
              <a:solidFill>
                <a:srgbClr val="C00000"/>
              </a:solidFill>
              <a:latin typeface="隶书" charset="0"/>
              <a:ea typeface="隶书"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800" decel="100000"/>
                                        <p:tgtEl>
                                          <p:spTgt spid="25603"/>
                                        </p:tgtEl>
                                      </p:cBhvr>
                                    </p:animEffect>
                                    <p:anim calcmode="lin" valueType="num">
                                      <p:cBhvr>
                                        <p:cTn id="8" dur="800" decel="100000" fill="hold"/>
                                        <p:tgtEl>
                                          <p:spTgt spid="25603"/>
                                        </p:tgtEl>
                                        <p:attrNameLst>
                                          <p:attrName>style.rotation</p:attrName>
                                        </p:attrNameLst>
                                      </p:cBhvr>
                                      <p:tavLst>
                                        <p:tav tm="0">
                                          <p:val>
                                            <p:fltVal val="-90"/>
                                          </p:val>
                                        </p:tav>
                                        <p:tav tm="100000">
                                          <p:val>
                                            <p:fltVal val="0"/>
                                          </p:val>
                                        </p:tav>
                                      </p:tavLst>
                                    </p:anim>
                                    <p:anim calcmode="lin" valueType="num">
                                      <p:cBhvr>
                                        <p:cTn id="9" dur="800" decel="100000" fill="hold"/>
                                        <p:tgtEl>
                                          <p:spTgt spid="25603"/>
                                        </p:tgtEl>
                                        <p:attrNameLst>
                                          <p:attrName>ppt_x</p:attrName>
                                        </p:attrNameLst>
                                      </p:cBhvr>
                                      <p:tavLst>
                                        <p:tav tm="0">
                                          <p:val>
                                            <p:strVal val="#ppt_x+0.4"/>
                                          </p:val>
                                        </p:tav>
                                        <p:tav tm="100000">
                                          <p:val>
                                            <p:strVal val="#ppt_x-0.05"/>
                                          </p:val>
                                        </p:tav>
                                      </p:tavLst>
                                    </p:anim>
                                    <p:anim calcmode="lin" valueType="num">
                                      <p:cBhvr>
                                        <p:cTn id="10" dur="800" decel="100000" fill="hold"/>
                                        <p:tgtEl>
                                          <p:spTgt spid="2560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560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5603"/>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1" name="当.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5604"/>
                                        </p:tgtEl>
                                        <p:attrNameLst>
                                          <p:attrName>style.visibility</p:attrName>
                                        </p:attrNameLst>
                                      </p:cBhvr>
                                      <p:to>
                                        <p:strVal val="visible"/>
                                      </p:to>
                                    </p:set>
                                    <p:animEffect transition="in" filter="checkerboard(across)">
                                      <p:cBhvr>
                                        <p:cTn id="17" dur="500"/>
                                        <p:tgtEl>
                                          <p:spTgt spid="25604"/>
                                        </p:tgtEl>
                                      </p:cBhvr>
                                    </p:animEffect>
                                  </p:childTnLst>
                                  <p:subTnLst>
                                    <p:audio>
                                      <p:cMediaNode>
                                        <p:cTn display="0" masterRel="sameClick">
                                          <p:stCondLst>
                                            <p:cond evt="begin" delay="0">
                                              <p:tn val="15"/>
                                            </p:cond>
                                          </p:stCondLst>
                                          <p:endCondLst>
                                            <p:cond evt="onStopAudio" delay="0">
                                              <p:tgtEl>
                                                <p:sldTgt/>
                                              </p:tgtEl>
                                            </p:cond>
                                          </p:endCondLst>
                                        </p:cTn>
                                        <p:tgtEl>
                                          <p:sndTgt r:embed="rId12" name="type.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5605"/>
                                        </p:tgtEl>
                                        <p:attrNameLst>
                                          <p:attrName>style.visibility</p:attrName>
                                        </p:attrNameLst>
                                      </p:cBhvr>
                                      <p:to>
                                        <p:strVal val="visible"/>
                                      </p:to>
                                    </p:set>
                                    <p:animEffect transition="in" filter="checkerboard(across)">
                                      <p:cBhvr>
                                        <p:cTn id="22" dur="500"/>
                                        <p:tgtEl>
                                          <p:spTgt spid="25605"/>
                                        </p:tgtEl>
                                      </p:cBhvr>
                                    </p:animEffect>
                                  </p:childTnLst>
                                  <p:subTnLst>
                                    <p:audio>
                                      <p:cMediaNode>
                                        <p:cTn display="0" masterRel="sameClick">
                                          <p:stCondLst>
                                            <p:cond evt="begin" delay="0">
                                              <p:tn val="20"/>
                                            </p:cond>
                                          </p:stCondLst>
                                          <p:endCondLst>
                                            <p:cond evt="onStopAudio" delay="0">
                                              <p:tgtEl>
                                                <p:sldTgt/>
                                              </p:tgtEl>
                                            </p:cond>
                                          </p:endCondLst>
                                        </p:cTn>
                                        <p:tgtEl>
                                          <p:sndTgt r:embed="rId12" name="type.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5607"/>
                                        </p:tgtEl>
                                        <p:attrNameLst>
                                          <p:attrName>style.visibility</p:attrName>
                                        </p:attrNameLst>
                                      </p:cBhvr>
                                      <p:to>
                                        <p:strVal val="visible"/>
                                      </p:to>
                                    </p:set>
                                    <p:anim calcmode="lin" valueType="num">
                                      <p:cBhvr additive="base">
                                        <p:cTn id="27" dur="500" fill="hold"/>
                                        <p:tgtEl>
                                          <p:spTgt spid="25607"/>
                                        </p:tgtEl>
                                        <p:attrNameLst>
                                          <p:attrName>ppt_x</p:attrName>
                                        </p:attrNameLst>
                                      </p:cBhvr>
                                      <p:tavLst>
                                        <p:tav tm="0">
                                          <p:val>
                                            <p:strVal val="#ppt_x"/>
                                          </p:val>
                                        </p:tav>
                                        <p:tav tm="100000">
                                          <p:val>
                                            <p:strVal val="#ppt_x"/>
                                          </p:val>
                                        </p:tav>
                                      </p:tavLst>
                                    </p:anim>
                                    <p:anim calcmode="lin" valueType="num">
                                      <p:cBhvr additive="base">
                                        <p:cTn id="28" dur="500" fill="hold"/>
                                        <p:tgtEl>
                                          <p:spTgt spid="2560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13"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6625" name="文本占位符 26625"/>
          <p:cNvSpPr>
            <a:spLocks noGrp="1"/>
          </p:cNvSpPr>
          <p:nvPr>
            <p:ph idx="4294967295"/>
          </p:nvPr>
        </p:nvSpPr>
        <p:spPr>
          <a:xfrm>
            <a:off x="195580" y="228600"/>
            <a:ext cx="8948420" cy="3493135"/>
          </a:xfrm>
        </p:spPr>
        <p:txBody>
          <a:bodyPr vert="horz" lIns="101600" tIns="0" rIns="82550" bIns="0" rtlCol="0" anchor="t">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75000"/>
              </a:lnSpc>
              <a:buClrTx/>
              <a:buSzTx/>
              <a:buNone/>
            </a:pPr>
            <a:r>
              <a:rPr sz="3600" b="1" spc="0">
                <a:solidFill>
                  <a:srgbClr val="000000"/>
                </a:solidFill>
                <a:latin typeface="隶书" charset="0"/>
                <a:ea typeface="黑体" pitchFamily="2" charset="-122"/>
                <a:cs typeface="隶书" charset="0"/>
                <a:sym typeface="+mn-ea"/>
              </a:rPr>
              <a:t>予观夫(fú)巴陵胜状，在洞庭一湖。衔(xián)远山，吞长江，浩浩汤汤(shāng) ，横无际涯；朝晖夕阴，气象万千。</a:t>
            </a:r>
            <a:endParaRPr sz="3600" b="1" spc="0">
              <a:solidFill>
                <a:srgbClr val="000000"/>
              </a:solidFill>
              <a:latin typeface="隶书" charset="0"/>
              <a:ea typeface="黑体" pitchFamily="2" charset="-122"/>
              <a:cs typeface="隶书" charset="0"/>
              <a:sym typeface="+mn-ea"/>
            </a:endParaRPr>
          </a:p>
        </p:txBody>
      </p:sp>
      <p:sp>
        <p:nvSpPr>
          <p:cNvPr id="26626" name="矩形 26626"/>
          <p:cNvSpPr/>
          <p:nvPr/>
        </p:nvSpPr>
        <p:spPr>
          <a:xfrm>
            <a:off x="7938" y="4040188"/>
            <a:ext cx="8686800" cy="2209800"/>
          </a:xfrm>
          <a:prstGeom prst="rect">
            <a:avLst/>
          </a:prstGeom>
          <a:noFill/>
          <a:ln w="9525">
            <a:noFill/>
          </a:ln>
        </p:spPr>
        <p:txBody>
          <a:bodyPr anchor="t"/>
          <a:lstStyle/>
          <a:p>
            <a:pPr>
              <a:lnSpc>
                <a:spcPct val="150000"/>
              </a:lnSpc>
              <a:spcBef>
                <a:spcPct val="0"/>
              </a:spcBef>
              <a:buFontTx/>
            </a:pPr>
            <a:r>
              <a:rPr lang="zh-CN" altLang="en-US" sz="2400" b="1">
                <a:solidFill>
                  <a:srgbClr val="000000"/>
                </a:solidFill>
                <a:latin typeface="隶书" charset="0"/>
                <a:ea typeface="黑体" pitchFamily="2" charset="-122"/>
                <a:cs typeface="隶书" charset="0"/>
              </a:rPr>
              <a:t>我看那巴陵郡的美好景色，全在洞庭湖上。洞庭湖连接着远处的群山，吞吐长江的江水，浩浩荡荡，宽广无边；早晨阳光灿烂，傍晚雾霭</a:t>
            </a:r>
            <a:r>
              <a:rPr lang="en-US" altLang="zh-CN" sz="2400" b="1">
                <a:solidFill>
                  <a:srgbClr val="000000"/>
                </a:solidFill>
                <a:latin typeface="隶书" charset="0"/>
                <a:ea typeface="黑体" pitchFamily="2" charset="-122"/>
                <a:cs typeface="隶书" charset="0"/>
              </a:rPr>
              <a:t>(ǎi)</a:t>
            </a:r>
            <a:r>
              <a:rPr lang="zh-CN" altLang="en-US" sz="2400" b="1">
                <a:solidFill>
                  <a:srgbClr val="000000"/>
                </a:solidFill>
                <a:latin typeface="隶书" charset="0"/>
                <a:ea typeface="黑体" pitchFamily="2" charset="-122"/>
                <a:cs typeface="隶书" charset="0"/>
              </a:rPr>
              <a:t>阴沉，景象千变万化。</a:t>
            </a:r>
            <a:endParaRPr lang="zh-CN" altLang="en-US" sz="2400" b="1">
              <a:solidFill>
                <a:srgbClr val="000000"/>
              </a:solidFill>
              <a:latin typeface="隶书" charset="0"/>
              <a:ea typeface="黑体" pitchFamily="2" charset="-122"/>
              <a:cs typeface="隶书" charset="0"/>
            </a:endParaRPr>
          </a:p>
        </p:txBody>
      </p:sp>
      <p:sp>
        <p:nvSpPr>
          <p:cNvPr id="26628" name="文本框 26627"/>
          <p:cNvSpPr txBox="1"/>
          <p:nvPr/>
        </p:nvSpPr>
        <p:spPr>
          <a:xfrm>
            <a:off x="2735263" y="962025"/>
            <a:ext cx="3124200" cy="583565"/>
          </a:xfrm>
          <a:prstGeom prst="rect">
            <a:avLst/>
          </a:prstGeom>
          <a:noFill/>
          <a:ln w="9525">
            <a:noFill/>
          </a:ln>
        </p:spPr>
        <p:txBody>
          <a:bodyPr anchor="t">
            <a:spAutoFit/>
          </a:bodyPr>
          <a:lstStyle/>
          <a:p>
            <a:r>
              <a:rPr lang="zh-CN" altLang="en-US" sz="3200" b="1">
                <a:solidFill>
                  <a:schemeClr val="accent1">
                    <a:lumMod val="75000"/>
                  </a:schemeClr>
                </a:solidFill>
                <a:latin typeface="隶书" charset="0"/>
                <a:ea typeface="隶书" charset="0"/>
              </a:rPr>
              <a:t>胜景，好景色</a:t>
            </a:r>
            <a:endParaRPr lang="zh-CN" altLang="en-US" sz="3200" b="1">
              <a:solidFill>
                <a:schemeClr val="accent1">
                  <a:lumMod val="75000"/>
                </a:schemeClr>
              </a:solidFill>
              <a:latin typeface="隶书" charset="0"/>
              <a:ea typeface="隶书" charset="0"/>
            </a:endParaRPr>
          </a:p>
        </p:txBody>
      </p:sp>
      <p:sp>
        <p:nvSpPr>
          <p:cNvPr id="26629" name="文本框 26628"/>
          <p:cNvSpPr txBox="1"/>
          <p:nvPr/>
        </p:nvSpPr>
        <p:spPr>
          <a:xfrm>
            <a:off x="5118100" y="1913255"/>
            <a:ext cx="2460625" cy="583565"/>
          </a:xfrm>
          <a:prstGeom prst="rect">
            <a:avLst/>
          </a:prstGeom>
          <a:noFill/>
          <a:ln w="9525">
            <a:noFill/>
          </a:ln>
        </p:spPr>
        <p:txBody>
          <a:bodyPr anchor="t">
            <a:spAutoFit/>
          </a:bodyPr>
          <a:lstStyle/>
          <a:p>
            <a:r>
              <a:rPr lang="zh-CN" altLang="en-US" sz="3200" b="1">
                <a:solidFill>
                  <a:srgbClr val="C00000"/>
                </a:solidFill>
                <a:latin typeface="隶书" charset="0"/>
                <a:ea typeface="隶书" charset="0"/>
              </a:rPr>
              <a:t>广远，宽阔</a:t>
            </a:r>
            <a:endParaRPr lang="zh-CN" altLang="en-US" sz="3200" b="1">
              <a:solidFill>
                <a:srgbClr val="C00000"/>
              </a:solidFill>
              <a:latin typeface="隶书" charset="0"/>
              <a:ea typeface="隶书" charset="0"/>
            </a:endParaRPr>
          </a:p>
        </p:txBody>
      </p:sp>
      <p:sp>
        <p:nvSpPr>
          <p:cNvPr id="26630" name="文本框 26629"/>
          <p:cNvSpPr txBox="1"/>
          <p:nvPr/>
        </p:nvSpPr>
        <p:spPr>
          <a:xfrm>
            <a:off x="1263650" y="3011170"/>
            <a:ext cx="914400" cy="583565"/>
          </a:xfrm>
          <a:prstGeom prst="rect">
            <a:avLst/>
          </a:prstGeom>
          <a:noFill/>
          <a:ln w="9525">
            <a:noFill/>
          </a:ln>
        </p:spPr>
        <p:txBody>
          <a:bodyPr anchor="t">
            <a:spAutoFit/>
          </a:bodyPr>
          <a:lstStyle/>
          <a:p>
            <a:r>
              <a:rPr lang="zh-CN" altLang="en-US" sz="3200" b="1">
                <a:solidFill>
                  <a:srgbClr val="C00000"/>
                </a:solidFill>
                <a:latin typeface="隶书" charset="0"/>
                <a:ea typeface="隶书" charset="0"/>
              </a:rPr>
              <a:t>边</a:t>
            </a:r>
            <a:endParaRPr lang="zh-CN" altLang="en-US" sz="3200" b="1">
              <a:solidFill>
                <a:srgbClr val="C00000"/>
              </a:solidFill>
              <a:latin typeface="隶书" charset="0"/>
              <a:ea typeface="隶书" charset="0"/>
            </a:endParaRPr>
          </a:p>
        </p:txBody>
      </p:sp>
      <p:sp>
        <p:nvSpPr>
          <p:cNvPr id="26631" name="文本框 26630"/>
          <p:cNvSpPr txBox="1"/>
          <p:nvPr/>
        </p:nvSpPr>
        <p:spPr>
          <a:xfrm>
            <a:off x="2995930" y="2867025"/>
            <a:ext cx="1290638" cy="583565"/>
          </a:xfrm>
          <a:prstGeom prst="rect">
            <a:avLst/>
          </a:prstGeom>
          <a:noFill/>
          <a:ln w="9525">
            <a:noFill/>
          </a:ln>
        </p:spPr>
        <p:txBody>
          <a:bodyPr anchor="t">
            <a:spAutoFit/>
          </a:bodyPr>
          <a:lstStyle/>
          <a:p>
            <a:r>
              <a:rPr lang="zh-CN" altLang="en-US" sz="3200" b="1">
                <a:solidFill>
                  <a:srgbClr val="C00000"/>
                </a:solidFill>
                <a:latin typeface="隶书" charset="0"/>
                <a:ea typeface="隶书" charset="0"/>
              </a:rPr>
              <a:t>日光</a:t>
            </a:r>
            <a:endParaRPr lang="zh-CN" altLang="en-US" sz="3200" b="1">
              <a:solidFill>
                <a:srgbClr val="C00000"/>
              </a:solidFill>
              <a:latin typeface="隶书" charset="0"/>
              <a:ea typeface="隶书" charset="0"/>
            </a:endParaRPr>
          </a:p>
        </p:txBody>
      </p:sp>
      <p:sp>
        <p:nvSpPr>
          <p:cNvPr id="26632" name="文本框 26631"/>
          <p:cNvSpPr txBox="1"/>
          <p:nvPr/>
        </p:nvSpPr>
        <p:spPr>
          <a:xfrm>
            <a:off x="7479348" y="914400"/>
            <a:ext cx="2209800" cy="583565"/>
          </a:xfrm>
          <a:prstGeom prst="rect">
            <a:avLst/>
          </a:prstGeom>
          <a:noFill/>
          <a:ln w="9525">
            <a:noFill/>
          </a:ln>
        </p:spPr>
        <p:txBody>
          <a:bodyPr anchor="t">
            <a:spAutoFit/>
          </a:bodyPr>
          <a:lstStyle/>
          <a:p>
            <a:r>
              <a:rPr lang="zh-CN" altLang="en-US" sz="3200" b="1">
                <a:solidFill>
                  <a:srgbClr val="C00000"/>
                </a:solidFill>
                <a:latin typeface="隶书" charset="0"/>
                <a:ea typeface="隶书" charset="0"/>
              </a:rPr>
              <a:t>连接</a:t>
            </a:r>
            <a:endParaRPr lang="zh-CN" altLang="en-US" sz="3200" b="1">
              <a:solidFill>
                <a:srgbClr val="C00000"/>
              </a:solidFill>
              <a:latin typeface="隶书" charset="0"/>
              <a:ea typeface="隶书" charset="0"/>
            </a:endParaRPr>
          </a:p>
        </p:txBody>
      </p:sp>
      <p:sp>
        <p:nvSpPr>
          <p:cNvPr id="26633" name="文本框 26632"/>
          <p:cNvSpPr txBox="1"/>
          <p:nvPr/>
        </p:nvSpPr>
        <p:spPr>
          <a:xfrm>
            <a:off x="672465" y="914400"/>
            <a:ext cx="909638" cy="583565"/>
          </a:xfrm>
          <a:prstGeom prst="rect">
            <a:avLst/>
          </a:prstGeom>
          <a:noFill/>
          <a:ln w="9525">
            <a:noFill/>
          </a:ln>
        </p:spPr>
        <p:txBody>
          <a:bodyPr anchor="t">
            <a:spAutoFit/>
          </a:bodyPr>
          <a:lstStyle/>
          <a:p>
            <a:r>
              <a:rPr lang="zh-CN" altLang="en-US" sz="3200" b="1">
                <a:solidFill>
                  <a:srgbClr val="C00000"/>
                </a:solidFill>
                <a:latin typeface="隶书" charset="0"/>
                <a:ea typeface="隶书" charset="0"/>
              </a:rPr>
              <a:t>看</a:t>
            </a:r>
            <a:endParaRPr lang="zh-CN" altLang="en-US" sz="3200" b="1">
              <a:solidFill>
                <a:srgbClr val="C00000"/>
              </a:solidFill>
              <a:latin typeface="隶书" charset="0"/>
              <a:ea typeface="隶书" charset="0"/>
            </a:endParaRPr>
          </a:p>
        </p:txBody>
      </p:sp>
      <p:sp>
        <p:nvSpPr>
          <p:cNvPr id="26634" name="文本框 26633"/>
          <p:cNvSpPr txBox="1"/>
          <p:nvPr/>
        </p:nvSpPr>
        <p:spPr>
          <a:xfrm>
            <a:off x="1366838" y="962025"/>
            <a:ext cx="1133475" cy="583565"/>
          </a:xfrm>
          <a:prstGeom prst="rect">
            <a:avLst/>
          </a:prstGeom>
          <a:noFill/>
          <a:ln w="9525">
            <a:noFill/>
          </a:ln>
        </p:spPr>
        <p:txBody>
          <a:bodyPr anchor="t">
            <a:spAutoFit/>
          </a:bodyPr>
          <a:lstStyle/>
          <a:p>
            <a:r>
              <a:rPr lang="zh-CN" altLang="en-US" sz="3200" b="1">
                <a:solidFill>
                  <a:srgbClr val="C00000"/>
                </a:solidFill>
                <a:latin typeface="隶书" charset="0"/>
                <a:ea typeface="隶书" charset="0"/>
              </a:rPr>
              <a:t>那</a:t>
            </a:r>
            <a:endParaRPr lang="zh-CN" altLang="en-US" sz="3200" b="1">
              <a:solidFill>
                <a:srgbClr val="C00000"/>
              </a:solidFill>
              <a:latin typeface="隶书" charset="0"/>
              <a:ea typeface="隶书" charset="0"/>
            </a:endParaRPr>
          </a:p>
        </p:txBody>
      </p:sp>
      <p:sp>
        <p:nvSpPr>
          <p:cNvPr id="2" name="文本框 26634"/>
          <p:cNvSpPr txBox="1"/>
          <p:nvPr/>
        </p:nvSpPr>
        <p:spPr>
          <a:xfrm>
            <a:off x="4191318" y="3201035"/>
            <a:ext cx="4859337" cy="583565"/>
          </a:xfrm>
          <a:prstGeom prst="rect">
            <a:avLst/>
          </a:prstGeom>
          <a:gradFill rotWithShape="0">
            <a:gsLst>
              <a:gs pos="0">
                <a:srgbClr val="FFFF00"/>
              </a:gs>
              <a:gs pos="100000">
                <a:schemeClr val="bg1"/>
              </a:gs>
            </a:gsLst>
            <a:path path="shape">
              <a:fillToRect l="50000" t="50000" r="50000" b="50000"/>
            </a:path>
          </a:gradFill>
          <a:ln w="9525">
            <a:noFill/>
          </a:ln>
        </p:spPr>
        <p:txBody>
          <a:bodyPr anchor="t">
            <a:spAutoFit/>
          </a:bodyPr>
          <a:lstStyle/>
          <a:p>
            <a:r>
              <a:rPr lang="zh-CN" altLang="en-US" sz="3200" b="1">
                <a:solidFill>
                  <a:srgbClr val="C00000"/>
                </a:solidFill>
                <a:latin typeface="隶书" charset="0"/>
                <a:ea typeface="隶书" charset="0"/>
              </a:rPr>
              <a:t>景色多种多样，非常壮观。</a:t>
            </a:r>
            <a:endParaRPr lang="zh-CN" altLang="en-US" sz="3200" b="1">
              <a:solidFill>
                <a:srgbClr val="C00000"/>
              </a:solidFill>
              <a:latin typeface="隶书" charset="0"/>
              <a:ea typeface="隶书" charset="0"/>
            </a:endParaRP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26634"/>
                                        </p:tgtEl>
                                        <p:attrNameLst>
                                          <p:attrName>style.visibility</p:attrName>
                                        </p:attrNameLst>
                                      </p:cBhvr>
                                      <p:to>
                                        <p:strVal val="visible"/>
                                      </p:to>
                                    </p:set>
                                    <p:anim calcmode="lin" valueType="num">
                                      <p:cBhvr additive="base">
                                        <p:cTn id="11" dur="500" fill="hold"/>
                                        <p:tgtEl>
                                          <p:spTgt spid="26634"/>
                                        </p:tgtEl>
                                        <p:attrNameLst>
                                          <p:attrName>ppt_x</p:attrName>
                                        </p:attrNameLst>
                                      </p:cBhvr>
                                      <p:tavLst>
                                        <p:tav tm="0">
                                          <p:val>
                                            <p:strVal val="#ppt_x"/>
                                          </p:val>
                                        </p:tav>
                                        <p:tav tm="100000">
                                          <p:val>
                                            <p:strVal val="#ppt_x"/>
                                          </p:val>
                                        </p:tav>
                                      </p:tavLst>
                                    </p:anim>
                                    <p:anim calcmode="lin" valueType="num">
                                      <p:cBhvr additive="base">
                                        <p:cTn id="12" dur="500" fill="hold"/>
                                        <p:tgtEl>
                                          <p:spTgt spid="2663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anim calcmode="lin" valueType="num">
                                      <p:cBhvr additive="base">
                                        <p:cTn id="17" dur="500" fill="hold"/>
                                        <p:tgtEl>
                                          <p:spTgt spid="26628"/>
                                        </p:tgtEl>
                                        <p:attrNameLst>
                                          <p:attrName>ppt_x</p:attrName>
                                        </p:attrNameLst>
                                      </p:cBhvr>
                                      <p:tavLst>
                                        <p:tav tm="0">
                                          <p:val>
                                            <p:strVal val="#ppt_x"/>
                                          </p:val>
                                        </p:tav>
                                        <p:tav tm="100000">
                                          <p:val>
                                            <p:strVal val="#ppt_x"/>
                                          </p:val>
                                        </p:tav>
                                      </p:tavLst>
                                    </p:anim>
                                    <p:anim calcmode="lin" valueType="num">
                                      <p:cBhvr additive="base">
                                        <p:cTn id="1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6632"/>
                                        </p:tgtEl>
                                        <p:attrNameLst>
                                          <p:attrName>style.visibility</p:attrName>
                                        </p:attrNameLst>
                                      </p:cBhvr>
                                      <p:to>
                                        <p:strVal val="visible"/>
                                      </p:to>
                                    </p:set>
                                    <p:animEffect transition="in" filter="slide(fromBottom)">
                                      <p:cBhvr>
                                        <p:cTn id="23" dur="500"/>
                                        <p:tgtEl>
                                          <p:spTgt spid="2663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6629"/>
                                        </p:tgtEl>
                                        <p:attrNameLst>
                                          <p:attrName>style.visibility</p:attrName>
                                        </p:attrNameLst>
                                      </p:cBhvr>
                                      <p:to>
                                        <p:strVal val="visible"/>
                                      </p:to>
                                    </p:set>
                                    <p:anim calcmode="lin" valueType="num">
                                      <p:cBhvr additive="base">
                                        <p:cTn id="28" dur="500" fill="hold"/>
                                        <p:tgtEl>
                                          <p:spTgt spid="26629"/>
                                        </p:tgtEl>
                                        <p:attrNameLst>
                                          <p:attrName>ppt_x</p:attrName>
                                        </p:attrNameLst>
                                      </p:cBhvr>
                                      <p:tavLst>
                                        <p:tav tm="0">
                                          <p:val>
                                            <p:strVal val="#ppt_x"/>
                                          </p:val>
                                        </p:tav>
                                        <p:tav tm="100000">
                                          <p:val>
                                            <p:strVal val="#ppt_x"/>
                                          </p:val>
                                        </p:tav>
                                      </p:tavLst>
                                    </p:anim>
                                    <p:anim calcmode="lin" valueType="num">
                                      <p:cBhvr additive="base">
                                        <p:cTn id="29"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6630"/>
                                        </p:tgtEl>
                                        <p:attrNameLst>
                                          <p:attrName>style.visibility</p:attrName>
                                        </p:attrNameLst>
                                      </p:cBhvr>
                                      <p:to>
                                        <p:strVal val="visible"/>
                                      </p:to>
                                    </p:set>
                                    <p:anim calcmode="lin" valueType="num">
                                      <p:cBhvr additive="base">
                                        <p:cTn id="34" dur="500" fill="hold"/>
                                        <p:tgtEl>
                                          <p:spTgt spid="26630"/>
                                        </p:tgtEl>
                                        <p:attrNameLst>
                                          <p:attrName>ppt_x</p:attrName>
                                        </p:attrNameLst>
                                      </p:cBhvr>
                                      <p:tavLst>
                                        <p:tav tm="0">
                                          <p:val>
                                            <p:strVal val="#ppt_x"/>
                                          </p:val>
                                        </p:tav>
                                        <p:tav tm="100000">
                                          <p:val>
                                            <p:strVal val="#ppt_x"/>
                                          </p:val>
                                        </p:tav>
                                      </p:tavLst>
                                    </p:anim>
                                    <p:anim calcmode="lin" valueType="num">
                                      <p:cBhvr additive="base">
                                        <p:cTn id="35"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6631"/>
                                        </p:tgtEl>
                                        <p:attrNameLst>
                                          <p:attrName>style.visibility</p:attrName>
                                        </p:attrNameLst>
                                      </p:cBhvr>
                                      <p:to>
                                        <p:strVal val="visible"/>
                                      </p:to>
                                    </p:set>
                                    <p:anim calcmode="lin" valueType="num">
                                      <p:cBhvr additive="base">
                                        <p:cTn id="40" dur="500" fill="hold"/>
                                        <p:tgtEl>
                                          <p:spTgt spid="26631"/>
                                        </p:tgtEl>
                                        <p:attrNameLst>
                                          <p:attrName>ppt_x</p:attrName>
                                        </p:attrNameLst>
                                      </p:cBhvr>
                                      <p:tavLst>
                                        <p:tav tm="0">
                                          <p:val>
                                            <p:strVal val="#ppt_x"/>
                                          </p:val>
                                        </p:tav>
                                        <p:tav tm="100000">
                                          <p:val>
                                            <p:strVal val="#ppt_x"/>
                                          </p:val>
                                        </p:tav>
                                      </p:tavLst>
                                    </p:anim>
                                    <p:anim calcmode="lin" valueType="num">
                                      <p:cBhvr additive="base">
                                        <p:cTn id="41" dur="500" fill="hold"/>
                                        <p:tgtEl>
                                          <p:spTgt spid="266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P spid="26629" grpId="0"/>
      <p:bldP spid="26630" grpId="0"/>
      <p:bldP spid="26631" grpId="0"/>
      <p:bldP spid="26632" grpId="0"/>
      <p:bldP spid="26633" grpId="0"/>
      <p:bldP spid="2663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7649" name="文本占位符 27649"/>
          <p:cNvSpPr>
            <a:spLocks noGrp="1"/>
          </p:cNvSpPr>
          <p:nvPr>
            <p:ph idx="4294967295"/>
          </p:nvPr>
        </p:nvSpPr>
        <p:spPr>
          <a:xfrm>
            <a:off x="58420" y="228600"/>
            <a:ext cx="9170670" cy="3667125"/>
          </a:xfrm>
        </p:spPr>
        <p:txBody>
          <a:bodyPr vert="horz"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75000"/>
              </a:lnSpc>
              <a:buClrTx/>
              <a:buSzTx/>
              <a:buNone/>
            </a:pPr>
            <a:r>
              <a:rPr sz="3600" b="1" spc="0">
                <a:solidFill>
                  <a:srgbClr val="000000"/>
                </a:solidFill>
                <a:latin typeface="隶书" charset="0"/>
                <a:ea typeface="黑体" pitchFamily="2" charset="-122"/>
                <a:cs typeface="隶书" charset="0"/>
                <a:sym typeface="+mn-ea"/>
              </a:rPr>
              <a:t>此则岳阳楼之大 观也。前人之述备矣。然则北通巫峡，南极潇湘，迁客 骚人，多会于此，览物之情，得无异乎？</a:t>
            </a:r>
            <a:endParaRPr sz="3600" b="1" spc="0">
              <a:solidFill>
                <a:srgbClr val="000000"/>
              </a:solidFill>
              <a:latin typeface="隶书" charset="0"/>
              <a:ea typeface="黑体" pitchFamily="2" charset="-122"/>
              <a:cs typeface="隶书" charset="0"/>
              <a:sym typeface="+mn-ea"/>
            </a:endParaRPr>
          </a:p>
        </p:txBody>
      </p:sp>
      <p:sp>
        <p:nvSpPr>
          <p:cNvPr id="27651" name="矩形 27650"/>
          <p:cNvSpPr/>
          <p:nvPr/>
        </p:nvSpPr>
        <p:spPr>
          <a:xfrm>
            <a:off x="161925" y="4338955"/>
            <a:ext cx="8160385" cy="2895600"/>
          </a:xfrm>
          <a:prstGeom prst="rect">
            <a:avLst/>
          </a:prstGeom>
          <a:noFill/>
          <a:ln w="9525">
            <a:noFill/>
          </a:ln>
        </p:spPr>
        <p:txBody>
          <a:bodyPr anchor="t"/>
          <a:lstStyle/>
          <a:p>
            <a:pPr>
              <a:lnSpc>
                <a:spcPct val="150000"/>
              </a:lnSpc>
              <a:spcBef>
                <a:spcPct val="0"/>
              </a:spcBef>
              <a:buFontTx/>
            </a:pPr>
            <a:r>
              <a:rPr lang="zh-CN" altLang="en-US" sz="2400" b="1">
                <a:solidFill>
                  <a:srgbClr val="C00000"/>
                </a:solidFill>
                <a:latin typeface="隶书" charset="0"/>
                <a:ea typeface="黑体" pitchFamily="2" charset="-122"/>
                <a:cs typeface="隶书" charset="0"/>
              </a:rPr>
              <a:t>这就是岳阳楼的雄伟壮丽的景象。前人对它的描述已经很详尽了。然而这里北面通向巫峡，南面直到潇水、湘水，被降职远调的官吏和失意的诗人，大多会聚在这里。（他们）看了自然景物而触发的感情，大概会有所不同吧？ </a:t>
            </a:r>
            <a:endParaRPr lang="zh-CN" altLang="en-US" sz="2400" b="1">
              <a:solidFill>
                <a:srgbClr val="C00000"/>
              </a:solidFill>
              <a:latin typeface="隶书" charset="0"/>
              <a:ea typeface="黑体" pitchFamily="2" charset="-122"/>
              <a:cs typeface="隶书" charset="0"/>
            </a:endParaRPr>
          </a:p>
        </p:txBody>
      </p:sp>
      <p:sp>
        <p:nvSpPr>
          <p:cNvPr id="27652" name="文本框 27651"/>
          <p:cNvSpPr txBox="1"/>
          <p:nvPr/>
        </p:nvSpPr>
        <p:spPr>
          <a:xfrm>
            <a:off x="3044825" y="228600"/>
            <a:ext cx="2155825" cy="583565"/>
          </a:xfrm>
          <a:prstGeom prst="rect">
            <a:avLst/>
          </a:prstGeom>
          <a:noFill/>
          <a:ln w="9525">
            <a:noFill/>
          </a:ln>
        </p:spPr>
        <p:txBody>
          <a:bodyPr anchor="t">
            <a:spAutoFit/>
          </a:bodyPr>
          <a:lstStyle/>
          <a:p>
            <a:r>
              <a:rPr lang="zh-CN" altLang="en-US" sz="3200" b="1">
                <a:solidFill>
                  <a:schemeClr val="accent1">
                    <a:lumMod val="75000"/>
                  </a:schemeClr>
                </a:solidFill>
                <a:latin typeface="隶书" charset="0"/>
                <a:ea typeface="黑体" pitchFamily="2" charset="-122"/>
                <a:cs typeface="隶书" charset="0"/>
              </a:rPr>
              <a:t>雄伟  景象</a:t>
            </a:r>
            <a:endParaRPr lang="zh-CN" altLang="en-US" sz="3200" b="1">
              <a:solidFill>
                <a:schemeClr val="accent1">
                  <a:lumMod val="75000"/>
                </a:schemeClr>
              </a:solidFill>
              <a:latin typeface="隶书" charset="0"/>
              <a:ea typeface="黑体" pitchFamily="2" charset="-122"/>
              <a:cs typeface="隶书" charset="0"/>
            </a:endParaRPr>
          </a:p>
        </p:txBody>
      </p:sp>
      <p:sp>
        <p:nvSpPr>
          <p:cNvPr id="27653" name="文本框 27652"/>
          <p:cNvSpPr txBox="1"/>
          <p:nvPr/>
        </p:nvSpPr>
        <p:spPr>
          <a:xfrm>
            <a:off x="6324600" y="929640"/>
            <a:ext cx="1447800"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详尽</a:t>
            </a:r>
            <a:endParaRPr lang="zh-CN" altLang="en-US" sz="2400" b="1">
              <a:solidFill>
                <a:srgbClr val="C00000"/>
              </a:solidFill>
              <a:latin typeface="隶书" charset="0"/>
              <a:ea typeface="隶书" charset="0"/>
            </a:endParaRPr>
          </a:p>
        </p:txBody>
      </p:sp>
      <p:sp>
        <p:nvSpPr>
          <p:cNvPr id="27654" name="文本框 27653"/>
          <p:cNvSpPr txBox="1"/>
          <p:nvPr/>
        </p:nvSpPr>
        <p:spPr>
          <a:xfrm>
            <a:off x="4467225" y="1904683"/>
            <a:ext cx="1857375" cy="706755"/>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被降职</a:t>
            </a:r>
            <a:endParaRPr lang="zh-CN" altLang="en-US" sz="2000" b="1">
              <a:solidFill>
                <a:srgbClr val="C00000"/>
              </a:solidFill>
              <a:latin typeface="隶书" charset="0"/>
              <a:ea typeface="隶书" charset="0"/>
            </a:endParaRPr>
          </a:p>
          <a:p>
            <a:r>
              <a:rPr lang="zh-CN" altLang="en-US" sz="2000" b="1">
                <a:solidFill>
                  <a:srgbClr val="C00000"/>
                </a:solidFill>
                <a:latin typeface="隶书" charset="0"/>
                <a:ea typeface="隶书" charset="0"/>
              </a:rPr>
              <a:t>远调的</a:t>
            </a:r>
            <a:r>
              <a:rPr lang="zh-CN" altLang="en-US" sz="1800" b="1">
                <a:solidFill>
                  <a:srgbClr val="C00000"/>
                </a:solidFill>
                <a:latin typeface="隶书" charset="0"/>
                <a:ea typeface="隶书" charset="0"/>
              </a:rPr>
              <a:t>人</a:t>
            </a:r>
            <a:endParaRPr lang="zh-CN" altLang="en-US" sz="1800" b="1">
              <a:solidFill>
                <a:srgbClr val="C00000"/>
              </a:solidFill>
              <a:latin typeface="隶书" charset="0"/>
              <a:ea typeface="隶书" charset="0"/>
            </a:endParaRPr>
          </a:p>
        </p:txBody>
      </p:sp>
      <p:sp>
        <p:nvSpPr>
          <p:cNvPr id="27655" name="文本框 27654"/>
          <p:cNvSpPr txBox="1"/>
          <p:nvPr/>
        </p:nvSpPr>
        <p:spPr>
          <a:xfrm>
            <a:off x="5737225" y="1905000"/>
            <a:ext cx="1176338" cy="398780"/>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诗人</a:t>
            </a:r>
            <a:endParaRPr lang="zh-CN" altLang="en-US" sz="2000" b="1">
              <a:solidFill>
                <a:srgbClr val="C00000"/>
              </a:solidFill>
              <a:latin typeface="隶书" charset="0"/>
              <a:ea typeface="隶书" charset="0"/>
            </a:endParaRPr>
          </a:p>
        </p:txBody>
      </p:sp>
      <p:sp>
        <p:nvSpPr>
          <p:cNvPr id="27656" name="文本框 27655"/>
          <p:cNvSpPr txBox="1"/>
          <p:nvPr/>
        </p:nvSpPr>
        <p:spPr>
          <a:xfrm>
            <a:off x="3044825" y="1905000"/>
            <a:ext cx="990600"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尽</a:t>
            </a:r>
            <a:endParaRPr lang="zh-CN" altLang="en-US" sz="2400" b="1">
              <a:solidFill>
                <a:srgbClr val="C00000"/>
              </a:solidFill>
              <a:latin typeface="隶书" charset="0"/>
              <a:ea typeface="隶书" charset="0"/>
            </a:endParaRPr>
          </a:p>
        </p:txBody>
      </p:sp>
      <p:sp>
        <p:nvSpPr>
          <p:cNvPr id="27657" name="文本框 27656"/>
          <p:cNvSpPr txBox="1"/>
          <p:nvPr/>
        </p:nvSpPr>
        <p:spPr>
          <a:xfrm>
            <a:off x="212725" y="1098233"/>
            <a:ext cx="5524500" cy="398780"/>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此，这，指上述美景。则，就是。</a:t>
            </a:r>
            <a:endParaRPr lang="zh-CN" altLang="en-US" sz="2000" b="1">
              <a:solidFill>
                <a:srgbClr val="C00000"/>
              </a:solidFill>
              <a:latin typeface="隶书" charset="0"/>
              <a:ea typeface="隶书" charset="0"/>
            </a:endParaRPr>
          </a:p>
        </p:txBody>
      </p:sp>
      <p:sp>
        <p:nvSpPr>
          <p:cNvPr id="27658" name="文本框 27657"/>
          <p:cNvSpPr txBox="1"/>
          <p:nvPr/>
        </p:nvSpPr>
        <p:spPr>
          <a:xfrm>
            <a:off x="5995353" y="141288"/>
            <a:ext cx="3233737"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既然如此，那么</a:t>
            </a:r>
            <a:endParaRPr lang="zh-CN" altLang="en-US" sz="2400" b="1">
              <a:solidFill>
                <a:srgbClr val="C00000"/>
              </a:solidFill>
              <a:latin typeface="隶书" charset="0"/>
              <a:ea typeface="隶书" charset="0"/>
            </a:endParaRPr>
          </a:p>
        </p:txBody>
      </p:sp>
      <p:sp>
        <p:nvSpPr>
          <p:cNvPr id="27659" name="文本框 27658"/>
          <p:cNvSpPr txBox="1"/>
          <p:nvPr/>
        </p:nvSpPr>
        <p:spPr>
          <a:xfrm>
            <a:off x="7772400" y="2012950"/>
            <a:ext cx="1454150" cy="706755"/>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于此，</a:t>
            </a:r>
            <a:endParaRPr lang="zh-CN" altLang="en-US" sz="2000" b="1">
              <a:solidFill>
                <a:srgbClr val="C00000"/>
              </a:solidFill>
              <a:latin typeface="隶书" charset="0"/>
              <a:ea typeface="隶书" charset="0"/>
            </a:endParaRPr>
          </a:p>
          <a:p>
            <a:r>
              <a:rPr lang="zh-CN" altLang="en-US" sz="2000" b="1">
                <a:solidFill>
                  <a:srgbClr val="C00000"/>
                </a:solidFill>
                <a:latin typeface="隶书" charset="0"/>
                <a:ea typeface="隶书" charset="0"/>
              </a:rPr>
              <a:t>在这里。</a:t>
            </a:r>
            <a:endParaRPr lang="zh-CN" altLang="en-US" sz="2000" b="1">
              <a:solidFill>
                <a:srgbClr val="C00000"/>
              </a:solidFill>
              <a:latin typeface="隶书" charset="0"/>
              <a:ea typeface="隶书" charset="0"/>
            </a:endParaRPr>
          </a:p>
        </p:txBody>
      </p:sp>
      <p:sp>
        <p:nvSpPr>
          <p:cNvPr id="27660" name="文本框 27659"/>
          <p:cNvSpPr txBox="1"/>
          <p:nvPr/>
        </p:nvSpPr>
        <p:spPr>
          <a:xfrm>
            <a:off x="1338263" y="2957513"/>
            <a:ext cx="1706562"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的</a:t>
            </a:r>
            <a:endParaRPr lang="zh-CN" altLang="en-US" sz="2400" b="1">
              <a:solidFill>
                <a:srgbClr val="C00000"/>
              </a:solidFill>
              <a:latin typeface="隶书" charset="0"/>
              <a:ea typeface="隶书" charset="0"/>
            </a:endParaRPr>
          </a:p>
        </p:txBody>
      </p:sp>
      <p:sp>
        <p:nvSpPr>
          <p:cNvPr id="27661" name="文本框 27660"/>
          <p:cNvSpPr txBox="1"/>
          <p:nvPr/>
        </p:nvSpPr>
        <p:spPr>
          <a:xfrm>
            <a:off x="304800" y="2914650"/>
            <a:ext cx="955675" cy="398780"/>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观赏</a:t>
            </a:r>
            <a:endParaRPr lang="zh-CN" altLang="en-US" sz="2000" b="1">
              <a:solidFill>
                <a:srgbClr val="C00000"/>
              </a:solidFill>
              <a:latin typeface="隶书" charset="0"/>
              <a:ea typeface="隶书" charset="0"/>
            </a:endParaRPr>
          </a:p>
        </p:txBody>
      </p:sp>
      <p:sp>
        <p:nvSpPr>
          <p:cNvPr id="27662" name="文本框 27661"/>
          <p:cNvSpPr txBox="1"/>
          <p:nvPr/>
        </p:nvSpPr>
        <p:spPr>
          <a:xfrm>
            <a:off x="2212340" y="3019425"/>
            <a:ext cx="5845175" cy="706755"/>
          </a:xfrm>
          <a:prstGeom prst="rect">
            <a:avLst/>
          </a:prstGeom>
          <a:noFill/>
          <a:ln w="9525">
            <a:noFill/>
          </a:ln>
        </p:spPr>
        <p:txBody>
          <a:bodyPr anchor="t">
            <a:spAutoFit/>
          </a:bodyPr>
          <a:lstStyle/>
          <a:p>
            <a:r>
              <a:rPr lang="zh-CN" altLang="en-US" sz="2000" b="1">
                <a:solidFill>
                  <a:srgbClr val="C00000"/>
                </a:solidFill>
                <a:latin typeface="隶书" charset="0"/>
                <a:ea typeface="宋体" panose="02010600030101010101" pitchFamily="2" charset="-122"/>
                <a:cs typeface="隶书" charset="0"/>
              </a:rPr>
              <a:t>“得无</a:t>
            </a:r>
            <a:r>
              <a:rPr lang="en-US" altLang="zh-CN" sz="2000" b="1">
                <a:solidFill>
                  <a:srgbClr val="C00000"/>
                </a:solidFill>
                <a:latin typeface="隶书" charset="0"/>
                <a:ea typeface="宋体" panose="02010600030101010101" pitchFamily="2" charset="-122"/>
                <a:cs typeface="隶书" charset="0"/>
              </a:rPr>
              <a:t>…</a:t>
            </a:r>
            <a:r>
              <a:rPr lang="zh-CN" altLang="en-US" sz="2000" b="1">
                <a:solidFill>
                  <a:srgbClr val="C00000"/>
                </a:solidFill>
                <a:latin typeface="隶书" charset="0"/>
                <a:ea typeface="宋体" panose="02010600030101010101" pitchFamily="2" charset="-122"/>
                <a:cs typeface="隶书" charset="0"/>
              </a:rPr>
              <a:t>乎”是一种表示疑问的固定格式，在一般情况下，译为“能不</a:t>
            </a:r>
            <a:r>
              <a:rPr lang="en-US" altLang="zh-CN" sz="2000" b="1">
                <a:solidFill>
                  <a:srgbClr val="C00000"/>
                </a:solidFill>
                <a:latin typeface="隶书" charset="0"/>
                <a:ea typeface="宋体" panose="02010600030101010101" pitchFamily="2" charset="-122"/>
                <a:cs typeface="隶书" charset="0"/>
              </a:rPr>
              <a:t>…</a:t>
            </a:r>
            <a:r>
              <a:rPr lang="zh-CN" altLang="en-US" sz="2000" b="1">
                <a:solidFill>
                  <a:srgbClr val="C00000"/>
                </a:solidFill>
                <a:latin typeface="隶书" charset="0"/>
                <a:ea typeface="宋体" panose="02010600030101010101" pitchFamily="2" charset="-122"/>
                <a:cs typeface="隶书" charset="0"/>
              </a:rPr>
              <a:t>吗”或“能没有</a:t>
            </a:r>
            <a:r>
              <a:rPr lang="en-US" altLang="zh-CN" sz="2000" b="1">
                <a:solidFill>
                  <a:srgbClr val="C00000"/>
                </a:solidFill>
                <a:latin typeface="隶书" charset="0"/>
                <a:ea typeface="宋体" panose="02010600030101010101" pitchFamily="2" charset="-122"/>
                <a:cs typeface="隶书" charset="0"/>
              </a:rPr>
              <a:t>…</a:t>
            </a:r>
            <a:r>
              <a:rPr lang="zh-CN" altLang="en-US" sz="2000" b="1">
                <a:solidFill>
                  <a:srgbClr val="C00000"/>
                </a:solidFill>
                <a:latin typeface="隶书" charset="0"/>
                <a:ea typeface="宋体" panose="02010600030101010101" pitchFamily="2" charset="-122"/>
                <a:cs typeface="隶书" charset="0"/>
              </a:rPr>
              <a:t>吗”</a:t>
            </a:r>
            <a:endParaRPr lang="zh-CN" altLang="en-US" sz="2000" b="1">
              <a:solidFill>
                <a:srgbClr val="C00000"/>
              </a:solidFill>
              <a:latin typeface="隶书" charset="0"/>
              <a:ea typeface="宋体" panose="02010600030101010101" pitchFamily="2" charset="-122"/>
              <a:cs typeface="隶书" charset="0"/>
            </a:endParaRPr>
          </a:p>
        </p:txBody>
      </p:sp>
      <p:sp>
        <p:nvSpPr>
          <p:cNvPr id="27663" name="文本框 27662"/>
          <p:cNvSpPr txBox="1"/>
          <p:nvPr/>
        </p:nvSpPr>
        <p:spPr>
          <a:xfrm>
            <a:off x="323850" y="1905000"/>
            <a:ext cx="1257300" cy="460375"/>
          </a:xfrm>
          <a:prstGeom prst="rect">
            <a:avLst/>
          </a:prstGeom>
          <a:noFill/>
          <a:ln w="9525">
            <a:noFill/>
          </a:ln>
        </p:spPr>
        <p:txBody>
          <a:bodyPr anchor="t">
            <a:spAutoFit/>
          </a:bodyPr>
          <a:lstStyle/>
          <a:p>
            <a:r>
              <a:rPr lang="zh-CN" altLang="en-US" sz="2400" b="1">
                <a:solidFill>
                  <a:srgbClr val="C00000"/>
                </a:solidFill>
                <a:latin typeface="隶书" charset="0"/>
                <a:ea typeface="隶书" charset="0"/>
              </a:rPr>
              <a:t>向北</a:t>
            </a:r>
            <a:endParaRPr lang="zh-CN" altLang="en-US" sz="2400" b="1">
              <a:solidFill>
                <a:srgbClr val="C00000"/>
              </a:solidFill>
              <a:latin typeface="隶书" charset="0"/>
              <a:ea typeface="隶书" charset="0"/>
            </a:endParaRPr>
          </a:p>
        </p:txBody>
      </p:sp>
      <p:sp>
        <p:nvSpPr>
          <p:cNvPr id="27664" name="文本框 27663"/>
          <p:cNvSpPr txBox="1"/>
          <p:nvPr/>
        </p:nvSpPr>
        <p:spPr>
          <a:xfrm>
            <a:off x="2263775" y="1905000"/>
            <a:ext cx="1001713" cy="398780"/>
          </a:xfrm>
          <a:prstGeom prst="rect">
            <a:avLst/>
          </a:prstGeom>
          <a:noFill/>
          <a:ln w="9525">
            <a:noFill/>
          </a:ln>
        </p:spPr>
        <p:txBody>
          <a:bodyPr anchor="t">
            <a:spAutoFit/>
          </a:bodyPr>
          <a:lstStyle/>
          <a:p>
            <a:r>
              <a:rPr lang="zh-CN" altLang="en-US" sz="2000" b="1">
                <a:solidFill>
                  <a:srgbClr val="C00000"/>
                </a:solidFill>
                <a:latin typeface="隶书" charset="0"/>
                <a:ea typeface="隶书" charset="0"/>
              </a:rPr>
              <a:t>向南</a:t>
            </a:r>
            <a:endParaRPr lang="zh-CN" altLang="en-US" sz="2000" b="1">
              <a:solidFill>
                <a:srgbClr val="C00000"/>
              </a:solidFill>
              <a:latin typeface="隶书" charset="0"/>
              <a:ea typeface="隶书" charset="0"/>
            </a:endParaRP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7657"/>
                                        </p:tgtEl>
                                        <p:attrNameLst>
                                          <p:attrName>style.visibility</p:attrName>
                                        </p:attrNameLst>
                                      </p:cBhvr>
                                      <p:to>
                                        <p:strVal val="visible"/>
                                      </p:to>
                                    </p:set>
                                    <p:anim calcmode="lin" valueType="num">
                                      <p:cBhvr>
                                        <p:cTn id="7" dur="1000" fill="hold"/>
                                        <p:tgtEl>
                                          <p:spTgt spid="27657"/>
                                        </p:tgtEl>
                                        <p:attrNameLst>
                                          <p:attrName>ppt_x</p:attrName>
                                        </p:attrNameLst>
                                      </p:cBhvr>
                                      <p:tavLst>
                                        <p:tav tm="0">
                                          <p:val>
                                            <p:strVal val="#ppt_x-.2"/>
                                          </p:val>
                                        </p:tav>
                                        <p:tav tm="100000">
                                          <p:val>
                                            <p:strVal val="#ppt_x"/>
                                          </p:val>
                                        </p:tav>
                                      </p:tavLst>
                                    </p:anim>
                                    <p:anim calcmode="lin" valueType="num">
                                      <p:cBhvr>
                                        <p:cTn id="8" dur="1000" fill="hold"/>
                                        <p:tgtEl>
                                          <p:spTgt spid="27657"/>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657"/>
                                        </p:tgtEl>
                                      </p:cBhvr>
                                    </p:animEffect>
                                  </p:childTnLst>
                                  <p:subTnLst>
                                    <p:set>
                                      <p:cBhvr override="childStyle">
                                        <p:cTn dur="indefinite" fill="hold" display="0" masterRel="nextClick" afterEffect="1"/>
                                        <p:tgtEl>
                                          <p:spTgt spid="27657"/>
                                        </p:tgtEl>
                                        <p:attrNameLst>
                                          <p:attrName>style.visibility</p:attrName>
                                        </p:attrNameLst>
                                      </p:cBhvr>
                                      <p:to>
                                        <p:strVal val="hidden"/>
                                      </p:to>
                                    </p:set>
                                  </p:sub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7652"/>
                                        </p:tgtEl>
                                        <p:attrNameLst>
                                          <p:attrName>style.visibility</p:attrName>
                                        </p:attrNameLst>
                                      </p:cBhvr>
                                      <p:to>
                                        <p:strVal val="visible"/>
                                      </p:to>
                                    </p:set>
                                    <p:anim calcmode="lin" valueType="num">
                                      <p:cBhvr additive="base">
                                        <p:cTn id="14" dur="500" fill="hold"/>
                                        <p:tgtEl>
                                          <p:spTgt spid="27652"/>
                                        </p:tgtEl>
                                        <p:attrNameLst>
                                          <p:attrName>ppt_x</p:attrName>
                                        </p:attrNameLst>
                                      </p:cBhvr>
                                      <p:tavLst>
                                        <p:tav tm="0">
                                          <p:val>
                                            <p:strVal val="#ppt_x"/>
                                          </p:val>
                                        </p:tav>
                                        <p:tav tm="100000">
                                          <p:val>
                                            <p:strVal val="#ppt_x"/>
                                          </p:val>
                                        </p:tav>
                                      </p:tavLst>
                                    </p:anim>
                                    <p:anim calcmode="lin" valueType="num">
                                      <p:cBhvr additive="base">
                                        <p:cTn id="15" dur="500" fill="hold"/>
                                        <p:tgtEl>
                                          <p:spTgt spid="27652"/>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52"/>
                                        </p:tgtEl>
                                        <p:attrNameLst>
                                          <p:attrName>style.visibility</p:attrName>
                                        </p:attrNameLst>
                                      </p:cBhvr>
                                      <p:to>
                                        <p:strVal val="hidden"/>
                                      </p:to>
                                    </p:set>
                                  </p:sub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7653"/>
                                        </p:tgtEl>
                                        <p:attrNameLst>
                                          <p:attrName>style.visibility</p:attrName>
                                        </p:attrNameLst>
                                      </p:cBhvr>
                                      <p:to>
                                        <p:strVal val="visible"/>
                                      </p:to>
                                    </p:set>
                                    <p:anim calcmode="lin" valueType="num">
                                      <p:cBhvr additive="base">
                                        <p:cTn id="20" dur="500" fill="hold"/>
                                        <p:tgtEl>
                                          <p:spTgt spid="27653"/>
                                        </p:tgtEl>
                                        <p:attrNameLst>
                                          <p:attrName>ppt_x</p:attrName>
                                        </p:attrNameLst>
                                      </p:cBhvr>
                                      <p:tavLst>
                                        <p:tav tm="0">
                                          <p:val>
                                            <p:strVal val="#ppt_x"/>
                                          </p:val>
                                        </p:tav>
                                        <p:tav tm="100000">
                                          <p:val>
                                            <p:strVal val="#ppt_x"/>
                                          </p:val>
                                        </p:tav>
                                      </p:tavLst>
                                    </p:anim>
                                    <p:anim calcmode="lin" valueType="num">
                                      <p:cBhvr additive="base">
                                        <p:cTn id="21" dur="500" fill="hold"/>
                                        <p:tgtEl>
                                          <p:spTgt spid="27653"/>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53"/>
                                        </p:tgtEl>
                                        <p:attrNameLst>
                                          <p:attrName>style.visibility</p:attrName>
                                        </p:attrNameLst>
                                      </p:cBhvr>
                                      <p:to>
                                        <p:strVal val="hidden"/>
                                      </p:to>
                                    </p:set>
                                  </p:subTnLst>
                                </p:cTn>
                              </p:par>
                            </p:childTnLst>
                          </p:cTn>
                        </p:par>
                      </p:childTnLst>
                    </p:cTn>
                  </p:par>
                  <p:par>
                    <p:cTn id="22" fill="hold" nodeType="clickPar">
                      <p:stCondLst>
                        <p:cond delay="indefinite"/>
                      </p:stCondLst>
                      <p:childTnLst>
                        <p:par>
                          <p:cTn id="23" fill="hold" nodeType="afterGroup">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27658"/>
                                        </p:tgtEl>
                                        <p:attrNameLst>
                                          <p:attrName>style.visibility</p:attrName>
                                        </p:attrNameLst>
                                      </p:cBhvr>
                                      <p:to>
                                        <p:strVal val="visible"/>
                                      </p:to>
                                    </p:set>
                                    <p:anim calcmode="lin" valueType="num">
                                      <p:cBhvr>
                                        <p:cTn id="26" dur="1000" fill="hold"/>
                                        <p:tgtEl>
                                          <p:spTgt spid="27658"/>
                                        </p:tgtEl>
                                        <p:attrNameLst>
                                          <p:attrName>ppt_x</p:attrName>
                                        </p:attrNameLst>
                                      </p:cBhvr>
                                      <p:tavLst>
                                        <p:tav tm="0">
                                          <p:val>
                                            <p:strVal val="#ppt_x-.2"/>
                                          </p:val>
                                        </p:tav>
                                        <p:tav tm="100000">
                                          <p:val>
                                            <p:strVal val="#ppt_x"/>
                                          </p:val>
                                        </p:tav>
                                      </p:tavLst>
                                    </p:anim>
                                    <p:anim calcmode="lin" valueType="num">
                                      <p:cBhvr>
                                        <p:cTn id="27" dur="1000" fill="hold"/>
                                        <p:tgtEl>
                                          <p:spTgt spid="27658"/>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7658"/>
                                        </p:tgtEl>
                                      </p:cBhvr>
                                    </p:animEffect>
                                  </p:childTnLst>
                                  <p:subTnLst>
                                    <p:set>
                                      <p:cBhvr override="childStyle">
                                        <p:cTn dur="indefinite" fill="hold" display="0" masterRel="nextClick" afterEffect="1"/>
                                        <p:tgtEl>
                                          <p:spTgt spid="27658"/>
                                        </p:tgtEl>
                                        <p:attrNameLst>
                                          <p:attrName>style.visibility</p:attrName>
                                        </p:attrNameLst>
                                      </p:cBhvr>
                                      <p:to>
                                        <p:strVal val="hidden"/>
                                      </p:to>
                                    </p:set>
                                  </p:sub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7663"/>
                                        </p:tgtEl>
                                        <p:attrNameLst>
                                          <p:attrName>style.visibility</p:attrName>
                                        </p:attrNameLst>
                                      </p:cBhvr>
                                      <p:to>
                                        <p:strVal val="visible"/>
                                      </p:to>
                                    </p:set>
                                    <p:anim calcmode="lin" valueType="num">
                                      <p:cBhvr additive="base">
                                        <p:cTn id="33" dur="500" fill="hold"/>
                                        <p:tgtEl>
                                          <p:spTgt spid="27663"/>
                                        </p:tgtEl>
                                        <p:attrNameLst>
                                          <p:attrName>ppt_x</p:attrName>
                                        </p:attrNameLst>
                                      </p:cBhvr>
                                      <p:tavLst>
                                        <p:tav tm="0">
                                          <p:val>
                                            <p:strVal val="#ppt_x"/>
                                          </p:val>
                                        </p:tav>
                                        <p:tav tm="100000">
                                          <p:val>
                                            <p:strVal val="#ppt_x"/>
                                          </p:val>
                                        </p:tav>
                                      </p:tavLst>
                                    </p:anim>
                                    <p:anim calcmode="lin" valueType="num">
                                      <p:cBhvr additive="base">
                                        <p:cTn id="34" dur="500" fill="hold"/>
                                        <p:tgtEl>
                                          <p:spTgt spid="27663"/>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63"/>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afterGroup">
                            <p:stCondLst>
                              <p:cond delay="0"/>
                            </p:stCondLst>
                            <p:childTnLst>
                              <p:par>
                                <p:cTn id="37" presetID="29" presetClass="entr" presetSubtype="0" fill="hold" grpId="0" nodeType="clickEffect">
                                  <p:stCondLst>
                                    <p:cond delay="0"/>
                                  </p:stCondLst>
                                  <p:childTnLst>
                                    <p:set>
                                      <p:cBhvr>
                                        <p:cTn id="38" dur="1" fill="hold">
                                          <p:stCondLst>
                                            <p:cond delay="0"/>
                                          </p:stCondLst>
                                        </p:cTn>
                                        <p:tgtEl>
                                          <p:spTgt spid="27664"/>
                                        </p:tgtEl>
                                        <p:attrNameLst>
                                          <p:attrName>style.visibility</p:attrName>
                                        </p:attrNameLst>
                                      </p:cBhvr>
                                      <p:to>
                                        <p:strVal val="visible"/>
                                      </p:to>
                                    </p:set>
                                    <p:anim calcmode="lin" valueType="num">
                                      <p:cBhvr>
                                        <p:cTn id="39" dur="1000" fill="hold"/>
                                        <p:tgtEl>
                                          <p:spTgt spid="27664"/>
                                        </p:tgtEl>
                                        <p:attrNameLst>
                                          <p:attrName>ppt_x</p:attrName>
                                        </p:attrNameLst>
                                      </p:cBhvr>
                                      <p:tavLst>
                                        <p:tav tm="0">
                                          <p:val>
                                            <p:strVal val="#ppt_x-.2"/>
                                          </p:val>
                                        </p:tav>
                                        <p:tav tm="100000">
                                          <p:val>
                                            <p:strVal val="#ppt_x"/>
                                          </p:val>
                                        </p:tav>
                                      </p:tavLst>
                                    </p:anim>
                                    <p:anim calcmode="lin" valueType="num">
                                      <p:cBhvr>
                                        <p:cTn id="40" dur="1000" fill="hold"/>
                                        <p:tgtEl>
                                          <p:spTgt spid="27664"/>
                                        </p:tgtEl>
                                        <p:attrNameLst>
                                          <p:attrName>ppt_y</p:attrName>
                                        </p:attrNameLst>
                                      </p:cBhvr>
                                      <p:tavLst>
                                        <p:tav tm="0">
                                          <p:val>
                                            <p:strVal val="#ppt_y"/>
                                          </p:val>
                                        </p:tav>
                                        <p:tav tm="100000">
                                          <p:val>
                                            <p:strVal val="#ppt_y"/>
                                          </p:val>
                                        </p:tav>
                                      </p:tavLst>
                                    </p:anim>
                                    <p:animEffect transition="in" filter="wipe(right)" prLst="gradientSize: 0.1">
                                      <p:cBhvr>
                                        <p:cTn id="41" dur="1000"/>
                                        <p:tgtEl>
                                          <p:spTgt spid="27664"/>
                                        </p:tgtEl>
                                      </p:cBhvr>
                                    </p:animEffect>
                                  </p:childTnLst>
                                  <p:subTnLst>
                                    <p:set>
                                      <p:cBhvr override="childStyle">
                                        <p:cTn dur="indefinite" fill="hold" display="0" masterRel="nextClick" afterEffect="1"/>
                                        <p:tgtEl>
                                          <p:spTgt spid="27664"/>
                                        </p:tgtEl>
                                        <p:attrNameLst>
                                          <p:attrName>style.visibility</p:attrName>
                                        </p:attrNameLst>
                                      </p:cBhvr>
                                      <p:to>
                                        <p:strVal val="hidden"/>
                                      </p:to>
                                    </p:set>
                                  </p:sub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7656"/>
                                        </p:tgtEl>
                                        <p:attrNameLst>
                                          <p:attrName>style.visibility</p:attrName>
                                        </p:attrNameLst>
                                      </p:cBhvr>
                                      <p:to>
                                        <p:strVal val="visible"/>
                                      </p:to>
                                    </p:set>
                                    <p:anim calcmode="lin" valueType="num">
                                      <p:cBhvr additive="base">
                                        <p:cTn id="46" dur="500" fill="hold"/>
                                        <p:tgtEl>
                                          <p:spTgt spid="27656"/>
                                        </p:tgtEl>
                                        <p:attrNameLst>
                                          <p:attrName>ppt_x</p:attrName>
                                        </p:attrNameLst>
                                      </p:cBhvr>
                                      <p:tavLst>
                                        <p:tav tm="0">
                                          <p:val>
                                            <p:strVal val="#ppt_x"/>
                                          </p:val>
                                        </p:tav>
                                        <p:tav tm="100000">
                                          <p:val>
                                            <p:strVal val="#ppt_x"/>
                                          </p:val>
                                        </p:tav>
                                      </p:tavLst>
                                    </p:anim>
                                    <p:anim calcmode="lin" valueType="num">
                                      <p:cBhvr additive="base">
                                        <p:cTn id="47" dur="500" fill="hold"/>
                                        <p:tgtEl>
                                          <p:spTgt spid="27656"/>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56"/>
                                        </p:tgtEl>
                                        <p:attrNameLst>
                                          <p:attrName>style.visibility</p:attrName>
                                        </p:attrNameLst>
                                      </p:cBhvr>
                                      <p:to>
                                        <p:strVal val="hidden"/>
                                      </p:to>
                                    </p:set>
                                  </p:subTnLst>
                                </p:cTn>
                              </p:par>
                            </p:childTnLst>
                          </p:cTn>
                        </p:par>
                      </p:childTnLst>
                    </p:cTn>
                  </p:par>
                  <p:par>
                    <p:cTn id="48" fill="hold" nodeType="clickPar">
                      <p:stCondLst>
                        <p:cond delay="indefinite"/>
                      </p:stCondLst>
                      <p:childTnLst>
                        <p:par>
                          <p:cTn id="49" fill="hold" nodeType="after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7654"/>
                                        </p:tgtEl>
                                        <p:attrNameLst>
                                          <p:attrName>style.visibility</p:attrName>
                                        </p:attrNameLst>
                                      </p:cBhvr>
                                      <p:to>
                                        <p:strVal val="visible"/>
                                      </p:to>
                                    </p:set>
                                    <p:anim calcmode="lin" valueType="num">
                                      <p:cBhvr additive="base">
                                        <p:cTn id="52" dur="500" fill="hold"/>
                                        <p:tgtEl>
                                          <p:spTgt spid="27654"/>
                                        </p:tgtEl>
                                        <p:attrNameLst>
                                          <p:attrName>ppt_x</p:attrName>
                                        </p:attrNameLst>
                                      </p:cBhvr>
                                      <p:tavLst>
                                        <p:tav tm="0">
                                          <p:val>
                                            <p:strVal val="#ppt_x"/>
                                          </p:val>
                                        </p:tav>
                                        <p:tav tm="100000">
                                          <p:val>
                                            <p:strVal val="#ppt_x"/>
                                          </p:val>
                                        </p:tav>
                                      </p:tavLst>
                                    </p:anim>
                                    <p:anim calcmode="lin" valueType="num">
                                      <p:cBhvr additive="base">
                                        <p:cTn id="53" dur="500" fill="hold"/>
                                        <p:tgtEl>
                                          <p:spTgt spid="27654"/>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54"/>
                                        </p:tgtEl>
                                        <p:attrNameLst>
                                          <p:attrName>style.visibility</p:attrName>
                                        </p:attrNameLst>
                                      </p:cBhvr>
                                      <p:to>
                                        <p:strVal val="hidden"/>
                                      </p:to>
                                    </p:set>
                                  </p:subTnLst>
                                </p:cTn>
                              </p:par>
                            </p:childTnLst>
                          </p:cTn>
                        </p:par>
                      </p:childTnLst>
                    </p:cTn>
                  </p:par>
                  <p:par>
                    <p:cTn id="54" fill="hold" nodeType="clickPar">
                      <p:stCondLst>
                        <p:cond delay="indefinite"/>
                      </p:stCondLst>
                      <p:childTnLst>
                        <p:par>
                          <p:cTn id="55" fill="hold" nodeType="afterGroup">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7655"/>
                                        </p:tgtEl>
                                        <p:attrNameLst>
                                          <p:attrName>style.visibility</p:attrName>
                                        </p:attrNameLst>
                                      </p:cBhvr>
                                      <p:to>
                                        <p:strVal val="visible"/>
                                      </p:to>
                                    </p:set>
                                    <p:anim calcmode="lin" valueType="num">
                                      <p:cBhvr additive="base">
                                        <p:cTn id="58" dur="500" fill="hold"/>
                                        <p:tgtEl>
                                          <p:spTgt spid="27655"/>
                                        </p:tgtEl>
                                        <p:attrNameLst>
                                          <p:attrName>ppt_x</p:attrName>
                                        </p:attrNameLst>
                                      </p:cBhvr>
                                      <p:tavLst>
                                        <p:tav tm="0">
                                          <p:val>
                                            <p:strVal val="#ppt_x"/>
                                          </p:val>
                                        </p:tav>
                                        <p:tav tm="100000">
                                          <p:val>
                                            <p:strVal val="#ppt_x"/>
                                          </p:val>
                                        </p:tav>
                                      </p:tavLst>
                                    </p:anim>
                                    <p:anim calcmode="lin" valueType="num">
                                      <p:cBhvr additive="base">
                                        <p:cTn id="59" dur="500" fill="hold"/>
                                        <p:tgtEl>
                                          <p:spTgt spid="27655"/>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55"/>
                                        </p:tgtEl>
                                        <p:attrNameLst>
                                          <p:attrName>style.visibility</p:attrName>
                                        </p:attrNameLst>
                                      </p:cBhvr>
                                      <p:to>
                                        <p:strVal val="hidden"/>
                                      </p:to>
                                    </p:set>
                                  </p:subTnLst>
                                </p:cTn>
                              </p:par>
                            </p:childTnLst>
                          </p:cTn>
                        </p:par>
                      </p:childTnLst>
                    </p:cTn>
                  </p:par>
                  <p:par>
                    <p:cTn id="60" fill="hold" nodeType="clickPar">
                      <p:stCondLst>
                        <p:cond delay="indefinite"/>
                      </p:stCondLst>
                      <p:childTnLst>
                        <p:par>
                          <p:cTn id="61" fill="hold" nodeType="afterGroup">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7659"/>
                                        </p:tgtEl>
                                        <p:attrNameLst>
                                          <p:attrName>style.visibility</p:attrName>
                                        </p:attrNameLst>
                                      </p:cBhvr>
                                      <p:to>
                                        <p:strVal val="visible"/>
                                      </p:to>
                                    </p:set>
                                    <p:anim calcmode="lin" valueType="num">
                                      <p:cBhvr additive="base">
                                        <p:cTn id="64" dur="500" fill="hold"/>
                                        <p:tgtEl>
                                          <p:spTgt spid="27659"/>
                                        </p:tgtEl>
                                        <p:attrNameLst>
                                          <p:attrName>ppt_x</p:attrName>
                                        </p:attrNameLst>
                                      </p:cBhvr>
                                      <p:tavLst>
                                        <p:tav tm="0">
                                          <p:val>
                                            <p:strVal val="#ppt_x"/>
                                          </p:val>
                                        </p:tav>
                                        <p:tav tm="100000">
                                          <p:val>
                                            <p:strVal val="#ppt_x"/>
                                          </p:val>
                                        </p:tav>
                                      </p:tavLst>
                                    </p:anim>
                                    <p:anim calcmode="lin" valueType="num">
                                      <p:cBhvr additive="base">
                                        <p:cTn id="65" dur="500" fill="hold"/>
                                        <p:tgtEl>
                                          <p:spTgt spid="27659"/>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59"/>
                                        </p:tgtEl>
                                        <p:attrNameLst>
                                          <p:attrName>style.visibility</p:attrName>
                                        </p:attrNameLst>
                                      </p:cBhvr>
                                      <p:to>
                                        <p:strVal val="hidden"/>
                                      </p:to>
                                    </p:set>
                                  </p:subTnLst>
                                </p:cTn>
                              </p:par>
                            </p:childTnLst>
                          </p:cTn>
                        </p:par>
                      </p:childTnLst>
                    </p:cTn>
                  </p:par>
                  <p:par>
                    <p:cTn id="66" fill="hold" nodeType="clickPar">
                      <p:stCondLst>
                        <p:cond delay="indefinite"/>
                      </p:stCondLst>
                      <p:childTnLst>
                        <p:par>
                          <p:cTn id="67" fill="hold" nodeType="after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27661"/>
                                        </p:tgtEl>
                                        <p:attrNameLst>
                                          <p:attrName>style.visibility</p:attrName>
                                        </p:attrNameLst>
                                      </p:cBhvr>
                                      <p:to>
                                        <p:strVal val="visible"/>
                                      </p:to>
                                    </p:set>
                                    <p:anim calcmode="lin" valueType="num">
                                      <p:cBhvr additive="base">
                                        <p:cTn id="70" dur="500" fill="hold"/>
                                        <p:tgtEl>
                                          <p:spTgt spid="27661"/>
                                        </p:tgtEl>
                                        <p:attrNameLst>
                                          <p:attrName>ppt_x</p:attrName>
                                        </p:attrNameLst>
                                      </p:cBhvr>
                                      <p:tavLst>
                                        <p:tav tm="0">
                                          <p:val>
                                            <p:strVal val="#ppt_x"/>
                                          </p:val>
                                        </p:tav>
                                        <p:tav tm="100000">
                                          <p:val>
                                            <p:strVal val="#ppt_x"/>
                                          </p:val>
                                        </p:tav>
                                      </p:tavLst>
                                    </p:anim>
                                    <p:anim calcmode="lin" valueType="num">
                                      <p:cBhvr additive="base">
                                        <p:cTn id="71" dur="500" fill="hold"/>
                                        <p:tgtEl>
                                          <p:spTgt spid="27661"/>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61"/>
                                        </p:tgtEl>
                                        <p:attrNameLst>
                                          <p:attrName>style.visibility</p:attrName>
                                        </p:attrNameLst>
                                      </p:cBhvr>
                                      <p:to>
                                        <p:strVal val="hidden"/>
                                      </p:to>
                                    </p:set>
                                  </p:sub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27660"/>
                                        </p:tgtEl>
                                        <p:attrNameLst>
                                          <p:attrName>style.visibility</p:attrName>
                                        </p:attrNameLst>
                                      </p:cBhvr>
                                      <p:to>
                                        <p:strVal val="visible"/>
                                      </p:to>
                                    </p:set>
                                    <p:anim calcmode="lin" valueType="num">
                                      <p:cBhvr additive="base">
                                        <p:cTn id="76" dur="500" fill="hold"/>
                                        <p:tgtEl>
                                          <p:spTgt spid="27660"/>
                                        </p:tgtEl>
                                        <p:attrNameLst>
                                          <p:attrName>ppt_x</p:attrName>
                                        </p:attrNameLst>
                                      </p:cBhvr>
                                      <p:tavLst>
                                        <p:tav tm="0">
                                          <p:val>
                                            <p:strVal val="#ppt_x"/>
                                          </p:val>
                                        </p:tav>
                                        <p:tav tm="100000">
                                          <p:val>
                                            <p:strVal val="#ppt_x"/>
                                          </p:val>
                                        </p:tav>
                                      </p:tavLst>
                                    </p:anim>
                                    <p:anim calcmode="lin" valueType="num">
                                      <p:cBhvr additive="base">
                                        <p:cTn id="77" dur="500" fill="hold"/>
                                        <p:tgtEl>
                                          <p:spTgt spid="27660"/>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60"/>
                                        </p:tgtEl>
                                        <p:attrNameLst>
                                          <p:attrName>style.visibility</p:attrName>
                                        </p:attrNameLst>
                                      </p:cBhvr>
                                      <p:to>
                                        <p:strVal val="hidden"/>
                                      </p:to>
                                    </p:set>
                                  </p:sub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27662"/>
                                        </p:tgtEl>
                                        <p:attrNameLst>
                                          <p:attrName>style.visibility</p:attrName>
                                        </p:attrNameLst>
                                      </p:cBhvr>
                                      <p:to>
                                        <p:strVal val="visible"/>
                                      </p:to>
                                    </p:set>
                                    <p:anim calcmode="lin" valueType="num">
                                      <p:cBhvr additive="base">
                                        <p:cTn id="82" dur="500" fill="hold"/>
                                        <p:tgtEl>
                                          <p:spTgt spid="27662"/>
                                        </p:tgtEl>
                                        <p:attrNameLst>
                                          <p:attrName>ppt_x</p:attrName>
                                        </p:attrNameLst>
                                      </p:cBhvr>
                                      <p:tavLst>
                                        <p:tav tm="0">
                                          <p:val>
                                            <p:strVal val="#ppt_x"/>
                                          </p:val>
                                        </p:tav>
                                        <p:tav tm="100000">
                                          <p:val>
                                            <p:strVal val="#ppt_x"/>
                                          </p:val>
                                        </p:tav>
                                      </p:tavLst>
                                    </p:anim>
                                    <p:anim calcmode="lin" valueType="num">
                                      <p:cBhvr additive="base">
                                        <p:cTn id="83" dur="500" fill="hold"/>
                                        <p:tgtEl>
                                          <p:spTgt spid="27662"/>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27662"/>
                                        </p:tgtEl>
                                        <p:attrNameLst>
                                          <p:attrName>style.visibility</p:attrName>
                                        </p:attrNameLst>
                                      </p:cBhvr>
                                      <p:to>
                                        <p:strVal val="hidden"/>
                                      </p:to>
                                    </p:set>
                                  </p:subTnLst>
                                </p:cTn>
                              </p:par>
                            </p:childTnLst>
                          </p:cTn>
                        </p:par>
                      </p:childTnLst>
                    </p:cTn>
                  </p:par>
                  <p:par>
                    <p:cTn id="84" fill="hold" nodeType="clickPar">
                      <p:stCondLst>
                        <p:cond delay="indefinite"/>
                      </p:stCondLst>
                      <p:childTnLst>
                        <p:par>
                          <p:cTn id="85" fill="hold" nodeType="afterGroup">
                            <p:stCondLst>
                              <p:cond delay="0"/>
                            </p:stCondLst>
                            <p:childTnLst>
                              <p:par>
                                <p:cTn id="86" presetID="29" presetClass="entr" presetSubtype="0" fill="hold" grpId="0" nodeType="clickEffect">
                                  <p:stCondLst>
                                    <p:cond delay="0"/>
                                  </p:stCondLst>
                                  <p:childTnLst>
                                    <p:set>
                                      <p:cBhvr>
                                        <p:cTn id="87" dur="1" fill="hold">
                                          <p:stCondLst>
                                            <p:cond delay="0"/>
                                          </p:stCondLst>
                                        </p:cTn>
                                        <p:tgtEl>
                                          <p:spTgt spid="27651"/>
                                        </p:tgtEl>
                                        <p:attrNameLst>
                                          <p:attrName>style.visibility</p:attrName>
                                        </p:attrNameLst>
                                      </p:cBhvr>
                                      <p:to>
                                        <p:strVal val="visible"/>
                                      </p:to>
                                    </p:set>
                                    <p:anim calcmode="lin" valueType="num">
                                      <p:cBhvr>
                                        <p:cTn id="88" dur="1000" fill="hold"/>
                                        <p:tgtEl>
                                          <p:spTgt spid="27651"/>
                                        </p:tgtEl>
                                        <p:attrNameLst>
                                          <p:attrName>ppt_x</p:attrName>
                                        </p:attrNameLst>
                                      </p:cBhvr>
                                      <p:tavLst>
                                        <p:tav tm="0">
                                          <p:val>
                                            <p:strVal val="#ppt_x-.2"/>
                                          </p:val>
                                        </p:tav>
                                        <p:tav tm="100000">
                                          <p:val>
                                            <p:strVal val="#ppt_x"/>
                                          </p:val>
                                        </p:tav>
                                      </p:tavLst>
                                    </p:anim>
                                    <p:anim calcmode="lin" valueType="num">
                                      <p:cBhvr>
                                        <p:cTn id="89" dur="1000" fill="hold"/>
                                        <p:tgtEl>
                                          <p:spTgt spid="27651"/>
                                        </p:tgtEl>
                                        <p:attrNameLst>
                                          <p:attrName>ppt_y</p:attrName>
                                        </p:attrNameLst>
                                      </p:cBhvr>
                                      <p:tavLst>
                                        <p:tav tm="0">
                                          <p:val>
                                            <p:strVal val="#ppt_y"/>
                                          </p:val>
                                        </p:tav>
                                        <p:tav tm="100000">
                                          <p:val>
                                            <p:strVal val="#ppt_y"/>
                                          </p:val>
                                        </p:tav>
                                      </p:tavLst>
                                    </p:anim>
                                    <p:animEffect transition="in" filter="wipe(right)" prLst="gradientSize: 0.1">
                                      <p:cBhvr>
                                        <p:cTn id="90" dur="10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7652" grpId="0"/>
      <p:bldP spid="27653" grpId="0"/>
      <p:bldP spid="27654" grpId="0"/>
      <p:bldP spid="27655" grpId="0"/>
      <p:bldP spid="27656" grpId="0"/>
      <p:bldP spid="27657" grpId="0"/>
      <p:bldP spid="27658" grpId="0"/>
      <p:bldP spid="27659" grpId="0"/>
      <p:bldP spid="27660" grpId="0"/>
      <p:bldP spid="27661" grpId="0"/>
      <p:bldP spid="27662" grpId="0"/>
      <p:bldP spid="27663" grpId="0"/>
      <p:bldP spid="2766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8673" name="标题 28673"/>
          <p:cNvSpPr>
            <a:spLocks noGrp="1"/>
          </p:cNvSpPr>
          <p:nvPr>
            <p:ph type="title" idx="4294967295"/>
            <p:custDataLst>
              <p:tags r:id="rId6"/>
            </p:custDataLst>
          </p:nvPr>
        </p:nvSpPr>
        <p:spPr>
          <a:xfrm>
            <a:off x="6019800" y="203200"/>
            <a:ext cx="2921000" cy="635000"/>
          </a:xfrm>
          <a:solidFill>
            <a:schemeClr val="lt1"/>
          </a:solidFill>
        </p:spPr>
        <p:txBody>
          <a:bodyPr vert="horz" lIns="101600" tIns="38100" rIns="76200" bIns="38100" rtlCol="0" anchor="ctr" anchorCtr="0">
            <a:norm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3200">
                <a:solidFill>
                  <a:srgbClr val="000000"/>
                </a:solidFill>
                <a:latin typeface="汉仪尚巍手书W" charset="0"/>
                <a:ea typeface="汉仪尚巍手书W" charset="0"/>
                <a:sym typeface="+mn-ea"/>
              </a:rPr>
              <a:t>第二段理解</a:t>
            </a:r>
            <a:endParaRPr sz="3200">
              <a:solidFill>
                <a:srgbClr val="000000"/>
              </a:solidFill>
              <a:latin typeface="汉仪尚巍手书W" charset="0"/>
              <a:ea typeface="汉仪尚巍手书W" charset="0"/>
              <a:sym typeface="+mn-ea"/>
            </a:endParaRPr>
          </a:p>
        </p:txBody>
      </p:sp>
      <p:sp>
        <p:nvSpPr>
          <p:cNvPr id="28674" name="文本占位符 28674"/>
          <p:cNvSpPr>
            <a:spLocks noGrp="1"/>
          </p:cNvSpPr>
          <p:nvPr>
            <p:ph idx="4294967295"/>
          </p:nvPr>
        </p:nvSpPr>
        <p:spPr>
          <a:xfrm>
            <a:off x="457200" y="1049338"/>
            <a:ext cx="8229600" cy="4530725"/>
          </a:xfrm>
        </p:spPr>
        <p:txBody>
          <a:bodyPr vert="horz" wrap="square" lIns="101600" tIns="0" rIns="82550" bIns="0" rtlCol="0" anchor="t">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l">
              <a:buClrTx/>
              <a:buSzTx/>
              <a:buNone/>
            </a:pPr>
            <a:r>
              <a:rPr sz="2400" b="1">
                <a:solidFill>
                  <a:srgbClr val="000000"/>
                </a:solidFill>
                <a:latin typeface="隶书" charset="0"/>
                <a:ea typeface="黑体" pitchFamily="2" charset="-122"/>
                <a:cs typeface="隶书" charset="0"/>
                <a:sym typeface="+mn-ea"/>
              </a:rPr>
              <a:t>1.岳阳楼的“大观”体现在哪里?</a:t>
            </a:r>
            <a:endParaRPr sz="2400" b="1">
              <a:solidFill>
                <a:srgbClr val="000000"/>
              </a:solidFill>
              <a:latin typeface="隶书" charset="0"/>
              <a:ea typeface="黑体" pitchFamily="2" charset="-122"/>
              <a:cs typeface="隶书" charset="0"/>
              <a:sym typeface="+mn-ea"/>
            </a:endParaRPr>
          </a:p>
          <a:p>
            <a:pPr lvl="0" algn="l">
              <a:buClrTx/>
              <a:buSzTx/>
            </a:pPr>
            <a:endParaRPr sz="2400" b="1">
              <a:solidFill>
                <a:srgbClr val="000000"/>
              </a:solidFill>
              <a:latin typeface="隶书" charset="0"/>
              <a:ea typeface="黑体" pitchFamily="2" charset="-122"/>
              <a:cs typeface="隶书" charset="0"/>
              <a:sym typeface="+mn-ea"/>
            </a:endParaRPr>
          </a:p>
          <a:p>
            <a:pPr lvl="0" algn="l">
              <a:buClrTx/>
              <a:buSzTx/>
            </a:pPr>
            <a:endParaRPr sz="2400" b="1">
              <a:solidFill>
                <a:srgbClr val="000000"/>
              </a:solidFill>
              <a:latin typeface="隶书" charset="0"/>
              <a:ea typeface="黑体" pitchFamily="2" charset="-122"/>
              <a:cs typeface="隶书" charset="0"/>
              <a:sym typeface="+mn-ea"/>
            </a:endParaRPr>
          </a:p>
          <a:p>
            <a:pPr marL="0" lvl="0" indent="0" algn="l">
              <a:buClrTx/>
              <a:buSzTx/>
              <a:buNone/>
            </a:pPr>
            <a:r>
              <a:rPr sz="2400" b="1">
                <a:solidFill>
                  <a:srgbClr val="000000"/>
                </a:solidFill>
                <a:latin typeface="隶书" charset="0"/>
                <a:ea typeface="黑体" pitchFamily="2" charset="-122"/>
                <a:cs typeface="隶书" charset="0"/>
                <a:sym typeface="+mn-ea"/>
              </a:rPr>
              <a:t>2.为什么”迁客骚人,多会于此”?</a:t>
            </a:r>
            <a:endParaRPr sz="2400" b="1">
              <a:solidFill>
                <a:srgbClr val="000000"/>
              </a:solidFill>
              <a:latin typeface="隶书" charset="0"/>
              <a:ea typeface="黑体" pitchFamily="2" charset="-122"/>
              <a:cs typeface="隶书" charset="0"/>
              <a:sym typeface="+mn-ea"/>
            </a:endParaRPr>
          </a:p>
          <a:p>
            <a:pPr lvl="0" algn="l">
              <a:buClrTx/>
              <a:buSzTx/>
            </a:pPr>
            <a:endParaRPr sz="2400" b="1">
              <a:solidFill>
                <a:srgbClr val="000000"/>
              </a:solidFill>
              <a:latin typeface="隶书" charset="0"/>
              <a:ea typeface="黑体" pitchFamily="2" charset="-122"/>
              <a:cs typeface="隶书" charset="0"/>
              <a:sym typeface="+mn-ea"/>
            </a:endParaRPr>
          </a:p>
          <a:p>
            <a:pPr lvl="0" algn="l">
              <a:buClrTx/>
              <a:buSzTx/>
            </a:pPr>
            <a:endParaRPr sz="2400" b="1">
              <a:solidFill>
                <a:srgbClr val="000000"/>
              </a:solidFill>
              <a:latin typeface="隶书" charset="0"/>
              <a:ea typeface="黑体" pitchFamily="2" charset="-122"/>
              <a:cs typeface="隶书" charset="0"/>
              <a:sym typeface="+mn-ea"/>
            </a:endParaRPr>
          </a:p>
          <a:p>
            <a:pPr marL="0" lvl="0" indent="0" algn="l">
              <a:buClrTx/>
              <a:buSzTx/>
              <a:buNone/>
            </a:pPr>
            <a:r>
              <a:rPr sz="2400" b="1">
                <a:solidFill>
                  <a:srgbClr val="000000"/>
                </a:solidFill>
                <a:latin typeface="隶书" charset="0"/>
                <a:ea typeface="黑体" pitchFamily="2" charset="-122"/>
                <a:cs typeface="隶书" charset="0"/>
                <a:sym typeface="+mn-ea"/>
              </a:rPr>
              <a:t>3.领起下文第3、4段的是那句？</a:t>
            </a:r>
            <a:endParaRPr sz="2400" b="1">
              <a:solidFill>
                <a:srgbClr val="000000"/>
              </a:solidFill>
              <a:latin typeface="隶书" charset="0"/>
              <a:ea typeface="黑体" pitchFamily="2" charset="-122"/>
              <a:cs typeface="隶书" charset="0"/>
              <a:sym typeface="+mn-ea"/>
            </a:endParaRPr>
          </a:p>
        </p:txBody>
      </p:sp>
      <p:sp>
        <p:nvSpPr>
          <p:cNvPr id="28676" name="文本框 28675"/>
          <p:cNvSpPr txBox="1"/>
          <p:nvPr>
            <p:custDataLst>
              <p:tags r:id="rId7"/>
            </p:custDataLst>
          </p:nvPr>
        </p:nvSpPr>
        <p:spPr>
          <a:xfrm>
            <a:off x="314325" y="1558925"/>
            <a:ext cx="8372475" cy="1076325"/>
          </a:xfrm>
          <a:prstGeom prst="rect">
            <a:avLst/>
          </a:prstGeom>
          <a:solidFill>
            <a:schemeClr val="lt1"/>
          </a:solidFill>
          <a:ln w="9525">
            <a:noFill/>
          </a:ln>
        </p:spPr>
        <p:txBody>
          <a:bodyPr wrap="square" anchor="t">
            <a:spAutoFit/>
          </a:bodyPr>
          <a:lstStyle/>
          <a:p>
            <a:pPr>
              <a:spcBef>
                <a:spcPct val="20000"/>
              </a:spcBef>
            </a:pPr>
            <a:r>
              <a:rPr lang="zh-CN" altLang="en-US" sz="3200" b="1">
                <a:solidFill>
                  <a:srgbClr val="C00000"/>
                </a:solidFill>
                <a:latin typeface="隶书" charset="0"/>
                <a:ea typeface="黑体" pitchFamily="2" charset="-122"/>
                <a:cs typeface="隶书" charset="0"/>
              </a:rPr>
              <a:t>“衔</a:t>
            </a:r>
            <a:r>
              <a:rPr lang="en-US" altLang="zh-CN" sz="3200" b="1">
                <a:solidFill>
                  <a:srgbClr val="C00000"/>
                </a:solidFill>
                <a:latin typeface="隶书" charset="0"/>
                <a:ea typeface="黑体" pitchFamily="2" charset="-122"/>
                <a:cs typeface="隶书" charset="0"/>
              </a:rPr>
              <a:t>(xián)</a:t>
            </a:r>
            <a:r>
              <a:rPr lang="zh-CN" altLang="en-US" sz="3200" b="1">
                <a:solidFill>
                  <a:srgbClr val="C00000"/>
                </a:solidFill>
                <a:latin typeface="隶书" charset="0"/>
                <a:ea typeface="黑体" pitchFamily="2" charset="-122"/>
                <a:cs typeface="隶书" charset="0"/>
              </a:rPr>
              <a:t>远山，吞长江，浩浩汤汤</a:t>
            </a:r>
            <a:r>
              <a:rPr lang="en-US" altLang="zh-CN" sz="3200" b="1">
                <a:solidFill>
                  <a:srgbClr val="C00000"/>
                </a:solidFill>
                <a:latin typeface="隶书" charset="0"/>
                <a:ea typeface="黑体" pitchFamily="2" charset="-122"/>
                <a:cs typeface="隶书" charset="0"/>
              </a:rPr>
              <a:t>(shāng) </a:t>
            </a:r>
            <a:r>
              <a:rPr lang="zh-CN" altLang="en-US" sz="3200" b="1">
                <a:solidFill>
                  <a:srgbClr val="C00000"/>
                </a:solidFill>
                <a:latin typeface="隶书" charset="0"/>
                <a:ea typeface="黑体" pitchFamily="2" charset="-122"/>
                <a:cs typeface="隶书" charset="0"/>
              </a:rPr>
              <a:t>，横无际涯；朝晖夕阴，气象万千。”</a:t>
            </a:r>
            <a:endParaRPr lang="zh-CN" altLang="en-US" sz="3200" b="1">
              <a:solidFill>
                <a:srgbClr val="C00000"/>
              </a:solidFill>
              <a:latin typeface="隶书" charset="0"/>
              <a:ea typeface="黑体" pitchFamily="2" charset="-122"/>
              <a:cs typeface="隶书" charset="0"/>
            </a:endParaRPr>
          </a:p>
        </p:txBody>
      </p:sp>
      <p:sp>
        <p:nvSpPr>
          <p:cNvPr id="28677" name="文本框 28676"/>
          <p:cNvSpPr txBox="1"/>
          <p:nvPr>
            <p:custDataLst>
              <p:tags r:id="rId8"/>
            </p:custDataLst>
          </p:nvPr>
        </p:nvSpPr>
        <p:spPr>
          <a:xfrm>
            <a:off x="133350" y="3387725"/>
            <a:ext cx="8807450" cy="1076325"/>
          </a:xfrm>
          <a:prstGeom prst="rect">
            <a:avLst/>
          </a:prstGeom>
          <a:solidFill>
            <a:schemeClr val="lt1"/>
          </a:solidFill>
          <a:ln w="9525">
            <a:noFill/>
          </a:ln>
        </p:spPr>
        <p:txBody>
          <a:bodyPr anchor="t">
            <a:spAutoFit/>
          </a:bodyPr>
          <a:lstStyle/>
          <a:p>
            <a:pPr>
              <a:spcBef>
                <a:spcPct val="20000"/>
              </a:spcBef>
            </a:pPr>
            <a:r>
              <a:rPr lang="zh-CN" altLang="en-US" sz="2800" b="1">
                <a:solidFill>
                  <a:srgbClr val="C00000"/>
                </a:solidFill>
                <a:latin typeface="隶书" charset="0"/>
                <a:ea typeface="黑体" pitchFamily="2" charset="-122"/>
                <a:cs typeface="隶书" charset="0"/>
              </a:rPr>
              <a:t>  </a:t>
            </a:r>
            <a:r>
              <a:rPr lang="zh-CN" altLang="en-US" sz="3200" b="1">
                <a:solidFill>
                  <a:srgbClr val="C00000"/>
                </a:solidFill>
                <a:latin typeface="隶书" charset="0"/>
                <a:ea typeface="黑体" pitchFamily="2" charset="-122"/>
                <a:cs typeface="隶书" charset="0"/>
              </a:rPr>
              <a:t>“</a:t>
            </a:r>
            <a:r>
              <a:rPr lang="en-US" altLang="zh-CN" sz="3200" b="1">
                <a:solidFill>
                  <a:srgbClr val="C00000"/>
                </a:solidFill>
                <a:latin typeface="隶书" charset="0"/>
                <a:ea typeface="黑体" pitchFamily="2" charset="-122"/>
                <a:cs typeface="隶书" charset="0"/>
              </a:rPr>
              <a:t>北通巫峡</a:t>
            </a:r>
            <a:r>
              <a:rPr lang="zh-CN" altLang="en-US" sz="3200" b="1">
                <a:solidFill>
                  <a:srgbClr val="C00000"/>
                </a:solidFill>
                <a:latin typeface="隶书" charset="0"/>
                <a:ea typeface="黑体" pitchFamily="2" charset="-122"/>
                <a:cs typeface="隶书" charset="0"/>
              </a:rPr>
              <a:t>，</a:t>
            </a:r>
            <a:r>
              <a:rPr lang="en-US" altLang="zh-CN" sz="3200" b="1">
                <a:solidFill>
                  <a:srgbClr val="C00000"/>
                </a:solidFill>
                <a:latin typeface="隶书" charset="0"/>
                <a:ea typeface="黑体" pitchFamily="2" charset="-122"/>
                <a:cs typeface="隶书" charset="0"/>
              </a:rPr>
              <a:t>南极萧湘</a:t>
            </a:r>
            <a:r>
              <a:rPr lang="zh-CN" altLang="en-US" sz="3200" b="1">
                <a:solidFill>
                  <a:srgbClr val="C00000"/>
                </a:solidFill>
                <a:latin typeface="隶书" charset="0"/>
                <a:ea typeface="黑体" pitchFamily="2" charset="-122"/>
                <a:cs typeface="隶书" charset="0"/>
              </a:rPr>
              <a:t>。”（地理位置优异、交通方便）</a:t>
            </a:r>
            <a:endParaRPr lang="zh-CN" altLang="en-US" sz="3200" b="1">
              <a:solidFill>
                <a:srgbClr val="C00000"/>
              </a:solidFill>
              <a:latin typeface="隶书" charset="0"/>
              <a:ea typeface="黑体" pitchFamily="2" charset="-122"/>
              <a:cs typeface="隶书" charset="0"/>
            </a:endParaRPr>
          </a:p>
        </p:txBody>
      </p:sp>
      <p:sp>
        <p:nvSpPr>
          <p:cNvPr id="28678" name="文本框 28677"/>
          <p:cNvSpPr txBox="1"/>
          <p:nvPr>
            <p:custDataLst>
              <p:tags r:id="rId9"/>
            </p:custDataLst>
          </p:nvPr>
        </p:nvSpPr>
        <p:spPr>
          <a:xfrm>
            <a:off x="835660" y="5351780"/>
            <a:ext cx="5029200" cy="583565"/>
          </a:xfrm>
          <a:prstGeom prst="rect">
            <a:avLst/>
          </a:prstGeom>
          <a:solidFill>
            <a:schemeClr val="lt1"/>
          </a:solidFill>
          <a:ln w="9525">
            <a:noFill/>
          </a:ln>
        </p:spPr>
        <p:txBody>
          <a:bodyPr anchor="t">
            <a:spAutoFit/>
          </a:bodyPr>
          <a:lstStyle/>
          <a:p>
            <a:pPr>
              <a:spcBef>
                <a:spcPct val="20000"/>
              </a:spcBef>
            </a:pPr>
            <a:r>
              <a:rPr lang="zh-CN" altLang="en-US" sz="3200" b="1">
                <a:solidFill>
                  <a:srgbClr val="C00000"/>
                </a:solidFill>
                <a:latin typeface="隶书" charset="0"/>
                <a:ea typeface="黑体" pitchFamily="2" charset="-122"/>
                <a:cs typeface="隶书" charset="0"/>
              </a:rPr>
              <a:t>“览物之情</a:t>
            </a:r>
            <a:r>
              <a:rPr lang="en-US" altLang="zh-CN" sz="3200" b="1">
                <a:solidFill>
                  <a:srgbClr val="C00000"/>
                </a:solidFill>
                <a:latin typeface="隶书" charset="0"/>
                <a:ea typeface="黑体" pitchFamily="2" charset="-122"/>
                <a:cs typeface="隶书" charset="0"/>
              </a:rPr>
              <a:t>,</a:t>
            </a:r>
            <a:r>
              <a:rPr lang="zh-CN" altLang="en-US" sz="3200" b="1">
                <a:solidFill>
                  <a:srgbClr val="C00000"/>
                </a:solidFill>
                <a:latin typeface="隶书" charset="0"/>
                <a:ea typeface="黑体" pitchFamily="2" charset="-122"/>
                <a:cs typeface="隶书" charset="0"/>
              </a:rPr>
              <a:t>得无异乎？”</a:t>
            </a:r>
            <a:endParaRPr lang="zh-CN" altLang="en-US" sz="3200" b="1">
              <a:solidFill>
                <a:srgbClr val="C00000"/>
              </a:solidFill>
              <a:latin typeface="隶书" charset="0"/>
              <a:ea typeface="黑体" pitchFamily="2" charset="-122"/>
              <a:cs typeface="隶书" charset="0"/>
            </a:endParaRPr>
          </a:p>
        </p:txBody>
      </p:sp>
      <p:sp>
        <p:nvSpPr>
          <p:cNvPr id="28679" name="Rectangle 3" descr="水滴"/>
          <p:cNvSpPr/>
          <p:nvPr/>
        </p:nvSpPr>
        <p:spPr>
          <a:xfrm>
            <a:off x="680720" y="57150"/>
            <a:ext cx="5338763" cy="781050"/>
          </a:xfrm>
          <a:prstGeom prst="rect">
            <a:avLst/>
          </a:prstGeom>
          <a:noFill/>
          <a:ln w="9525">
            <a:noFill/>
          </a:ln>
          <a:extLst>
            <a:ext uri="{909E8E84-426E-40DD-AFC4-6F175D3DCCD1}">
              <a14:hiddenFill xmlns:a14="http://schemas.microsoft.com/office/drawing/2010/main">
                <a:solidFill>
                  <a:schemeClr val="bg1"/>
                </a:solidFill>
              </a14:hiddenFill>
            </a:ext>
          </a:extLst>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Tree>
    <p:custDataLst>
      <p:tags r:id="rId10"/>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28679"/>
                                        </p:tgtEl>
                                        <p:attrNameLst>
                                          <p:attrName>style.visibility</p:attrName>
                                        </p:attrNameLst>
                                      </p:cBhvr>
                                      <p:to>
                                        <p:strVal val="visible"/>
                                      </p:to>
                                    </p:set>
                                    <p:animEffect transition="in" filter="fade">
                                      <p:cBhvr>
                                        <p:cTn id="19" dur="800" decel="100000"/>
                                        <p:tgtEl>
                                          <p:spTgt spid="28679"/>
                                        </p:tgtEl>
                                      </p:cBhvr>
                                    </p:animEffect>
                                    <p:anim calcmode="lin" valueType="num">
                                      <p:cBhvr>
                                        <p:cTn id="20" dur="800" decel="100000" fill="hold"/>
                                        <p:tgtEl>
                                          <p:spTgt spid="28679"/>
                                        </p:tgtEl>
                                        <p:attrNameLst>
                                          <p:attrName>style.rotation</p:attrName>
                                        </p:attrNameLst>
                                      </p:cBhvr>
                                      <p:tavLst>
                                        <p:tav tm="0">
                                          <p:val>
                                            <p:fltVal val="-90"/>
                                          </p:val>
                                        </p:tav>
                                        <p:tav tm="100000">
                                          <p:val>
                                            <p:fltVal val="0"/>
                                          </p:val>
                                        </p:tav>
                                      </p:tavLst>
                                    </p:anim>
                                    <p:anim calcmode="lin" valueType="num">
                                      <p:cBhvr>
                                        <p:cTn id="21" dur="800" decel="100000" fill="hold"/>
                                        <p:tgtEl>
                                          <p:spTgt spid="28679"/>
                                        </p:tgtEl>
                                        <p:attrNameLst>
                                          <p:attrName>ppt_x</p:attrName>
                                        </p:attrNameLst>
                                      </p:cBhvr>
                                      <p:tavLst>
                                        <p:tav tm="0">
                                          <p:val>
                                            <p:strVal val="#ppt_x+0.4"/>
                                          </p:val>
                                        </p:tav>
                                        <p:tav tm="100000">
                                          <p:val>
                                            <p:strVal val="#ppt_x-0.05"/>
                                          </p:val>
                                        </p:tav>
                                      </p:tavLst>
                                    </p:anim>
                                    <p:anim calcmode="lin" valueType="num">
                                      <p:cBhvr>
                                        <p:cTn id="22" dur="800" decel="100000" fill="hold"/>
                                        <p:tgtEl>
                                          <p:spTgt spid="28679"/>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28679"/>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28679"/>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1" name="当.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p:bldP spid="28678" grpId="0"/>
      <p:bldP spid="2867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29697" name="矩形 62465"/>
          <p:cNvSpPr/>
          <p:nvPr/>
        </p:nvSpPr>
        <p:spPr>
          <a:xfrm>
            <a:off x="611188" y="692150"/>
            <a:ext cx="7561262" cy="645160"/>
          </a:xfrm>
          <a:prstGeom prst="rect">
            <a:avLst/>
          </a:prstGeom>
          <a:noFill/>
          <a:ln w="9525">
            <a:noFill/>
          </a:ln>
          <a:effectLst>
            <a:outerShdw dist="35921" dir="2699999" algn="ctr" rotWithShape="0">
              <a:srgbClr val="FF0000"/>
            </a:outerShdw>
          </a:effectLst>
        </p:spPr>
        <p:txBody>
          <a:bodyPr anchor="t">
            <a:spAutoFit/>
          </a:bodyPr>
          <a:lstStyle/>
          <a:p>
            <a:pPr>
              <a:buFontTx/>
            </a:pPr>
            <a:r>
              <a:rPr lang="zh-CN" altLang="en-US" sz="3600" b="1">
                <a:solidFill>
                  <a:schemeClr val="accent1">
                    <a:lumMod val="75000"/>
                  </a:schemeClr>
                </a:solidFill>
                <a:latin typeface="隶书" charset="0"/>
                <a:ea typeface="隶书" charset="0"/>
              </a:rPr>
              <a:t>从岳阳楼上看到的雄伟景象有哪些？</a:t>
            </a:r>
            <a:endParaRPr lang="zh-CN" altLang="en-US" sz="3600" b="1">
              <a:solidFill>
                <a:schemeClr val="accent1">
                  <a:lumMod val="75000"/>
                </a:schemeClr>
              </a:solidFill>
              <a:latin typeface="隶书" charset="0"/>
              <a:ea typeface="隶书" charset="0"/>
            </a:endParaRPr>
          </a:p>
        </p:txBody>
      </p:sp>
      <p:sp>
        <p:nvSpPr>
          <p:cNvPr id="29698" name="矩形 62466"/>
          <p:cNvSpPr/>
          <p:nvPr/>
        </p:nvSpPr>
        <p:spPr>
          <a:xfrm>
            <a:off x="539750" y="2133600"/>
            <a:ext cx="5761038" cy="2334260"/>
          </a:xfrm>
          <a:prstGeom prst="rect">
            <a:avLst/>
          </a:prstGeom>
          <a:noFill/>
          <a:ln w="9525">
            <a:noFill/>
          </a:ln>
          <a:effectLst>
            <a:outerShdw dist="35921" dir="2699999" algn="ctr" rotWithShape="0">
              <a:srgbClr val="FF0000"/>
            </a:outerShdw>
          </a:effectLst>
        </p:spPr>
        <p:txBody>
          <a:bodyPr anchor="t">
            <a:spAutoFit/>
          </a:bodyPr>
          <a:lstStyle/>
          <a:p>
            <a:pPr>
              <a:lnSpc>
                <a:spcPct val="135000"/>
              </a:lnSpc>
              <a:buFontTx/>
            </a:pPr>
            <a:r>
              <a:rPr lang="zh-CN" altLang="en-US" sz="3600" b="1">
                <a:solidFill>
                  <a:srgbClr val="000000"/>
                </a:solidFill>
                <a:latin typeface="隶书" charset="0"/>
                <a:ea typeface="楷体_GB2312" pitchFamily="49" charset="-122"/>
                <a:cs typeface="隶书" charset="0"/>
              </a:rPr>
              <a:t>⑴“衔远山，吞长江”。</a:t>
            </a:r>
            <a:endParaRPr lang="zh-CN" altLang="en-US" sz="3600" b="1">
              <a:solidFill>
                <a:srgbClr val="000000"/>
              </a:solidFill>
              <a:latin typeface="隶书" charset="0"/>
              <a:ea typeface="楷体_GB2312" pitchFamily="49" charset="-122"/>
              <a:cs typeface="隶书" charset="0"/>
            </a:endParaRPr>
          </a:p>
          <a:p>
            <a:pPr>
              <a:lnSpc>
                <a:spcPct val="135000"/>
              </a:lnSpc>
              <a:buFontTx/>
            </a:pPr>
            <a:r>
              <a:rPr lang="zh-CN" altLang="en-US" sz="3600" b="1">
                <a:solidFill>
                  <a:srgbClr val="000000"/>
                </a:solidFill>
                <a:latin typeface="隶书" charset="0"/>
                <a:ea typeface="楷体_GB2312" pitchFamily="49" charset="-122"/>
                <a:cs typeface="隶书" charset="0"/>
              </a:rPr>
              <a:t>⑵“浩浩汤汤，横无际涯”。</a:t>
            </a:r>
            <a:endParaRPr lang="zh-CN" altLang="en-US" sz="3600" b="1">
              <a:solidFill>
                <a:srgbClr val="000000"/>
              </a:solidFill>
              <a:latin typeface="隶书" charset="0"/>
              <a:ea typeface="楷体_GB2312" pitchFamily="49" charset="-122"/>
              <a:cs typeface="隶书" charset="0"/>
            </a:endParaRPr>
          </a:p>
          <a:p>
            <a:pPr>
              <a:lnSpc>
                <a:spcPct val="135000"/>
              </a:lnSpc>
              <a:buFontTx/>
            </a:pPr>
            <a:r>
              <a:rPr lang="zh-CN" altLang="en-US" sz="3600" b="1">
                <a:solidFill>
                  <a:srgbClr val="000000"/>
                </a:solidFill>
                <a:latin typeface="隶书" charset="0"/>
                <a:ea typeface="楷体_GB2312" pitchFamily="49" charset="-122"/>
                <a:cs typeface="隶书" charset="0"/>
              </a:rPr>
              <a:t>⑶“朝晖夕阴，气象万千”。</a:t>
            </a:r>
            <a:endParaRPr lang="zh-CN" altLang="en-US" sz="3600" b="1">
              <a:solidFill>
                <a:srgbClr val="000000"/>
              </a:solidFill>
              <a:latin typeface="隶书" charset="0"/>
              <a:ea typeface="楷体_GB2312" pitchFamily="49" charset="-122"/>
              <a:cs typeface="隶书" charset="0"/>
            </a:endParaRPr>
          </a:p>
        </p:txBody>
      </p:sp>
      <p:sp>
        <p:nvSpPr>
          <p:cNvPr id="62468" name="矩形 62467"/>
          <p:cNvSpPr/>
          <p:nvPr>
            <p:custDataLst>
              <p:tags r:id="rId6"/>
            </p:custDataLst>
          </p:nvPr>
        </p:nvSpPr>
        <p:spPr>
          <a:xfrm>
            <a:off x="5410200" y="2209800"/>
            <a:ext cx="2209800" cy="645160"/>
          </a:xfrm>
          <a:prstGeom prst="rect">
            <a:avLst/>
          </a:prstGeom>
          <a:noFill/>
          <a:ln w="9525">
            <a:noFill/>
          </a:ln>
          <a:effectLst>
            <a:outerShdw dist="35921" dir="2699999" algn="ctr" rotWithShape="0">
              <a:schemeClr val="lt1"/>
            </a:outerShdw>
          </a:effectLst>
        </p:spPr>
        <p:txBody>
          <a:bodyPr anchor="t">
            <a:spAutoFit/>
          </a:bodyPr>
          <a:lstStyle/>
          <a:p>
            <a:pPr>
              <a:buFontTx/>
            </a:pPr>
            <a:r>
              <a:rPr lang="zh-CN" altLang="en-US" sz="3600" b="1">
                <a:solidFill>
                  <a:srgbClr val="000000"/>
                </a:solidFill>
                <a:latin typeface="隶书" charset="0"/>
                <a:ea typeface="隶书" charset="0"/>
              </a:rPr>
              <a:t>气势非凡</a:t>
            </a:r>
            <a:endParaRPr lang="zh-CN" altLang="en-US" sz="3600" b="1">
              <a:solidFill>
                <a:srgbClr val="000000"/>
              </a:solidFill>
              <a:latin typeface="隶书" charset="0"/>
              <a:ea typeface="隶书" charset="0"/>
            </a:endParaRPr>
          </a:p>
        </p:txBody>
      </p:sp>
      <p:sp>
        <p:nvSpPr>
          <p:cNvPr id="62469" name="矩形 62468"/>
          <p:cNvSpPr/>
          <p:nvPr>
            <p:custDataLst>
              <p:tags r:id="rId7"/>
            </p:custDataLst>
          </p:nvPr>
        </p:nvSpPr>
        <p:spPr>
          <a:xfrm>
            <a:off x="6096000" y="3016250"/>
            <a:ext cx="2335213" cy="645160"/>
          </a:xfrm>
          <a:prstGeom prst="rect">
            <a:avLst/>
          </a:prstGeom>
          <a:noFill/>
          <a:ln w="9525">
            <a:noFill/>
          </a:ln>
          <a:effectLst>
            <a:outerShdw dist="35921" dir="2699999" algn="ctr" rotWithShape="0">
              <a:schemeClr val="lt1"/>
            </a:outerShdw>
          </a:effectLst>
        </p:spPr>
        <p:txBody>
          <a:bodyPr anchor="t">
            <a:spAutoFit/>
          </a:bodyPr>
          <a:lstStyle/>
          <a:p>
            <a:pPr>
              <a:buFontTx/>
            </a:pPr>
            <a:r>
              <a:rPr lang="zh-CN" altLang="en-US" sz="3600" b="1">
                <a:solidFill>
                  <a:srgbClr val="000000"/>
                </a:solidFill>
                <a:latin typeface="隶书" charset="0"/>
                <a:ea typeface="隶书" charset="0"/>
              </a:rPr>
              <a:t>水波壮阔</a:t>
            </a:r>
            <a:endParaRPr lang="zh-CN" altLang="en-US" sz="3600" b="1">
              <a:solidFill>
                <a:srgbClr val="000000"/>
              </a:solidFill>
              <a:latin typeface="隶书" charset="0"/>
              <a:ea typeface="隶书" charset="0"/>
            </a:endParaRPr>
          </a:p>
        </p:txBody>
      </p:sp>
      <p:sp>
        <p:nvSpPr>
          <p:cNvPr id="62470" name="矩形 62469"/>
          <p:cNvSpPr/>
          <p:nvPr>
            <p:custDataLst>
              <p:tags r:id="rId8"/>
            </p:custDataLst>
          </p:nvPr>
        </p:nvSpPr>
        <p:spPr>
          <a:xfrm>
            <a:off x="6156325" y="3716338"/>
            <a:ext cx="2087563" cy="645160"/>
          </a:xfrm>
          <a:prstGeom prst="rect">
            <a:avLst/>
          </a:prstGeom>
          <a:noFill/>
          <a:ln w="9525">
            <a:noFill/>
          </a:ln>
          <a:effectLst>
            <a:outerShdw dist="35921" dir="2699999" algn="ctr" rotWithShape="0">
              <a:schemeClr val="lt1"/>
            </a:outerShdw>
          </a:effectLst>
        </p:spPr>
        <p:txBody>
          <a:bodyPr anchor="t">
            <a:spAutoFit/>
          </a:bodyPr>
          <a:lstStyle/>
          <a:p>
            <a:pPr>
              <a:buFontTx/>
            </a:pPr>
            <a:r>
              <a:rPr lang="zh-CN" altLang="en-US" sz="3600" b="1">
                <a:solidFill>
                  <a:srgbClr val="000000"/>
                </a:solidFill>
                <a:latin typeface="隶书" charset="0"/>
                <a:ea typeface="隶书" charset="0"/>
              </a:rPr>
              <a:t>阴晴变化</a:t>
            </a:r>
            <a:endParaRPr lang="zh-CN" altLang="en-US" sz="3600" b="1">
              <a:solidFill>
                <a:srgbClr val="000000"/>
              </a:solidFill>
              <a:latin typeface="隶书" charset="0"/>
              <a:ea typeface="隶书" charset="0"/>
            </a:endParaRPr>
          </a:p>
        </p:txBody>
      </p:sp>
    </p:spTree>
    <p:custDataLst>
      <p:tags r:id="rId9"/>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2468">
                                            <p:txEl>
                                              <p:charRg st="4294967295" end="429496729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468">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2469">
                                            <p:txEl>
                                              <p:charRg st="4294967295" end="429496729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2469">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2470">
                                            <p:txEl>
                                              <p:charRg st="4294967295" end="429496729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247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uiExpand="1" build="p"/>
      <p:bldP spid="62469" grpId="0" uiExpand="1" build="p"/>
      <p:bldP spid="62470"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0721" name="矩形 63489"/>
          <p:cNvSpPr/>
          <p:nvPr/>
        </p:nvSpPr>
        <p:spPr>
          <a:xfrm>
            <a:off x="250825" y="115888"/>
            <a:ext cx="8642350" cy="1753235"/>
          </a:xfrm>
          <a:prstGeom prst="rect">
            <a:avLst/>
          </a:prstGeom>
          <a:noFill/>
          <a:ln w="9525">
            <a:noFill/>
          </a:ln>
          <a:effectLst>
            <a:outerShdw dist="35921" dir="2699999" algn="ctr" rotWithShape="0">
              <a:srgbClr val="FF0000"/>
            </a:outerShdw>
          </a:effectLst>
        </p:spPr>
        <p:txBody>
          <a:bodyPr anchor="t">
            <a:spAutoFit/>
          </a:bodyPr>
          <a:lstStyle/>
          <a:p>
            <a:pPr>
              <a:buFontTx/>
            </a:pPr>
            <a:r>
              <a:rPr lang="zh-CN" altLang="en-US" sz="3600" b="1">
                <a:solidFill>
                  <a:srgbClr val="000000"/>
                </a:solidFill>
                <a:latin typeface="隶书" charset="0"/>
                <a:ea typeface="楷体_GB2312" pitchFamily="49" charset="-122"/>
                <a:cs typeface="隶书" charset="0"/>
              </a:rPr>
              <a:t>    第</a:t>
            </a:r>
            <a:r>
              <a:rPr lang="en-US" altLang="zh-CN" sz="3600" b="1">
                <a:solidFill>
                  <a:srgbClr val="000000"/>
                </a:solidFill>
                <a:latin typeface="隶书" charset="0"/>
                <a:ea typeface="楷体_GB2312" pitchFamily="49" charset="-122"/>
                <a:cs typeface="隶书" charset="0"/>
              </a:rPr>
              <a:t>2</a:t>
            </a:r>
            <a:r>
              <a:rPr lang="zh-CN" altLang="en-US" sz="3600" b="1">
                <a:solidFill>
                  <a:srgbClr val="000000"/>
                </a:solidFill>
                <a:latin typeface="隶书" charset="0"/>
                <a:ea typeface="楷体_GB2312" pitchFamily="49" charset="-122"/>
                <a:cs typeface="隶书" charset="0"/>
              </a:rPr>
              <a:t>段写洞庭湖的全景，用“衔远山，吞长江”，如果把“衔”改为“连”，把“吞”改为“接”好不好？为什么？</a:t>
            </a:r>
            <a:endParaRPr lang="zh-CN" altLang="en-US" sz="3600" b="1">
              <a:solidFill>
                <a:srgbClr val="000000"/>
              </a:solidFill>
              <a:latin typeface="隶书" charset="0"/>
              <a:ea typeface="楷体_GB2312" pitchFamily="49" charset="-122"/>
              <a:cs typeface="隶书" charset="0"/>
            </a:endParaRPr>
          </a:p>
        </p:txBody>
      </p:sp>
      <p:sp>
        <p:nvSpPr>
          <p:cNvPr id="63491" name="矩形 63490"/>
          <p:cNvSpPr/>
          <p:nvPr>
            <p:custDataLst>
              <p:tags r:id="rId6"/>
            </p:custDataLst>
          </p:nvPr>
        </p:nvSpPr>
        <p:spPr>
          <a:xfrm>
            <a:off x="323850" y="2132013"/>
            <a:ext cx="8424863" cy="4548505"/>
          </a:xfrm>
          <a:prstGeom prst="rect">
            <a:avLst/>
          </a:prstGeom>
          <a:noFill/>
          <a:ln w="9525">
            <a:noFill/>
          </a:ln>
          <a:effectLst>
            <a:outerShdw dist="35921" dir="2699999" algn="ctr" rotWithShape="0">
              <a:schemeClr val="lt1"/>
            </a:outerShdw>
          </a:effectLst>
        </p:spPr>
        <p:txBody>
          <a:bodyPr anchor="t">
            <a:spAutoFit/>
          </a:bodyPr>
          <a:lstStyle/>
          <a:p>
            <a:pPr>
              <a:lnSpc>
                <a:spcPct val="115000"/>
              </a:lnSpc>
              <a:buFontTx/>
            </a:pPr>
            <a:r>
              <a:rPr lang="zh-CN" altLang="en-US" sz="3600" b="1">
                <a:solidFill>
                  <a:srgbClr val="000000"/>
                </a:solidFill>
                <a:latin typeface="隶书" charset="0"/>
                <a:ea typeface="楷体_GB2312" pitchFamily="49" charset="-122"/>
                <a:cs typeface="隶书" charset="0"/>
              </a:rPr>
              <a:t>    洞庭湖是无生命之物，同“衔”“吞”则使人产生有生命之感，把“远山”“长江”跟洞庭湖的关系写得活灵活现，成了一幅气势磅礴的动人画面。如果用“连”“接”来替换，只是客观地说明三者的相对位置，画面是静止的，效果没有这样好。</a:t>
            </a:r>
            <a:endParaRPr lang="zh-CN" altLang="en-US" sz="3600" b="1">
              <a:solidFill>
                <a:srgbClr val="000000"/>
              </a:solidFill>
              <a:latin typeface="隶书" charset="0"/>
              <a:ea typeface="楷体_GB2312" pitchFamily="49" charset="-122"/>
              <a:cs typeface="隶书" charset="0"/>
            </a:endParaRPr>
          </a:p>
        </p:txBody>
      </p:sp>
    </p:spTree>
    <p:custDataLst>
      <p:tags r:id="rId7"/>
    </p:custDataLst>
  </p:cSld>
  <p:clrMapOvr>
    <a:masterClrMapping/>
  </p:clrMapOvr>
  <p:transition>
    <p:wheel spokes="1"/>
    <p:sndAc>
      <p:stSnd>
        <p:snd r:embed="rId8" name="wind.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3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1745" name="Text Box 2"/>
          <p:cNvSpPr txBox="1"/>
          <p:nvPr>
            <p:custDataLst>
              <p:tags r:id="rId6"/>
            </p:custDataLst>
          </p:nvPr>
        </p:nvSpPr>
        <p:spPr>
          <a:xfrm>
            <a:off x="468313" y="836613"/>
            <a:ext cx="6096000" cy="645160"/>
          </a:xfrm>
          <a:prstGeom prst="rect">
            <a:avLst/>
          </a:prstGeom>
          <a:noFill/>
          <a:ln w="9525">
            <a:noFill/>
          </a:ln>
        </p:spPr>
        <p:txBody>
          <a:bodyPr anchor="t">
            <a:spAutoFit/>
          </a:bodyPr>
          <a:lstStyle/>
          <a:p>
            <a:pPr>
              <a:spcBef>
                <a:spcPct val="50000"/>
              </a:spcBef>
            </a:pPr>
            <a:endParaRPr lang="zh-CN" altLang="en-US" sz="3600">
              <a:solidFill>
                <a:schemeClr val="dk1"/>
              </a:solidFill>
              <a:latin typeface="隶书" charset="0"/>
              <a:ea typeface="隶书" pitchFamily="49" charset="-122"/>
              <a:cs typeface="隶书" charset="0"/>
            </a:endParaRPr>
          </a:p>
        </p:txBody>
      </p:sp>
      <p:sp>
        <p:nvSpPr>
          <p:cNvPr id="29699" name="Rectangle 3" descr="羊皮纸"/>
          <p:cNvSpPr/>
          <p:nvPr>
            <p:custDataLst>
              <p:tags r:id="rId7"/>
            </p:custDataLst>
          </p:nvPr>
        </p:nvSpPr>
        <p:spPr>
          <a:xfrm>
            <a:off x="1288415" y="728345"/>
            <a:ext cx="7728585" cy="1076325"/>
          </a:xfrm>
          <a:prstGeom prst="rect">
            <a:avLst/>
          </a:prstGeom>
          <a:noFill/>
          <a:ln w="9525">
            <a:noFill/>
          </a:ln>
          <a:extLst>
            <a:ext uri="{909E8E84-426E-40DD-AFC4-6F175D3DCCD1}">
              <a14:hiddenFill xmlns:a14="http://schemas.microsoft.com/office/drawing/2010/main">
                <a:solidFill>
                  <a:schemeClr val="lt1"/>
                </a:solidFill>
              </a14:hiddenFill>
            </a:ext>
          </a:extLst>
        </p:spPr>
        <p:txBody>
          <a:bodyPr wrap="square" anchor="t">
            <a:spAutoFit/>
          </a:bodyPr>
          <a:lstStyle/>
          <a:p>
            <a:pPr>
              <a:buFont typeface="Wingdings" panose="05000000000000000000" pitchFamily="2" charset="2"/>
            </a:pPr>
            <a:r>
              <a:rPr lang="zh-CN" altLang="en-US" sz="3200" b="1">
                <a:solidFill>
                  <a:srgbClr val="000000"/>
                </a:solidFill>
                <a:latin typeface="隶书" charset="0"/>
                <a:ea typeface="宋体" panose="02010600030101010101" pitchFamily="2" charset="-122"/>
                <a:cs typeface="隶书" charset="0"/>
              </a:rPr>
              <a:t>4</a:t>
            </a:r>
            <a:r>
              <a:rPr lang="en-US" altLang="zh-CN" sz="3200" b="1">
                <a:solidFill>
                  <a:srgbClr val="000000"/>
                </a:solidFill>
                <a:latin typeface="隶书" charset="0"/>
                <a:ea typeface="宋体" panose="02010600030101010101" pitchFamily="2" charset="-122"/>
                <a:cs typeface="隶书" charset="0"/>
              </a:rPr>
              <a:t>.作者在这里没有对岳阳楼详加描绘，原因是什么？“然则”一词有何作用？</a:t>
            </a:r>
            <a:endParaRPr lang="en-US" altLang="zh-CN" sz="3200" b="1">
              <a:solidFill>
                <a:srgbClr val="000000"/>
              </a:solidFill>
              <a:latin typeface="隶书" charset="0"/>
              <a:ea typeface="宋体" panose="02010600030101010101" pitchFamily="2" charset="-122"/>
              <a:cs typeface="隶书" charset="0"/>
            </a:endParaRPr>
          </a:p>
        </p:txBody>
      </p:sp>
      <p:sp>
        <p:nvSpPr>
          <p:cNvPr id="29700" name="Rectangle 4" descr="羊皮纸"/>
          <p:cNvSpPr/>
          <p:nvPr>
            <p:custDataLst>
              <p:tags r:id="rId8"/>
            </p:custDataLst>
          </p:nvPr>
        </p:nvSpPr>
        <p:spPr>
          <a:xfrm>
            <a:off x="468313" y="2182178"/>
            <a:ext cx="7920037" cy="3538220"/>
          </a:xfrm>
          <a:prstGeom prst="rect">
            <a:avLst/>
          </a:prstGeom>
          <a:solidFill>
            <a:schemeClr val="lt1"/>
          </a:solidFill>
          <a:ln w="9525">
            <a:noFill/>
          </a:ln>
        </p:spPr>
        <p:txBody>
          <a:bodyPr anchor="t">
            <a:spAutoFit/>
          </a:bodyPr>
          <a:lstStyle/>
          <a:p>
            <a:pPr>
              <a:buFont typeface="Wingdings" panose="05000000000000000000" pitchFamily="2" charset="2"/>
            </a:pPr>
            <a:r>
              <a:rPr lang="zh-CN" altLang="en-US" sz="2800" b="1">
                <a:solidFill>
                  <a:srgbClr val="C00000"/>
                </a:solidFill>
                <a:latin typeface="隶书" charset="0"/>
                <a:ea typeface="楷体_GB2312" pitchFamily="49" charset="-122"/>
                <a:cs typeface="隶书" charset="0"/>
              </a:rPr>
              <a:t>第一，作者明言“前人之述备矣”，因此不必再去重复；</a:t>
            </a:r>
            <a:endParaRPr lang="zh-CN" altLang="en-US" sz="2800" b="1">
              <a:solidFill>
                <a:srgbClr val="C00000"/>
              </a:solidFill>
              <a:latin typeface="隶书" charset="0"/>
              <a:ea typeface="楷体_GB2312" pitchFamily="49" charset="-122"/>
              <a:cs typeface="隶书" charset="0"/>
            </a:endParaRPr>
          </a:p>
          <a:p>
            <a:pPr>
              <a:buFont typeface="Wingdings" panose="05000000000000000000" pitchFamily="2" charset="2"/>
            </a:pPr>
            <a:r>
              <a:rPr lang="zh-CN" altLang="en-US" sz="2800" b="1">
                <a:solidFill>
                  <a:srgbClr val="C00000"/>
                </a:solidFill>
                <a:latin typeface="隶书" charset="0"/>
                <a:ea typeface="楷体_GB2312" pitchFamily="49" charset="-122"/>
                <a:cs typeface="隶书" charset="0"/>
              </a:rPr>
              <a:t>第二，从全文看，作者写这篇文章的目的不在于介绍岳阳楼的建造经过和它的构造及景物，而在于借景抒情，引发出自己的观点。</a:t>
            </a:r>
            <a:endParaRPr lang="zh-CN" altLang="en-US" sz="2800" b="1">
              <a:solidFill>
                <a:srgbClr val="C00000"/>
              </a:solidFill>
              <a:latin typeface="隶书" charset="0"/>
              <a:ea typeface="楷体_GB2312" pitchFamily="49" charset="-122"/>
              <a:cs typeface="隶书" charset="0"/>
            </a:endParaRPr>
          </a:p>
          <a:p>
            <a:pPr>
              <a:buFont typeface="Wingdings" panose="05000000000000000000" pitchFamily="2" charset="2"/>
            </a:pPr>
            <a:endParaRPr lang="zh-CN" altLang="en-US" sz="2800" b="1">
              <a:solidFill>
                <a:srgbClr val="000000"/>
              </a:solidFill>
              <a:latin typeface="隶书" charset="0"/>
              <a:ea typeface="楷体_GB2312" pitchFamily="49" charset="-122"/>
              <a:cs typeface="隶书" charset="0"/>
            </a:endParaRPr>
          </a:p>
          <a:p>
            <a:pPr>
              <a:buFont typeface="Wingdings" panose="05000000000000000000" pitchFamily="2" charset="2"/>
            </a:pPr>
            <a:r>
              <a:rPr lang="zh-CN" altLang="en-US" sz="2800" b="1">
                <a:solidFill>
                  <a:srgbClr val="C00000"/>
                </a:solidFill>
                <a:latin typeface="隶书" charset="0"/>
                <a:ea typeface="楷体_GB2312" pitchFamily="49" charset="-122"/>
                <a:cs typeface="隶书" charset="0"/>
              </a:rPr>
              <a:t>“然则”一词，由写岳阳楼的地理形势转入写“迁客骚人”的“览物之情”。（过渡）</a:t>
            </a:r>
            <a:endParaRPr lang="zh-CN" altLang="en-US" sz="2800" b="1">
              <a:solidFill>
                <a:srgbClr val="C00000"/>
              </a:solidFill>
              <a:latin typeface="隶书" charset="0"/>
              <a:ea typeface="楷体_GB2312" pitchFamily="49" charset="-122"/>
              <a:cs typeface="隶书" charset="0"/>
            </a:endParaRPr>
          </a:p>
        </p:txBody>
      </p:sp>
      <p:sp>
        <p:nvSpPr>
          <p:cNvPr id="31748" name="文本框 29700"/>
          <p:cNvSpPr txBox="1"/>
          <p:nvPr/>
        </p:nvSpPr>
        <p:spPr>
          <a:xfrm>
            <a:off x="1776413" y="5891213"/>
            <a:ext cx="6059487" cy="583565"/>
          </a:xfrm>
          <a:prstGeom prst="rect">
            <a:avLst/>
          </a:prstGeom>
          <a:solidFill>
            <a:schemeClr val="bg1"/>
          </a:solidFill>
          <a:ln w="9525">
            <a:noFill/>
          </a:ln>
        </p:spPr>
        <p:txBody>
          <a:bodyPr anchor="t">
            <a:spAutoFit/>
          </a:bodyPr>
          <a:lstStyle/>
          <a:p>
            <a:r>
              <a:rPr lang="zh-CN" altLang="en-US" sz="3200" b="1">
                <a:solidFill>
                  <a:schemeClr val="accent1">
                    <a:lumMod val="75000"/>
                  </a:schemeClr>
                </a:solidFill>
                <a:latin typeface="隶书" charset="0"/>
                <a:ea typeface="隶书" charset="0"/>
              </a:rPr>
              <a:t>二、概述岳阳楼的胜景（描写）</a:t>
            </a:r>
            <a:endParaRPr lang="zh-CN" altLang="en-US" sz="3200" b="1">
              <a:solidFill>
                <a:schemeClr val="accent1">
                  <a:lumMod val="75000"/>
                </a:schemeClr>
              </a:solidFill>
              <a:latin typeface="隶书" charset="0"/>
              <a:ea typeface="隶书"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checkerboard(across)">
                                      <p:cBhvr>
                                        <p:cTn id="7" dur="500"/>
                                        <p:tgtEl>
                                          <p:spTgt spid="29699"/>
                                        </p:tgtEl>
                                      </p:cBhvr>
                                    </p:animEffect>
                                  </p:childTnLst>
                                  <p:subTnLst>
                                    <p:audio>
                                      <p:cMediaNode>
                                        <p:cTn display="0" masterRel="sameClick">
                                          <p:stCondLst>
                                            <p:cond evt="begin" delay="0">
                                              <p:tn val="5"/>
                                            </p:cond>
                                          </p:stCondLst>
                                          <p:endCondLst>
                                            <p:cond evt="onStopAudio" delay="0">
                                              <p:tgtEl>
                                                <p:sldTgt/>
                                              </p:tgtEl>
                                            </p:cond>
                                          </p:endCondLst>
                                        </p:cTn>
                                        <p:tgtEl>
                                          <p:sndTgt r:embed="rId10" name="type.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checkerboard(across)">
                                      <p:cBhvr>
                                        <p:cTn id="12" dur="500"/>
                                        <p:tgtEl>
                                          <p:spTgt spid="29700"/>
                                        </p:tgtEl>
                                      </p:cBhvr>
                                    </p:animEffect>
                                  </p:childTnLst>
                                  <p:subTnLst>
                                    <p:audio>
                                      <p:cMediaNode>
                                        <p:cTn display="0" masterRel="sameClick">
                                          <p:stCondLst>
                                            <p:cond evt="begin" delay="0">
                                              <p:tn val="10"/>
                                            </p:cond>
                                          </p:stCondLst>
                                          <p:endCondLst>
                                            <p:cond evt="onStopAudio" delay="0">
                                              <p:tgtEl>
                                                <p:sldTgt/>
                                              </p:tgtEl>
                                            </p:cond>
                                          </p:endCondLst>
                                        </p:cTn>
                                        <p:tgtEl>
                                          <p:sndTgt r:embed="rId10"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5123" name="文本框 5122"/>
          <p:cNvSpPr txBox="1"/>
          <p:nvPr/>
        </p:nvSpPr>
        <p:spPr>
          <a:xfrm>
            <a:off x="1022668" y="1183005"/>
            <a:ext cx="1198245" cy="5184775"/>
          </a:xfrm>
          <a:prstGeom prst="rect">
            <a:avLst/>
          </a:prstGeom>
          <a:noFill/>
          <a:ln w="9525">
            <a:noFill/>
          </a:ln>
        </p:spPr>
        <p:txBody>
          <a:bodyPr vert="eaVert" anchor="t">
            <a:spAutoFit/>
          </a:bodyPr>
          <a:lstStyle/>
          <a:p>
            <a:pPr>
              <a:spcBef>
                <a:spcPct val="50000"/>
              </a:spcBef>
            </a:pPr>
            <a:r>
              <a:rPr lang="zh-CN" altLang="en-US" sz="6600" b="1">
                <a:solidFill>
                  <a:schemeClr val="accent1">
                    <a:lumMod val="75000"/>
                  </a:schemeClr>
                </a:solidFill>
                <a:latin typeface="隶书" charset="0"/>
                <a:ea typeface="隶书" charset="0"/>
              </a:rPr>
              <a:t>江南三大名楼</a:t>
            </a:r>
            <a:endParaRPr lang="zh-CN" altLang="en-US" sz="6600" b="1">
              <a:solidFill>
                <a:schemeClr val="accent1">
                  <a:lumMod val="75000"/>
                </a:schemeClr>
              </a:solidFill>
              <a:latin typeface="隶书" charset="0"/>
              <a:ea typeface="隶书" charset="0"/>
            </a:endParaRPr>
          </a:p>
        </p:txBody>
      </p:sp>
      <p:sp>
        <p:nvSpPr>
          <p:cNvPr id="5124" name="文本框 5123"/>
          <p:cNvSpPr txBox="1"/>
          <p:nvPr>
            <p:custDataLst>
              <p:tags r:id="rId6"/>
            </p:custDataLst>
          </p:nvPr>
        </p:nvSpPr>
        <p:spPr>
          <a:xfrm>
            <a:off x="3627755" y="1844675"/>
            <a:ext cx="1106170" cy="3743325"/>
          </a:xfrm>
          <a:prstGeom prst="rect">
            <a:avLst/>
          </a:prstGeom>
          <a:noFill/>
          <a:ln w="9525">
            <a:noFill/>
          </a:ln>
        </p:spPr>
        <p:txBody>
          <a:bodyPr vert="eaVert" anchor="t">
            <a:spAutoFit/>
          </a:bodyPr>
          <a:lstStyle/>
          <a:p>
            <a:pPr>
              <a:spcBef>
                <a:spcPct val="50000"/>
              </a:spcBef>
            </a:pPr>
            <a:r>
              <a:rPr lang="zh-CN" altLang="en-US" sz="6000" b="1">
                <a:solidFill>
                  <a:schemeClr val="dk1"/>
                </a:solidFill>
                <a:latin typeface="隶书" charset="0"/>
                <a:ea typeface="宋体" panose="02010600030101010101" pitchFamily="2" charset="-122"/>
                <a:cs typeface="隶书" charset="0"/>
              </a:rPr>
              <a:t>黄 鹤 楼</a:t>
            </a:r>
            <a:endParaRPr lang="zh-CN" altLang="en-US" sz="6000" b="1">
              <a:solidFill>
                <a:schemeClr val="dk1"/>
              </a:solidFill>
              <a:latin typeface="隶书" charset="0"/>
              <a:ea typeface="宋体" panose="02010600030101010101" pitchFamily="2" charset="-122"/>
              <a:cs typeface="隶书" charset="0"/>
            </a:endParaRPr>
          </a:p>
        </p:txBody>
      </p:sp>
      <p:sp>
        <p:nvSpPr>
          <p:cNvPr id="5125" name="文本框 5124"/>
          <p:cNvSpPr txBox="1"/>
          <p:nvPr>
            <p:custDataLst>
              <p:tags r:id="rId7"/>
            </p:custDataLst>
          </p:nvPr>
        </p:nvSpPr>
        <p:spPr>
          <a:xfrm>
            <a:off x="2221230" y="1844675"/>
            <a:ext cx="1106170" cy="3168650"/>
          </a:xfrm>
          <a:prstGeom prst="rect">
            <a:avLst/>
          </a:prstGeom>
          <a:noFill/>
          <a:ln w="9525">
            <a:noFill/>
          </a:ln>
        </p:spPr>
        <p:txBody>
          <a:bodyPr vert="eaVert" anchor="t">
            <a:spAutoFit/>
          </a:bodyPr>
          <a:lstStyle/>
          <a:p>
            <a:pPr>
              <a:spcBef>
                <a:spcPct val="50000"/>
              </a:spcBef>
            </a:pPr>
            <a:r>
              <a:rPr lang="zh-CN" altLang="en-US" sz="6000" b="1">
                <a:solidFill>
                  <a:schemeClr val="dk1"/>
                </a:solidFill>
                <a:latin typeface="隶书" charset="0"/>
                <a:ea typeface="宋体" panose="02010600030101010101" pitchFamily="2" charset="-122"/>
                <a:cs typeface="隶书" charset="0"/>
              </a:rPr>
              <a:t>滕 王 阁</a:t>
            </a:r>
            <a:endParaRPr lang="zh-CN" altLang="en-US" sz="6000" b="1">
              <a:solidFill>
                <a:schemeClr val="dk1"/>
              </a:solidFill>
              <a:latin typeface="隶书" charset="0"/>
              <a:ea typeface="宋体" panose="02010600030101010101" pitchFamily="2" charset="-122"/>
              <a:cs typeface="隶书" charset="0"/>
            </a:endParaRPr>
          </a:p>
        </p:txBody>
      </p:sp>
      <p:sp>
        <p:nvSpPr>
          <p:cNvPr id="5126" name="文本框 5125"/>
          <p:cNvSpPr txBox="1"/>
          <p:nvPr>
            <p:custDataLst>
              <p:tags r:id="rId8"/>
            </p:custDataLst>
          </p:nvPr>
        </p:nvSpPr>
        <p:spPr>
          <a:xfrm>
            <a:off x="4996180" y="1844675"/>
            <a:ext cx="1106170" cy="2951163"/>
          </a:xfrm>
          <a:prstGeom prst="rect">
            <a:avLst/>
          </a:prstGeom>
          <a:noFill/>
          <a:ln w="9525">
            <a:noFill/>
          </a:ln>
        </p:spPr>
        <p:txBody>
          <a:bodyPr vert="eaVert" anchor="t">
            <a:spAutoFit/>
          </a:bodyPr>
          <a:lstStyle/>
          <a:p>
            <a:pPr>
              <a:spcBef>
                <a:spcPct val="50000"/>
              </a:spcBef>
            </a:pPr>
            <a:r>
              <a:rPr lang="zh-CN" altLang="en-US" sz="6000" b="1">
                <a:solidFill>
                  <a:schemeClr val="dk1"/>
                </a:solidFill>
                <a:latin typeface="隶书" charset="0"/>
                <a:ea typeface="宋体" panose="02010600030101010101" pitchFamily="2" charset="-122"/>
                <a:cs typeface="隶书" charset="0"/>
              </a:rPr>
              <a:t>岳 阳 楼</a:t>
            </a:r>
            <a:endParaRPr lang="zh-CN" altLang="en-US" sz="6000" b="1">
              <a:solidFill>
                <a:schemeClr val="dk1"/>
              </a:solidFill>
              <a:latin typeface="隶书" charset="0"/>
              <a:ea typeface="宋体" panose="02010600030101010101" pitchFamily="2" charset="-122"/>
              <a:cs typeface="隶书"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125"/>
                                        </p:tgtEl>
                                        <p:attrNameLst>
                                          <p:attrName>style.visibility</p:attrName>
                                        </p:attrNameLst>
                                      </p:cBhvr>
                                      <p:to>
                                        <p:strVal val="visible"/>
                                      </p:to>
                                    </p:set>
                                    <p:anim calcmode="lin" valueType="num">
                                      <p:cBhvr>
                                        <p:cTn id="7" dur="500" fill="hold"/>
                                        <p:tgtEl>
                                          <p:spTgt spid="51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125"/>
                                        </p:tgtEl>
                                        <p:attrNameLst>
                                          <p:attrName>ppt_y</p:attrName>
                                        </p:attrNameLst>
                                      </p:cBhvr>
                                      <p:tavLst>
                                        <p:tav tm="0">
                                          <p:val>
                                            <p:strVal val="#ppt_y"/>
                                          </p:val>
                                        </p:tav>
                                        <p:tav tm="100000">
                                          <p:val>
                                            <p:strVal val="#ppt_y"/>
                                          </p:val>
                                        </p:tav>
                                      </p:tavLst>
                                    </p:anim>
                                    <p:anim calcmode="lin" valueType="num">
                                      <p:cBhvr>
                                        <p:cTn id="9" dur="500" fill="hold"/>
                                        <p:tgtEl>
                                          <p:spTgt spid="51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1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125"/>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5124"/>
                                        </p:tgtEl>
                                        <p:attrNameLst>
                                          <p:attrName>style.visibility</p:attrName>
                                        </p:attrNameLst>
                                      </p:cBhvr>
                                      <p:to>
                                        <p:strVal val="visible"/>
                                      </p:to>
                                    </p:set>
                                    <p:anim calcmode="lin" valueType="num">
                                      <p:cBhvr>
                                        <p:cTn id="16" dur="500" fill="hold"/>
                                        <p:tgtEl>
                                          <p:spTgt spid="512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124"/>
                                        </p:tgtEl>
                                        <p:attrNameLst>
                                          <p:attrName>ppt_y</p:attrName>
                                        </p:attrNameLst>
                                      </p:cBhvr>
                                      <p:tavLst>
                                        <p:tav tm="0">
                                          <p:val>
                                            <p:strVal val="#ppt_y"/>
                                          </p:val>
                                        </p:tav>
                                        <p:tav tm="100000">
                                          <p:val>
                                            <p:strVal val="#ppt_y"/>
                                          </p:val>
                                        </p:tav>
                                      </p:tavLst>
                                    </p:anim>
                                    <p:anim calcmode="lin" valueType="num">
                                      <p:cBhvr>
                                        <p:cTn id="18" dur="500" fill="hold"/>
                                        <p:tgtEl>
                                          <p:spTgt spid="512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12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12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5126"/>
                                        </p:tgtEl>
                                        <p:attrNameLst>
                                          <p:attrName>style.visibility</p:attrName>
                                        </p:attrNameLst>
                                      </p:cBhvr>
                                      <p:to>
                                        <p:strVal val="visible"/>
                                      </p:to>
                                    </p:set>
                                    <p:anim calcmode="lin" valueType="num">
                                      <p:cBhvr>
                                        <p:cTn id="25" dur="500" fill="hold"/>
                                        <p:tgtEl>
                                          <p:spTgt spid="512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126"/>
                                        </p:tgtEl>
                                        <p:attrNameLst>
                                          <p:attrName>ppt_y</p:attrName>
                                        </p:attrNameLst>
                                      </p:cBhvr>
                                      <p:tavLst>
                                        <p:tav tm="0">
                                          <p:val>
                                            <p:strVal val="#ppt_y"/>
                                          </p:val>
                                        </p:tav>
                                        <p:tav tm="100000">
                                          <p:val>
                                            <p:strVal val="#ppt_y"/>
                                          </p:val>
                                        </p:tav>
                                      </p:tavLst>
                                    </p:anim>
                                    <p:anim calcmode="lin" valueType="num">
                                      <p:cBhvr>
                                        <p:cTn id="27" dur="500" fill="hold"/>
                                        <p:tgtEl>
                                          <p:spTgt spid="512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12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5" grpId="0"/>
      <p:bldP spid="512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2769" name="文本占位符 30721"/>
          <p:cNvSpPr>
            <a:spLocks noGrp="1"/>
          </p:cNvSpPr>
          <p:nvPr>
            <p:ph idx="4294967295"/>
          </p:nvPr>
        </p:nvSpPr>
        <p:spPr>
          <a:xfrm>
            <a:off x="92075" y="228600"/>
            <a:ext cx="9051925" cy="3048000"/>
          </a:xfrm>
        </p:spPr>
        <p:txBody>
          <a:bodyPr vert="horz" lIns="101600" tIns="0" rIns="82550" bIns="0" rtlCol="0" anchor="t">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lnSpc>
                <a:spcPct val="175000"/>
              </a:lnSpc>
              <a:buClrTx/>
              <a:buSzTx/>
            </a:pPr>
            <a:r>
              <a:rPr sz="3200" b="1">
                <a:solidFill>
                  <a:srgbClr val="000000"/>
                </a:solidFill>
                <a:latin typeface="隶书" charset="0"/>
                <a:ea typeface="黑体" pitchFamily="2" charset="-122"/>
                <a:cs typeface="隶书" charset="0"/>
                <a:sym typeface="+mn-ea"/>
              </a:rPr>
              <a:t>若夫 淫(yín)雨 霏霏(fēi)，连月不开；阴风怒号，浊浪排空；日星隐曜(yào)，山岳潜形；商旅不行，樯(qiáng)倾楫(jí)摧；薄(bó)暮冥冥(míng)，虎啸猿啼。</a:t>
            </a:r>
            <a:endParaRPr sz="3200" b="1">
              <a:solidFill>
                <a:srgbClr val="000000"/>
              </a:solidFill>
              <a:latin typeface="隶书" charset="0"/>
              <a:ea typeface="黑体" pitchFamily="2" charset="-122"/>
              <a:cs typeface="隶书" charset="0"/>
              <a:sym typeface="+mn-ea"/>
            </a:endParaRPr>
          </a:p>
        </p:txBody>
      </p:sp>
      <p:sp>
        <p:nvSpPr>
          <p:cNvPr id="30723" name="矩形 30722"/>
          <p:cNvSpPr/>
          <p:nvPr/>
        </p:nvSpPr>
        <p:spPr>
          <a:xfrm>
            <a:off x="92075" y="4171950"/>
            <a:ext cx="9051925" cy="2362200"/>
          </a:xfrm>
          <a:prstGeom prst="rect">
            <a:avLst/>
          </a:prstGeom>
          <a:noFill/>
          <a:ln w="9525">
            <a:noFill/>
          </a:ln>
        </p:spPr>
        <p:txBody>
          <a:bodyPr anchor="t"/>
          <a:lstStyle/>
          <a:p>
            <a:pPr marL="186055" indent="-186055">
              <a:lnSpc>
                <a:spcPct val="150000"/>
              </a:lnSpc>
              <a:spcBef>
                <a:spcPct val="0"/>
              </a:spcBef>
              <a:buFontTx/>
              <a:buChar char="•"/>
            </a:pPr>
            <a:r>
              <a:rPr lang="zh-CN" altLang="en-US" sz="2400" b="1">
                <a:solidFill>
                  <a:srgbClr val="C00000"/>
                </a:solidFill>
                <a:latin typeface="隶书" charset="0"/>
                <a:ea typeface="黑体" pitchFamily="2" charset="-122"/>
                <a:cs typeface="隶书" charset="0"/>
              </a:rPr>
              <a:t>像那阴雨连绵，接连几个月不放晴，阴冷的风像发怒一样的吼叫，浑浊的浪冲向天空，太阳和星辰都隐藏起了光辉，山岳也隐没了形体；商人旅客不能前行，桅杆倒下，船桨断折；傍晚天色更加昏暗，老虎</a:t>
            </a:r>
            <a:r>
              <a:rPr lang="en-US" altLang="zh-CN" sz="2400" b="1">
                <a:solidFill>
                  <a:srgbClr val="C00000"/>
                </a:solidFill>
                <a:latin typeface="隶书" charset="0"/>
                <a:ea typeface="黑体" pitchFamily="2" charset="-122"/>
                <a:cs typeface="隶书" charset="0"/>
              </a:rPr>
              <a:t>(</a:t>
            </a:r>
            <a:r>
              <a:rPr lang="zh-CN" altLang="en-US" sz="2400" b="1">
                <a:solidFill>
                  <a:srgbClr val="C00000"/>
                </a:solidFill>
                <a:latin typeface="隶书" charset="0"/>
                <a:ea typeface="黑体" pitchFamily="2" charset="-122"/>
                <a:cs typeface="隶书" charset="0"/>
              </a:rPr>
              <a:t>在</a:t>
            </a:r>
            <a:r>
              <a:rPr lang="en-US" altLang="zh-CN" sz="2400" b="1">
                <a:solidFill>
                  <a:srgbClr val="C00000"/>
                </a:solidFill>
                <a:latin typeface="隶书" charset="0"/>
                <a:ea typeface="黑体" pitchFamily="2" charset="-122"/>
                <a:cs typeface="隶书" charset="0"/>
              </a:rPr>
              <a:t>)</a:t>
            </a:r>
            <a:r>
              <a:rPr lang="zh-CN" altLang="en-US" sz="2400" b="1">
                <a:solidFill>
                  <a:srgbClr val="C00000"/>
                </a:solidFill>
                <a:latin typeface="隶书" charset="0"/>
                <a:ea typeface="黑体" pitchFamily="2" charset="-122"/>
                <a:cs typeface="隶书" charset="0"/>
              </a:rPr>
              <a:t>长啸，猿猴（在）哀啼。</a:t>
            </a:r>
            <a:endParaRPr lang="zh-CN" altLang="en-US" sz="2400" b="1">
              <a:solidFill>
                <a:srgbClr val="C00000"/>
              </a:solidFill>
              <a:latin typeface="隶书" charset="0"/>
              <a:ea typeface="黑体" pitchFamily="2" charset="-122"/>
              <a:cs typeface="隶书" charset="0"/>
            </a:endParaRPr>
          </a:p>
        </p:txBody>
      </p:sp>
      <p:sp>
        <p:nvSpPr>
          <p:cNvPr id="30724" name="文本框 30723"/>
          <p:cNvSpPr txBox="1"/>
          <p:nvPr/>
        </p:nvSpPr>
        <p:spPr>
          <a:xfrm>
            <a:off x="190500" y="1066800"/>
            <a:ext cx="114617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像那</a:t>
            </a:r>
            <a:endParaRPr lang="zh-CN" altLang="en-US" sz="3200" b="1">
              <a:solidFill>
                <a:srgbClr val="000000"/>
              </a:solidFill>
              <a:latin typeface="隶书" charset="0"/>
              <a:ea typeface="隶书" charset="0"/>
            </a:endParaRPr>
          </a:p>
        </p:txBody>
      </p:sp>
      <p:sp>
        <p:nvSpPr>
          <p:cNvPr id="30725" name="文本框 30724"/>
          <p:cNvSpPr txBox="1"/>
          <p:nvPr/>
        </p:nvSpPr>
        <p:spPr>
          <a:xfrm>
            <a:off x="1336675" y="1006475"/>
            <a:ext cx="1939925" cy="583565"/>
          </a:xfrm>
          <a:prstGeom prst="rect">
            <a:avLst/>
          </a:prstGeom>
          <a:noFill/>
          <a:ln w="9525">
            <a:noFill/>
          </a:ln>
        </p:spPr>
        <p:txBody>
          <a:bodyPr anchor="t">
            <a:spAutoFit/>
          </a:bodyPr>
          <a:lstStyle/>
          <a:p>
            <a:r>
              <a:rPr lang="zh-CN" altLang="en-US" sz="3200" b="1">
                <a:solidFill>
                  <a:schemeClr val="accent1">
                    <a:lumMod val="75000"/>
                  </a:schemeClr>
                </a:solidFill>
                <a:latin typeface="隶书" charset="0"/>
                <a:ea typeface="隶书" charset="0"/>
              </a:rPr>
              <a:t>连绵的雨</a:t>
            </a:r>
            <a:endParaRPr lang="zh-CN" altLang="en-US" sz="3200" b="1">
              <a:solidFill>
                <a:schemeClr val="accent1">
                  <a:lumMod val="75000"/>
                </a:schemeClr>
              </a:solidFill>
              <a:latin typeface="隶书" charset="0"/>
              <a:ea typeface="隶书" charset="0"/>
            </a:endParaRPr>
          </a:p>
        </p:txBody>
      </p:sp>
      <p:sp>
        <p:nvSpPr>
          <p:cNvPr id="30726" name="文本框 30725"/>
          <p:cNvSpPr txBox="1"/>
          <p:nvPr/>
        </p:nvSpPr>
        <p:spPr>
          <a:xfrm>
            <a:off x="3276600" y="1020763"/>
            <a:ext cx="20574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雨雪繁密</a:t>
            </a:r>
            <a:endParaRPr lang="zh-CN" altLang="en-US" sz="3200" b="1">
              <a:solidFill>
                <a:srgbClr val="000000"/>
              </a:solidFill>
              <a:latin typeface="隶书" charset="0"/>
              <a:ea typeface="隶书" charset="0"/>
            </a:endParaRPr>
          </a:p>
        </p:txBody>
      </p:sp>
      <p:sp>
        <p:nvSpPr>
          <p:cNvPr id="30727" name="文本框 30726"/>
          <p:cNvSpPr txBox="1"/>
          <p:nvPr/>
        </p:nvSpPr>
        <p:spPr>
          <a:xfrm>
            <a:off x="6400800" y="1006475"/>
            <a:ext cx="27432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解除，放晴</a:t>
            </a:r>
            <a:endParaRPr lang="zh-CN" altLang="en-US" sz="3200" b="1">
              <a:solidFill>
                <a:srgbClr val="000000"/>
              </a:solidFill>
              <a:latin typeface="隶书" charset="0"/>
              <a:ea typeface="隶书" charset="0"/>
            </a:endParaRPr>
          </a:p>
        </p:txBody>
      </p:sp>
      <p:sp>
        <p:nvSpPr>
          <p:cNvPr id="30728" name="文本框 30727"/>
          <p:cNvSpPr txBox="1"/>
          <p:nvPr/>
        </p:nvSpPr>
        <p:spPr>
          <a:xfrm>
            <a:off x="1617663" y="1782763"/>
            <a:ext cx="193992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冲向天空</a:t>
            </a:r>
            <a:endParaRPr lang="zh-CN" altLang="en-US" sz="3200" b="1">
              <a:solidFill>
                <a:srgbClr val="000000"/>
              </a:solidFill>
              <a:latin typeface="隶书" charset="0"/>
              <a:ea typeface="隶书" charset="0"/>
            </a:endParaRPr>
          </a:p>
        </p:txBody>
      </p:sp>
      <p:sp>
        <p:nvSpPr>
          <p:cNvPr id="30729" name="文本框 30728"/>
          <p:cNvSpPr txBox="1"/>
          <p:nvPr/>
        </p:nvSpPr>
        <p:spPr>
          <a:xfrm>
            <a:off x="4762500" y="1782763"/>
            <a:ext cx="11430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光辉</a:t>
            </a:r>
            <a:endParaRPr lang="zh-CN" altLang="en-US" sz="3200" b="1">
              <a:solidFill>
                <a:srgbClr val="000000"/>
              </a:solidFill>
              <a:latin typeface="隶书" charset="0"/>
              <a:ea typeface="隶书" charset="0"/>
            </a:endParaRPr>
          </a:p>
        </p:txBody>
      </p:sp>
      <p:sp>
        <p:nvSpPr>
          <p:cNvPr id="30730" name="文本框 30729"/>
          <p:cNvSpPr txBox="1"/>
          <p:nvPr/>
        </p:nvSpPr>
        <p:spPr>
          <a:xfrm>
            <a:off x="5803265" y="2813368"/>
            <a:ext cx="31242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迫近（日～西山）</a:t>
            </a:r>
            <a:endParaRPr lang="zh-CN" altLang="en-US" sz="3200" b="1">
              <a:solidFill>
                <a:srgbClr val="000000"/>
              </a:solidFill>
              <a:latin typeface="隶书" charset="0"/>
              <a:ea typeface="隶书" charset="0"/>
            </a:endParaRP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childTnLst>
                                  <p:subTnLst>
                                    <p:set>
                                      <p:cBhvr override="childStyle">
                                        <p:cTn dur="indefinite" fill="hold" display="0" masterRel="nextClick" afterEffect="1"/>
                                        <p:tgtEl>
                                          <p:spTgt spid="30724"/>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5"/>
                                        </p:tgtEl>
                                        <p:attrNameLst>
                                          <p:attrName>style.visibility</p:attrName>
                                        </p:attrNameLst>
                                      </p:cBhvr>
                                      <p:to>
                                        <p:strVal val="visible"/>
                                      </p:to>
                                    </p:set>
                                  </p:childTnLst>
                                  <p:subTnLst>
                                    <p:set>
                                      <p:cBhvr override="childStyle">
                                        <p:cTn dur="indefinite" fill="hold" display="0" masterRel="nextClick" afterEffect="1"/>
                                        <p:tgtEl>
                                          <p:spTgt spid="30725"/>
                                        </p:tgtEl>
                                        <p:attrNameLst>
                                          <p:attrName>style.visibility</p:attrName>
                                        </p:attrNameLst>
                                      </p:cBhvr>
                                      <p:to>
                                        <p:strVal val="hidden"/>
                                      </p:to>
                                    </p:set>
                                  </p:sub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6"/>
                                        </p:tgtEl>
                                        <p:attrNameLst>
                                          <p:attrName>style.visibility</p:attrName>
                                        </p:attrNameLst>
                                      </p:cBhvr>
                                      <p:to>
                                        <p:strVal val="visible"/>
                                      </p:to>
                                    </p:set>
                                  </p:childTnLst>
                                  <p:subTnLst>
                                    <p:set>
                                      <p:cBhvr override="childStyle">
                                        <p:cTn dur="indefinite" fill="hold" display="0" masterRel="nextClick" afterEffect="1"/>
                                        <p:tgtEl>
                                          <p:spTgt spid="30726"/>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7"/>
                                        </p:tgtEl>
                                        <p:attrNameLst>
                                          <p:attrName>style.visibility</p:attrName>
                                        </p:attrNameLst>
                                      </p:cBhvr>
                                      <p:to>
                                        <p:strVal val="visible"/>
                                      </p:to>
                                    </p:set>
                                  </p:childTnLst>
                                  <p:subTnLst>
                                    <p:set>
                                      <p:cBhvr override="childStyle">
                                        <p:cTn dur="indefinite" fill="hold" display="0" masterRel="nextClick" afterEffect="1"/>
                                        <p:tgtEl>
                                          <p:spTgt spid="30727"/>
                                        </p:tgtEl>
                                        <p:attrNameLst>
                                          <p:attrName>style.visibility</p:attrName>
                                        </p:attrNameLst>
                                      </p:cBhvr>
                                      <p:to>
                                        <p:strVal val="hidden"/>
                                      </p:to>
                                    </p:set>
                                  </p:sub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28"/>
                                        </p:tgtEl>
                                        <p:attrNameLst>
                                          <p:attrName>style.visibility</p:attrName>
                                        </p:attrNameLst>
                                      </p:cBhvr>
                                      <p:to>
                                        <p:strVal val="visible"/>
                                      </p:to>
                                    </p:set>
                                  </p:childTnLst>
                                  <p:subTnLst>
                                    <p:set>
                                      <p:cBhvr override="childStyle">
                                        <p:cTn dur="indefinite" fill="hold" display="0" masterRel="nextClick" afterEffect="1"/>
                                        <p:tgtEl>
                                          <p:spTgt spid="30728"/>
                                        </p:tgtEl>
                                        <p:attrNameLst>
                                          <p:attrName>style.visibility</p:attrName>
                                        </p:attrNameLst>
                                      </p:cBhvr>
                                      <p:to>
                                        <p:strVal val="hidden"/>
                                      </p:to>
                                    </p:set>
                                  </p:sub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29"/>
                                        </p:tgtEl>
                                        <p:attrNameLst>
                                          <p:attrName>style.visibility</p:attrName>
                                        </p:attrNameLst>
                                      </p:cBhvr>
                                      <p:to>
                                        <p:strVal val="visible"/>
                                      </p:to>
                                    </p:set>
                                  </p:childTnLst>
                                  <p:subTnLst>
                                    <p:set>
                                      <p:cBhvr override="childStyle">
                                        <p:cTn dur="indefinite" fill="hold" display="0" masterRel="nextClick" afterEffect="1"/>
                                        <p:tgtEl>
                                          <p:spTgt spid="30729"/>
                                        </p:tgtEl>
                                        <p:attrNameLst>
                                          <p:attrName>style.visibility</p:attrName>
                                        </p:attrNameLst>
                                      </p:cBhvr>
                                      <p:to>
                                        <p:strVal val="hidden"/>
                                      </p:to>
                                    </p:set>
                                  </p:sub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730"/>
                                        </p:tgtEl>
                                        <p:attrNameLst>
                                          <p:attrName>style.visibility</p:attrName>
                                        </p:attrNameLst>
                                      </p:cBhvr>
                                      <p:to>
                                        <p:strVal val="visible"/>
                                      </p:to>
                                    </p:set>
                                  </p:childTnLst>
                                  <p:subTnLst>
                                    <p:set>
                                      <p:cBhvr override="childStyle">
                                        <p:cTn dur="indefinite" fill="hold" display="0" masterRel="nextClick" afterEffect="1"/>
                                        <p:tgtEl>
                                          <p:spTgt spid="30730"/>
                                        </p:tgtEl>
                                        <p:attrNameLst>
                                          <p:attrName>style.visibility</p:attrName>
                                        </p:attrNameLst>
                                      </p:cBhvr>
                                      <p:to>
                                        <p:strVal val="hidden"/>
                                      </p:to>
                                    </p:set>
                                  </p:sub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723"/>
                                        </p:tgtEl>
                                        <p:attrNameLst>
                                          <p:attrName>style.visibility</p:attrName>
                                        </p:attrNameLst>
                                      </p:cBhvr>
                                      <p:to>
                                        <p:strVal val="visible"/>
                                      </p:to>
                                    </p:set>
                                  </p:childTnLst>
                                  <p:subTnLst>
                                    <p:set>
                                      <p:cBhvr override="childStyle">
                                        <p:cTn dur="indefinite" fill="hold" display="0" masterRel="nextClick" afterEffect="1"/>
                                        <p:tgtEl>
                                          <p:spTgt spid="30723"/>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afterGroup">
                            <p:stCondLst>
                              <p:cond delay="0"/>
                            </p:stCondLst>
                            <p:childTnLst>
                              <p:par>
                                <p:cTn id="37" presetID="29" presetClass="entr" presetSubtype="0" fill="hold" grpId="1" nodeType="clickEffect">
                                  <p:stCondLst>
                                    <p:cond delay="0"/>
                                  </p:stCondLst>
                                  <p:childTnLst>
                                    <p:set>
                                      <p:cBhvr>
                                        <p:cTn id="38" dur="1" fill="hold">
                                          <p:stCondLst>
                                            <p:cond delay="0"/>
                                          </p:stCondLst>
                                        </p:cTn>
                                        <p:tgtEl>
                                          <p:spTgt spid="30723"/>
                                        </p:tgtEl>
                                        <p:attrNameLst>
                                          <p:attrName>style.visibility</p:attrName>
                                        </p:attrNameLst>
                                      </p:cBhvr>
                                      <p:to>
                                        <p:strVal val="visible"/>
                                      </p:to>
                                    </p:set>
                                    <p:anim calcmode="lin" valueType="num">
                                      <p:cBhvr>
                                        <p:cTn id="39" dur="1000" fill="hold"/>
                                        <p:tgtEl>
                                          <p:spTgt spid="30723"/>
                                        </p:tgtEl>
                                        <p:attrNameLst>
                                          <p:attrName>ppt_x</p:attrName>
                                        </p:attrNameLst>
                                      </p:cBhvr>
                                      <p:tavLst>
                                        <p:tav tm="0">
                                          <p:val>
                                            <p:strVal val="#ppt_x-.2"/>
                                          </p:val>
                                        </p:tav>
                                        <p:tav tm="100000">
                                          <p:val>
                                            <p:strVal val="#ppt_x"/>
                                          </p:val>
                                        </p:tav>
                                      </p:tavLst>
                                    </p:anim>
                                    <p:anim calcmode="lin" valueType="num">
                                      <p:cBhvr>
                                        <p:cTn id="40" dur="1000" fill="hold"/>
                                        <p:tgtEl>
                                          <p:spTgt spid="30723"/>
                                        </p:tgtEl>
                                        <p:attrNameLst>
                                          <p:attrName>ppt_y</p:attrName>
                                        </p:attrNameLst>
                                      </p:cBhvr>
                                      <p:tavLst>
                                        <p:tav tm="0">
                                          <p:val>
                                            <p:strVal val="#ppt_y"/>
                                          </p:val>
                                        </p:tav>
                                        <p:tav tm="100000">
                                          <p:val>
                                            <p:strVal val="#ppt_y"/>
                                          </p:val>
                                        </p:tav>
                                      </p:tavLst>
                                    </p:anim>
                                    <p:animEffect transition="in" filter="wipe(right)" prLst="gradientSize: 0.1">
                                      <p:cBhvr>
                                        <p:cTn id="41" dur="10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3" grpId="1"/>
      <p:bldP spid="30724" grpId="0"/>
      <p:bldP spid="30725" grpId="0"/>
      <p:bldP spid="30726" grpId="0"/>
      <p:bldP spid="30727" grpId="0"/>
      <p:bldP spid="30728" grpId="0"/>
      <p:bldP spid="30729" grpId="0"/>
      <p:bldP spid="3073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3793" name="文本占位符 31745"/>
          <p:cNvSpPr>
            <a:spLocks noGrp="1"/>
          </p:cNvSpPr>
          <p:nvPr>
            <p:ph idx="4294967295"/>
          </p:nvPr>
        </p:nvSpPr>
        <p:spPr>
          <a:xfrm>
            <a:off x="112713" y="342900"/>
            <a:ext cx="8534400" cy="2057400"/>
          </a:xfrm>
        </p:spPr>
        <p:txBody>
          <a:bodyPr vert="horz"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l">
              <a:lnSpc>
                <a:spcPct val="175000"/>
              </a:lnSpc>
              <a:buClrTx/>
              <a:buSzTx/>
              <a:buNone/>
            </a:pPr>
            <a:r>
              <a:rPr sz="3600" b="1">
                <a:solidFill>
                  <a:schemeClr val="accent1">
                    <a:lumMod val="75000"/>
                  </a:schemeClr>
                </a:solidFill>
                <a:latin typeface="隶书" charset="0"/>
                <a:ea typeface="黑体" pitchFamily="2" charset="-122"/>
                <a:cs typeface="隶书" charset="0"/>
                <a:sym typeface="+mn-ea"/>
              </a:rPr>
              <a:t>登斯楼也，则有去 国怀乡，忧谗畏讥，满目萧然，感极而悲者矣。</a:t>
            </a:r>
            <a:endParaRPr sz="3600" b="1">
              <a:solidFill>
                <a:schemeClr val="accent1">
                  <a:lumMod val="75000"/>
                </a:schemeClr>
              </a:solidFill>
              <a:latin typeface="隶书" charset="0"/>
              <a:ea typeface="黑体" pitchFamily="2" charset="-122"/>
              <a:cs typeface="隶书" charset="0"/>
              <a:sym typeface="+mn-ea"/>
            </a:endParaRPr>
          </a:p>
        </p:txBody>
      </p:sp>
      <p:sp>
        <p:nvSpPr>
          <p:cNvPr id="31747" name="矩形 31746"/>
          <p:cNvSpPr/>
          <p:nvPr/>
        </p:nvSpPr>
        <p:spPr>
          <a:xfrm>
            <a:off x="142875" y="2979738"/>
            <a:ext cx="8909050" cy="2836862"/>
          </a:xfrm>
          <a:prstGeom prst="rect">
            <a:avLst/>
          </a:prstGeom>
          <a:noFill/>
          <a:ln w="9525">
            <a:noFill/>
          </a:ln>
        </p:spPr>
        <p:txBody>
          <a:bodyPr anchor="t"/>
          <a:lstStyle/>
          <a:p>
            <a:pPr>
              <a:lnSpc>
                <a:spcPct val="150000"/>
              </a:lnSpc>
              <a:spcBef>
                <a:spcPct val="0"/>
              </a:spcBef>
              <a:buFontTx/>
            </a:pPr>
            <a:r>
              <a:rPr lang="zh-CN" altLang="en-US" sz="2800" b="1">
                <a:solidFill>
                  <a:srgbClr val="000000"/>
                </a:solidFill>
                <a:latin typeface="隶书" charset="0"/>
                <a:ea typeface="隶书" charset="0"/>
              </a:rPr>
              <a:t>（这时）登上这座楼啊，就会产生离开国都（被贬出朝廷），怀念家乡，担心别人说自己坏话，害怕别人讥讽自己的情感，（会觉得）满眼是萧条景象，感慨到极点而悲伤了啊。</a:t>
            </a:r>
            <a:endParaRPr lang="zh-CN" altLang="en-US" sz="2800" b="1">
              <a:solidFill>
                <a:srgbClr val="000000"/>
              </a:solidFill>
              <a:latin typeface="隶书" charset="0"/>
              <a:ea typeface="隶书" charset="0"/>
            </a:endParaRPr>
          </a:p>
          <a:p>
            <a:pPr marL="186055" indent="-186055">
              <a:spcBef>
                <a:spcPct val="20000"/>
              </a:spcBef>
            </a:pPr>
            <a:endParaRPr lang="zh-CN" altLang="en-US" sz="2800" b="1">
              <a:solidFill>
                <a:srgbClr val="000000"/>
              </a:solidFill>
              <a:latin typeface="隶书" charset="0"/>
              <a:ea typeface="隶书" charset="0"/>
            </a:endParaRPr>
          </a:p>
        </p:txBody>
      </p:sp>
      <p:sp>
        <p:nvSpPr>
          <p:cNvPr id="31748" name="文本框 31747"/>
          <p:cNvSpPr txBox="1"/>
          <p:nvPr/>
        </p:nvSpPr>
        <p:spPr>
          <a:xfrm>
            <a:off x="3313113" y="1233488"/>
            <a:ext cx="1296987"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离开</a:t>
            </a:r>
            <a:endParaRPr lang="zh-CN" altLang="en-US" sz="3200" b="1">
              <a:solidFill>
                <a:srgbClr val="000000"/>
              </a:solidFill>
              <a:latin typeface="隶书" charset="0"/>
              <a:ea typeface="隶书" charset="0"/>
            </a:endParaRPr>
          </a:p>
        </p:txBody>
      </p:sp>
      <p:sp>
        <p:nvSpPr>
          <p:cNvPr id="31749" name="文本框 31748"/>
          <p:cNvSpPr txBox="1"/>
          <p:nvPr/>
        </p:nvSpPr>
        <p:spPr>
          <a:xfrm>
            <a:off x="4038600" y="1235075"/>
            <a:ext cx="2354263"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国都，京城</a:t>
            </a:r>
            <a:endParaRPr lang="zh-CN" altLang="en-US" sz="3200" b="1">
              <a:solidFill>
                <a:srgbClr val="000000"/>
              </a:solidFill>
              <a:latin typeface="隶书" charset="0"/>
              <a:ea typeface="隶书" charset="0"/>
            </a:endParaRPr>
          </a:p>
        </p:txBody>
      </p:sp>
      <p:sp>
        <p:nvSpPr>
          <p:cNvPr id="31750" name="文本框 31749"/>
          <p:cNvSpPr txBox="1"/>
          <p:nvPr/>
        </p:nvSpPr>
        <p:spPr>
          <a:xfrm>
            <a:off x="6210300" y="1295400"/>
            <a:ext cx="261937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谗：说坏话</a:t>
            </a:r>
            <a:endParaRPr lang="zh-CN" altLang="en-US" sz="3200" b="1">
              <a:solidFill>
                <a:srgbClr val="000000"/>
              </a:solidFill>
              <a:latin typeface="隶书" charset="0"/>
              <a:ea typeface="隶书" charset="0"/>
            </a:endParaRPr>
          </a:p>
        </p:txBody>
      </p:sp>
      <p:sp>
        <p:nvSpPr>
          <p:cNvPr id="31751" name="文本框 31750"/>
          <p:cNvSpPr txBox="1"/>
          <p:nvPr/>
        </p:nvSpPr>
        <p:spPr>
          <a:xfrm>
            <a:off x="7727950" y="1279525"/>
            <a:ext cx="1101725" cy="1568450"/>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讥：批评指责</a:t>
            </a:r>
            <a:endParaRPr lang="zh-CN" altLang="en-US" sz="3200" b="1">
              <a:solidFill>
                <a:srgbClr val="000000"/>
              </a:solidFill>
              <a:latin typeface="隶书" charset="0"/>
              <a:ea typeface="隶书" charset="0"/>
            </a:endParaRPr>
          </a:p>
        </p:txBody>
      </p:sp>
      <p:sp>
        <p:nvSpPr>
          <p:cNvPr id="31752" name="文本框 31751"/>
          <p:cNvSpPr txBox="1"/>
          <p:nvPr/>
        </p:nvSpPr>
        <p:spPr>
          <a:xfrm>
            <a:off x="3048000" y="2400300"/>
            <a:ext cx="15621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极点</a:t>
            </a:r>
            <a:endParaRPr lang="zh-CN" altLang="en-US" sz="3200" b="1">
              <a:solidFill>
                <a:srgbClr val="000000"/>
              </a:solidFill>
              <a:latin typeface="隶书" charset="0"/>
              <a:ea typeface="隶书" charset="0"/>
            </a:endParaRPr>
          </a:p>
        </p:txBody>
      </p:sp>
      <p:sp>
        <p:nvSpPr>
          <p:cNvPr id="31753" name="文本框 31752"/>
          <p:cNvSpPr txBox="1"/>
          <p:nvPr/>
        </p:nvSpPr>
        <p:spPr>
          <a:xfrm>
            <a:off x="2724150" y="342900"/>
            <a:ext cx="6477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就</a:t>
            </a:r>
            <a:endParaRPr lang="zh-CN" altLang="en-US" sz="3200" b="1">
              <a:solidFill>
                <a:srgbClr val="000000"/>
              </a:solidFill>
              <a:latin typeface="隶书" charset="0"/>
              <a:ea typeface="隶书" charset="0"/>
            </a:endParaRPr>
          </a:p>
        </p:txBody>
      </p:sp>
      <p:sp>
        <p:nvSpPr>
          <p:cNvPr id="31754" name="文本框 31753"/>
          <p:cNvSpPr txBox="1"/>
          <p:nvPr/>
        </p:nvSpPr>
        <p:spPr>
          <a:xfrm>
            <a:off x="5386388" y="53975"/>
            <a:ext cx="3443287"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忧：担心，忧虑</a:t>
            </a:r>
            <a:endParaRPr lang="zh-CN" altLang="en-US" sz="3200" b="1">
              <a:solidFill>
                <a:srgbClr val="000000"/>
              </a:solidFill>
              <a:latin typeface="隶书" charset="0"/>
              <a:ea typeface="隶书" charset="0"/>
            </a:endParaRPr>
          </a:p>
        </p:txBody>
      </p:sp>
      <p:sp>
        <p:nvSpPr>
          <p:cNvPr id="31755" name="文本框 31754"/>
          <p:cNvSpPr txBox="1"/>
          <p:nvPr/>
        </p:nvSpPr>
        <p:spPr>
          <a:xfrm>
            <a:off x="6977063" y="342900"/>
            <a:ext cx="2074862"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畏：害怕</a:t>
            </a:r>
            <a:endParaRPr lang="zh-CN" altLang="en-US" sz="3200" b="1">
              <a:solidFill>
                <a:srgbClr val="000000"/>
              </a:solidFill>
              <a:latin typeface="隶书" charset="0"/>
              <a:ea typeface="隶书" charset="0"/>
            </a:endParaRP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53"/>
                                        </p:tgtEl>
                                        <p:attrNameLst>
                                          <p:attrName>style.visibility</p:attrName>
                                        </p:attrNameLst>
                                      </p:cBhvr>
                                      <p:to>
                                        <p:strVal val="visible"/>
                                      </p:to>
                                    </p:set>
                                    <p:anim calcmode="lin" valueType="num">
                                      <p:cBhvr additive="base">
                                        <p:cTn id="7" dur="500" fill="hold"/>
                                        <p:tgtEl>
                                          <p:spTgt spid="31753"/>
                                        </p:tgtEl>
                                        <p:attrNameLst>
                                          <p:attrName>ppt_x</p:attrName>
                                        </p:attrNameLst>
                                      </p:cBhvr>
                                      <p:tavLst>
                                        <p:tav tm="0">
                                          <p:val>
                                            <p:strVal val="#ppt_x"/>
                                          </p:val>
                                        </p:tav>
                                        <p:tav tm="100000">
                                          <p:val>
                                            <p:strVal val="#ppt_x"/>
                                          </p:val>
                                        </p:tav>
                                      </p:tavLst>
                                    </p:anim>
                                    <p:anim calcmode="lin" valueType="num">
                                      <p:cBhvr additive="base">
                                        <p:cTn id="8" dur="500" fill="hold"/>
                                        <p:tgtEl>
                                          <p:spTgt spid="31753"/>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1753"/>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8"/>
                                        </p:tgtEl>
                                        <p:attrNameLst>
                                          <p:attrName>style.visibility</p:attrName>
                                        </p:attrNameLst>
                                      </p:cBhvr>
                                      <p:to>
                                        <p:strVal val="visible"/>
                                      </p:to>
                                    </p:set>
                                    <p:anim calcmode="lin" valueType="num">
                                      <p:cBhvr additive="base">
                                        <p:cTn id="13" dur="500" fill="hold"/>
                                        <p:tgtEl>
                                          <p:spTgt spid="31748"/>
                                        </p:tgtEl>
                                        <p:attrNameLst>
                                          <p:attrName>ppt_x</p:attrName>
                                        </p:attrNameLst>
                                      </p:cBhvr>
                                      <p:tavLst>
                                        <p:tav tm="0">
                                          <p:val>
                                            <p:strVal val="#ppt_x"/>
                                          </p:val>
                                        </p:tav>
                                        <p:tav tm="100000">
                                          <p:val>
                                            <p:strVal val="#ppt_x"/>
                                          </p:val>
                                        </p:tav>
                                      </p:tavLst>
                                    </p:anim>
                                    <p:anim calcmode="lin" valueType="num">
                                      <p:cBhvr additive="base">
                                        <p:cTn id="14" dur="500" fill="hold"/>
                                        <p:tgtEl>
                                          <p:spTgt spid="31748"/>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1748"/>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afterGroup">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31749"/>
                                        </p:tgtEl>
                                        <p:attrNameLst>
                                          <p:attrName>style.visibility</p:attrName>
                                        </p:attrNameLst>
                                      </p:cBhvr>
                                      <p:to>
                                        <p:strVal val="visible"/>
                                      </p:to>
                                    </p:set>
                                    <p:anim calcmode="lin" valueType="num">
                                      <p:cBhvr>
                                        <p:cTn id="19" dur="1000" fill="hold"/>
                                        <p:tgtEl>
                                          <p:spTgt spid="31749"/>
                                        </p:tgtEl>
                                        <p:attrNameLst>
                                          <p:attrName>ppt_x</p:attrName>
                                        </p:attrNameLst>
                                      </p:cBhvr>
                                      <p:tavLst>
                                        <p:tav tm="0">
                                          <p:val>
                                            <p:strVal val="#ppt_x-.2"/>
                                          </p:val>
                                        </p:tav>
                                        <p:tav tm="100000">
                                          <p:val>
                                            <p:strVal val="#ppt_x"/>
                                          </p:val>
                                        </p:tav>
                                      </p:tavLst>
                                    </p:anim>
                                    <p:anim calcmode="lin" valueType="num">
                                      <p:cBhvr>
                                        <p:cTn id="20" dur="1000" fill="hold"/>
                                        <p:tgtEl>
                                          <p:spTgt spid="31749"/>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1749"/>
                                        </p:tgtEl>
                                      </p:cBhvr>
                                    </p:animEffect>
                                  </p:childTnLst>
                                  <p:subTnLst>
                                    <p:set>
                                      <p:cBhvr override="childStyle">
                                        <p:cTn dur="indefinite" fill="hold" display="0" masterRel="nextClick" afterEffect="1"/>
                                        <p:tgtEl>
                                          <p:spTgt spid="31749"/>
                                        </p:tgtEl>
                                        <p:attrNameLst>
                                          <p:attrName>style.visibility</p:attrName>
                                        </p:attrNameLst>
                                      </p:cBhvr>
                                      <p:to>
                                        <p:strVal val="hidden"/>
                                      </p:to>
                                    </p:set>
                                  </p:subTnLst>
                                </p:cTn>
                              </p:par>
                            </p:childTnLst>
                          </p:cTn>
                        </p:par>
                      </p:childTnLst>
                    </p:cTn>
                  </p:par>
                  <p:par>
                    <p:cTn id="22" fill="hold" nodeType="clickPar">
                      <p:stCondLst>
                        <p:cond delay="indefinite"/>
                      </p:stCondLst>
                      <p:childTnLst>
                        <p:par>
                          <p:cTn id="23" fill="hold" nodeType="afterGroup">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31754"/>
                                        </p:tgtEl>
                                        <p:attrNameLst>
                                          <p:attrName>style.visibility</p:attrName>
                                        </p:attrNameLst>
                                      </p:cBhvr>
                                      <p:to>
                                        <p:strVal val="visible"/>
                                      </p:to>
                                    </p:set>
                                    <p:anim calcmode="lin" valueType="num">
                                      <p:cBhvr>
                                        <p:cTn id="26" dur="1000" fill="hold"/>
                                        <p:tgtEl>
                                          <p:spTgt spid="31754"/>
                                        </p:tgtEl>
                                        <p:attrNameLst>
                                          <p:attrName>ppt_x</p:attrName>
                                        </p:attrNameLst>
                                      </p:cBhvr>
                                      <p:tavLst>
                                        <p:tav tm="0">
                                          <p:val>
                                            <p:strVal val="#ppt_x-.2"/>
                                          </p:val>
                                        </p:tav>
                                        <p:tav tm="100000">
                                          <p:val>
                                            <p:strVal val="#ppt_x"/>
                                          </p:val>
                                        </p:tav>
                                      </p:tavLst>
                                    </p:anim>
                                    <p:anim calcmode="lin" valueType="num">
                                      <p:cBhvr>
                                        <p:cTn id="27" dur="1000" fill="hold"/>
                                        <p:tgtEl>
                                          <p:spTgt spid="3175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1754"/>
                                        </p:tgtEl>
                                      </p:cBhvr>
                                    </p:animEffect>
                                  </p:childTnLst>
                                  <p:subTnLst>
                                    <p:set>
                                      <p:cBhvr override="childStyle">
                                        <p:cTn dur="indefinite" fill="hold" display="0" masterRel="nextClick" afterEffect="1"/>
                                        <p:tgtEl>
                                          <p:spTgt spid="31754"/>
                                        </p:tgtEl>
                                        <p:attrNameLst>
                                          <p:attrName>style.visibility</p:attrName>
                                        </p:attrNameLst>
                                      </p:cBhvr>
                                      <p:to>
                                        <p:strVal val="hidden"/>
                                      </p:to>
                                    </p:set>
                                  </p:sub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1750"/>
                                        </p:tgtEl>
                                        <p:attrNameLst>
                                          <p:attrName>style.visibility</p:attrName>
                                        </p:attrNameLst>
                                      </p:cBhvr>
                                      <p:to>
                                        <p:strVal val="visible"/>
                                      </p:to>
                                    </p:set>
                                    <p:anim calcmode="lin" valueType="num">
                                      <p:cBhvr additive="base">
                                        <p:cTn id="33" dur="500" fill="hold"/>
                                        <p:tgtEl>
                                          <p:spTgt spid="31750"/>
                                        </p:tgtEl>
                                        <p:attrNameLst>
                                          <p:attrName>ppt_x</p:attrName>
                                        </p:attrNameLst>
                                      </p:cBhvr>
                                      <p:tavLst>
                                        <p:tav tm="0">
                                          <p:val>
                                            <p:strVal val="#ppt_x"/>
                                          </p:val>
                                        </p:tav>
                                        <p:tav tm="100000">
                                          <p:val>
                                            <p:strVal val="#ppt_x"/>
                                          </p:val>
                                        </p:tav>
                                      </p:tavLst>
                                    </p:anim>
                                    <p:anim calcmode="lin" valueType="num">
                                      <p:cBhvr additive="base">
                                        <p:cTn id="34" dur="500" fill="hold"/>
                                        <p:tgtEl>
                                          <p:spTgt spid="31750"/>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1750"/>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1755"/>
                                        </p:tgtEl>
                                        <p:attrNameLst>
                                          <p:attrName>style.visibility</p:attrName>
                                        </p:attrNameLst>
                                      </p:cBhvr>
                                      <p:to>
                                        <p:strVal val="visible"/>
                                      </p:to>
                                    </p:set>
                                    <p:anim calcmode="lin" valueType="num">
                                      <p:cBhvr additive="base">
                                        <p:cTn id="39" dur="500" fill="hold"/>
                                        <p:tgtEl>
                                          <p:spTgt spid="31755"/>
                                        </p:tgtEl>
                                        <p:attrNameLst>
                                          <p:attrName>ppt_x</p:attrName>
                                        </p:attrNameLst>
                                      </p:cBhvr>
                                      <p:tavLst>
                                        <p:tav tm="0">
                                          <p:val>
                                            <p:strVal val="#ppt_x"/>
                                          </p:val>
                                        </p:tav>
                                        <p:tav tm="100000">
                                          <p:val>
                                            <p:strVal val="#ppt_x"/>
                                          </p:val>
                                        </p:tav>
                                      </p:tavLst>
                                    </p:anim>
                                    <p:anim calcmode="lin" valueType="num">
                                      <p:cBhvr additive="base">
                                        <p:cTn id="40" dur="500" fill="hold"/>
                                        <p:tgtEl>
                                          <p:spTgt spid="31755"/>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1755"/>
                                        </p:tgtEl>
                                        <p:attrNameLst>
                                          <p:attrName>style.visibility</p:attrName>
                                        </p:attrNameLst>
                                      </p:cBhvr>
                                      <p:to>
                                        <p:strVal val="hidden"/>
                                      </p:to>
                                    </p:set>
                                  </p:sub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1751"/>
                                        </p:tgtEl>
                                        <p:attrNameLst>
                                          <p:attrName>style.visibility</p:attrName>
                                        </p:attrNameLst>
                                      </p:cBhvr>
                                      <p:to>
                                        <p:strVal val="visible"/>
                                      </p:to>
                                    </p:set>
                                    <p:anim calcmode="lin" valueType="num">
                                      <p:cBhvr additive="base">
                                        <p:cTn id="45" dur="500" fill="hold"/>
                                        <p:tgtEl>
                                          <p:spTgt spid="31751"/>
                                        </p:tgtEl>
                                        <p:attrNameLst>
                                          <p:attrName>ppt_x</p:attrName>
                                        </p:attrNameLst>
                                      </p:cBhvr>
                                      <p:tavLst>
                                        <p:tav tm="0">
                                          <p:val>
                                            <p:strVal val="#ppt_x"/>
                                          </p:val>
                                        </p:tav>
                                        <p:tav tm="100000">
                                          <p:val>
                                            <p:strVal val="#ppt_x"/>
                                          </p:val>
                                        </p:tav>
                                      </p:tavLst>
                                    </p:anim>
                                    <p:anim calcmode="lin" valueType="num">
                                      <p:cBhvr additive="base">
                                        <p:cTn id="46" dur="500" fill="hold"/>
                                        <p:tgtEl>
                                          <p:spTgt spid="31751"/>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1751"/>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afterGroup">
                            <p:stCondLst>
                              <p:cond delay="0"/>
                            </p:stCondLst>
                            <p:childTnLst>
                              <p:par>
                                <p:cTn id="49" presetID="29" presetClass="entr" presetSubtype="0" fill="hold" grpId="0" nodeType="clickEffect">
                                  <p:stCondLst>
                                    <p:cond delay="0"/>
                                  </p:stCondLst>
                                  <p:childTnLst>
                                    <p:set>
                                      <p:cBhvr>
                                        <p:cTn id="50" dur="1" fill="hold">
                                          <p:stCondLst>
                                            <p:cond delay="0"/>
                                          </p:stCondLst>
                                        </p:cTn>
                                        <p:tgtEl>
                                          <p:spTgt spid="31752"/>
                                        </p:tgtEl>
                                        <p:attrNameLst>
                                          <p:attrName>style.visibility</p:attrName>
                                        </p:attrNameLst>
                                      </p:cBhvr>
                                      <p:to>
                                        <p:strVal val="visible"/>
                                      </p:to>
                                    </p:set>
                                    <p:anim calcmode="lin" valueType="num">
                                      <p:cBhvr>
                                        <p:cTn id="51" dur="1000" fill="hold"/>
                                        <p:tgtEl>
                                          <p:spTgt spid="31752"/>
                                        </p:tgtEl>
                                        <p:attrNameLst>
                                          <p:attrName>ppt_x</p:attrName>
                                        </p:attrNameLst>
                                      </p:cBhvr>
                                      <p:tavLst>
                                        <p:tav tm="0">
                                          <p:val>
                                            <p:strVal val="#ppt_x-.2"/>
                                          </p:val>
                                        </p:tav>
                                        <p:tav tm="100000">
                                          <p:val>
                                            <p:strVal val="#ppt_x"/>
                                          </p:val>
                                        </p:tav>
                                      </p:tavLst>
                                    </p:anim>
                                    <p:anim calcmode="lin" valueType="num">
                                      <p:cBhvr>
                                        <p:cTn id="52" dur="1000" fill="hold"/>
                                        <p:tgtEl>
                                          <p:spTgt spid="31752"/>
                                        </p:tgtEl>
                                        <p:attrNameLst>
                                          <p:attrName>ppt_y</p:attrName>
                                        </p:attrNameLst>
                                      </p:cBhvr>
                                      <p:tavLst>
                                        <p:tav tm="0">
                                          <p:val>
                                            <p:strVal val="#ppt_y"/>
                                          </p:val>
                                        </p:tav>
                                        <p:tav tm="100000">
                                          <p:val>
                                            <p:strVal val="#ppt_y"/>
                                          </p:val>
                                        </p:tav>
                                      </p:tavLst>
                                    </p:anim>
                                    <p:animEffect transition="in" filter="wipe(right)" prLst="gradientSize: 0.1">
                                      <p:cBhvr>
                                        <p:cTn id="53" dur="1000"/>
                                        <p:tgtEl>
                                          <p:spTgt spid="31752"/>
                                        </p:tgtEl>
                                      </p:cBhvr>
                                    </p:animEffect>
                                  </p:childTnLst>
                                  <p:subTnLst>
                                    <p:set>
                                      <p:cBhvr override="childStyle">
                                        <p:cTn dur="indefinite" fill="hold" display="0" masterRel="nextClick" afterEffect="1"/>
                                        <p:tgtEl>
                                          <p:spTgt spid="31752"/>
                                        </p:tgtEl>
                                        <p:attrNameLst>
                                          <p:attrName>style.visibility</p:attrName>
                                        </p:attrNameLst>
                                      </p:cBhvr>
                                      <p:to>
                                        <p:strVal val="hidden"/>
                                      </p:to>
                                    </p:set>
                                  </p:subTnLst>
                                </p:cTn>
                              </p:par>
                            </p:childTnLst>
                          </p:cTn>
                        </p:par>
                      </p:childTnLst>
                    </p:cTn>
                  </p:par>
                  <p:par>
                    <p:cTn id="54" fill="hold" nodeType="clickPar">
                      <p:stCondLst>
                        <p:cond delay="indefinite"/>
                      </p:stCondLst>
                      <p:childTnLst>
                        <p:par>
                          <p:cTn id="55" fill="hold" nodeType="afterGroup">
                            <p:stCondLst>
                              <p:cond delay="0"/>
                            </p:stCondLst>
                            <p:childTnLst>
                              <p:par>
                                <p:cTn id="56" presetID="13" presetClass="entr" presetSubtype="16" fill="hold" grpId="0" nodeType="clickEffect">
                                  <p:stCondLst>
                                    <p:cond delay="0"/>
                                  </p:stCondLst>
                                  <p:childTnLst>
                                    <p:set>
                                      <p:cBhvr>
                                        <p:cTn id="57" dur="1" fill="hold">
                                          <p:stCondLst>
                                            <p:cond delay="0"/>
                                          </p:stCondLst>
                                        </p:cTn>
                                        <p:tgtEl>
                                          <p:spTgt spid="31747"/>
                                        </p:tgtEl>
                                        <p:attrNameLst>
                                          <p:attrName>style.visibility</p:attrName>
                                        </p:attrNameLst>
                                      </p:cBhvr>
                                      <p:to>
                                        <p:strVal val="visible"/>
                                      </p:to>
                                    </p:set>
                                    <p:animEffect transition="in" filter="plus(in)">
                                      <p:cBhvr>
                                        <p:cTn id="58" dur="2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P spid="31751" grpId="0"/>
      <p:bldP spid="31752" grpId="0"/>
      <p:bldP spid="31753" grpId="0"/>
      <p:bldP spid="31754" grpId="0"/>
      <p:bldP spid="3175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4817" name="标题 32769"/>
          <p:cNvSpPr>
            <a:spLocks noGrp="1"/>
          </p:cNvSpPr>
          <p:nvPr>
            <p:ph type="title" idx="4294967295"/>
          </p:nvPr>
        </p:nvSpPr>
        <p:spPr>
          <a:xfrm>
            <a:off x="5556250" y="96838"/>
            <a:ext cx="2749550" cy="636587"/>
          </a:xfrm>
        </p:spPr>
        <p:txBody>
          <a:bodyPr vert="horz" lIns="101600" tIns="38100" rIns="76200" bIns="38100" rtlCol="0" anchor="ctr" anchorCtr="0">
            <a:normAutofit fontScale="90000"/>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4000">
                <a:solidFill>
                  <a:srgbClr val="000000"/>
                </a:solidFill>
                <a:latin typeface="汉仪尚巍手书W" charset="0"/>
                <a:ea typeface="汉仪尚巍手书W" charset="0"/>
                <a:sym typeface="+mn-ea"/>
              </a:rPr>
              <a:t>第三段理解</a:t>
            </a:r>
            <a:endParaRPr sz="4000">
              <a:solidFill>
                <a:srgbClr val="000000"/>
              </a:solidFill>
              <a:latin typeface="汉仪尚巍手书W" charset="0"/>
              <a:ea typeface="汉仪尚巍手书W" charset="0"/>
              <a:sym typeface="+mn-ea"/>
            </a:endParaRPr>
          </a:p>
        </p:txBody>
      </p:sp>
      <p:sp>
        <p:nvSpPr>
          <p:cNvPr id="34818" name="文本占位符 32770"/>
          <p:cNvSpPr>
            <a:spLocks noGrp="1"/>
          </p:cNvSpPr>
          <p:nvPr>
            <p:ph idx="4294967295"/>
            <p:custDataLst>
              <p:tags r:id="rId6"/>
            </p:custDataLst>
          </p:nvPr>
        </p:nvSpPr>
        <p:spPr>
          <a:xfrm>
            <a:off x="301943" y="1248728"/>
            <a:ext cx="8931275" cy="4530725"/>
          </a:xfrm>
          <a:noFill/>
          <a:extLst>
            <a:ext uri="{909E8E84-426E-40DD-AFC4-6F175D3DCCD1}">
              <a14:hiddenFill xmlns:a14="http://schemas.microsoft.com/office/drawing/2010/main">
                <a:solidFill>
                  <a:schemeClr val="lt1"/>
                </a:solidFill>
              </a14:hiddenFill>
            </a:ext>
          </a:extLst>
        </p:spPr>
        <p:txBody>
          <a:bodyPr vert="horz" wrap="square" lIns="101600" tIns="0" rIns="82550" bIns="0" rtlCol="0" anchor="t">
            <a:normAutofit fontScale="90000" lnSpcReduction="10000"/>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l">
              <a:buClrTx/>
              <a:buSzTx/>
              <a:buNone/>
            </a:pPr>
            <a:r>
              <a:rPr lang="en-US" altLang="zh-CN" sz="4000" b="1">
                <a:solidFill>
                  <a:schemeClr val="dk1"/>
                </a:solidFill>
                <a:latin typeface="隶书" charset="0"/>
                <a:ea typeface="黑体" pitchFamily="2" charset="-122"/>
                <a:cs typeface="隶书" charset="0"/>
                <a:sym typeface="+mn-ea"/>
              </a:rPr>
              <a:t>1.这段写的是怎样的景色?</a:t>
            </a:r>
            <a:endParaRPr lang="en-US" altLang="zh-CN" sz="4000" b="1">
              <a:solidFill>
                <a:schemeClr val="dk1"/>
              </a:solidFill>
              <a:latin typeface="隶书" charset="0"/>
              <a:ea typeface="黑体" pitchFamily="2" charset="-122"/>
              <a:cs typeface="隶书" charset="0"/>
              <a:sym typeface="+mn-ea"/>
            </a:endParaRPr>
          </a:p>
          <a:p>
            <a:pPr lvl="0" algn="l">
              <a:buClrTx/>
              <a:buSzTx/>
            </a:pPr>
            <a:endParaRPr lang="en-US" altLang="zh-CN" sz="4000" b="1">
              <a:solidFill>
                <a:schemeClr val="dk1"/>
              </a:solidFill>
              <a:latin typeface="隶书" charset="0"/>
              <a:ea typeface="黑体" pitchFamily="2" charset="-122"/>
              <a:cs typeface="隶书" charset="0"/>
              <a:sym typeface="+mn-ea"/>
            </a:endParaRPr>
          </a:p>
          <a:p>
            <a:pPr marL="0" lvl="0" indent="0" algn="l">
              <a:buClrTx/>
              <a:buSzTx/>
              <a:buNone/>
            </a:pPr>
            <a:r>
              <a:rPr lang="en-US" altLang="zh-CN" sz="4000" b="1">
                <a:solidFill>
                  <a:schemeClr val="dk1"/>
                </a:solidFill>
                <a:latin typeface="隶书" charset="0"/>
                <a:ea typeface="黑体" pitchFamily="2" charset="-122"/>
                <a:cs typeface="隶书" charset="0"/>
                <a:sym typeface="+mn-ea"/>
              </a:rPr>
              <a:t>2.抒发了怎样的情感?</a:t>
            </a:r>
            <a:endParaRPr lang="en-US" altLang="zh-CN" sz="4000" b="1">
              <a:solidFill>
                <a:schemeClr val="dk1"/>
              </a:solidFill>
              <a:latin typeface="隶书" charset="0"/>
              <a:ea typeface="黑体" pitchFamily="2" charset="-122"/>
              <a:cs typeface="隶书" charset="0"/>
              <a:sym typeface="+mn-ea"/>
            </a:endParaRPr>
          </a:p>
          <a:p>
            <a:pPr lvl="0" algn="l">
              <a:buClrTx/>
              <a:buSzTx/>
            </a:pPr>
            <a:endParaRPr lang="en-US" altLang="zh-CN" sz="4000" b="1">
              <a:solidFill>
                <a:schemeClr val="dk1"/>
              </a:solidFill>
              <a:latin typeface="隶书" charset="0"/>
              <a:ea typeface="黑体" pitchFamily="2" charset="-122"/>
              <a:cs typeface="隶书" charset="0"/>
              <a:sym typeface="+mn-ea"/>
            </a:endParaRPr>
          </a:p>
          <a:p>
            <a:pPr marL="0" lvl="0" indent="0" algn="l">
              <a:buClrTx/>
              <a:buSzTx/>
              <a:buNone/>
            </a:pPr>
            <a:r>
              <a:rPr lang="en-US" altLang="zh-CN" sz="4000" b="1">
                <a:solidFill>
                  <a:schemeClr val="dk1"/>
                </a:solidFill>
                <a:latin typeface="隶书" charset="0"/>
                <a:ea typeface="黑体" pitchFamily="2" charset="-122"/>
                <a:cs typeface="隶书" charset="0"/>
                <a:sym typeface="+mn-ea"/>
              </a:rPr>
              <a:t>3、表现迁客骚人因物而悲的两个四字句是：</a:t>
            </a:r>
            <a:endParaRPr lang="en-US" altLang="zh-CN" sz="4000" b="1">
              <a:solidFill>
                <a:schemeClr val="dk1"/>
              </a:solidFill>
              <a:latin typeface="隶书" charset="0"/>
              <a:ea typeface="黑体" pitchFamily="2" charset="-122"/>
              <a:cs typeface="隶书" charset="0"/>
              <a:sym typeface="+mn-ea"/>
            </a:endParaRPr>
          </a:p>
        </p:txBody>
      </p:sp>
      <p:sp>
        <p:nvSpPr>
          <p:cNvPr id="32772" name="文本框 32771"/>
          <p:cNvSpPr txBox="1"/>
          <p:nvPr/>
        </p:nvSpPr>
        <p:spPr>
          <a:xfrm>
            <a:off x="609600" y="2011363"/>
            <a:ext cx="7696200" cy="583565"/>
          </a:xfrm>
          <a:prstGeom prst="rect">
            <a:avLst/>
          </a:prstGeom>
          <a:noFill/>
          <a:ln w="9525">
            <a:noFill/>
          </a:ln>
        </p:spPr>
        <p:txBody>
          <a:bodyPr anchor="t">
            <a:spAutoFit/>
          </a:bodyPr>
          <a:lstStyle/>
          <a:p>
            <a:pPr>
              <a:spcBef>
                <a:spcPct val="20000"/>
              </a:spcBef>
            </a:pPr>
            <a:r>
              <a:rPr lang="zh-CN" altLang="en-US" sz="3200" b="1">
                <a:solidFill>
                  <a:srgbClr val="C00000"/>
                </a:solidFill>
                <a:latin typeface="隶书" charset="0"/>
                <a:ea typeface="隶书" charset="0"/>
              </a:rPr>
              <a:t>写的是阴天阴森恐怖的景色</a:t>
            </a:r>
            <a:endParaRPr lang="zh-CN" altLang="en-US" sz="3200" b="1">
              <a:solidFill>
                <a:srgbClr val="C00000"/>
              </a:solidFill>
              <a:latin typeface="隶书" charset="0"/>
              <a:ea typeface="隶书" charset="0"/>
            </a:endParaRPr>
          </a:p>
        </p:txBody>
      </p:sp>
      <p:sp>
        <p:nvSpPr>
          <p:cNvPr id="32773" name="文本框 32772"/>
          <p:cNvSpPr txBox="1"/>
          <p:nvPr/>
        </p:nvSpPr>
        <p:spPr>
          <a:xfrm>
            <a:off x="301943" y="3728403"/>
            <a:ext cx="7315200" cy="583565"/>
          </a:xfrm>
          <a:prstGeom prst="rect">
            <a:avLst/>
          </a:prstGeom>
          <a:noFill/>
          <a:ln w="9525">
            <a:noFill/>
          </a:ln>
        </p:spPr>
        <p:txBody>
          <a:bodyPr anchor="t">
            <a:spAutoFit/>
          </a:bodyPr>
          <a:lstStyle/>
          <a:p>
            <a:pPr>
              <a:spcBef>
                <a:spcPct val="20000"/>
              </a:spcBef>
            </a:pPr>
            <a:r>
              <a:rPr lang="zh-CN" altLang="en-US" sz="3200" b="1">
                <a:solidFill>
                  <a:srgbClr val="C00000"/>
                </a:solidFill>
                <a:latin typeface="隶书" charset="0"/>
                <a:ea typeface="黑体" pitchFamily="2" charset="-122"/>
                <a:cs typeface="隶书" charset="0"/>
              </a:rPr>
              <a:t>  抒发了迁客骚人悲伤的情感。</a:t>
            </a:r>
            <a:endParaRPr lang="zh-CN" altLang="en-US" sz="3200" b="1">
              <a:solidFill>
                <a:srgbClr val="C00000"/>
              </a:solidFill>
              <a:latin typeface="隶书" charset="0"/>
              <a:ea typeface="黑体" pitchFamily="2" charset="-122"/>
              <a:cs typeface="隶书" charset="0"/>
            </a:endParaRPr>
          </a:p>
        </p:txBody>
      </p:sp>
      <p:sp>
        <p:nvSpPr>
          <p:cNvPr id="32774" name="文本框 32773"/>
          <p:cNvSpPr txBox="1"/>
          <p:nvPr/>
        </p:nvSpPr>
        <p:spPr>
          <a:xfrm>
            <a:off x="919798" y="5079365"/>
            <a:ext cx="6546850" cy="521970"/>
          </a:xfrm>
          <a:prstGeom prst="rect">
            <a:avLst/>
          </a:prstGeom>
          <a:noFill/>
          <a:ln w="9525">
            <a:noFill/>
          </a:ln>
        </p:spPr>
        <p:txBody>
          <a:bodyPr anchor="t">
            <a:spAutoFit/>
          </a:bodyPr>
          <a:lstStyle/>
          <a:p>
            <a:pPr>
              <a:spcBef>
                <a:spcPct val="20000"/>
              </a:spcBef>
            </a:pPr>
            <a:r>
              <a:rPr lang="zh-CN" altLang="en-US" sz="2800" b="1">
                <a:solidFill>
                  <a:srgbClr val="C00000"/>
                </a:solidFill>
                <a:latin typeface="隶书" charset="0"/>
                <a:ea typeface="隶书" charset="0"/>
              </a:rPr>
              <a:t>去国怀乡，忧谗畏讥。</a:t>
            </a:r>
            <a:endParaRPr lang="zh-CN" altLang="en-US" sz="2800" b="1">
              <a:solidFill>
                <a:srgbClr val="C00000"/>
              </a:solidFill>
              <a:latin typeface="隶书" charset="0"/>
              <a:ea typeface="隶书" charset="0"/>
            </a:endParaRPr>
          </a:p>
        </p:txBody>
      </p:sp>
      <p:sp>
        <p:nvSpPr>
          <p:cNvPr id="34822" name="文本框 32774"/>
          <p:cNvSpPr txBox="1"/>
          <p:nvPr>
            <p:custDataLst>
              <p:tags r:id="rId7"/>
            </p:custDataLst>
          </p:nvPr>
        </p:nvSpPr>
        <p:spPr>
          <a:xfrm>
            <a:off x="992188" y="5559425"/>
            <a:ext cx="7689850" cy="1076325"/>
          </a:xfrm>
          <a:prstGeom prst="rect">
            <a:avLst/>
          </a:prstGeom>
          <a:solidFill>
            <a:schemeClr val="lt1"/>
          </a:solidFill>
          <a:ln w="9525">
            <a:noFill/>
          </a:ln>
        </p:spPr>
        <p:txBody>
          <a:bodyPr anchor="t">
            <a:spAutoFit/>
          </a:bodyPr>
          <a:lstStyle/>
          <a:p>
            <a:r>
              <a:rPr lang="zh-CN" altLang="en-US" sz="3200" b="1">
                <a:solidFill>
                  <a:srgbClr val="C00000"/>
                </a:solidFill>
                <a:latin typeface="隶书" charset="0"/>
                <a:ea typeface="黑体" pitchFamily="2" charset="-122"/>
                <a:cs typeface="隶书" charset="0"/>
              </a:rPr>
              <a:t>三、迁客骚人览物之情，物暗己悲，为下文议论“不以己悲”伏笔（描写）</a:t>
            </a:r>
            <a:endParaRPr lang="zh-CN" altLang="en-US" sz="3200" b="1">
              <a:solidFill>
                <a:srgbClr val="C00000"/>
              </a:solidFill>
              <a:latin typeface="隶书" charset="0"/>
              <a:ea typeface="黑体" pitchFamily="2" charset="-122"/>
              <a:cs typeface="隶书" charset="0"/>
            </a:endParaRPr>
          </a:p>
        </p:txBody>
      </p:sp>
      <p:sp>
        <p:nvSpPr>
          <p:cNvPr id="32776" name="Rectangle 3" descr="水滴"/>
          <p:cNvSpPr/>
          <p:nvPr/>
        </p:nvSpPr>
        <p:spPr>
          <a:xfrm>
            <a:off x="166688" y="95568"/>
            <a:ext cx="5338762" cy="782637"/>
          </a:xfrm>
          <a:prstGeom prst="rect">
            <a:avLst/>
          </a:prstGeom>
          <a:noFill/>
          <a:ln w="9525">
            <a:noFill/>
          </a:ln>
          <a:extLst>
            <a:ext uri="{909E8E84-426E-40DD-AFC4-6F175D3DCCD1}">
              <a14:hiddenFill xmlns:a14="http://schemas.microsoft.com/office/drawing/2010/main">
                <a:solidFill>
                  <a:schemeClr val="bg1"/>
                </a:solidFill>
              </a14:hiddenFill>
            </a:ext>
          </a:extLst>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0" presetClass="entr" presetSubtype="0" fill="hold" grpId="0" nodeType="clickEffect">
                                  <p:stCondLst>
                                    <p:cond delay="0"/>
                                  </p:stCondLst>
                                  <p:childTnLst>
                                    <p:set>
                                      <p:cBhvr>
                                        <p:cTn id="18" dur="1" fill="hold">
                                          <p:stCondLst>
                                            <p:cond delay="0"/>
                                          </p:stCondLst>
                                        </p:cTn>
                                        <p:tgtEl>
                                          <p:spTgt spid="32776"/>
                                        </p:tgtEl>
                                        <p:attrNameLst>
                                          <p:attrName>style.visibility</p:attrName>
                                        </p:attrNameLst>
                                      </p:cBhvr>
                                      <p:to>
                                        <p:strVal val="visible"/>
                                      </p:to>
                                    </p:set>
                                    <p:animEffect transition="in" filter="fade">
                                      <p:cBhvr>
                                        <p:cTn id="19" dur="800" decel="100000"/>
                                        <p:tgtEl>
                                          <p:spTgt spid="32776"/>
                                        </p:tgtEl>
                                      </p:cBhvr>
                                    </p:animEffect>
                                    <p:anim calcmode="lin" valueType="num">
                                      <p:cBhvr>
                                        <p:cTn id="20" dur="800" decel="100000" fill="hold"/>
                                        <p:tgtEl>
                                          <p:spTgt spid="32776"/>
                                        </p:tgtEl>
                                        <p:attrNameLst>
                                          <p:attrName>style.rotation</p:attrName>
                                        </p:attrNameLst>
                                      </p:cBhvr>
                                      <p:tavLst>
                                        <p:tav tm="0">
                                          <p:val>
                                            <p:fltVal val="-90"/>
                                          </p:val>
                                        </p:tav>
                                        <p:tav tm="100000">
                                          <p:val>
                                            <p:fltVal val="0"/>
                                          </p:val>
                                        </p:tav>
                                      </p:tavLst>
                                    </p:anim>
                                    <p:anim calcmode="lin" valueType="num">
                                      <p:cBhvr>
                                        <p:cTn id="21" dur="800" decel="100000" fill="hold"/>
                                        <p:tgtEl>
                                          <p:spTgt spid="32776"/>
                                        </p:tgtEl>
                                        <p:attrNameLst>
                                          <p:attrName>ppt_x</p:attrName>
                                        </p:attrNameLst>
                                      </p:cBhvr>
                                      <p:tavLst>
                                        <p:tav tm="0">
                                          <p:val>
                                            <p:strVal val="#ppt_x+0.4"/>
                                          </p:val>
                                        </p:tav>
                                        <p:tav tm="100000">
                                          <p:val>
                                            <p:strVal val="#ppt_x-0.05"/>
                                          </p:val>
                                        </p:tav>
                                      </p:tavLst>
                                    </p:anim>
                                    <p:anim calcmode="lin" valueType="num">
                                      <p:cBhvr>
                                        <p:cTn id="22" dur="800" decel="100000" fill="hold"/>
                                        <p:tgtEl>
                                          <p:spTgt spid="32776"/>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32776"/>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32776"/>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9" name="当.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3" grpId="0"/>
      <p:bldP spid="32774" grpId="0"/>
      <p:bldP spid="3277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5841" name="矩形 64513"/>
          <p:cNvSpPr/>
          <p:nvPr/>
        </p:nvSpPr>
        <p:spPr>
          <a:xfrm>
            <a:off x="0" y="77788"/>
            <a:ext cx="9144000" cy="549275"/>
          </a:xfrm>
          <a:prstGeom prst="rect">
            <a:avLst/>
          </a:prstGeom>
          <a:noFill/>
          <a:ln w="9525">
            <a:noFill/>
          </a:ln>
          <a:extLst>
            <a:ext uri="{909E8E84-426E-40DD-AFC4-6F175D3DCCD1}">
              <a14:hiddenFill xmlns:a14="http://schemas.microsoft.com/office/drawing/2010/main">
                <a:solidFill>
                  <a:srgbClr val="B2B2B2"/>
                </a:solidFill>
              </a14:hiddenFill>
            </a:ext>
          </a:extLst>
        </p:spPr>
        <p:txBody>
          <a:bodyPr wrap="none" anchor="ctr"/>
          <a:lstStyle/>
          <a:p>
            <a:pPr algn="ctr">
              <a:buFontTx/>
            </a:pPr>
            <a:r>
              <a:rPr lang="zh-CN" altLang="en-US" sz="2400" b="1">
                <a:solidFill>
                  <a:srgbClr val="000000"/>
                </a:solidFill>
                <a:latin typeface="隶书" charset="0"/>
                <a:ea typeface="楷体_GB2312" pitchFamily="49" charset="-122"/>
                <a:cs typeface="隶书" charset="0"/>
              </a:rPr>
              <a:t>               </a:t>
            </a:r>
            <a:endParaRPr lang="zh-CN" altLang="en-US" sz="2400" b="1">
              <a:solidFill>
                <a:srgbClr val="000000"/>
              </a:solidFill>
              <a:latin typeface="隶书" charset="0"/>
              <a:ea typeface="楷体_GB2312" pitchFamily="49" charset="-122"/>
              <a:cs typeface="隶书" charset="0"/>
            </a:endParaRPr>
          </a:p>
        </p:txBody>
      </p:sp>
      <p:sp>
        <p:nvSpPr>
          <p:cNvPr id="64515" name="矩形 64514"/>
          <p:cNvSpPr/>
          <p:nvPr/>
        </p:nvSpPr>
        <p:spPr>
          <a:xfrm>
            <a:off x="4284663" y="4227513"/>
            <a:ext cx="4859337" cy="1568450"/>
          </a:xfrm>
          <a:prstGeom prst="rect">
            <a:avLst/>
          </a:prstGeom>
          <a:solidFill>
            <a:srgbClr val="B2B2B2"/>
          </a:solidFill>
          <a:ln w="9525" cap="flat" cmpd="sng">
            <a:solidFill>
              <a:srgbClr val="FF3300"/>
            </a:solidFill>
            <a:prstDash val="solid"/>
            <a:miter/>
            <a:headEnd type="none" w="med" len="med"/>
            <a:tailEnd type="none" w="med" len="med"/>
          </a:ln>
        </p:spPr>
        <p:txBody>
          <a:bodyPr anchor="t">
            <a:spAutoFit/>
          </a:bodyPr>
          <a:lstStyle/>
          <a:p>
            <a:pPr>
              <a:spcBef>
                <a:spcPct val="50000"/>
              </a:spcBef>
              <a:buFontTx/>
            </a:pPr>
            <a:r>
              <a:rPr lang="zh-CN" altLang="en-US" sz="3200" b="1">
                <a:solidFill>
                  <a:srgbClr val="000000"/>
                </a:solidFill>
                <a:latin typeface="隶书" charset="0"/>
                <a:ea typeface="楷体_GB2312" pitchFamily="49" charset="-122"/>
                <a:cs typeface="隶书" charset="0"/>
              </a:rPr>
              <a:t>    登斯楼也</a:t>
            </a:r>
            <a:r>
              <a:rPr lang="en-US" altLang="zh-CN" sz="3200" b="1">
                <a:solidFill>
                  <a:srgbClr val="000000"/>
                </a:solidFill>
                <a:latin typeface="隶书" charset="0"/>
                <a:ea typeface="楷体_GB2312" pitchFamily="49" charset="-122"/>
                <a:cs typeface="隶书" charset="0"/>
              </a:rPr>
              <a:t>,</a:t>
            </a:r>
            <a:r>
              <a:rPr lang="zh-CN" altLang="en-US" sz="3200" b="1">
                <a:solidFill>
                  <a:srgbClr val="000000"/>
                </a:solidFill>
                <a:latin typeface="隶书" charset="0"/>
                <a:ea typeface="楷体_GB2312" pitchFamily="49" charset="-122"/>
                <a:cs typeface="隶书" charset="0"/>
              </a:rPr>
              <a:t>则有去国怀乡</a:t>
            </a:r>
            <a:r>
              <a:rPr lang="en-US" altLang="zh-CN" sz="3200" b="1">
                <a:solidFill>
                  <a:srgbClr val="000000"/>
                </a:solidFill>
                <a:latin typeface="隶书" charset="0"/>
                <a:ea typeface="楷体_GB2312" pitchFamily="49" charset="-122"/>
                <a:cs typeface="隶书" charset="0"/>
              </a:rPr>
              <a:t>,</a:t>
            </a:r>
            <a:r>
              <a:rPr lang="zh-CN" altLang="en-US" sz="3200" b="1">
                <a:solidFill>
                  <a:srgbClr val="000000"/>
                </a:solidFill>
                <a:latin typeface="隶书" charset="0"/>
                <a:ea typeface="楷体_GB2312" pitchFamily="49" charset="-122"/>
                <a:cs typeface="隶书" charset="0"/>
              </a:rPr>
              <a:t>忧谗畏讥</a:t>
            </a:r>
            <a:r>
              <a:rPr lang="en-US" altLang="zh-CN" sz="3200" b="1">
                <a:solidFill>
                  <a:srgbClr val="000000"/>
                </a:solidFill>
                <a:latin typeface="隶书" charset="0"/>
                <a:ea typeface="楷体_GB2312" pitchFamily="49" charset="-122"/>
                <a:cs typeface="隶书" charset="0"/>
              </a:rPr>
              <a:t>,</a:t>
            </a:r>
            <a:r>
              <a:rPr lang="zh-CN" altLang="en-US" sz="3200" b="1">
                <a:solidFill>
                  <a:srgbClr val="000000"/>
                </a:solidFill>
                <a:latin typeface="隶书" charset="0"/>
                <a:ea typeface="楷体_GB2312" pitchFamily="49" charset="-122"/>
                <a:cs typeface="隶书" charset="0"/>
              </a:rPr>
              <a:t>满目萧然</a:t>
            </a:r>
            <a:r>
              <a:rPr lang="en-US" altLang="zh-CN" sz="3200" b="1">
                <a:solidFill>
                  <a:srgbClr val="000000"/>
                </a:solidFill>
                <a:latin typeface="隶书" charset="0"/>
                <a:ea typeface="楷体_GB2312" pitchFamily="49" charset="-122"/>
                <a:cs typeface="隶书" charset="0"/>
              </a:rPr>
              <a:t>,</a:t>
            </a:r>
            <a:r>
              <a:rPr lang="zh-CN" altLang="en-US" sz="3200" b="1">
                <a:solidFill>
                  <a:srgbClr val="000000"/>
                </a:solidFill>
                <a:latin typeface="隶书" charset="0"/>
                <a:ea typeface="楷体_GB2312" pitchFamily="49" charset="-122"/>
                <a:cs typeface="隶书" charset="0"/>
              </a:rPr>
              <a:t>感极而悲者矣</a:t>
            </a:r>
            <a:r>
              <a:rPr lang="en-US" altLang="zh-CN" sz="3200" b="1">
                <a:solidFill>
                  <a:srgbClr val="000000"/>
                </a:solidFill>
                <a:latin typeface="隶书" charset="0"/>
                <a:ea typeface="楷体_GB2312" pitchFamily="49" charset="-122"/>
                <a:cs typeface="隶书" charset="0"/>
              </a:rPr>
              <a:t>.</a:t>
            </a:r>
            <a:endParaRPr lang="en-US" altLang="zh-CN" sz="3200" b="1">
              <a:solidFill>
                <a:srgbClr val="000000"/>
              </a:solidFill>
              <a:latin typeface="隶书" charset="0"/>
              <a:ea typeface="楷体_GB2312" pitchFamily="49" charset="-122"/>
              <a:cs typeface="隶书" charset="0"/>
            </a:endParaRPr>
          </a:p>
        </p:txBody>
      </p:sp>
      <p:sp>
        <p:nvSpPr>
          <p:cNvPr id="64516" name="矩形 64515"/>
          <p:cNvSpPr/>
          <p:nvPr/>
        </p:nvSpPr>
        <p:spPr>
          <a:xfrm>
            <a:off x="4337050" y="1254125"/>
            <a:ext cx="4777740" cy="1814830"/>
          </a:xfrm>
          <a:prstGeom prst="rect">
            <a:avLst/>
          </a:prstGeom>
          <a:solidFill>
            <a:srgbClr val="B2B2B2"/>
          </a:solidFill>
          <a:ln w="9525">
            <a:noFill/>
          </a:ln>
        </p:spPr>
        <p:txBody>
          <a:bodyPr wrap="none" anchor="t">
            <a:spAutoFit/>
          </a:bodyPr>
          <a:lstStyle/>
          <a:p>
            <a:pPr>
              <a:buFontTx/>
            </a:pPr>
            <a:r>
              <a:rPr lang="zh-CN" altLang="en-US" sz="2800" b="1">
                <a:solidFill>
                  <a:srgbClr val="000000"/>
                </a:solidFill>
                <a:latin typeface="隶书" charset="0"/>
                <a:ea typeface="楷体_GB2312" pitchFamily="49" charset="-122"/>
                <a:cs typeface="隶书" charset="0"/>
              </a:rPr>
              <a:t>    若夫霪雨霏霏</a:t>
            </a:r>
            <a:r>
              <a:rPr lang="en-US" altLang="zh-CN" sz="2800" b="1">
                <a:solidFill>
                  <a:srgbClr val="000000"/>
                </a:solidFill>
                <a:latin typeface="隶书" charset="0"/>
                <a:ea typeface="楷体_GB2312" pitchFamily="49" charset="-122"/>
                <a:cs typeface="隶书" charset="0"/>
              </a:rPr>
              <a:t>,</a:t>
            </a:r>
            <a:r>
              <a:rPr lang="zh-CN" altLang="en-US" sz="2800" b="1">
                <a:solidFill>
                  <a:srgbClr val="000000"/>
                </a:solidFill>
                <a:latin typeface="隶书" charset="0"/>
                <a:ea typeface="楷体_GB2312" pitchFamily="49" charset="-122"/>
                <a:cs typeface="隶书" charset="0"/>
              </a:rPr>
              <a:t>连月不开</a:t>
            </a:r>
            <a:r>
              <a:rPr lang="en-US" altLang="zh-CN" sz="2800" b="1">
                <a:solidFill>
                  <a:srgbClr val="000000"/>
                </a:solidFill>
                <a:latin typeface="隶书" charset="0"/>
                <a:ea typeface="楷体_GB2312" pitchFamily="49" charset="-122"/>
                <a:cs typeface="隶书" charset="0"/>
              </a:rPr>
              <a:t>,</a:t>
            </a:r>
            <a:endParaRPr lang="en-US" altLang="zh-CN" sz="2800" b="1">
              <a:solidFill>
                <a:srgbClr val="000000"/>
              </a:solidFill>
              <a:latin typeface="隶书" charset="0"/>
              <a:ea typeface="楷体_GB2312" pitchFamily="49" charset="-122"/>
              <a:cs typeface="隶书" charset="0"/>
            </a:endParaRPr>
          </a:p>
          <a:p>
            <a:pPr>
              <a:buFontTx/>
            </a:pPr>
            <a:r>
              <a:rPr lang="zh-CN" altLang="en-US" sz="2800" b="1">
                <a:solidFill>
                  <a:srgbClr val="000000"/>
                </a:solidFill>
                <a:latin typeface="隶书" charset="0"/>
                <a:ea typeface="楷体_GB2312" pitchFamily="49" charset="-122"/>
                <a:cs typeface="隶书" charset="0"/>
              </a:rPr>
              <a:t>阴风怒号</a:t>
            </a:r>
            <a:r>
              <a:rPr lang="en-US" altLang="zh-CN" sz="2800" b="1">
                <a:solidFill>
                  <a:srgbClr val="000000"/>
                </a:solidFill>
                <a:latin typeface="隶书" charset="0"/>
                <a:ea typeface="楷体_GB2312" pitchFamily="49" charset="-122"/>
                <a:cs typeface="隶书" charset="0"/>
              </a:rPr>
              <a:t>,</a:t>
            </a:r>
            <a:r>
              <a:rPr lang="zh-CN" altLang="en-US" sz="2800" b="1">
                <a:solidFill>
                  <a:srgbClr val="000000"/>
                </a:solidFill>
                <a:latin typeface="隶书" charset="0"/>
                <a:ea typeface="楷体_GB2312" pitchFamily="49" charset="-122"/>
                <a:cs typeface="隶书" charset="0"/>
              </a:rPr>
              <a:t>浊浪排空</a:t>
            </a:r>
            <a:r>
              <a:rPr lang="en-US" altLang="zh-CN" sz="2800" b="1">
                <a:solidFill>
                  <a:srgbClr val="000000"/>
                </a:solidFill>
                <a:latin typeface="隶书" charset="0"/>
                <a:ea typeface="楷体_GB2312" pitchFamily="49" charset="-122"/>
                <a:cs typeface="隶书" charset="0"/>
              </a:rPr>
              <a:t>;</a:t>
            </a:r>
            <a:r>
              <a:rPr lang="zh-CN" altLang="en-US" sz="2800" b="1">
                <a:solidFill>
                  <a:srgbClr val="000000"/>
                </a:solidFill>
                <a:latin typeface="隶书" charset="0"/>
                <a:ea typeface="楷体_GB2312" pitchFamily="49" charset="-122"/>
                <a:cs typeface="隶书" charset="0"/>
              </a:rPr>
              <a:t>日星隐耀</a:t>
            </a:r>
            <a:r>
              <a:rPr lang="en-US" altLang="zh-CN" sz="2800" b="1">
                <a:solidFill>
                  <a:srgbClr val="000000"/>
                </a:solidFill>
                <a:latin typeface="隶书" charset="0"/>
                <a:ea typeface="楷体_GB2312" pitchFamily="49" charset="-122"/>
                <a:cs typeface="隶书" charset="0"/>
              </a:rPr>
              <a:t>,</a:t>
            </a:r>
            <a:endParaRPr lang="en-US" altLang="zh-CN" sz="2800" b="1">
              <a:solidFill>
                <a:srgbClr val="000000"/>
              </a:solidFill>
              <a:latin typeface="隶书" charset="0"/>
              <a:ea typeface="楷体_GB2312" pitchFamily="49" charset="-122"/>
              <a:cs typeface="隶书" charset="0"/>
            </a:endParaRPr>
          </a:p>
          <a:p>
            <a:pPr>
              <a:buFontTx/>
            </a:pPr>
            <a:r>
              <a:rPr lang="zh-CN" altLang="en-US" sz="2800" b="1">
                <a:solidFill>
                  <a:srgbClr val="000000"/>
                </a:solidFill>
                <a:latin typeface="隶书" charset="0"/>
                <a:ea typeface="楷体_GB2312" pitchFamily="49" charset="-122"/>
                <a:cs typeface="隶书" charset="0"/>
              </a:rPr>
              <a:t>山岳潜形</a:t>
            </a:r>
            <a:r>
              <a:rPr lang="en-US" altLang="zh-CN" sz="2800" b="1">
                <a:solidFill>
                  <a:srgbClr val="000000"/>
                </a:solidFill>
                <a:latin typeface="隶书" charset="0"/>
                <a:ea typeface="楷体_GB2312" pitchFamily="49" charset="-122"/>
                <a:cs typeface="隶书" charset="0"/>
              </a:rPr>
              <a:t>;</a:t>
            </a:r>
            <a:r>
              <a:rPr lang="zh-CN" altLang="en-US" sz="2800" b="1">
                <a:solidFill>
                  <a:srgbClr val="000000"/>
                </a:solidFill>
                <a:latin typeface="隶书" charset="0"/>
                <a:ea typeface="楷体_GB2312" pitchFamily="49" charset="-122"/>
                <a:cs typeface="隶书" charset="0"/>
              </a:rPr>
              <a:t>商旅不行</a:t>
            </a:r>
            <a:r>
              <a:rPr lang="en-US" altLang="zh-CN" sz="2800" b="1">
                <a:solidFill>
                  <a:srgbClr val="000000"/>
                </a:solidFill>
                <a:latin typeface="隶书" charset="0"/>
                <a:ea typeface="楷体_GB2312" pitchFamily="49" charset="-122"/>
                <a:cs typeface="隶书" charset="0"/>
              </a:rPr>
              <a:t>,</a:t>
            </a:r>
            <a:r>
              <a:rPr lang="zh-CN" altLang="en-US" sz="2800" b="1">
                <a:solidFill>
                  <a:srgbClr val="000000"/>
                </a:solidFill>
                <a:latin typeface="隶书" charset="0"/>
                <a:ea typeface="楷体_GB2312" pitchFamily="49" charset="-122"/>
                <a:cs typeface="隶书" charset="0"/>
              </a:rPr>
              <a:t>樯倾楫摧</a:t>
            </a:r>
            <a:r>
              <a:rPr lang="en-US" altLang="zh-CN" sz="2800" b="1">
                <a:solidFill>
                  <a:srgbClr val="000000"/>
                </a:solidFill>
                <a:latin typeface="隶书" charset="0"/>
                <a:ea typeface="楷体_GB2312" pitchFamily="49" charset="-122"/>
                <a:cs typeface="隶书" charset="0"/>
              </a:rPr>
              <a:t>;</a:t>
            </a:r>
            <a:endParaRPr lang="en-US" altLang="zh-CN" sz="2800" b="1">
              <a:solidFill>
                <a:srgbClr val="000000"/>
              </a:solidFill>
              <a:latin typeface="隶书" charset="0"/>
              <a:ea typeface="楷体_GB2312" pitchFamily="49" charset="-122"/>
              <a:cs typeface="隶书" charset="0"/>
            </a:endParaRPr>
          </a:p>
          <a:p>
            <a:pPr>
              <a:buFontTx/>
            </a:pPr>
            <a:r>
              <a:rPr lang="zh-CN" altLang="en-US" sz="2800" b="1">
                <a:solidFill>
                  <a:srgbClr val="000000"/>
                </a:solidFill>
                <a:latin typeface="隶书" charset="0"/>
                <a:ea typeface="楷体_GB2312" pitchFamily="49" charset="-122"/>
                <a:cs typeface="隶书" charset="0"/>
              </a:rPr>
              <a:t>薄暮冥冥</a:t>
            </a:r>
            <a:r>
              <a:rPr lang="en-US" altLang="zh-CN" sz="2800" b="1">
                <a:solidFill>
                  <a:srgbClr val="000000"/>
                </a:solidFill>
                <a:latin typeface="隶书" charset="0"/>
                <a:ea typeface="楷体_GB2312" pitchFamily="49" charset="-122"/>
                <a:cs typeface="隶书" charset="0"/>
              </a:rPr>
              <a:t>,</a:t>
            </a:r>
            <a:r>
              <a:rPr lang="zh-CN" altLang="en-US" sz="2800" b="1">
                <a:solidFill>
                  <a:srgbClr val="000000"/>
                </a:solidFill>
                <a:latin typeface="隶书" charset="0"/>
                <a:ea typeface="楷体_GB2312" pitchFamily="49" charset="-122"/>
                <a:cs typeface="隶书" charset="0"/>
              </a:rPr>
              <a:t>虎啸猿啼</a:t>
            </a:r>
            <a:r>
              <a:rPr lang="en-US" altLang="zh-CN" sz="2800" b="1">
                <a:solidFill>
                  <a:srgbClr val="000000"/>
                </a:solidFill>
                <a:latin typeface="隶书" charset="0"/>
                <a:ea typeface="楷体_GB2312" pitchFamily="49" charset="-122"/>
                <a:cs typeface="隶书" charset="0"/>
              </a:rPr>
              <a:t>.</a:t>
            </a:r>
            <a:endParaRPr lang="en-US" altLang="zh-CN" sz="2800" b="1">
              <a:solidFill>
                <a:srgbClr val="000000"/>
              </a:solidFill>
              <a:latin typeface="隶书" charset="0"/>
              <a:ea typeface="楷体_GB2312" pitchFamily="49" charset="-122"/>
              <a:cs typeface="隶书" charset="0"/>
            </a:endParaRPr>
          </a:p>
        </p:txBody>
      </p:sp>
      <p:sp>
        <p:nvSpPr>
          <p:cNvPr id="64517" name="文本框 64516"/>
          <p:cNvSpPr txBox="1"/>
          <p:nvPr/>
        </p:nvSpPr>
        <p:spPr>
          <a:xfrm>
            <a:off x="1116013" y="4689475"/>
            <a:ext cx="2608262" cy="768350"/>
          </a:xfrm>
          <a:prstGeom prst="rect">
            <a:avLst/>
          </a:prstGeom>
          <a:solidFill>
            <a:srgbClr val="FF9900"/>
          </a:solidFill>
          <a:ln w="9525">
            <a:noFill/>
          </a:ln>
        </p:spPr>
        <p:txBody>
          <a:bodyPr anchor="t">
            <a:spAutoFit/>
          </a:bodyPr>
          <a:lstStyle/>
          <a:p>
            <a:pPr>
              <a:buFontTx/>
            </a:pPr>
            <a:r>
              <a:rPr lang="zh-CN" altLang="en-US" sz="4400" b="1">
                <a:solidFill>
                  <a:srgbClr val="FFFFFF"/>
                </a:solidFill>
                <a:latin typeface="隶书" charset="0"/>
                <a:ea typeface="隶书" charset="0"/>
              </a:rPr>
              <a:t>览物之情</a:t>
            </a:r>
            <a:endParaRPr lang="zh-CN" altLang="en-US" sz="4400" b="1">
              <a:solidFill>
                <a:srgbClr val="FFFFFF"/>
              </a:solidFill>
              <a:latin typeface="隶书" charset="0"/>
              <a:ea typeface="隶书" charset="0"/>
            </a:endParaRPr>
          </a:p>
        </p:txBody>
      </p:sp>
      <p:sp>
        <p:nvSpPr>
          <p:cNvPr id="64518" name="矩形 64517"/>
          <p:cNvSpPr/>
          <p:nvPr>
            <p:custDataLst>
              <p:tags r:id="rId6"/>
            </p:custDataLst>
          </p:nvPr>
        </p:nvSpPr>
        <p:spPr>
          <a:xfrm>
            <a:off x="684213" y="4227513"/>
            <a:ext cx="3168650" cy="1584325"/>
          </a:xfrm>
          <a:prstGeom prst="rect">
            <a:avLst/>
          </a:prstGeom>
          <a:solidFill>
            <a:schemeClr val="accent1"/>
          </a:solidFill>
          <a:ln w="9525" cap="flat" cmpd="sng">
            <a:solidFill>
              <a:schemeClr val="dk1"/>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4519" name="文本框 64518"/>
          <p:cNvSpPr txBox="1"/>
          <p:nvPr/>
        </p:nvSpPr>
        <p:spPr>
          <a:xfrm>
            <a:off x="1116013" y="4689475"/>
            <a:ext cx="2592387" cy="768350"/>
          </a:xfrm>
          <a:prstGeom prst="rect">
            <a:avLst/>
          </a:prstGeom>
          <a:solidFill>
            <a:srgbClr val="FF9900"/>
          </a:solidFill>
          <a:ln w="9525">
            <a:noFill/>
          </a:ln>
        </p:spPr>
        <p:txBody>
          <a:bodyPr anchor="t">
            <a:spAutoFit/>
          </a:bodyPr>
          <a:lstStyle/>
          <a:p>
            <a:pPr>
              <a:buFontTx/>
            </a:pPr>
            <a:r>
              <a:rPr lang="zh-CN" altLang="en-US" sz="4400" b="1">
                <a:solidFill>
                  <a:srgbClr val="FFFFFF"/>
                </a:solidFill>
                <a:latin typeface="隶书" charset="0"/>
                <a:ea typeface="隶书" charset="0"/>
              </a:rPr>
              <a:t>览物之情</a:t>
            </a:r>
            <a:endParaRPr lang="zh-CN" altLang="en-US" sz="4400" b="1">
              <a:solidFill>
                <a:srgbClr val="FFFFFF"/>
              </a:solidFill>
              <a:latin typeface="隶书" charset="0"/>
              <a:ea typeface="隶书" charset="0"/>
            </a:endParaRPr>
          </a:p>
        </p:txBody>
      </p:sp>
      <p:sp>
        <p:nvSpPr>
          <p:cNvPr id="64520" name="矩形 64519"/>
          <p:cNvSpPr/>
          <p:nvPr>
            <p:custDataLst>
              <p:tags r:id="rId7"/>
            </p:custDataLst>
          </p:nvPr>
        </p:nvSpPr>
        <p:spPr>
          <a:xfrm>
            <a:off x="684213" y="1346200"/>
            <a:ext cx="3167062" cy="1635125"/>
          </a:xfrm>
          <a:prstGeom prst="rect">
            <a:avLst/>
          </a:prstGeom>
          <a:solidFill>
            <a:schemeClr val="accent1"/>
          </a:solidFill>
          <a:ln w="9525" cap="flat" cmpd="sng">
            <a:solidFill>
              <a:schemeClr val="dk1"/>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4521" name="文本框 64520"/>
          <p:cNvSpPr txBox="1"/>
          <p:nvPr/>
        </p:nvSpPr>
        <p:spPr>
          <a:xfrm>
            <a:off x="1042988" y="1562100"/>
            <a:ext cx="2216150" cy="1198880"/>
          </a:xfrm>
          <a:prstGeom prst="rect">
            <a:avLst/>
          </a:prstGeom>
          <a:noFill/>
          <a:ln w="9525">
            <a:noFill/>
          </a:ln>
        </p:spPr>
        <p:txBody>
          <a:bodyPr anchor="t">
            <a:spAutoFit/>
          </a:bodyPr>
          <a:lstStyle/>
          <a:p>
            <a:pPr>
              <a:buFontTx/>
            </a:pPr>
            <a:r>
              <a:rPr lang="zh-CN" altLang="en-US" sz="3600" b="1">
                <a:solidFill>
                  <a:srgbClr val="FFFFFF"/>
                </a:solidFill>
                <a:latin typeface="隶书" charset="0"/>
                <a:ea typeface="隶书" charset="0"/>
              </a:rPr>
              <a:t>霪雨霏霏</a:t>
            </a:r>
            <a:endParaRPr lang="zh-CN" altLang="en-US" sz="3600" b="1">
              <a:solidFill>
                <a:srgbClr val="FFFFFF"/>
              </a:solidFill>
              <a:latin typeface="隶书" charset="0"/>
              <a:ea typeface="隶书" charset="0"/>
            </a:endParaRPr>
          </a:p>
          <a:p>
            <a:pPr>
              <a:buFontTx/>
            </a:pPr>
            <a:r>
              <a:rPr lang="zh-CN" altLang="en-US" sz="3600" b="1">
                <a:solidFill>
                  <a:srgbClr val="FFFFFF"/>
                </a:solidFill>
                <a:latin typeface="隶书" charset="0"/>
                <a:ea typeface="隶书" charset="0"/>
              </a:rPr>
              <a:t>薄暮冥冥</a:t>
            </a:r>
            <a:endParaRPr lang="zh-CN" altLang="en-US" sz="3600" b="1">
              <a:solidFill>
                <a:srgbClr val="FFFFFF"/>
              </a:solidFill>
              <a:latin typeface="隶书" charset="0"/>
              <a:ea typeface="隶书" charset="0"/>
            </a:endParaRPr>
          </a:p>
        </p:txBody>
      </p:sp>
      <p:sp>
        <p:nvSpPr>
          <p:cNvPr id="64522" name="左箭头 64521"/>
          <p:cNvSpPr/>
          <p:nvPr>
            <p:custDataLst>
              <p:tags r:id="rId8"/>
            </p:custDataLst>
          </p:nvPr>
        </p:nvSpPr>
        <p:spPr>
          <a:xfrm>
            <a:off x="3635375" y="1922463"/>
            <a:ext cx="760413" cy="485775"/>
          </a:xfrm>
          <a:prstGeom prst="leftArrow">
            <a:avLst>
              <a:gd name="adj1" fmla="val 50000"/>
              <a:gd name="adj2" fmla="val 39126"/>
            </a:avLst>
          </a:prstGeom>
          <a:solidFill>
            <a:srgbClr val="B2B2B2"/>
          </a:solidFill>
          <a:ln w="9525" cap="flat" cmpd="sng">
            <a:solidFill>
              <a:srgbClr val="FF00FF"/>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4523" name="下箭头 64522"/>
          <p:cNvSpPr/>
          <p:nvPr>
            <p:custDataLst>
              <p:tags r:id="rId9"/>
            </p:custDataLst>
          </p:nvPr>
        </p:nvSpPr>
        <p:spPr>
          <a:xfrm>
            <a:off x="1854200" y="2930525"/>
            <a:ext cx="485775" cy="1728788"/>
          </a:xfrm>
          <a:prstGeom prst="downArrow">
            <a:avLst>
              <a:gd name="adj1" fmla="val 50000"/>
              <a:gd name="adj2" fmla="val 88954"/>
            </a:avLst>
          </a:prstGeom>
          <a:solidFill>
            <a:schemeClr val="accent1"/>
          </a:solidFill>
          <a:ln w="9525" cap="flat" cmpd="sng">
            <a:solidFill>
              <a:srgbClr val="FF3300"/>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4524" name="右箭头 64523"/>
          <p:cNvSpPr/>
          <p:nvPr>
            <p:custDataLst>
              <p:tags r:id="rId10"/>
            </p:custDataLst>
          </p:nvPr>
        </p:nvSpPr>
        <p:spPr>
          <a:xfrm>
            <a:off x="3708400" y="4802188"/>
            <a:ext cx="720725" cy="485775"/>
          </a:xfrm>
          <a:prstGeom prst="rightArrow">
            <a:avLst>
              <a:gd name="adj1" fmla="val 50000"/>
              <a:gd name="adj2" fmla="val 37084"/>
            </a:avLst>
          </a:prstGeom>
          <a:solidFill>
            <a:schemeClr val="accent1"/>
          </a:solidFill>
          <a:ln w="9525" cap="flat" cmpd="sng">
            <a:solidFill>
              <a:srgbClr val="FF3300"/>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4525" name="矩形 64524"/>
          <p:cNvSpPr/>
          <p:nvPr>
            <p:custDataLst>
              <p:tags r:id="rId11"/>
            </p:custDataLst>
          </p:nvPr>
        </p:nvSpPr>
        <p:spPr>
          <a:xfrm>
            <a:off x="1474788" y="6027738"/>
            <a:ext cx="5761037" cy="645160"/>
          </a:xfrm>
          <a:prstGeom prst="rect">
            <a:avLst/>
          </a:prstGeom>
          <a:solidFill>
            <a:schemeClr val="accent2"/>
          </a:solidFill>
          <a:ln w="9525">
            <a:noFill/>
          </a:ln>
        </p:spPr>
        <p:txBody>
          <a:bodyPr anchor="t">
            <a:spAutoFit/>
          </a:bodyPr>
          <a:lstStyle/>
          <a:p>
            <a:pPr>
              <a:buFontTx/>
            </a:pPr>
            <a:r>
              <a:rPr lang="zh-CN" altLang="en-US" sz="3600" b="1">
                <a:solidFill>
                  <a:srgbClr val="FFFFFF"/>
                </a:solidFill>
                <a:latin typeface="隶书" charset="0"/>
                <a:ea typeface="楷体_GB2312" pitchFamily="49" charset="-122"/>
                <a:cs typeface="隶书" charset="0"/>
              </a:rPr>
              <a:t>缘由</a:t>
            </a:r>
            <a:r>
              <a:rPr lang="en-US" altLang="zh-CN" sz="3600" b="1">
                <a:solidFill>
                  <a:srgbClr val="FFFFFF"/>
                </a:solidFill>
                <a:latin typeface="隶书" charset="0"/>
                <a:ea typeface="楷体_GB2312" pitchFamily="49" charset="-122"/>
                <a:cs typeface="隶书" charset="0"/>
              </a:rPr>
              <a:t>:</a:t>
            </a:r>
            <a:r>
              <a:rPr lang="zh-CN" altLang="en-US" sz="3600" b="1">
                <a:solidFill>
                  <a:srgbClr val="FFFFFF"/>
                </a:solidFill>
                <a:latin typeface="隶书" charset="0"/>
                <a:ea typeface="楷体_GB2312" pitchFamily="49" charset="-122"/>
                <a:cs typeface="隶书" charset="0"/>
              </a:rPr>
              <a:t>患得患失</a:t>
            </a:r>
            <a:r>
              <a:rPr lang="en-US" altLang="zh-CN" sz="3600" b="1">
                <a:solidFill>
                  <a:srgbClr val="FFFFFF"/>
                </a:solidFill>
                <a:latin typeface="隶书" charset="0"/>
                <a:ea typeface="楷体_GB2312" pitchFamily="49" charset="-122"/>
                <a:cs typeface="隶书" charset="0"/>
              </a:rPr>
              <a:t>,</a:t>
            </a:r>
            <a:r>
              <a:rPr lang="zh-CN" altLang="en-US" sz="3600" b="1">
                <a:solidFill>
                  <a:srgbClr val="FFFFFF"/>
                </a:solidFill>
                <a:latin typeface="隶书" charset="0"/>
                <a:ea typeface="楷体_GB2312" pitchFamily="49" charset="-122"/>
                <a:cs typeface="隶书" charset="0"/>
              </a:rPr>
              <a:t>悲景生悲情</a:t>
            </a:r>
            <a:r>
              <a:rPr lang="en-US" altLang="zh-CN" sz="3600" b="1">
                <a:solidFill>
                  <a:srgbClr val="FFFFFF"/>
                </a:solidFill>
                <a:latin typeface="隶书" charset="0"/>
                <a:ea typeface="楷体_GB2312" pitchFamily="49" charset="-122"/>
                <a:cs typeface="隶书" charset="0"/>
              </a:rPr>
              <a:t>.</a:t>
            </a:r>
            <a:endParaRPr lang="en-US" altLang="zh-CN" sz="3600" b="1">
              <a:solidFill>
                <a:srgbClr val="FFFFFF"/>
              </a:solidFill>
              <a:latin typeface="隶书" charset="0"/>
              <a:ea typeface="楷体_GB2312" pitchFamily="49" charset="-122"/>
              <a:cs typeface="隶书" charset="0"/>
            </a:endParaRPr>
          </a:p>
        </p:txBody>
      </p:sp>
      <p:sp>
        <p:nvSpPr>
          <p:cNvPr id="64526" name="矩形 64525"/>
          <p:cNvSpPr/>
          <p:nvPr/>
        </p:nvSpPr>
        <p:spPr>
          <a:xfrm>
            <a:off x="2778125" y="3134043"/>
            <a:ext cx="6769100" cy="829945"/>
          </a:xfrm>
          <a:prstGeom prst="rect">
            <a:avLst/>
          </a:prstGeom>
          <a:solidFill>
            <a:schemeClr val="bg1"/>
          </a:solidFill>
          <a:ln w="9525">
            <a:noFill/>
          </a:ln>
        </p:spPr>
        <p:txBody>
          <a:bodyPr anchor="t">
            <a:spAutoFit/>
          </a:bodyPr>
          <a:lstStyle/>
          <a:p>
            <a:pPr>
              <a:buFontTx/>
            </a:pPr>
            <a:r>
              <a:rPr lang="en-US" altLang="zh-CN" sz="2400" b="1">
                <a:solidFill>
                  <a:schemeClr val="accent1">
                    <a:lumMod val="75000"/>
                  </a:schemeClr>
                </a:solidFill>
                <a:latin typeface="隶书" charset="0"/>
                <a:ea typeface="楷体_GB2312" pitchFamily="49" charset="-122"/>
                <a:cs typeface="隶书" charset="0"/>
              </a:rPr>
              <a:t>3</a:t>
            </a:r>
            <a:r>
              <a:rPr lang="zh-CN" altLang="en-US" sz="2400" b="1">
                <a:solidFill>
                  <a:schemeClr val="accent1">
                    <a:lumMod val="75000"/>
                  </a:schemeClr>
                </a:solidFill>
                <a:latin typeface="隶书" charset="0"/>
                <a:ea typeface="楷体_GB2312" pitchFamily="49" charset="-122"/>
                <a:cs typeface="隶书" charset="0"/>
              </a:rPr>
              <a:t>、为何会产生这种情感？            </a:t>
            </a:r>
            <a:endParaRPr lang="zh-CN" altLang="en-US" sz="2400" b="1">
              <a:solidFill>
                <a:schemeClr val="accent1">
                  <a:lumMod val="75000"/>
                </a:schemeClr>
              </a:solidFill>
              <a:latin typeface="隶书" charset="0"/>
              <a:ea typeface="楷体_GB2312" pitchFamily="49" charset="-122"/>
              <a:cs typeface="隶书" charset="0"/>
            </a:endParaRPr>
          </a:p>
          <a:p>
            <a:pPr>
              <a:buFontTx/>
            </a:pPr>
            <a:endParaRPr lang="zh-CN" altLang="en-US" sz="2400" b="1">
              <a:solidFill>
                <a:schemeClr val="accent1">
                  <a:lumMod val="75000"/>
                </a:schemeClr>
              </a:solidFill>
              <a:latin typeface="隶书" charset="0"/>
              <a:ea typeface="楷体_GB2312" pitchFamily="49" charset="-122"/>
              <a:cs typeface="隶书" charset="0"/>
            </a:endParaRPr>
          </a:p>
        </p:txBody>
      </p:sp>
      <p:sp>
        <p:nvSpPr>
          <p:cNvPr id="35854" name="矩形 64526"/>
          <p:cNvSpPr/>
          <p:nvPr>
            <p:custDataLst>
              <p:tags r:id="rId12"/>
            </p:custDataLst>
          </p:nvPr>
        </p:nvSpPr>
        <p:spPr>
          <a:xfrm>
            <a:off x="1475105" y="129540"/>
            <a:ext cx="7374890" cy="829945"/>
          </a:xfrm>
          <a:prstGeom prst="rect">
            <a:avLst/>
          </a:prstGeom>
          <a:solidFill>
            <a:schemeClr val="bg1"/>
          </a:solidFill>
          <a:ln w="9525">
            <a:noFill/>
          </a:ln>
        </p:spPr>
        <p:txBody>
          <a:bodyPr wrap="square" anchor="t">
            <a:spAutoFit/>
          </a:bodyPr>
          <a:lstStyle/>
          <a:p>
            <a:pPr>
              <a:buFontTx/>
            </a:pPr>
            <a:r>
              <a:rPr lang="en-US" altLang="zh-CN" sz="2400" b="1">
                <a:solidFill>
                  <a:srgbClr val="000000"/>
                </a:solidFill>
                <a:latin typeface="隶书" charset="0"/>
                <a:ea typeface="楷体_GB2312" pitchFamily="49" charset="-122"/>
                <a:cs typeface="隶书" charset="0"/>
              </a:rPr>
              <a:t>1</a:t>
            </a:r>
            <a:r>
              <a:rPr lang="zh-CN" altLang="en-US" sz="2400" b="1">
                <a:solidFill>
                  <a:srgbClr val="000000"/>
                </a:solidFill>
                <a:latin typeface="隶书" charset="0"/>
                <a:ea typeface="楷体_GB2312" pitchFamily="49" charset="-122"/>
                <a:cs typeface="隶书" charset="0"/>
              </a:rPr>
              <a:t>、这一节描写景物的句子有哪些？写的是什么时候的景物？</a:t>
            </a:r>
            <a:endParaRPr lang="zh-CN" altLang="en-US" sz="2400" b="1">
              <a:solidFill>
                <a:srgbClr val="000000"/>
              </a:solidFill>
              <a:latin typeface="隶书" charset="0"/>
              <a:ea typeface="楷体_GB2312" pitchFamily="49" charset="-122"/>
              <a:cs typeface="隶书" charset="0"/>
            </a:endParaRPr>
          </a:p>
        </p:txBody>
      </p:sp>
      <p:sp>
        <p:nvSpPr>
          <p:cNvPr id="64528" name="矩形 64527"/>
          <p:cNvSpPr/>
          <p:nvPr>
            <p:custDataLst>
              <p:tags r:id="rId13"/>
            </p:custDataLst>
          </p:nvPr>
        </p:nvSpPr>
        <p:spPr>
          <a:xfrm>
            <a:off x="1600835" y="516255"/>
            <a:ext cx="7298055" cy="829945"/>
          </a:xfrm>
          <a:prstGeom prst="rect">
            <a:avLst/>
          </a:prstGeom>
          <a:solidFill>
            <a:schemeClr val="bg1"/>
          </a:solidFill>
          <a:ln w="9525">
            <a:noFill/>
          </a:ln>
        </p:spPr>
        <p:txBody>
          <a:bodyPr wrap="square" anchor="t">
            <a:spAutoFit/>
          </a:bodyPr>
          <a:lstStyle/>
          <a:p>
            <a:pPr>
              <a:buFontTx/>
            </a:pPr>
            <a:r>
              <a:rPr lang="en-US" altLang="zh-CN" sz="2400" b="1">
                <a:solidFill>
                  <a:srgbClr val="000000"/>
                </a:solidFill>
                <a:latin typeface="隶书" charset="0"/>
                <a:ea typeface="楷体_GB2312" pitchFamily="49" charset="-122"/>
                <a:cs typeface="隶书" charset="0"/>
              </a:rPr>
              <a:t>2</a:t>
            </a:r>
            <a:r>
              <a:rPr lang="zh-CN" altLang="en-US" sz="2400" b="1">
                <a:solidFill>
                  <a:srgbClr val="000000"/>
                </a:solidFill>
                <a:latin typeface="隶书" charset="0"/>
                <a:ea typeface="楷体_GB2312" pitchFamily="49" charset="-122"/>
                <a:cs typeface="隶书" charset="0"/>
              </a:rPr>
              <a:t>、面对此景，“迁客骚人”生出怎样的情感？</a:t>
            </a:r>
            <a:endParaRPr lang="zh-CN" altLang="en-US" sz="2400" b="1">
              <a:solidFill>
                <a:srgbClr val="000000"/>
              </a:solidFill>
              <a:latin typeface="隶书" charset="0"/>
              <a:ea typeface="楷体_GB2312" pitchFamily="49" charset="-122"/>
              <a:cs typeface="隶书" charset="0"/>
            </a:endParaRPr>
          </a:p>
          <a:p>
            <a:pPr>
              <a:buFontTx/>
            </a:pPr>
            <a:endParaRPr lang="zh-CN" altLang="en-US" sz="2400" b="1">
              <a:solidFill>
                <a:srgbClr val="000000"/>
              </a:solidFill>
              <a:latin typeface="隶书" charset="0"/>
              <a:ea typeface="楷体_GB2312" pitchFamily="49" charset="-122"/>
              <a:cs typeface="隶书" charset="0"/>
            </a:endParaRPr>
          </a:p>
        </p:txBody>
      </p:sp>
    </p:spTree>
    <p:custDataLst>
      <p:tags r:id="rId14"/>
    </p:custDataLst>
  </p:cSld>
  <p:clrMapOvr>
    <a:masterClrMapping/>
  </p:clrMapOvr>
  <p:transition>
    <p:wheel spokes="1"/>
    <p:sndAc>
      <p:stSnd>
        <p:snd r:embed="rId15" name="wind.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45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9" presetClass="entr" presetSubtype="0" fill="hold" nodeType="clickEffect">
                                  <p:stCondLst>
                                    <p:cond delay="0"/>
                                  </p:stCondLst>
                                  <p:childTnLst>
                                    <p:set>
                                      <p:cBhvr>
                                        <p:cTn id="10" dur="1" fill="hold">
                                          <p:stCondLst>
                                            <p:cond delay="0"/>
                                          </p:stCondLst>
                                        </p:cTn>
                                        <p:tgtEl>
                                          <p:spTgt spid="64522"/>
                                        </p:tgtEl>
                                        <p:attrNameLst>
                                          <p:attrName>style.visibility</p:attrName>
                                        </p:attrNameLst>
                                      </p:cBhvr>
                                      <p:to>
                                        <p:strVal val="visible"/>
                                      </p:to>
                                    </p:set>
                                    <p:animEffect transition="in" filter="dissolve">
                                      <p:cBhvr>
                                        <p:cTn id="11" dur="500"/>
                                        <p:tgtEl>
                                          <p:spTgt spid="64522"/>
                                        </p:tgtEl>
                                      </p:cBhvr>
                                    </p:animEffect>
                                  </p:childTnLst>
                                </p:cTn>
                              </p:par>
                            </p:childTnLst>
                          </p:cTn>
                        </p:par>
                        <p:par>
                          <p:cTn id="12" fill="hold" nodeType="afterGroup">
                            <p:stCondLst>
                              <p:cond delay="500"/>
                            </p:stCondLst>
                            <p:childTnLst>
                              <p:par>
                                <p:cTn id="13" presetID="1" presetClass="entr" presetSubtype="0" fill="hold" grpId="0" nodeType="afterEffect">
                                  <p:stCondLst>
                                    <p:cond delay="0"/>
                                  </p:stCondLst>
                                  <p:childTnLst>
                                    <p:set>
                                      <p:cBhvr>
                                        <p:cTn id="14" dur="1" fill="hold">
                                          <p:stCondLst>
                                            <p:cond delay="499"/>
                                          </p:stCondLst>
                                        </p:cTn>
                                        <p:tgtEl>
                                          <p:spTgt spid="6452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64520"/>
                                        </p:tgtEl>
                                        <p:attrNameLst>
                                          <p:attrName>style.visibility</p:attrName>
                                        </p:attrNameLst>
                                      </p:cBhvr>
                                      <p:to>
                                        <p:strVal val="visible"/>
                                      </p:to>
                                    </p:set>
                                    <p:animEffect transition="in" filter="dissolve">
                                      <p:cBhvr>
                                        <p:cTn id="19" dur="500"/>
                                        <p:tgtEl>
                                          <p:spTgt spid="64520"/>
                                        </p:tgtEl>
                                      </p:cBhvr>
                                    </p:animEffect>
                                  </p:childTnLst>
                                </p:cTn>
                              </p:par>
                            </p:childTnLst>
                          </p:cTn>
                        </p:par>
                        <p:par>
                          <p:cTn id="20" fill="hold" nodeType="afterGroup">
                            <p:stCondLst>
                              <p:cond delay="500"/>
                            </p:stCondLst>
                            <p:childTnLst>
                              <p:par>
                                <p:cTn id="21" presetID="9" presetClass="entr" presetSubtype="0" fill="hold" nodeType="afterEffect">
                                  <p:stCondLst>
                                    <p:cond delay="0"/>
                                  </p:stCondLst>
                                  <p:childTnLst>
                                    <p:set>
                                      <p:cBhvr>
                                        <p:cTn id="22" dur="1" fill="hold">
                                          <p:stCondLst>
                                            <p:cond delay="0"/>
                                          </p:stCondLst>
                                        </p:cTn>
                                        <p:tgtEl>
                                          <p:spTgt spid="64523"/>
                                        </p:tgtEl>
                                        <p:attrNameLst>
                                          <p:attrName>style.visibility</p:attrName>
                                        </p:attrNameLst>
                                      </p:cBhvr>
                                      <p:to>
                                        <p:strVal val="visible"/>
                                      </p:to>
                                    </p:set>
                                    <p:animEffect transition="in" filter="dissolve">
                                      <p:cBhvr>
                                        <p:cTn id="23" dur="500"/>
                                        <p:tgtEl>
                                          <p:spTgt spid="64523"/>
                                        </p:tgtEl>
                                      </p:cBhvr>
                                    </p:animEffect>
                                  </p:childTnLst>
                                </p:cTn>
                              </p:par>
                            </p:childTnLst>
                          </p:cTn>
                        </p:par>
                        <p:par>
                          <p:cTn id="24" fill="hold" nodeType="afterGroup">
                            <p:stCondLst>
                              <p:cond delay="1000"/>
                            </p:stCondLst>
                            <p:childTnLst>
                              <p:par>
                                <p:cTn id="25" presetID="20" presetClass="entr" presetSubtype="0" fill="hold" grpId="0" nodeType="afterEffect">
                                  <p:stCondLst>
                                    <p:cond delay="0"/>
                                  </p:stCondLst>
                                  <p:childTnLst>
                                    <p:set>
                                      <p:cBhvr>
                                        <p:cTn id="26" dur="1" fill="hold">
                                          <p:stCondLst>
                                            <p:cond delay="0"/>
                                          </p:stCondLst>
                                        </p:cTn>
                                        <p:tgtEl>
                                          <p:spTgt spid="64517"/>
                                        </p:tgtEl>
                                        <p:attrNameLst>
                                          <p:attrName>style.visibility</p:attrName>
                                        </p:attrNameLst>
                                      </p:cBhvr>
                                      <p:to>
                                        <p:strVal val="visible"/>
                                      </p:to>
                                    </p:set>
                                    <p:animEffect transition="in" filter="wedge">
                                      <p:cBhvr>
                                        <p:cTn id="27" dur="500"/>
                                        <p:tgtEl>
                                          <p:spTgt spid="6451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64528"/>
                                        </p:tgtEl>
                                        <p:attrNameLst>
                                          <p:attrName>style.visibility</p:attrName>
                                        </p:attrNameLst>
                                      </p:cBhvr>
                                      <p:to>
                                        <p:strVal val="visible"/>
                                      </p:to>
                                    </p:set>
                                    <p:animEffect transition="in" filter="wedge">
                                      <p:cBhvr>
                                        <p:cTn id="32" dur="500"/>
                                        <p:tgtEl>
                                          <p:spTgt spid="6452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64519"/>
                                        </p:tgtEl>
                                        <p:attrNameLst>
                                          <p:attrName>style.visibility</p:attrName>
                                        </p:attrNameLst>
                                      </p:cBhvr>
                                      <p:to>
                                        <p:strVal val="visible"/>
                                      </p:to>
                                    </p:set>
                                    <p:animEffect transition="in" filter="wedge">
                                      <p:cBhvr>
                                        <p:cTn id="37" dur="500"/>
                                        <p:tgtEl>
                                          <p:spTgt spid="64519"/>
                                        </p:tgtEl>
                                      </p:cBhvr>
                                    </p:animEffect>
                                  </p:childTnLst>
                                </p:cTn>
                              </p:par>
                            </p:childTnLst>
                          </p:cTn>
                        </p:par>
                        <p:par>
                          <p:cTn id="38" fill="hold" nodeType="afterGroup">
                            <p:stCondLst>
                              <p:cond delay="500"/>
                            </p:stCondLst>
                            <p:childTnLst>
                              <p:par>
                                <p:cTn id="39" presetID="9" presetClass="entr" presetSubtype="0" fill="hold" nodeType="afterEffect">
                                  <p:stCondLst>
                                    <p:cond delay="0"/>
                                  </p:stCondLst>
                                  <p:childTnLst>
                                    <p:set>
                                      <p:cBhvr>
                                        <p:cTn id="40" dur="1" fill="hold">
                                          <p:stCondLst>
                                            <p:cond delay="0"/>
                                          </p:stCondLst>
                                        </p:cTn>
                                        <p:tgtEl>
                                          <p:spTgt spid="64518"/>
                                        </p:tgtEl>
                                        <p:attrNameLst>
                                          <p:attrName>style.visibility</p:attrName>
                                        </p:attrNameLst>
                                      </p:cBhvr>
                                      <p:to>
                                        <p:strVal val="visible"/>
                                      </p:to>
                                    </p:set>
                                    <p:animEffect transition="in" filter="dissolve">
                                      <p:cBhvr>
                                        <p:cTn id="41" dur="500"/>
                                        <p:tgtEl>
                                          <p:spTgt spid="64518"/>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9" presetClass="entr" presetSubtype="0" fill="hold" nodeType="clickEffect">
                                  <p:stCondLst>
                                    <p:cond delay="0"/>
                                  </p:stCondLst>
                                  <p:childTnLst>
                                    <p:set>
                                      <p:cBhvr>
                                        <p:cTn id="45" dur="1" fill="hold">
                                          <p:stCondLst>
                                            <p:cond delay="0"/>
                                          </p:stCondLst>
                                        </p:cTn>
                                        <p:tgtEl>
                                          <p:spTgt spid="64524"/>
                                        </p:tgtEl>
                                        <p:attrNameLst>
                                          <p:attrName>style.visibility</p:attrName>
                                        </p:attrNameLst>
                                      </p:cBhvr>
                                      <p:to>
                                        <p:strVal val="visible"/>
                                      </p:to>
                                    </p:set>
                                    <p:animEffect transition="in" filter="dissolve">
                                      <p:cBhvr>
                                        <p:cTn id="46" dur="500"/>
                                        <p:tgtEl>
                                          <p:spTgt spid="64524"/>
                                        </p:tgtEl>
                                      </p:cBhvr>
                                    </p:animEffect>
                                  </p:childTnLst>
                                </p:cTn>
                              </p:par>
                            </p:childTnLst>
                          </p:cTn>
                        </p:par>
                        <p:par>
                          <p:cTn id="47" fill="hold" nodeType="afterGroup">
                            <p:stCondLst>
                              <p:cond delay="500"/>
                            </p:stCondLst>
                            <p:childTnLst>
                              <p:par>
                                <p:cTn id="48" presetID="1" presetClass="entr" presetSubtype="0" fill="hold" grpId="0" nodeType="afterEffect">
                                  <p:stCondLst>
                                    <p:cond delay="0"/>
                                  </p:stCondLst>
                                  <p:childTnLst>
                                    <p:set>
                                      <p:cBhvr>
                                        <p:cTn id="49" dur="1" fill="hold">
                                          <p:stCondLst>
                                            <p:cond delay="499"/>
                                          </p:stCondLst>
                                        </p:cTn>
                                        <p:tgtEl>
                                          <p:spTgt spid="64515"/>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afterGroup">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64525"/>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afterGroup">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64526"/>
                                        </p:tgtEl>
                                        <p:attrNameLst>
                                          <p:attrName>style.visibility</p:attrName>
                                        </p:attrNameLst>
                                      </p:cBhvr>
                                      <p:to>
                                        <p:strVal val="visible"/>
                                      </p:to>
                                    </p:set>
                                    <p:animEffect transition="in" filter="wedge">
                                      <p:cBhvr>
                                        <p:cTn id="58" dur="500"/>
                                        <p:tgtEl>
                                          <p:spTgt spid="64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4516" grpId="0"/>
      <p:bldP spid="64517" grpId="0"/>
      <p:bldP spid="64519" grpId="0"/>
      <p:bldP spid="64521" grpId="0"/>
      <p:bldP spid="64525" grpId="0"/>
      <p:bldP spid="64526" grpId="0"/>
      <p:bldP spid="64528"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6865" name="文本占位符 33793"/>
          <p:cNvSpPr>
            <a:spLocks noGrp="1"/>
          </p:cNvSpPr>
          <p:nvPr>
            <p:ph idx="4294967295"/>
          </p:nvPr>
        </p:nvSpPr>
        <p:spPr>
          <a:xfrm>
            <a:off x="-85090" y="-73025"/>
            <a:ext cx="9197340" cy="3044825"/>
          </a:xfrm>
        </p:spPr>
        <p:txBody>
          <a:bodyPr vert="horz" lIns="101600" tIns="0" rIns="82550" bIns="0" rtlCol="0" anchor="t">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lgn="l">
              <a:lnSpc>
                <a:spcPct val="175000"/>
              </a:lnSpc>
              <a:buClrTx/>
              <a:buSzTx/>
              <a:buNone/>
            </a:pPr>
            <a:r>
              <a:rPr sz="3200" b="1">
                <a:solidFill>
                  <a:srgbClr val="000000"/>
                </a:solidFill>
                <a:latin typeface="隶书" charset="0"/>
                <a:ea typeface="黑体" pitchFamily="2" charset="-122"/>
                <a:cs typeface="隶书" charset="0"/>
                <a:sym typeface="+mn-ea"/>
              </a:rPr>
              <a:t>至若春和景明，波澜不惊，上下天光，一碧万顷；沙鸥翔集，锦鳞游泳，岸芷(zhǐ)汀(tīng)兰，郁郁青青。而或长烟一 空，皓月千里，浮光跃金，静影沉璧；渔歌互答，此乐何极！</a:t>
            </a:r>
            <a:endParaRPr sz="3200" b="1">
              <a:solidFill>
                <a:srgbClr val="000000"/>
              </a:solidFill>
              <a:latin typeface="隶书" charset="0"/>
              <a:ea typeface="黑体" pitchFamily="2" charset="-122"/>
              <a:cs typeface="隶书" charset="0"/>
              <a:sym typeface="+mn-ea"/>
            </a:endParaRPr>
          </a:p>
        </p:txBody>
      </p:sp>
      <p:sp>
        <p:nvSpPr>
          <p:cNvPr id="33795" name="矩形 33794"/>
          <p:cNvSpPr/>
          <p:nvPr/>
        </p:nvSpPr>
        <p:spPr>
          <a:xfrm>
            <a:off x="220345" y="3651250"/>
            <a:ext cx="8269605" cy="3399155"/>
          </a:xfrm>
          <a:prstGeom prst="rect">
            <a:avLst/>
          </a:prstGeom>
          <a:noFill/>
          <a:ln w="9525">
            <a:noFill/>
          </a:ln>
        </p:spPr>
        <p:txBody>
          <a:bodyPr anchor="t"/>
          <a:lstStyle/>
          <a:p>
            <a:pPr>
              <a:lnSpc>
                <a:spcPct val="150000"/>
              </a:lnSpc>
              <a:spcBef>
                <a:spcPct val="0"/>
              </a:spcBef>
              <a:buFontTx/>
            </a:pPr>
            <a:r>
              <a:rPr lang="zh-CN" altLang="en-US" sz="2000" b="1">
                <a:solidFill>
                  <a:srgbClr val="C00000"/>
                </a:solidFill>
                <a:latin typeface="隶书" charset="0"/>
                <a:ea typeface="黑体" pitchFamily="2" charset="-122"/>
                <a:cs typeface="隶书" charset="0"/>
              </a:rPr>
              <a:t>到了春风和煦、阳光明媚的时候，湖面平静，没有惊涛骇浪，天色湖光相连，一片碧绿，广阔无际；沙洲上的鸥鸟时而飞翔，时而停歇，美丽的鱼儿在湖中游来游去；岸上的芷草和小洲上的兰花，香气浓烈，花叶茂盛。而有时大片的烟雾完全消散，皎洁的月光一泻千里，照在湖面上闪着金色，静静的月影像沉入水中的玉璧，渔夫的歌声在相互唱和，</a:t>
            </a:r>
            <a:r>
              <a:rPr lang="zh-CN" altLang="en-US" sz="2400" b="1">
                <a:solidFill>
                  <a:srgbClr val="C00000"/>
                </a:solidFill>
                <a:latin typeface="隶书" charset="0"/>
                <a:ea typeface="黑体" pitchFamily="2" charset="-122"/>
                <a:cs typeface="隶书" charset="0"/>
              </a:rPr>
              <a:t>这种乐趣哪有穷尽呢</a:t>
            </a:r>
            <a:r>
              <a:rPr lang="en-US" altLang="zh-CN" sz="2000" b="1">
                <a:solidFill>
                  <a:srgbClr val="C00000"/>
                </a:solidFill>
                <a:latin typeface="隶书" charset="0"/>
                <a:ea typeface="黑体" pitchFamily="2" charset="-122"/>
                <a:cs typeface="隶书" charset="0"/>
              </a:rPr>
              <a:t>!</a:t>
            </a:r>
            <a:endParaRPr lang="en-US" altLang="zh-CN" sz="2000" b="1">
              <a:solidFill>
                <a:srgbClr val="C00000"/>
              </a:solidFill>
              <a:latin typeface="隶书" charset="0"/>
              <a:ea typeface="黑体" pitchFamily="2" charset="-122"/>
              <a:cs typeface="隶书" charset="0"/>
            </a:endParaRPr>
          </a:p>
        </p:txBody>
      </p:sp>
      <p:sp>
        <p:nvSpPr>
          <p:cNvPr id="33796" name="文本框 33795"/>
          <p:cNvSpPr txBox="1"/>
          <p:nvPr/>
        </p:nvSpPr>
        <p:spPr>
          <a:xfrm>
            <a:off x="450850" y="685800"/>
            <a:ext cx="1106488" cy="583565"/>
          </a:xfrm>
          <a:prstGeom prst="rect">
            <a:avLst/>
          </a:prstGeom>
          <a:noFill/>
          <a:ln w="9525">
            <a:noFill/>
          </a:ln>
        </p:spPr>
        <p:txBody>
          <a:bodyPr anchor="t">
            <a:spAutoFit/>
          </a:bodyPr>
          <a:lstStyle/>
          <a:p>
            <a:r>
              <a:rPr lang="zh-CN" altLang="en-US" sz="3200" b="1">
                <a:solidFill>
                  <a:schemeClr val="accent1">
                    <a:lumMod val="75000"/>
                  </a:schemeClr>
                </a:solidFill>
                <a:latin typeface="隶书" charset="0"/>
                <a:ea typeface="隶书" charset="0"/>
              </a:rPr>
              <a:t>至于</a:t>
            </a:r>
            <a:endParaRPr lang="zh-CN" altLang="en-US" sz="3200" b="1">
              <a:solidFill>
                <a:schemeClr val="accent1">
                  <a:lumMod val="75000"/>
                </a:schemeClr>
              </a:solidFill>
              <a:latin typeface="隶书" charset="0"/>
              <a:ea typeface="隶书" charset="0"/>
            </a:endParaRPr>
          </a:p>
        </p:txBody>
      </p:sp>
      <p:sp>
        <p:nvSpPr>
          <p:cNvPr id="33797" name="文本框 33796"/>
          <p:cNvSpPr txBox="1"/>
          <p:nvPr/>
        </p:nvSpPr>
        <p:spPr>
          <a:xfrm>
            <a:off x="1981200" y="685800"/>
            <a:ext cx="3124200" cy="521970"/>
          </a:xfrm>
          <a:prstGeom prst="rect">
            <a:avLst/>
          </a:prstGeom>
          <a:noFill/>
          <a:ln w="9525">
            <a:noFill/>
          </a:ln>
        </p:spPr>
        <p:txBody>
          <a:bodyPr anchor="t">
            <a:spAutoFit/>
          </a:bodyPr>
          <a:lstStyle/>
          <a:p>
            <a:r>
              <a:rPr lang="zh-CN" altLang="en-US" sz="2800" b="1">
                <a:solidFill>
                  <a:srgbClr val="000000"/>
                </a:solidFill>
                <a:latin typeface="隶书" charset="0"/>
                <a:ea typeface="隶书" charset="0"/>
              </a:rPr>
              <a:t>景：日光</a:t>
            </a:r>
            <a:endParaRPr lang="zh-CN" altLang="en-US" sz="2800" b="1">
              <a:solidFill>
                <a:srgbClr val="000000"/>
              </a:solidFill>
              <a:latin typeface="隶书" charset="0"/>
              <a:ea typeface="隶书" charset="0"/>
            </a:endParaRPr>
          </a:p>
        </p:txBody>
      </p:sp>
      <p:sp>
        <p:nvSpPr>
          <p:cNvPr id="33798" name="文本框 33797"/>
          <p:cNvSpPr txBox="1"/>
          <p:nvPr/>
        </p:nvSpPr>
        <p:spPr>
          <a:xfrm>
            <a:off x="3962400" y="685800"/>
            <a:ext cx="31242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起，动</a:t>
            </a:r>
            <a:endParaRPr lang="zh-CN" altLang="en-US" sz="3200" b="1">
              <a:solidFill>
                <a:srgbClr val="000000"/>
              </a:solidFill>
              <a:latin typeface="隶书" charset="0"/>
              <a:ea typeface="隶书" charset="0"/>
            </a:endParaRPr>
          </a:p>
        </p:txBody>
      </p:sp>
      <p:sp>
        <p:nvSpPr>
          <p:cNvPr id="33799" name="文本框 33798"/>
          <p:cNvSpPr txBox="1"/>
          <p:nvPr/>
        </p:nvSpPr>
        <p:spPr>
          <a:xfrm>
            <a:off x="1041400" y="1630363"/>
            <a:ext cx="24130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停歇，停息</a:t>
            </a:r>
            <a:endParaRPr lang="zh-CN" altLang="en-US" sz="3200" b="1">
              <a:solidFill>
                <a:srgbClr val="000000"/>
              </a:solidFill>
              <a:latin typeface="隶书" charset="0"/>
              <a:ea typeface="隶书" charset="0"/>
            </a:endParaRPr>
          </a:p>
        </p:txBody>
      </p:sp>
      <p:sp>
        <p:nvSpPr>
          <p:cNvPr id="33800" name="文本框 33799"/>
          <p:cNvSpPr txBox="1"/>
          <p:nvPr/>
        </p:nvSpPr>
        <p:spPr>
          <a:xfrm>
            <a:off x="3006725" y="1570038"/>
            <a:ext cx="1912938"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美丽的鱼</a:t>
            </a:r>
            <a:endParaRPr lang="zh-CN" altLang="en-US" sz="3200" b="1">
              <a:solidFill>
                <a:srgbClr val="000000"/>
              </a:solidFill>
              <a:latin typeface="隶书" charset="0"/>
              <a:ea typeface="隶书" charset="0"/>
            </a:endParaRPr>
          </a:p>
        </p:txBody>
      </p:sp>
      <p:sp>
        <p:nvSpPr>
          <p:cNvPr id="33801" name="文本框 33800"/>
          <p:cNvSpPr txBox="1"/>
          <p:nvPr/>
        </p:nvSpPr>
        <p:spPr>
          <a:xfrm>
            <a:off x="5595938" y="1630363"/>
            <a:ext cx="1490662"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香草</a:t>
            </a:r>
            <a:endParaRPr lang="zh-CN" altLang="en-US" sz="3200" b="1">
              <a:solidFill>
                <a:srgbClr val="000000"/>
              </a:solidFill>
              <a:latin typeface="隶书" charset="0"/>
              <a:ea typeface="隶书" charset="0"/>
            </a:endParaRPr>
          </a:p>
        </p:txBody>
      </p:sp>
      <p:sp>
        <p:nvSpPr>
          <p:cNvPr id="33802" name="文本框 33801"/>
          <p:cNvSpPr txBox="1"/>
          <p:nvPr/>
        </p:nvSpPr>
        <p:spPr>
          <a:xfrm>
            <a:off x="7086600" y="1630363"/>
            <a:ext cx="140335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小洲</a:t>
            </a:r>
            <a:endParaRPr lang="zh-CN" altLang="en-US" sz="3200" b="1">
              <a:solidFill>
                <a:srgbClr val="000000"/>
              </a:solidFill>
              <a:latin typeface="隶书" charset="0"/>
              <a:ea typeface="隶书" charset="0"/>
            </a:endParaRPr>
          </a:p>
        </p:txBody>
      </p:sp>
      <p:sp>
        <p:nvSpPr>
          <p:cNvPr id="33803" name="文本框 33802"/>
          <p:cNvSpPr txBox="1"/>
          <p:nvPr/>
        </p:nvSpPr>
        <p:spPr>
          <a:xfrm>
            <a:off x="3240088" y="2514600"/>
            <a:ext cx="1255712"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有时</a:t>
            </a:r>
            <a:endParaRPr lang="zh-CN" altLang="en-US" sz="3200" b="1">
              <a:solidFill>
                <a:srgbClr val="000000"/>
              </a:solidFill>
              <a:latin typeface="隶书" charset="0"/>
              <a:ea typeface="隶书" charset="0"/>
            </a:endParaRPr>
          </a:p>
        </p:txBody>
      </p:sp>
      <p:sp>
        <p:nvSpPr>
          <p:cNvPr id="33804" name="文本框 33803"/>
          <p:cNvSpPr txBox="1"/>
          <p:nvPr/>
        </p:nvSpPr>
        <p:spPr>
          <a:xfrm>
            <a:off x="4811713" y="2454275"/>
            <a:ext cx="1112837"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全</a:t>
            </a:r>
            <a:endParaRPr lang="zh-CN" altLang="en-US" sz="3200" b="1">
              <a:solidFill>
                <a:srgbClr val="000000"/>
              </a:solidFill>
              <a:latin typeface="隶书" charset="0"/>
              <a:ea typeface="隶书" charset="0"/>
            </a:endParaRPr>
          </a:p>
        </p:txBody>
      </p:sp>
      <p:sp>
        <p:nvSpPr>
          <p:cNvPr id="33805" name="文本框 33804"/>
          <p:cNvSpPr txBox="1"/>
          <p:nvPr/>
        </p:nvSpPr>
        <p:spPr>
          <a:xfrm>
            <a:off x="6608763" y="3359150"/>
            <a:ext cx="188277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哪有穷尽</a:t>
            </a:r>
            <a:endParaRPr lang="zh-CN" altLang="en-US" sz="3200" b="1">
              <a:solidFill>
                <a:srgbClr val="000000"/>
              </a:solidFill>
              <a:latin typeface="隶书" charset="0"/>
              <a:ea typeface="隶书" charset="0"/>
            </a:endParaRPr>
          </a:p>
        </p:txBody>
      </p:sp>
      <p:sp>
        <p:nvSpPr>
          <p:cNvPr id="33806" name="文本框 33805"/>
          <p:cNvSpPr txBox="1"/>
          <p:nvPr/>
        </p:nvSpPr>
        <p:spPr>
          <a:xfrm>
            <a:off x="5367338" y="2514600"/>
            <a:ext cx="124142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消散</a:t>
            </a:r>
            <a:endParaRPr lang="zh-CN" altLang="en-US" sz="3200" b="1">
              <a:solidFill>
                <a:srgbClr val="000000"/>
              </a:solidFill>
              <a:latin typeface="隶书" charset="0"/>
              <a:ea typeface="隶书" charset="0"/>
            </a:endParaRPr>
          </a:p>
        </p:txBody>
      </p:sp>
      <p:sp>
        <p:nvSpPr>
          <p:cNvPr id="33807" name="文本框 33806"/>
          <p:cNvSpPr txBox="1"/>
          <p:nvPr/>
        </p:nvSpPr>
        <p:spPr>
          <a:xfrm>
            <a:off x="1041400" y="685800"/>
            <a:ext cx="1881188"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和：和煦</a:t>
            </a:r>
            <a:endParaRPr lang="zh-CN" altLang="en-US" sz="3200" b="1">
              <a:solidFill>
                <a:srgbClr val="000000"/>
              </a:solidFill>
              <a:latin typeface="隶书" charset="0"/>
              <a:ea typeface="隶书" charset="0"/>
            </a:endParaRP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ppt_x"/>
                                          </p:val>
                                        </p:tav>
                                        <p:tav tm="100000">
                                          <p:val>
                                            <p:strVal val="#ppt_x"/>
                                          </p:val>
                                        </p:tav>
                                      </p:tavLst>
                                    </p:anim>
                                    <p:anim calcmode="lin" valueType="num">
                                      <p:cBhvr additive="base">
                                        <p:cTn id="8" dur="500" fill="hold"/>
                                        <p:tgtEl>
                                          <p:spTgt spid="33796"/>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3796"/>
                                        </p:tgtEl>
                                        <p:attrNameLst>
                                          <p:attrName>style.visibility</p:attrName>
                                        </p:attrNameLst>
                                      </p:cBhvr>
                                      <p:to>
                                        <p:strVal val="hidden"/>
                                      </p:to>
                                    </p:set>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807"/>
                                        </p:tgtEl>
                                        <p:attrNameLst>
                                          <p:attrName>style.visibility</p:attrName>
                                        </p:attrNameLst>
                                      </p:cBhvr>
                                      <p:to>
                                        <p:strVal val="visible"/>
                                      </p:to>
                                    </p:set>
                                    <p:anim calcmode="lin" valueType="num">
                                      <p:cBhvr additive="base">
                                        <p:cTn id="13" dur="500" fill="hold"/>
                                        <p:tgtEl>
                                          <p:spTgt spid="33807"/>
                                        </p:tgtEl>
                                        <p:attrNameLst>
                                          <p:attrName>ppt_x</p:attrName>
                                        </p:attrNameLst>
                                      </p:cBhvr>
                                      <p:tavLst>
                                        <p:tav tm="0">
                                          <p:val>
                                            <p:strVal val="#ppt_x"/>
                                          </p:val>
                                        </p:tav>
                                        <p:tav tm="100000">
                                          <p:val>
                                            <p:strVal val="#ppt_x"/>
                                          </p:val>
                                        </p:tav>
                                      </p:tavLst>
                                    </p:anim>
                                    <p:anim calcmode="lin" valueType="num">
                                      <p:cBhvr additive="base">
                                        <p:cTn id="14" dur="500" fill="hold"/>
                                        <p:tgtEl>
                                          <p:spTgt spid="33807"/>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3807"/>
                                        </p:tgtEl>
                                        <p:attrNameLst>
                                          <p:attrName>style.visibility</p:attrName>
                                        </p:attrNameLst>
                                      </p:cBhvr>
                                      <p:to>
                                        <p:strVal val="hidden"/>
                                      </p:to>
                                    </p:set>
                                  </p:sub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7"/>
                                        </p:tgtEl>
                                        <p:attrNameLst>
                                          <p:attrName>style.visibility</p:attrName>
                                        </p:attrNameLst>
                                      </p:cBhvr>
                                      <p:to>
                                        <p:strVal val="visible"/>
                                      </p:to>
                                    </p:set>
                                    <p:anim calcmode="lin" valueType="num">
                                      <p:cBhvr additive="base">
                                        <p:cTn id="19" dur="500" fill="hold"/>
                                        <p:tgtEl>
                                          <p:spTgt spid="33797"/>
                                        </p:tgtEl>
                                        <p:attrNameLst>
                                          <p:attrName>ppt_x</p:attrName>
                                        </p:attrNameLst>
                                      </p:cBhvr>
                                      <p:tavLst>
                                        <p:tav tm="0">
                                          <p:val>
                                            <p:strVal val="#ppt_x"/>
                                          </p:val>
                                        </p:tav>
                                        <p:tav tm="100000">
                                          <p:val>
                                            <p:strVal val="#ppt_x"/>
                                          </p:val>
                                        </p:tav>
                                      </p:tavLst>
                                    </p:anim>
                                    <p:anim calcmode="lin" valueType="num">
                                      <p:cBhvr additive="base">
                                        <p:cTn id="20" dur="500" fill="hold"/>
                                        <p:tgtEl>
                                          <p:spTgt spid="33797"/>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3797"/>
                                        </p:tgtEl>
                                        <p:attrNameLst>
                                          <p:attrName>style.visibility</p:attrName>
                                        </p:attrNameLst>
                                      </p:cBhvr>
                                      <p:to>
                                        <p:strVal val="hidden"/>
                                      </p:to>
                                    </p:set>
                                  </p:sub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798"/>
                                        </p:tgtEl>
                                        <p:attrNameLst>
                                          <p:attrName>style.visibility</p:attrName>
                                        </p:attrNameLst>
                                      </p:cBhvr>
                                      <p:to>
                                        <p:strVal val="visible"/>
                                      </p:to>
                                    </p:set>
                                    <p:anim calcmode="lin" valueType="num">
                                      <p:cBhvr additive="base">
                                        <p:cTn id="25" dur="500" fill="hold"/>
                                        <p:tgtEl>
                                          <p:spTgt spid="33798"/>
                                        </p:tgtEl>
                                        <p:attrNameLst>
                                          <p:attrName>ppt_x</p:attrName>
                                        </p:attrNameLst>
                                      </p:cBhvr>
                                      <p:tavLst>
                                        <p:tav tm="0">
                                          <p:val>
                                            <p:strVal val="#ppt_x"/>
                                          </p:val>
                                        </p:tav>
                                        <p:tav tm="100000">
                                          <p:val>
                                            <p:strVal val="#ppt_x"/>
                                          </p:val>
                                        </p:tav>
                                      </p:tavLst>
                                    </p:anim>
                                    <p:anim calcmode="lin" valueType="num">
                                      <p:cBhvr additive="base">
                                        <p:cTn id="26" dur="500" fill="hold"/>
                                        <p:tgtEl>
                                          <p:spTgt spid="33798"/>
                                        </p:tgtEl>
                                        <p:attrNameLst>
                                          <p:attrName>ppt_y</p:attrName>
                                        </p:attrNameLst>
                                      </p:cBhvr>
                                      <p:tavLst>
                                        <p:tav tm="0">
                                          <p:val>
                                            <p:strVal val="1+#ppt_h/2"/>
                                          </p:val>
                                        </p:tav>
                                        <p:tav tm="100000">
                                          <p:val>
                                            <p:strVal val="#ppt_y"/>
                                          </p:val>
                                        </p:tav>
                                      </p:tavLst>
                                    </p:anim>
                                  </p:childTnLst>
                                  <p:subTnLst>
                                    <p:set>
                                      <p:cBhvr override="childStyle">
                                        <p:cTn dur="indefinite" fill="hold" display="0" masterRel="nextClick" afterEffect="1"/>
                                        <p:tgtEl>
                                          <p:spTgt spid="33798"/>
                                        </p:tgtEl>
                                        <p:attrNameLst>
                                          <p:attrName>style.visibility</p:attrName>
                                        </p:attrNameLst>
                                      </p:cBhvr>
                                      <p:to>
                                        <p:strVal val="hidden"/>
                                      </p:to>
                                    </p:set>
                                  </p:subTnLst>
                                </p:cTn>
                              </p:par>
                            </p:childTnLst>
                          </p:cTn>
                        </p:par>
                      </p:childTnLst>
                    </p:cTn>
                  </p:par>
                  <p:par>
                    <p:cTn id="27" fill="hold" nodeType="clickPar">
                      <p:stCondLst>
                        <p:cond delay="indefinite"/>
                      </p:stCondLst>
                      <p:childTnLst>
                        <p:par>
                          <p:cTn id="28" fill="hold" nodeType="afterGroup">
                            <p:stCondLst>
                              <p:cond delay="0"/>
                            </p:stCondLst>
                            <p:childTnLst>
                              <p:par>
                                <p:cTn id="29" presetID="31" presetClass="entr" presetSubtype="0" fill="hold" grpId="0" nodeType="clickEffect">
                                  <p:stCondLst>
                                    <p:cond delay="0"/>
                                  </p:stCondLst>
                                  <p:iterate type="lt">
                                    <p:tmPct val="5000"/>
                                  </p:iterate>
                                  <p:childTnLst>
                                    <p:set>
                                      <p:cBhvr>
                                        <p:cTn id="30" dur="1" fill="hold">
                                          <p:stCondLst>
                                            <p:cond delay="0"/>
                                          </p:stCondLst>
                                        </p:cTn>
                                        <p:tgtEl>
                                          <p:spTgt spid="33799"/>
                                        </p:tgtEl>
                                        <p:attrNameLst>
                                          <p:attrName>style.visibility</p:attrName>
                                        </p:attrNameLst>
                                      </p:cBhvr>
                                      <p:to>
                                        <p:strVal val="visible"/>
                                      </p:to>
                                    </p:set>
                                    <p:anim calcmode="lin" valueType="num">
                                      <p:cBhvr>
                                        <p:cTn id="31" dur="1000" fill="hold"/>
                                        <p:tgtEl>
                                          <p:spTgt spid="33799"/>
                                        </p:tgtEl>
                                        <p:attrNameLst>
                                          <p:attrName>ppt_w</p:attrName>
                                        </p:attrNameLst>
                                      </p:cBhvr>
                                      <p:tavLst>
                                        <p:tav tm="0">
                                          <p:val>
                                            <p:fltVal val="0"/>
                                          </p:val>
                                        </p:tav>
                                        <p:tav tm="100000">
                                          <p:val>
                                            <p:strVal val="#ppt_w"/>
                                          </p:val>
                                        </p:tav>
                                      </p:tavLst>
                                    </p:anim>
                                    <p:anim calcmode="lin" valueType="num">
                                      <p:cBhvr>
                                        <p:cTn id="32" dur="1000" fill="hold"/>
                                        <p:tgtEl>
                                          <p:spTgt spid="33799"/>
                                        </p:tgtEl>
                                        <p:attrNameLst>
                                          <p:attrName>ppt_h</p:attrName>
                                        </p:attrNameLst>
                                      </p:cBhvr>
                                      <p:tavLst>
                                        <p:tav tm="0">
                                          <p:val>
                                            <p:fltVal val="0"/>
                                          </p:val>
                                        </p:tav>
                                        <p:tav tm="100000">
                                          <p:val>
                                            <p:strVal val="#ppt_h"/>
                                          </p:val>
                                        </p:tav>
                                      </p:tavLst>
                                    </p:anim>
                                    <p:anim calcmode="lin" valueType="num">
                                      <p:cBhvr>
                                        <p:cTn id="33" dur="1000" fill="hold"/>
                                        <p:tgtEl>
                                          <p:spTgt spid="33799"/>
                                        </p:tgtEl>
                                        <p:attrNameLst>
                                          <p:attrName>style.rotation</p:attrName>
                                        </p:attrNameLst>
                                      </p:cBhvr>
                                      <p:tavLst>
                                        <p:tav tm="0">
                                          <p:val>
                                            <p:fltVal val="90"/>
                                          </p:val>
                                        </p:tav>
                                        <p:tav tm="100000">
                                          <p:val>
                                            <p:fltVal val="0"/>
                                          </p:val>
                                        </p:tav>
                                      </p:tavLst>
                                    </p:anim>
                                    <p:animEffect transition="in" filter="fade">
                                      <p:cBhvr>
                                        <p:cTn id="34" dur="1000"/>
                                        <p:tgtEl>
                                          <p:spTgt spid="33799"/>
                                        </p:tgtEl>
                                      </p:cBhvr>
                                    </p:animEffect>
                                  </p:childTnLst>
                                  <p:subTnLst>
                                    <p:set>
                                      <p:cBhvr override="childStyle">
                                        <p:cTn dur="indefinite" fill="hold" display="0" masterRel="nextClick" afterEffect="1"/>
                                        <p:tgtEl>
                                          <p:spTgt spid="33799"/>
                                        </p:tgtEl>
                                        <p:attrNameLst>
                                          <p:attrName>style.visibility</p:attrName>
                                        </p:attrNameLst>
                                      </p:cBhvr>
                                      <p:to>
                                        <p:strVal val="hidden"/>
                                      </p:to>
                                    </p:set>
                                  </p:subTnLst>
                                </p:cTn>
                              </p:par>
                            </p:childTnLst>
                          </p:cTn>
                        </p:par>
                      </p:childTnLst>
                    </p:cTn>
                  </p:par>
                  <p:par>
                    <p:cTn id="35" fill="hold" nodeType="clickPar">
                      <p:stCondLst>
                        <p:cond delay="indefinite"/>
                      </p:stCondLst>
                      <p:childTnLst>
                        <p:par>
                          <p:cTn id="36" fill="hold" nodeType="afterGroup">
                            <p:stCondLst>
                              <p:cond delay="0"/>
                            </p:stCondLst>
                            <p:childTnLst>
                              <p:par>
                                <p:cTn id="37" presetID="51" presetClass="entr" presetSubtype="0" fill="hold" grpId="1" nodeType="clickEffect">
                                  <p:stCondLst>
                                    <p:cond delay="0"/>
                                  </p:stCondLst>
                                  <p:childTnLst>
                                    <p:set>
                                      <p:cBhvr>
                                        <p:cTn id="38" dur="1" fill="hold">
                                          <p:stCondLst>
                                            <p:cond delay="0"/>
                                          </p:stCondLst>
                                        </p:cTn>
                                        <p:tgtEl>
                                          <p:spTgt spid="33800"/>
                                        </p:tgtEl>
                                        <p:attrNameLst>
                                          <p:attrName>style.visibility</p:attrName>
                                        </p:attrNameLst>
                                      </p:cBhvr>
                                      <p:to>
                                        <p:strVal val="visible"/>
                                      </p:to>
                                    </p:set>
                                    <p:animEffect transition="in" filter="fade">
                                      <p:cBhvr>
                                        <p:cTn id="39" dur="770" decel="100000"/>
                                        <p:tgtEl>
                                          <p:spTgt spid="33800"/>
                                        </p:tgtEl>
                                      </p:cBhvr>
                                    </p:animEffect>
                                    <p:animScale>
                                      <p:cBhvr>
                                        <p:cTn id="40" dur="770" decel="100000"/>
                                        <p:tgtEl>
                                          <p:spTgt spid="33800"/>
                                        </p:tgtEl>
                                      </p:cBhvr>
                                      <p:from x="10000" y="10000"/>
                                      <p:to x="200000" y="450000"/>
                                    </p:animScale>
                                    <p:animScale>
                                      <p:cBhvr>
                                        <p:cTn id="41" dur="1230" accel="100000" fill="hold">
                                          <p:stCondLst>
                                            <p:cond delay="770"/>
                                          </p:stCondLst>
                                        </p:cTn>
                                        <p:tgtEl>
                                          <p:spTgt spid="33800"/>
                                        </p:tgtEl>
                                      </p:cBhvr>
                                      <p:from x="200000" y="450000"/>
                                      <p:to x="100000" y="100000"/>
                                    </p:animScale>
                                    <p:set>
                                      <p:cBhvr>
                                        <p:cTn id="42" dur="770" fill="hold"/>
                                        <p:tgtEl>
                                          <p:spTgt spid="33800"/>
                                        </p:tgtEl>
                                        <p:attrNameLst>
                                          <p:attrName>ppt_x</p:attrName>
                                        </p:attrNameLst>
                                      </p:cBhvr>
                                      <p:to>
                                        <p:strVal val="(0.5)"/>
                                      </p:to>
                                    </p:set>
                                    <p:anim from="(0.5)" to="(#ppt_x)" calcmode="lin" valueType="num">
                                      <p:cBhvr>
                                        <p:cTn id="43" dur="1230" accel="100000" fill="hold">
                                          <p:stCondLst>
                                            <p:cond delay="770"/>
                                          </p:stCondLst>
                                        </p:cTn>
                                        <p:tgtEl>
                                          <p:spTgt spid="33800"/>
                                        </p:tgtEl>
                                        <p:attrNameLst>
                                          <p:attrName>ppt_x</p:attrName>
                                        </p:attrNameLst>
                                      </p:cBhvr>
                                    </p:anim>
                                    <p:set>
                                      <p:cBhvr>
                                        <p:cTn id="44" dur="770" fill="hold"/>
                                        <p:tgtEl>
                                          <p:spTgt spid="33800"/>
                                        </p:tgtEl>
                                        <p:attrNameLst>
                                          <p:attrName>ppt_y</p:attrName>
                                        </p:attrNameLst>
                                      </p:cBhvr>
                                      <p:to>
                                        <p:strVal val="(#ppt_y+0.4)"/>
                                      </p:to>
                                    </p:set>
                                    <p:anim from="(#ppt_y+0.4)" to="(#ppt_y)" calcmode="lin" valueType="num">
                                      <p:cBhvr>
                                        <p:cTn id="45" dur="1230" accel="100000" fill="hold">
                                          <p:stCondLst>
                                            <p:cond delay="770"/>
                                          </p:stCondLst>
                                        </p:cTn>
                                        <p:tgtEl>
                                          <p:spTgt spid="33800"/>
                                        </p:tgtEl>
                                        <p:attrNameLst>
                                          <p:attrName>ppt_y</p:attrName>
                                        </p:attrNameLst>
                                      </p:cBhvr>
                                    </p:anim>
                                  </p:childTnLst>
                                  <p:subTnLst>
                                    <p:set>
                                      <p:cBhvr override="childStyle">
                                        <p:cTn dur="indefinite" fill="hold" display="0" masterRel="nextClick" afterEffect="1"/>
                                        <p:tgtEl>
                                          <p:spTgt spid="33800"/>
                                        </p:tgtEl>
                                        <p:attrNameLst>
                                          <p:attrName>style.visibility</p:attrName>
                                        </p:attrNameLst>
                                      </p:cBhvr>
                                      <p:to>
                                        <p:strVal val="hidden"/>
                                      </p:to>
                                    </p:set>
                                  </p:subTnLst>
                                </p:cTn>
                              </p:par>
                            </p:childTnLst>
                          </p:cTn>
                        </p:par>
                      </p:childTnLst>
                    </p:cTn>
                  </p:par>
                  <p:par>
                    <p:cTn id="46" fill="hold" nodeType="clickPar">
                      <p:stCondLst>
                        <p:cond delay="indefinite"/>
                      </p:stCondLst>
                      <p:childTnLst>
                        <p:par>
                          <p:cTn id="47" fill="hold" nodeType="afterGroup">
                            <p:stCondLst>
                              <p:cond delay="0"/>
                            </p:stCondLst>
                            <p:childTnLst>
                              <p:par>
                                <p:cTn id="48" presetID="17" presetClass="entr" presetSubtype="10" fill="hold" grpId="1" nodeType="clickEffect">
                                  <p:stCondLst>
                                    <p:cond delay="0"/>
                                  </p:stCondLst>
                                  <p:childTnLst>
                                    <p:set>
                                      <p:cBhvr>
                                        <p:cTn id="49" dur="1" fill="hold">
                                          <p:stCondLst>
                                            <p:cond delay="0"/>
                                          </p:stCondLst>
                                        </p:cTn>
                                        <p:tgtEl>
                                          <p:spTgt spid="33801"/>
                                        </p:tgtEl>
                                        <p:attrNameLst>
                                          <p:attrName>style.visibility</p:attrName>
                                        </p:attrNameLst>
                                      </p:cBhvr>
                                      <p:to>
                                        <p:strVal val="visible"/>
                                      </p:to>
                                    </p:set>
                                    <p:anim calcmode="lin" valueType="num">
                                      <p:cBhvr>
                                        <p:cTn id="50" dur="500" fill="hold"/>
                                        <p:tgtEl>
                                          <p:spTgt spid="33801"/>
                                        </p:tgtEl>
                                        <p:attrNameLst>
                                          <p:attrName>ppt_w</p:attrName>
                                        </p:attrNameLst>
                                      </p:cBhvr>
                                      <p:tavLst>
                                        <p:tav tm="0">
                                          <p:val>
                                            <p:fltVal val="0"/>
                                          </p:val>
                                        </p:tav>
                                        <p:tav tm="100000">
                                          <p:val>
                                            <p:strVal val="#ppt_w"/>
                                          </p:val>
                                        </p:tav>
                                      </p:tavLst>
                                    </p:anim>
                                    <p:anim calcmode="lin" valueType="num">
                                      <p:cBhvr>
                                        <p:cTn id="51" dur="500" fill="hold"/>
                                        <p:tgtEl>
                                          <p:spTgt spid="33801"/>
                                        </p:tgtEl>
                                        <p:attrNameLst>
                                          <p:attrName>ppt_h</p:attrName>
                                        </p:attrNameLst>
                                      </p:cBhvr>
                                      <p:tavLst>
                                        <p:tav tm="0">
                                          <p:val>
                                            <p:strVal val="#ppt_h"/>
                                          </p:val>
                                        </p:tav>
                                        <p:tav tm="100000">
                                          <p:val>
                                            <p:strVal val="#ppt_h"/>
                                          </p:val>
                                        </p:tav>
                                      </p:tavLst>
                                    </p:anim>
                                  </p:childTnLst>
                                  <p:subTnLst>
                                    <p:set>
                                      <p:cBhvr override="childStyle">
                                        <p:cTn dur="indefinite" fill="hold" display="0" masterRel="nextClick" afterEffect="1"/>
                                        <p:tgtEl>
                                          <p:spTgt spid="33801"/>
                                        </p:tgtEl>
                                        <p:attrNameLst>
                                          <p:attrName>style.visibility</p:attrName>
                                        </p:attrNameLst>
                                      </p:cBhvr>
                                      <p:to>
                                        <p:strVal val="hidden"/>
                                      </p:to>
                                    </p:set>
                                  </p:subTnLst>
                                </p:cTn>
                              </p:par>
                            </p:childTnLst>
                          </p:cTn>
                        </p:par>
                      </p:childTnLst>
                    </p:cTn>
                  </p:par>
                  <p:par>
                    <p:cTn id="52" fill="hold" nodeType="clickPar">
                      <p:stCondLst>
                        <p:cond delay="indefinite"/>
                      </p:stCondLst>
                      <p:childTnLst>
                        <p:par>
                          <p:cTn id="53" fill="hold" nodeType="afterGroup">
                            <p:stCondLst>
                              <p:cond delay="0"/>
                            </p:stCondLst>
                            <p:childTnLst>
                              <p:par>
                                <p:cTn id="54" presetID="17" presetClass="entr" presetSubtype="10" fill="hold" grpId="0" nodeType="clickEffect">
                                  <p:stCondLst>
                                    <p:cond delay="0"/>
                                  </p:stCondLst>
                                  <p:childTnLst>
                                    <p:set>
                                      <p:cBhvr>
                                        <p:cTn id="55" dur="1" fill="hold">
                                          <p:stCondLst>
                                            <p:cond delay="0"/>
                                          </p:stCondLst>
                                        </p:cTn>
                                        <p:tgtEl>
                                          <p:spTgt spid="33802"/>
                                        </p:tgtEl>
                                        <p:attrNameLst>
                                          <p:attrName>style.visibility</p:attrName>
                                        </p:attrNameLst>
                                      </p:cBhvr>
                                      <p:to>
                                        <p:strVal val="visible"/>
                                      </p:to>
                                    </p:set>
                                    <p:anim calcmode="lin" valueType="num">
                                      <p:cBhvr>
                                        <p:cTn id="56" dur="500" fill="hold"/>
                                        <p:tgtEl>
                                          <p:spTgt spid="33802"/>
                                        </p:tgtEl>
                                        <p:attrNameLst>
                                          <p:attrName>ppt_w</p:attrName>
                                        </p:attrNameLst>
                                      </p:cBhvr>
                                      <p:tavLst>
                                        <p:tav tm="0">
                                          <p:val>
                                            <p:fltVal val="0"/>
                                          </p:val>
                                        </p:tav>
                                        <p:tav tm="100000">
                                          <p:val>
                                            <p:strVal val="#ppt_w"/>
                                          </p:val>
                                        </p:tav>
                                      </p:tavLst>
                                    </p:anim>
                                    <p:anim calcmode="lin" valueType="num">
                                      <p:cBhvr>
                                        <p:cTn id="57" dur="500" fill="hold"/>
                                        <p:tgtEl>
                                          <p:spTgt spid="33802"/>
                                        </p:tgtEl>
                                        <p:attrNameLst>
                                          <p:attrName>ppt_h</p:attrName>
                                        </p:attrNameLst>
                                      </p:cBhvr>
                                      <p:tavLst>
                                        <p:tav tm="0">
                                          <p:val>
                                            <p:strVal val="#ppt_h"/>
                                          </p:val>
                                        </p:tav>
                                        <p:tav tm="100000">
                                          <p:val>
                                            <p:strVal val="#ppt_h"/>
                                          </p:val>
                                        </p:tav>
                                      </p:tavLst>
                                    </p:anim>
                                  </p:childTnLst>
                                  <p:subTnLst>
                                    <p:set>
                                      <p:cBhvr override="childStyle">
                                        <p:cTn dur="indefinite" fill="hold" display="0" masterRel="nextClick" afterEffect="1"/>
                                        <p:tgtEl>
                                          <p:spTgt spid="33802"/>
                                        </p:tgtEl>
                                        <p:attrNameLst>
                                          <p:attrName>style.visibility</p:attrName>
                                        </p:attrNameLst>
                                      </p:cBhvr>
                                      <p:to>
                                        <p:strVal val="hidden"/>
                                      </p:to>
                                    </p:set>
                                  </p:subTnLst>
                                </p:cTn>
                              </p:par>
                            </p:childTnLst>
                          </p:cTn>
                        </p:par>
                      </p:childTnLst>
                    </p:cTn>
                  </p:par>
                  <p:par>
                    <p:cTn id="58" fill="hold" nodeType="clickPar">
                      <p:stCondLst>
                        <p:cond delay="indefinite"/>
                      </p:stCondLst>
                      <p:childTnLst>
                        <p:par>
                          <p:cTn id="59" fill="hold" nodeType="afterGroup">
                            <p:stCondLst>
                              <p:cond delay="0"/>
                            </p:stCondLst>
                            <p:childTnLst>
                              <p:par>
                                <p:cTn id="60" presetID="51" presetClass="entr" presetSubtype="0" fill="hold" grpId="1" nodeType="clickEffect">
                                  <p:stCondLst>
                                    <p:cond delay="0"/>
                                  </p:stCondLst>
                                  <p:childTnLst>
                                    <p:set>
                                      <p:cBhvr>
                                        <p:cTn id="61" dur="1" fill="hold">
                                          <p:stCondLst>
                                            <p:cond delay="0"/>
                                          </p:stCondLst>
                                        </p:cTn>
                                        <p:tgtEl>
                                          <p:spTgt spid="33803"/>
                                        </p:tgtEl>
                                        <p:attrNameLst>
                                          <p:attrName>style.visibility</p:attrName>
                                        </p:attrNameLst>
                                      </p:cBhvr>
                                      <p:to>
                                        <p:strVal val="visible"/>
                                      </p:to>
                                    </p:set>
                                    <p:animEffect transition="in" filter="fade">
                                      <p:cBhvr>
                                        <p:cTn id="62" dur="770" decel="100000"/>
                                        <p:tgtEl>
                                          <p:spTgt spid="33803"/>
                                        </p:tgtEl>
                                      </p:cBhvr>
                                    </p:animEffect>
                                    <p:animScale>
                                      <p:cBhvr>
                                        <p:cTn id="63" dur="770" decel="100000"/>
                                        <p:tgtEl>
                                          <p:spTgt spid="33803"/>
                                        </p:tgtEl>
                                      </p:cBhvr>
                                      <p:from x="10000" y="10000"/>
                                      <p:to x="200000" y="450000"/>
                                    </p:animScale>
                                    <p:animScale>
                                      <p:cBhvr>
                                        <p:cTn id="64" dur="1230" accel="100000" fill="hold">
                                          <p:stCondLst>
                                            <p:cond delay="770"/>
                                          </p:stCondLst>
                                        </p:cTn>
                                        <p:tgtEl>
                                          <p:spTgt spid="33803"/>
                                        </p:tgtEl>
                                      </p:cBhvr>
                                      <p:from x="200000" y="450000"/>
                                      <p:to x="100000" y="100000"/>
                                    </p:animScale>
                                    <p:set>
                                      <p:cBhvr>
                                        <p:cTn id="65" dur="770" fill="hold"/>
                                        <p:tgtEl>
                                          <p:spTgt spid="33803"/>
                                        </p:tgtEl>
                                        <p:attrNameLst>
                                          <p:attrName>ppt_x</p:attrName>
                                        </p:attrNameLst>
                                      </p:cBhvr>
                                      <p:to>
                                        <p:strVal val="(0.5)"/>
                                      </p:to>
                                    </p:set>
                                    <p:anim from="(0.5)" to="(#ppt_x)" calcmode="lin" valueType="num">
                                      <p:cBhvr>
                                        <p:cTn id="66" dur="1230" accel="100000" fill="hold">
                                          <p:stCondLst>
                                            <p:cond delay="770"/>
                                          </p:stCondLst>
                                        </p:cTn>
                                        <p:tgtEl>
                                          <p:spTgt spid="33803"/>
                                        </p:tgtEl>
                                        <p:attrNameLst>
                                          <p:attrName>ppt_x</p:attrName>
                                        </p:attrNameLst>
                                      </p:cBhvr>
                                    </p:anim>
                                    <p:set>
                                      <p:cBhvr>
                                        <p:cTn id="67" dur="770" fill="hold"/>
                                        <p:tgtEl>
                                          <p:spTgt spid="33803"/>
                                        </p:tgtEl>
                                        <p:attrNameLst>
                                          <p:attrName>ppt_y</p:attrName>
                                        </p:attrNameLst>
                                      </p:cBhvr>
                                      <p:to>
                                        <p:strVal val="(#ppt_y+0.4)"/>
                                      </p:to>
                                    </p:set>
                                    <p:anim from="(#ppt_y+0.4)" to="(#ppt_y)" calcmode="lin" valueType="num">
                                      <p:cBhvr>
                                        <p:cTn id="68" dur="1230" accel="100000" fill="hold">
                                          <p:stCondLst>
                                            <p:cond delay="770"/>
                                          </p:stCondLst>
                                        </p:cTn>
                                        <p:tgtEl>
                                          <p:spTgt spid="33803"/>
                                        </p:tgtEl>
                                        <p:attrNameLst>
                                          <p:attrName>ppt_y</p:attrName>
                                        </p:attrNameLst>
                                      </p:cBhvr>
                                    </p:anim>
                                  </p:childTnLst>
                                  <p:subTnLst>
                                    <p:set>
                                      <p:cBhvr override="childStyle">
                                        <p:cTn dur="indefinite" fill="hold" display="0" masterRel="nextClick" afterEffect="1"/>
                                        <p:tgtEl>
                                          <p:spTgt spid="33803"/>
                                        </p:tgtEl>
                                        <p:attrNameLst>
                                          <p:attrName>style.visibility</p:attrName>
                                        </p:attrNameLst>
                                      </p:cBhvr>
                                      <p:to>
                                        <p:strVal val="hidden"/>
                                      </p:to>
                                    </p:set>
                                  </p:subTnLst>
                                </p:cTn>
                              </p:par>
                            </p:childTnLst>
                          </p:cTn>
                        </p:par>
                      </p:childTnLst>
                    </p:cTn>
                  </p:par>
                  <p:par>
                    <p:cTn id="69" fill="hold" nodeType="clickPar">
                      <p:stCondLst>
                        <p:cond delay="indefinite"/>
                      </p:stCondLst>
                      <p:childTnLst>
                        <p:par>
                          <p:cTn id="70" fill="hold" nodeType="afterGroup">
                            <p:stCondLst>
                              <p:cond delay="0"/>
                            </p:stCondLst>
                            <p:childTnLst>
                              <p:par>
                                <p:cTn id="71" presetID="51" presetClass="entr" presetSubtype="0" fill="hold" grpId="0" nodeType="clickEffect">
                                  <p:stCondLst>
                                    <p:cond delay="0"/>
                                  </p:stCondLst>
                                  <p:childTnLst>
                                    <p:set>
                                      <p:cBhvr>
                                        <p:cTn id="72" dur="1" fill="hold">
                                          <p:stCondLst>
                                            <p:cond delay="0"/>
                                          </p:stCondLst>
                                        </p:cTn>
                                        <p:tgtEl>
                                          <p:spTgt spid="33804"/>
                                        </p:tgtEl>
                                        <p:attrNameLst>
                                          <p:attrName>style.visibility</p:attrName>
                                        </p:attrNameLst>
                                      </p:cBhvr>
                                      <p:to>
                                        <p:strVal val="visible"/>
                                      </p:to>
                                    </p:set>
                                    <p:animEffect transition="in" filter="fade">
                                      <p:cBhvr>
                                        <p:cTn id="73" dur="770" decel="100000"/>
                                        <p:tgtEl>
                                          <p:spTgt spid="33804"/>
                                        </p:tgtEl>
                                      </p:cBhvr>
                                    </p:animEffect>
                                    <p:animScale>
                                      <p:cBhvr>
                                        <p:cTn id="74" dur="770" decel="100000"/>
                                        <p:tgtEl>
                                          <p:spTgt spid="33804"/>
                                        </p:tgtEl>
                                      </p:cBhvr>
                                      <p:from x="10000" y="10000"/>
                                      <p:to x="200000" y="450000"/>
                                    </p:animScale>
                                    <p:animScale>
                                      <p:cBhvr>
                                        <p:cTn id="75" dur="1230" accel="100000" fill="hold">
                                          <p:stCondLst>
                                            <p:cond delay="770"/>
                                          </p:stCondLst>
                                        </p:cTn>
                                        <p:tgtEl>
                                          <p:spTgt spid="33804"/>
                                        </p:tgtEl>
                                      </p:cBhvr>
                                      <p:from x="200000" y="450000"/>
                                      <p:to x="100000" y="100000"/>
                                    </p:animScale>
                                    <p:set>
                                      <p:cBhvr>
                                        <p:cTn id="76" dur="770" fill="hold"/>
                                        <p:tgtEl>
                                          <p:spTgt spid="33804"/>
                                        </p:tgtEl>
                                        <p:attrNameLst>
                                          <p:attrName>ppt_x</p:attrName>
                                        </p:attrNameLst>
                                      </p:cBhvr>
                                      <p:to>
                                        <p:strVal val="(0.5)"/>
                                      </p:to>
                                    </p:set>
                                    <p:anim from="(0.5)" to="(#ppt_x)" calcmode="lin" valueType="num">
                                      <p:cBhvr>
                                        <p:cTn id="77" dur="1230" accel="100000" fill="hold">
                                          <p:stCondLst>
                                            <p:cond delay="770"/>
                                          </p:stCondLst>
                                        </p:cTn>
                                        <p:tgtEl>
                                          <p:spTgt spid="33804"/>
                                        </p:tgtEl>
                                        <p:attrNameLst>
                                          <p:attrName>ppt_x</p:attrName>
                                        </p:attrNameLst>
                                      </p:cBhvr>
                                    </p:anim>
                                    <p:set>
                                      <p:cBhvr>
                                        <p:cTn id="78" dur="770" fill="hold"/>
                                        <p:tgtEl>
                                          <p:spTgt spid="33804"/>
                                        </p:tgtEl>
                                        <p:attrNameLst>
                                          <p:attrName>ppt_y</p:attrName>
                                        </p:attrNameLst>
                                      </p:cBhvr>
                                      <p:to>
                                        <p:strVal val="(#ppt_y+0.4)"/>
                                      </p:to>
                                    </p:set>
                                    <p:anim from="(#ppt_y+0.4)" to="(#ppt_y)" calcmode="lin" valueType="num">
                                      <p:cBhvr>
                                        <p:cTn id="79" dur="1230" accel="100000" fill="hold">
                                          <p:stCondLst>
                                            <p:cond delay="770"/>
                                          </p:stCondLst>
                                        </p:cTn>
                                        <p:tgtEl>
                                          <p:spTgt spid="33804"/>
                                        </p:tgtEl>
                                        <p:attrNameLst>
                                          <p:attrName>ppt_y</p:attrName>
                                        </p:attrNameLst>
                                      </p:cBhvr>
                                    </p:anim>
                                  </p:childTnLst>
                                  <p:subTnLst>
                                    <p:set>
                                      <p:cBhvr override="childStyle">
                                        <p:cTn dur="indefinite" fill="hold" display="0" masterRel="nextClick" afterEffect="1"/>
                                        <p:tgtEl>
                                          <p:spTgt spid="33804"/>
                                        </p:tgtEl>
                                        <p:attrNameLst>
                                          <p:attrName>style.visibility</p:attrName>
                                        </p:attrNameLst>
                                      </p:cBhvr>
                                      <p:to>
                                        <p:strVal val="hidden"/>
                                      </p:to>
                                    </p:set>
                                  </p:subTnLst>
                                </p:cTn>
                              </p:par>
                            </p:childTnLst>
                          </p:cTn>
                        </p:par>
                      </p:childTnLst>
                    </p:cTn>
                  </p:par>
                  <p:par>
                    <p:cTn id="80" fill="hold" nodeType="clickPar">
                      <p:stCondLst>
                        <p:cond delay="indefinite"/>
                      </p:stCondLst>
                      <p:childTnLst>
                        <p:par>
                          <p:cTn id="81" fill="hold" nodeType="afterGroup">
                            <p:stCondLst>
                              <p:cond delay="0"/>
                            </p:stCondLst>
                            <p:childTnLst>
                              <p:par>
                                <p:cTn id="82" presetID="51" presetClass="entr" presetSubtype="0" fill="hold" grpId="0" nodeType="clickEffect">
                                  <p:stCondLst>
                                    <p:cond delay="0"/>
                                  </p:stCondLst>
                                  <p:childTnLst>
                                    <p:set>
                                      <p:cBhvr>
                                        <p:cTn id="83" dur="1" fill="hold">
                                          <p:stCondLst>
                                            <p:cond delay="0"/>
                                          </p:stCondLst>
                                        </p:cTn>
                                        <p:tgtEl>
                                          <p:spTgt spid="33806"/>
                                        </p:tgtEl>
                                        <p:attrNameLst>
                                          <p:attrName>style.visibility</p:attrName>
                                        </p:attrNameLst>
                                      </p:cBhvr>
                                      <p:to>
                                        <p:strVal val="visible"/>
                                      </p:to>
                                    </p:set>
                                    <p:animEffect transition="in" filter="fade">
                                      <p:cBhvr>
                                        <p:cTn id="84" dur="770" decel="100000"/>
                                        <p:tgtEl>
                                          <p:spTgt spid="33806"/>
                                        </p:tgtEl>
                                      </p:cBhvr>
                                    </p:animEffect>
                                    <p:animScale>
                                      <p:cBhvr>
                                        <p:cTn id="85" dur="770" decel="100000"/>
                                        <p:tgtEl>
                                          <p:spTgt spid="33806"/>
                                        </p:tgtEl>
                                      </p:cBhvr>
                                      <p:from x="10000" y="10000"/>
                                      <p:to x="200000" y="450000"/>
                                    </p:animScale>
                                    <p:animScale>
                                      <p:cBhvr>
                                        <p:cTn id="86" dur="1230" accel="100000" fill="hold">
                                          <p:stCondLst>
                                            <p:cond delay="770"/>
                                          </p:stCondLst>
                                        </p:cTn>
                                        <p:tgtEl>
                                          <p:spTgt spid="33806"/>
                                        </p:tgtEl>
                                      </p:cBhvr>
                                      <p:from x="200000" y="450000"/>
                                      <p:to x="100000" y="100000"/>
                                    </p:animScale>
                                    <p:set>
                                      <p:cBhvr>
                                        <p:cTn id="87" dur="770" fill="hold"/>
                                        <p:tgtEl>
                                          <p:spTgt spid="33806"/>
                                        </p:tgtEl>
                                        <p:attrNameLst>
                                          <p:attrName>ppt_x</p:attrName>
                                        </p:attrNameLst>
                                      </p:cBhvr>
                                      <p:to>
                                        <p:strVal val="(0.5)"/>
                                      </p:to>
                                    </p:set>
                                    <p:anim from="(0.5)" to="(#ppt_x)" calcmode="lin" valueType="num">
                                      <p:cBhvr>
                                        <p:cTn id="88" dur="1230" accel="100000" fill="hold">
                                          <p:stCondLst>
                                            <p:cond delay="770"/>
                                          </p:stCondLst>
                                        </p:cTn>
                                        <p:tgtEl>
                                          <p:spTgt spid="33806"/>
                                        </p:tgtEl>
                                        <p:attrNameLst>
                                          <p:attrName>ppt_x</p:attrName>
                                        </p:attrNameLst>
                                      </p:cBhvr>
                                    </p:anim>
                                    <p:set>
                                      <p:cBhvr>
                                        <p:cTn id="89" dur="770" fill="hold"/>
                                        <p:tgtEl>
                                          <p:spTgt spid="33806"/>
                                        </p:tgtEl>
                                        <p:attrNameLst>
                                          <p:attrName>ppt_y</p:attrName>
                                        </p:attrNameLst>
                                      </p:cBhvr>
                                      <p:to>
                                        <p:strVal val="(#ppt_y+0.4)"/>
                                      </p:to>
                                    </p:set>
                                    <p:anim from="(#ppt_y+0.4)" to="(#ppt_y)" calcmode="lin" valueType="num">
                                      <p:cBhvr>
                                        <p:cTn id="90" dur="1230" accel="100000" fill="hold">
                                          <p:stCondLst>
                                            <p:cond delay="770"/>
                                          </p:stCondLst>
                                        </p:cTn>
                                        <p:tgtEl>
                                          <p:spTgt spid="33806"/>
                                        </p:tgtEl>
                                        <p:attrNameLst>
                                          <p:attrName>ppt_y</p:attrName>
                                        </p:attrNameLst>
                                      </p:cBhvr>
                                    </p:anim>
                                  </p:childTnLst>
                                  <p:subTnLst>
                                    <p:set>
                                      <p:cBhvr override="childStyle">
                                        <p:cTn dur="indefinite" fill="hold" display="0" masterRel="nextClick" afterEffect="1"/>
                                        <p:tgtEl>
                                          <p:spTgt spid="33806"/>
                                        </p:tgtEl>
                                        <p:attrNameLst>
                                          <p:attrName>style.visibility</p:attrName>
                                        </p:attrNameLst>
                                      </p:cBhvr>
                                      <p:to>
                                        <p:strVal val="hidden"/>
                                      </p:to>
                                    </p:set>
                                  </p:subTnLst>
                                </p:cTn>
                              </p:par>
                            </p:childTnLst>
                          </p:cTn>
                        </p:par>
                      </p:childTnLst>
                    </p:cTn>
                  </p:par>
                  <p:par>
                    <p:cTn id="91" fill="hold" nodeType="clickPar">
                      <p:stCondLst>
                        <p:cond delay="indefinite"/>
                      </p:stCondLst>
                      <p:childTnLst>
                        <p:par>
                          <p:cTn id="92" fill="hold" nodeType="afterGroup">
                            <p:stCondLst>
                              <p:cond delay="0"/>
                            </p:stCondLst>
                            <p:childTnLst>
                              <p:par>
                                <p:cTn id="93" presetID="51" presetClass="entr" presetSubtype="0" fill="hold" grpId="0" nodeType="clickEffect">
                                  <p:stCondLst>
                                    <p:cond delay="0"/>
                                  </p:stCondLst>
                                  <p:childTnLst>
                                    <p:set>
                                      <p:cBhvr>
                                        <p:cTn id="94" dur="1" fill="hold">
                                          <p:stCondLst>
                                            <p:cond delay="0"/>
                                          </p:stCondLst>
                                        </p:cTn>
                                        <p:tgtEl>
                                          <p:spTgt spid="33805"/>
                                        </p:tgtEl>
                                        <p:attrNameLst>
                                          <p:attrName>style.visibility</p:attrName>
                                        </p:attrNameLst>
                                      </p:cBhvr>
                                      <p:to>
                                        <p:strVal val="visible"/>
                                      </p:to>
                                    </p:set>
                                    <p:animEffect transition="in" filter="fade">
                                      <p:cBhvr>
                                        <p:cTn id="95" dur="770" decel="100000"/>
                                        <p:tgtEl>
                                          <p:spTgt spid="33805"/>
                                        </p:tgtEl>
                                      </p:cBhvr>
                                    </p:animEffect>
                                    <p:animScale>
                                      <p:cBhvr>
                                        <p:cTn id="96" dur="770" decel="100000"/>
                                        <p:tgtEl>
                                          <p:spTgt spid="33805"/>
                                        </p:tgtEl>
                                      </p:cBhvr>
                                      <p:from x="10000" y="10000"/>
                                      <p:to x="200000" y="450000"/>
                                    </p:animScale>
                                    <p:animScale>
                                      <p:cBhvr>
                                        <p:cTn id="97" dur="1230" accel="100000" fill="hold">
                                          <p:stCondLst>
                                            <p:cond delay="770"/>
                                          </p:stCondLst>
                                        </p:cTn>
                                        <p:tgtEl>
                                          <p:spTgt spid="33805"/>
                                        </p:tgtEl>
                                      </p:cBhvr>
                                      <p:from x="200000" y="450000"/>
                                      <p:to x="100000" y="100000"/>
                                    </p:animScale>
                                    <p:set>
                                      <p:cBhvr>
                                        <p:cTn id="98" dur="770" fill="hold"/>
                                        <p:tgtEl>
                                          <p:spTgt spid="33805"/>
                                        </p:tgtEl>
                                        <p:attrNameLst>
                                          <p:attrName>ppt_x</p:attrName>
                                        </p:attrNameLst>
                                      </p:cBhvr>
                                      <p:to>
                                        <p:strVal val="(0.5)"/>
                                      </p:to>
                                    </p:set>
                                    <p:anim from="(0.5)" to="(#ppt_x)" calcmode="lin" valueType="num">
                                      <p:cBhvr>
                                        <p:cTn id="99" dur="1230" accel="100000" fill="hold">
                                          <p:stCondLst>
                                            <p:cond delay="770"/>
                                          </p:stCondLst>
                                        </p:cTn>
                                        <p:tgtEl>
                                          <p:spTgt spid="33805"/>
                                        </p:tgtEl>
                                        <p:attrNameLst>
                                          <p:attrName>ppt_x</p:attrName>
                                        </p:attrNameLst>
                                      </p:cBhvr>
                                    </p:anim>
                                    <p:set>
                                      <p:cBhvr>
                                        <p:cTn id="100" dur="770" fill="hold"/>
                                        <p:tgtEl>
                                          <p:spTgt spid="33805"/>
                                        </p:tgtEl>
                                        <p:attrNameLst>
                                          <p:attrName>ppt_y</p:attrName>
                                        </p:attrNameLst>
                                      </p:cBhvr>
                                      <p:to>
                                        <p:strVal val="(#ppt_y+0.4)"/>
                                      </p:to>
                                    </p:set>
                                    <p:anim from="(#ppt_y+0.4)" to="(#ppt_y)" calcmode="lin" valueType="num">
                                      <p:cBhvr>
                                        <p:cTn id="101" dur="1230" accel="100000" fill="hold">
                                          <p:stCondLst>
                                            <p:cond delay="770"/>
                                          </p:stCondLst>
                                        </p:cTn>
                                        <p:tgtEl>
                                          <p:spTgt spid="33805"/>
                                        </p:tgtEl>
                                        <p:attrNameLst>
                                          <p:attrName>ppt_y</p:attrName>
                                        </p:attrNameLst>
                                      </p:cBhvr>
                                    </p:anim>
                                  </p:childTnLst>
                                  <p:subTnLst>
                                    <p:set>
                                      <p:cBhvr override="childStyle">
                                        <p:cTn dur="indefinite" fill="hold" display="0" masterRel="nextClick" afterEffect="1"/>
                                        <p:tgtEl>
                                          <p:spTgt spid="33805"/>
                                        </p:tgtEl>
                                        <p:attrNameLst>
                                          <p:attrName>style.visibility</p:attrName>
                                        </p:attrNameLst>
                                      </p:cBhvr>
                                      <p:to>
                                        <p:strVal val="hidden"/>
                                      </p:to>
                                    </p:set>
                                  </p:subTnLst>
                                </p:cTn>
                              </p:par>
                            </p:childTnLst>
                          </p:cTn>
                        </p:par>
                      </p:childTnLst>
                    </p:cTn>
                  </p:par>
                  <p:par>
                    <p:cTn id="102" fill="hold" nodeType="clickPar">
                      <p:stCondLst>
                        <p:cond delay="indefinite"/>
                      </p:stCondLst>
                      <p:childTnLst>
                        <p:par>
                          <p:cTn id="103" fill="hold" nodeType="afterGroup">
                            <p:stCondLst>
                              <p:cond delay="0"/>
                            </p:stCondLst>
                            <p:childTnLst>
                              <p:par>
                                <p:cTn id="104" presetID="31" presetClass="entr" presetSubtype="0" fill="hold" grpId="0" nodeType="clickEffect">
                                  <p:stCondLst>
                                    <p:cond delay="0"/>
                                  </p:stCondLst>
                                  <p:iterate type="lt">
                                    <p:tmPct val="5000"/>
                                  </p:iterate>
                                  <p:childTnLst>
                                    <p:set>
                                      <p:cBhvr>
                                        <p:cTn id="105" dur="1" fill="hold">
                                          <p:stCondLst>
                                            <p:cond delay="0"/>
                                          </p:stCondLst>
                                        </p:cTn>
                                        <p:tgtEl>
                                          <p:spTgt spid="33795"/>
                                        </p:tgtEl>
                                        <p:attrNameLst>
                                          <p:attrName>style.visibility</p:attrName>
                                        </p:attrNameLst>
                                      </p:cBhvr>
                                      <p:to>
                                        <p:strVal val="visible"/>
                                      </p:to>
                                    </p:set>
                                    <p:anim calcmode="lin" valueType="num">
                                      <p:cBhvr>
                                        <p:cTn id="106" dur="1000" fill="hold"/>
                                        <p:tgtEl>
                                          <p:spTgt spid="33795"/>
                                        </p:tgtEl>
                                        <p:attrNameLst>
                                          <p:attrName>ppt_w</p:attrName>
                                        </p:attrNameLst>
                                      </p:cBhvr>
                                      <p:tavLst>
                                        <p:tav tm="0">
                                          <p:val>
                                            <p:fltVal val="0"/>
                                          </p:val>
                                        </p:tav>
                                        <p:tav tm="100000">
                                          <p:val>
                                            <p:strVal val="#ppt_w"/>
                                          </p:val>
                                        </p:tav>
                                      </p:tavLst>
                                    </p:anim>
                                    <p:anim calcmode="lin" valueType="num">
                                      <p:cBhvr>
                                        <p:cTn id="107" dur="1000" fill="hold"/>
                                        <p:tgtEl>
                                          <p:spTgt spid="33795"/>
                                        </p:tgtEl>
                                        <p:attrNameLst>
                                          <p:attrName>ppt_h</p:attrName>
                                        </p:attrNameLst>
                                      </p:cBhvr>
                                      <p:tavLst>
                                        <p:tav tm="0">
                                          <p:val>
                                            <p:fltVal val="0"/>
                                          </p:val>
                                        </p:tav>
                                        <p:tav tm="100000">
                                          <p:val>
                                            <p:strVal val="#ppt_h"/>
                                          </p:val>
                                        </p:tav>
                                      </p:tavLst>
                                    </p:anim>
                                    <p:anim calcmode="lin" valueType="num">
                                      <p:cBhvr>
                                        <p:cTn id="108" dur="1000" fill="hold"/>
                                        <p:tgtEl>
                                          <p:spTgt spid="33795"/>
                                        </p:tgtEl>
                                        <p:attrNameLst>
                                          <p:attrName>style.rotation</p:attrName>
                                        </p:attrNameLst>
                                      </p:cBhvr>
                                      <p:tavLst>
                                        <p:tav tm="0">
                                          <p:val>
                                            <p:fltVal val="90"/>
                                          </p:val>
                                        </p:tav>
                                        <p:tav tm="100000">
                                          <p:val>
                                            <p:fltVal val="0"/>
                                          </p:val>
                                        </p:tav>
                                      </p:tavLst>
                                    </p:anim>
                                    <p:animEffect transition="in" filter="fade">
                                      <p:cBhvr>
                                        <p:cTn id="109" dur="1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P spid="33796" grpId="0"/>
      <p:bldP spid="33797" grpId="0"/>
      <p:bldP spid="33798" grpId="0"/>
      <p:bldP spid="33799" grpId="0"/>
      <p:bldP spid="33800" grpId="1"/>
      <p:bldP spid="33801" grpId="1"/>
      <p:bldP spid="33802" grpId="0"/>
      <p:bldP spid="33803" grpId="1"/>
      <p:bldP spid="33804" grpId="0"/>
      <p:bldP spid="33805" grpId="0"/>
      <p:bldP spid="33806" grpId="0"/>
      <p:bldP spid="3380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7889" name="文本占位符 34817"/>
          <p:cNvSpPr>
            <a:spLocks noGrp="1"/>
          </p:cNvSpPr>
          <p:nvPr>
            <p:ph idx="4294967295"/>
            <p:custDataLst>
              <p:tags r:id="rId6"/>
            </p:custDataLst>
          </p:nvPr>
        </p:nvSpPr>
        <p:spPr>
          <a:xfrm>
            <a:off x="125413" y="292100"/>
            <a:ext cx="8534400" cy="3048000"/>
          </a:xfrm>
        </p:spPr>
        <p:txBody>
          <a:bodyPr vert="horz" lIns="101600" tIns="0" rIns="82550" bIns="0" rtlCol="0" anchor="t">
            <a:normAutofit lnSpcReduction="10000"/>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lnSpc>
                <a:spcPct val="175000"/>
              </a:lnSpc>
              <a:buClrTx/>
              <a:buSzTx/>
            </a:pPr>
            <a:r>
              <a:rPr sz="4000" b="1">
                <a:solidFill>
                  <a:schemeClr val="dk1"/>
                </a:solidFill>
                <a:latin typeface="隶书" charset="0"/>
                <a:ea typeface="黑体" pitchFamily="2" charset="-122"/>
                <a:cs typeface="隶书" charset="0"/>
                <a:sym typeface="+mn-ea"/>
              </a:rPr>
              <a:t>登斯楼也，则有心旷神怡，宠辱偕(xié)忘，把酒临风，其喜洋洋者矣。</a:t>
            </a:r>
            <a:endParaRPr sz="4000" b="1">
              <a:solidFill>
                <a:schemeClr val="dk1"/>
              </a:solidFill>
              <a:latin typeface="隶书" charset="0"/>
              <a:ea typeface="黑体" pitchFamily="2" charset="-122"/>
              <a:cs typeface="隶书" charset="0"/>
              <a:sym typeface="+mn-ea"/>
            </a:endParaRPr>
          </a:p>
        </p:txBody>
      </p:sp>
      <p:sp>
        <p:nvSpPr>
          <p:cNvPr id="34819" name="矩形 34818"/>
          <p:cNvSpPr/>
          <p:nvPr/>
        </p:nvSpPr>
        <p:spPr>
          <a:xfrm>
            <a:off x="125413" y="3838575"/>
            <a:ext cx="8686800" cy="2209800"/>
          </a:xfrm>
          <a:prstGeom prst="rect">
            <a:avLst/>
          </a:prstGeom>
          <a:noFill/>
          <a:ln w="9525">
            <a:noFill/>
          </a:ln>
        </p:spPr>
        <p:txBody>
          <a:bodyPr anchor="t"/>
          <a:lstStyle/>
          <a:p>
            <a:pPr>
              <a:lnSpc>
                <a:spcPct val="150000"/>
              </a:lnSpc>
              <a:spcBef>
                <a:spcPct val="0"/>
              </a:spcBef>
              <a:buFontTx/>
            </a:pPr>
            <a:r>
              <a:rPr lang="zh-CN" altLang="en-US" sz="2800" b="1">
                <a:solidFill>
                  <a:srgbClr val="C00000"/>
                </a:solidFill>
                <a:latin typeface="隶书" charset="0"/>
                <a:ea typeface="黑体" pitchFamily="2" charset="-122"/>
                <a:cs typeface="隶书" charset="0"/>
              </a:rPr>
              <a:t>（这时）登上这座楼啊，就会感到心胸开阔，精神愉快，荣耀和屈辱都被遗忘了，端着酒杯对着湖风，那心情真是快乐极了。</a:t>
            </a:r>
            <a:r>
              <a:rPr lang="zh-CN" altLang="en-US" sz="2400" b="1">
                <a:solidFill>
                  <a:srgbClr val="C00000"/>
                </a:solidFill>
                <a:latin typeface="隶书" charset="0"/>
                <a:ea typeface="宋体" panose="02010600030101010101" pitchFamily="2" charset="-122"/>
                <a:cs typeface="隶书" charset="0"/>
              </a:rPr>
              <a:t> </a:t>
            </a:r>
            <a:endParaRPr lang="zh-CN" altLang="en-US" sz="2400" b="1">
              <a:solidFill>
                <a:srgbClr val="C00000"/>
              </a:solidFill>
              <a:latin typeface="隶书" charset="0"/>
              <a:ea typeface="宋体" panose="02010600030101010101" pitchFamily="2" charset="-122"/>
              <a:cs typeface="隶书" charset="0"/>
            </a:endParaRPr>
          </a:p>
          <a:p>
            <a:pPr marL="186055" indent="-186055">
              <a:lnSpc>
                <a:spcPct val="150000"/>
              </a:lnSpc>
              <a:spcBef>
                <a:spcPct val="0"/>
              </a:spcBef>
              <a:buFontTx/>
              <a:buChar char="•"/>
            </a:pPr>
            <a:endParaRPr lang="zh-CN" altLang="en-US" sz="2400" b="1">
              <a:solidFill>
                <a:srgbClr val="C00000"/>
              </a:solidFill>
              <a:latin typeface="隶书" charset="0"/>
              <a:ea typeface="宋体" panose="02010600030101010101" pitchFamily="2" charset="-122"/>
              <a:cs typeface="隶书" charset="0"/>
            </a:endParaRPr>
          </a:p>
        </p:txBody>
      </p:sp>
      <p:sp>
        <p:nvSpPr>
          <p:cNvPr id="34820" name="文本框 34819"/>
          <p:cNvSpPr txBox="1"/>
          <p:nvPr/>
        </p:nvSpPr>
        <p:spPr>
          <a:xfrm>
            <a:off x="5967413" y="1371600"/>
            <a:ext cx="3124200" cy="583565"/>
          </a:xfrm>
          <a:prstGeom prst="rect">
            <a:avLst/>
          </a:prstGeom>
          <a:noFill/>
          <a:ln w="9525">
            <a:noFill/>
          </a:ln>
        </p:spPr>
        <p:txBody>
          <a:bodyPr anchor="t">
            <a:spAutoFit/>
          </a:bodyPr>
          <a:lstStyle/>
          <a:p>
            <a:r>
              <a:rPr lang="zh-CN" altLang="en-US" sz="3200" b="1">
                <a:solidFill>
                  <a:srgbClr val="000000"/>
                </a:solidFill>
                <a:latin typeface="隶书" charset="0"/>
                <a:ea typeface="黑体" pitchFamily="2" charset="-122"/>
                <a:cs typeface="隶书" charset="0"/>
              </a:rPr>
              <a:t>一起（白头</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老）</a:t>
            </a:r>
            <a:endParaRPr lang="zh-CN" altLang="en-US" sz="3200" b="1">
              <a:solidFill>
                <a:srgbClr val="000000"/>
              </a:solidFill>
              <a:latin typeface="隶书" charset="0"/>
              <a:ea typeface="黑体" pitchFamily="2" charset="-122"/>
              <a:cs typeface="隶书" charset="0"/>
            </a:endParaRPr>
          </a:p>
        </p:txBody>
      </p:sp>
      <p:sp>
        <p:nvSpPr>
          <p:cNvPr id="34821" name="文本框 34820"/>
          <p:cNvSpPr txBox="1"/>
          <p:nvPr/>
        </p:nvSpPr>
        <p:spPr>
          <a:xfrm>
            <a:off x="1936750" y="2473325"/>
            <a:ext cx="2976563"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端，持，执</a:t>
            </a:r>
            <a:endParaRPr lang="zh-CN" altLang="en-US" sz="3200" b="1">
              <a:solidFill>
                <a:srgbClr val="000000"/>
              </a:solidFill>
              <a:latin typeface="隶书" charset="0"/>
              <a:ea typeface="隶书" charset="0"/>
            </a:endParaRPr>
          </a:p>
        </p:txBody>
      </p:sp>
      <p:sp>
        <p:nvSpPr>
          <p:cNvPr id="34822" name="文本框 34821"/>
          <p:cNvSpPr txBox="1"/>
          <p:nvPr/>
        </p:nvSpPr>
        <p:spPr>
          <a:xfrm>
            <a:off x="3016250" y="1371600"/>
            <a:ext cx="642938"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就</a:t>
            </a:r>
            <a:endParaRPr lang="zh-CN" altLang="en-US" sz="3200" b="1">
              <a:solidFill>
                <a:srgbClr val="000000"/>
              </a:solidFill>
              <a:latin typeface="隶书" charset="0"/>
              <a:ea typeface="隶书" charset="0"/>
            </a:endParaRPr>
          </a:p>
        </p:txBody>
      </p:sp>
      <p:sp>
        <p:nvSpPr>
          <p:cNvPr id="34823" name="文本框 34822"/>
          <p:cNvSpPr txBox="1"/>
          <p:nvPr/>
        </p:nvSpPr>
        <p:spPr>
          <a:xfrm>
            <a:off x="5241925" y="2473325"/>
            <a:ext cx="725488"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那</a:t>
            </a:r>
            <a:endParaRPr lang="zh-CN" altLang="en-US" sz="3200" b="1">
              <a:solidFill>
                <a:srgbClr val="000000"/>
              </a:solidFill>
              <a:latin typeface="隶书" charset="0"/>
              <a:ea typeface="隶书" charset="0"/>
            </a:endParaRPr>
          </a:p>
        </p:txBody>
      </p:sp>
      <p:sp>
        <p:nvSpPr>
          <p:cNvPr id="34824" name="文本框 34823"/>
          <p:cNvSpPr txBox="1"/>
          <p:nvPr/>
        </p:nvSpPr>
        <p:spPr>
          <a:xfrm>
            <a:off x="3659188" y="292100"/>
            <a:ext cx="4140200" cy="583565"/>
          </a:xfrm>
          <a:prstGeom prst="rect">
            <a:avLst/>
          </a:prstGeom>
          <a:noFill/>
          <a:ln w="9525">
            <a:noFill/>
          </a:ln>
        </p:spPr>
        <p:txBody>
          <a:bodyPr anchor="t">
            <a:spAutoFit/>
          </a:bodyPr>
          <a:lstStyle/>
          <a:p>
            <a:r>
              <a:rPr lang="zh-CN" altLang="en-US" sz="3200" b="1">
                <a:solidFill>
                  <a:schemeClr val="accent1">
                    <a:lumMod val="75000"/>
                  </a:schemeClr>
                </a:solidFill>
                <a:latin typeface="隶书" charset="0"/>
                <a:ea typeface="隶书" charset="0"/>
              </a:rPr>
              <a:t>心胸开阔，精神愉快</a:t>
            </a:r>
            <a:endParaRPr lang="zh-CN" altLang="en-US" sz="3200" b="1">
              <a:solidFill>
                <a:schemeClr val="accent1">
                  <a:lumMod val="75000"/>
                </a:schemeClr>
              </a:solidFill>
              <a:latin typeface="隶书" charset="0"/>
              <a:ea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4822"/>
                                        </p:tgtEl>
                                        <p:attrNameLst>
                                          <p:attrName>style.visibility</p:attrName>
                                        </p:attrNameLst>
                                      </p:cBhvr>
                                      <p:to>
                                        <p:strVal val="visible"/>
                                      </p:to>
                                    </p:set>
                                    <p:animEffect transition="in" filter="fade">
                                      <p:cBhvr>
                                        <p:cTn id="7" dur="770" decel="100000"/>
                                        <p:tgtEl>
                                          <p:spTgt spid="34822"/>
                                        </p:tgtEl>
                                      </p:cBhvr>
                                    </p:animEffect>
                                    <p:animScale>
                                      <p:cBhvr>
                                        <p:cTn id="8" dur="770" decel="100000"/>
                                        <p:tgtEl>
                                          <p:spTgt spid="34822"/>
                                        </p:tgtEl>
                                      </p:cBhvr>
                                      <p:from x="10000" y="10000"/>
                                      <p:to x="200000" y="450000"/>
                                    </p:animScale>
                                    <p:animScale>
                                      <p:cBhvr>
                                        <p:cTn id="9" dur="1230" accel="100000" fill="hold">
                                          <p:stCondLst>
                                            <p:cond delay="770"/>
                                          </p:stCondLst>
                                        </p:cTn>
                                        <p:tgtEl>
                                          <p:spTgt spid="34822"/>
                                        </p:tgtEl>
                                      </p:cBhvr>
                                      <p:from x="200000" y="450000"/>
                                      <p:to x="100000" y="100000"/>
                                    </p:animScale>
                                    <p:set>
                                      <p:cBhvr>
                                        <p:cTn id="10" dur="770" fill="hold"/>
                                        <p:tgtEl>
                                          <p:spTgt spid="34822"/>
                                        </p:tgtEl>
                                        <p:attrNameLst>
                                          <p:attrName>ppt_x</p:attrName>
                                        </p:attrNameLst>
                                      </p:cBhvr>
                                      <p:to>
                                        <p:strVal val="(0.5)"/>
                                      </p:to>
                                    </p:set>
                                    <p:anim from="(0.5)" to="(#ppt_x)" calcmode="lin" valueType="num">
                                      <p:cBhvr>
                                        <p:cTn id="11" dur="1230" accel="100000" fill="hold">
                                          <p:stCondLst>
                                            <p:cond delay="770"/>
                                          </p:stCondLst>
                                        </p:cTn>
                                        <p:tgtEl>
                                          <p:spTgt spid="34822"/>
                                        </p:tgtEl>
                                        <p:attrNameLst>
                                          <p:attrName>ppt_x</p:attrName>
                                        </p:attrNameLst>
                                      </p:cBhvr>
                                    </p:anim>
                                    <p:set>
                                      <p:cBhvr>
                                        <p:cTn id="12" dur="770" fill="hold"/>
                                        <p:tgtEl>
                                          <p:spTgt spid="34822"/>
                                        </p:tgtEl>
                                        <p:attrNameLst>
                                          <p:attrName>ppt_y</p:attrName>
                                        </p:attrNameLst>
                                      </p:cBhvr>
                                      <p:to>
                                        <p:strVal val="(#ppt_y+0.4)"/>
                                      </p:to>
                                    </p:set>
                                    <p:anim from="(#ppt_y+0.4)" to="(#ppt_y)" calcmode="lin" valueType="num">
                                      <p:cBhvr>
                                        <p:cTn id="13" dur="1230" accel="100000" fill="hold">
                                          <p:stCondLst>
                                            <p:cond delay="770"/>
                                          </p:stCondLst>
                                        </p:cTn>
                                        <p:tgtEl>
                                          <p:spTgt spid="34822"/>
                                        </p:tgtEl>
                                        <p:attrNameLst>
                                          <p:attrName>ppt_y</p:attrName>
                                        </p:attrNameLst>
                                      </p:cBhvr>
                                    </p:anim>
                                  </p:childTnLst>
                                  <p:subTnLst>
                                    <p:set>
                                      <p:cBhvr override="childStyle">
                                        <p:cTn dur="indefinite" fill="hold" display="0" masterRel="nextClick" afterEffect="1"/>
                                        <p:tgtEl>
                                          <p:spTgt spid="34822"/>
                                        </p:tgtEl>
                                        <p:attrNameLst>
                                          <p:attrName>style.visibility</p:attrName>
                                        </p:attrNameLst>
                                      </p:cBhvr>
                                      <p:to>
                                        <p:strVal val="hidden"/>
                                      </p:to>
                                    </p:set>
                                  </p:subTnLst>
                                </p:cTn>
                              </p:par>
                            </p:childTnLst>
                          </p:cTn>
                        </p:par>
                      </p:childTnLst>
                    </p:cTn>
                  </p:par>
                  <p:par>
                    <p:cTn id="14" fill="hold" nodeType="clickPar">
                      <p:stCondLst>
                        <p:cond delay="indefinite"/>
                      </p:stCondLst>
                      <p:childTnLst>
                        <p:par>
                          <p:cTn id="15" fill="hold" nodeType="afterGroup">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34824"/>
                                        </p:tgtEl>
                                        <p:attrNameLst>
                                          <p:attrName>style.visibility</p:attrName>
                                        </p:attrNameLst>
                                      </p:cBhvr>
                                      <p:to>
                                        <p:strVal val="visible"/>
                                      </p:to>
                                    </p:set>
                                    <p:animEffect transition="in" filter="fade">
                                      <p:cBhvr>
                                        <p:cTn id="18" dur="770" decel="100000"/>
                                        <p:tgtEl>
                                          <p:spTgt spid="34824"/>
                                        </p:tgtEl>
                                      </p:cBhvr>
                                    </p:animEffect>
                                    <p:animScale>
                                      <p:cBhvr>
                                        <p:cTn id="19" dur="770" decel="100000"/>
                                        <p:tgtEl>
                                          <p:spTgt spid="34824"/>
                                        </p:tgtEl>
                                      </p:cBhvr>
                                      <p:from x="10000" y="10000"/>
                                      <p:to x="200000" y="450000"/>
                                    </p:animScale>
                                    <p:animScale>
                                      <p:cBhvr>
                                        <p:cTn id="20" dur="1230" accel="100000" fill="hold">
                                          <p:stCondLst>
                                            <p:cond delay="770"/>
                                          </p:stCondLst>
                                        </p:cTn>
                                        <p:tgtEl>
                                          <p:spTgt spid="34824"/>
                                        </p:tgtEl>
                                      </p:cBhvr>
                                      <p:from x="200000" y="450000"/>
                                      <p:to x="100000" y="100000"/>
                                    </p:animScale>
                                    <p:set>
                                      <p:cBhvr>
                                        <p:cTn id="21" dur="770" fill="hold"/>
                                        <p:tgtEl>
                                          <p:spTgt spid="34824"/>
                                        </p:tgtEl>
                                        <p:attrNameLst>
                                          <p:attrName>ppt_x</p:attrName>
                                        </p:attrNameLst>
                                      </p:cBhvr>
                                      <p:to>
                                        <p:strVal val="(0.5)"/>
                                      </p:to>
                                    </p:set>
                                    <p:anim from="(0.5)" to="(#ppt_x)" calcmode="lin" valueType="num">
                                      <p:cBhvr>
                                        <p:cTn id="22" dur="1230" accel="100000" fill="hold">
                                          <p:stCondLst>
                                            <p:cond delay="770"/>
                                          </p:stCondLst>
                                        </p:cTn>
                                        <p:tgtEl>
                                          <p:spTgt spid="34824"/>
                                        </p:tgtEl>
                                        <p:attrNameLst>
                                          <p:attrName>ppt_x</p:attrName>
                                        </p:attrNameLst>
                                      </p:cBhvr>
                                    </p:anim>
                                    <p:set>
                                      <p:cBhvr>
                                        <p:cTn id="23" dur="770" fill="hold"/>
                                        <p:tgtEl>
                                          <p:spTgt spid="34824"/>
                                        </p:tgtEl>
                                        <p:attrNameLst>
                                          <p:attrName>ppt_y</p:attrName>
                                        </p:attrNameLst>
                                      </p:cBhvr>
                                      <p:to>
                                        <p:strVal val="(#ppt_y+0.4)"/>
                                      </p:to>
                                    </p:set>
                                    <p:anim from="(#ppt_y+0.4)" to="(#ppt_y)" calcmode="lin" valueType="num">
                                      <p:cBhvr>
                                        <p:cTn id="24" dur="1230" accel="100000" fill="hold">
                                          <p:stCondLst>
                                            <p:cond delay="770"/>
                                          </p:stCondLst>
                                        </p:cTn>
                                        <p:tgtEl>
                                          <p:spTgt spid="34824"/>
                                        </p:tgtEl>
                                        <p:attrNameLst>
                                          <p:attrName>ppt_y</p:attrName>
                                        </p:attrNameLst>
                                      </p:cBhvr>
                                    </p:anim>
                                  </p:childTnLst>
                                  <p:subTnLst>
                                    <p:set>
                                      <p:cBhvr override="childStyle">
                                        <p:cTn dur="indefinite" fill="hold" display="0" masterRel="nextClick" afterEffect="1"/>
                                        <p:tgtEl>
                                          <p:spTgt spid="34824"/>
                                        </p:tgtEl>
                                        <p:attrNameLst>
                                          <p:attrName>style.visibility</p:attrName>
                                        </p:attrNameLst>
                                      </p:cBhvr>
                                      <p:to>
                                        <p:strVal val="hidden"/>
                                      </p:to>
                                    </p:set>
                                  </p:subTnLst>
                                </p:cTn>
                              </p:par>
                            </p:childTnLst>
                          </p:cTn>
                        </p:par>
                      </p:childTnLst>
                    </p:cTn>
                  </p:par>
                  <p:par>
                    <p:cTn id="25" fill="hold" nodeType="clickPar">
                      <p:stCondLst>
                        <p:cond delay="indefinite"/>
                      </p:stCondLst>
                      <p:childTnLst>
                        <p:par>
                          <p:cTn id="26" fill="hold" nodeType="afterGroup">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34820"/>
                                        </p:tgtEl>
                                        <p:attrNameLst>
                                          <p:attrName>style.visibility</p:attrName>
                                        </p:attrNameLst>
                                      </p:cBhvr>
                                      <p:to>
                                        <p:strVal val="visible"/>
                                      </p:to>
                                    </p:set>
                                    <p:animEffect transition="in" filter="fade">
                                      <p:cBhvr>
                                        <p:cTn id="29" dur="770" decel="100000"/>
                                        <p:tgtEl>
                                          <p:spTgt spid="34820"/>
                                        </p:tgtEl>
                                      </p:cBhvr>
                                    </p:animEffect>
                                    <p:animScale>
                                      <p:cBhvr>
                                        <p:cTn id="30" dur="770" decel="100000"/>
                                        <p:tgtEl>
                                          <p:spTgt spid="34820"/>
                                        </p:tgtEl>
                                      </p:cBhvr>
                                      <p:from x="10000" y="10000"/>
                                      <p:to x="200000" y="450000"/>
                                    </p:animScale>
                                    <p:animScale>
                                      <p:cBhvr>
                                        <p:cTn id="31" dur="1230" accel="100000" fill="hold">
                                          <p:stCondLst>
                                            <p:cond delay="770"/>
                                          </p:stCondLst>
                                        </p:cTn>
                                        <p:tgtEl>
                                          <p:spTgt spid="34820"/>
                                        </p:tgtEl>
                                      </p:cBhvr>
                                      <p:from x="200000" y="450000"/>
                                      <p:to x="100000" y="100000"/>
                                    </p:animScale>
                                    <p:set>
                                      <p:cBhvr>
                                        <p:cTn id="32" dur="770" fill="hold"/>
                                        <p:tgtEl>
                                          <p:spTgt spid="34820"/>
                                        </p:tgtEl>
                                        <p:attrNameLst>
                                          <p:attrName>ppt_x</p:attrName>
                                        </p:attrNameLst>
                                      </p:cBhvr>
                                      <p:to>
                                        <p:strVal val="(0.5)"/>
                                      </p:to>
                                    </p:set>
                                    <p:anim from="(0.5)" to="(#ppt_x)" calcmode="lin" valueType="num">
                                      <p:cBhvr>
                                        <p:cTn id="33" dur="1230" accel="100000" fill="hold">
                                          <p:stCondLst>
                                            <p:cond delay="770"/>
                                          </p:stCondLst>
                                        </p:cTn>
                                        <p:tgtEl>
                                          <p:spTgt spid="34820"/>
                                        </p:tgtEl>
                                        <p:attrNameLst>
                                          <p:attrName>ppt_x</p:attrName>
                                        </p:attrNameLst>
                                      </p:cBhvr>
                                    </p:anim>
                                    <p:set>
                                      <p:cBhvr>
                                        <p:cTn id="34" dur="770" fill="hold"/>
                                        <p:tgtEl>
                                          <p:spTgt spid="34820"/>
                                        </p:tgtEl>
                                        <p:attrNameLst>
                                          <p:attrName>ppt_y</p:attrName>
                                        </p:attrNameLst>
                                      </p:cBhvr>
                                      <p:to>
                                        <p:strVal val="(#ppt_y+0.4)"/>
                                      </p:to>
                                    </p:set>
                                    <p:anim from="(#ppt_y+0.4)" to="(#ppt_y)" calcmode="lin" valueType="num">
                                      <p:cBhvr>
                                        <p:cTn id="35" dur="1230" accel="100000" fill="hold">
                                          <p:stCondLst>
                                            <p:cond delay="770"/>
                                          </p:stCondLst>
                                        </p:cTn>
                                        <p:tgtEl>
                                          <p:spTgt spid="34820"/>
                                        </p:tgtEl>
                                        <p:attrNameLst>
                                          <p:attrName>ppt_y</p:attrName>
                                        </p:attrNameLst>
                                      </p:cBhvr>
                                    </p:anim>
                                  </p:childTnLst>
                                  <p:subTnLst>
                                    <p:set>
                                      <p:cBhvr override="childStyle">
                                        <p:cTn dur="indefinite" fill="hold" display="0" masterRel="nextClick" afterEffect="1"/>
                                        <p:tgtEl>
                                          <p:spTgt spid="34820"/>
                                        </p:tgtEl>
                                        <p:attrNameLst>
                                          <p:attrName>style.visibility</p:attrName>
                                        </p:attrNameLst>
                                      </p:cBhvr>
                                      <p:to>
                                        <p:strVal val="hidden"/>
                                      </p:to>
                                    </p:set>
                                  </p:subTnLst>
                                </p:cTn>
                              </p:par>
                            </p:childTnLst>
                          </p:cTn>
                        </p:par>
                      </p:childTnLst>
                    </p:cTn>
                  </p:par>
                  <p:par>
                    <p:cTn id="36" fill="hold" nodeType="clickPar">
                      <p:stCondLst>
                        <p:cond delay="indefinite"/>
                      </p:stCondLst>
                      <p:childTnLst>
                        <p:par>
                          <p:cTn id="37" fill="hold" nodeType="afterGroup">
                            <p:stCondLst>
                              <p:cond delay="0"/>
                            </p:stCondLst>
                            <p:childTnLst>
                              <p:par>
                                <p:cTn id="38" presetID="51" presetClass="entr" presetSubtype="0" fill="hold" grpId="0" nodeType="clickEffect">
                                  <p:stCondLst>
                                    <p:cond delay="0"/>
                                  </p:stCondLst>
                                  <p:childTnLst>
                                    <p:set>
                                      <p:cBhvr>
                                        <p:cTn id="39" dur="1" fill="hold">
                                          <p:stCondLst>
                                            <p:cond delay="0"/>
                                          </p:stCondLst>
                                        </p:cTn>
                                        <p:tgtEl>
                                          <p:spTgt spid="34821"/>
                                        </p:tgtEl>
                                        <p:attrNameLst>
                                          <p:attrName>style.visibility</p:attrName>
                                        </p:attrNameLst>
                                      </p:cBhvr>
                                      <p:to>
                                        <p:strVal val="visible"/>
                                      </p:to>
                                    </p:set>
                                    <p:animEffect transition="in" filter="fade">
                                      <p:cBhvr>
                                        <p:cTn id="40" dur="770" decel="100000"/>
                                        <p:tgtEl>
                                          <p:spTgt spid="34821"/>
                                        </p:tgtEl>
                                      </p:cBhvr>
                                    </p:animEffect>
                                    <p:animScale>
                                      <p:cBhvr>
                                        <p:cTn id="41" dur="770" decel="100000"/>
                                        <p:tgtEl>
                                          <p:spTgt spid="34821"/>
                                        </p:tgtEl>
                                      </p:cBhvr>
                                      <p:from x="10000" y="10000"/>
                                      <p:to x="200000" y="450000"/>
                                    </p:animScale>
                                    <p:animScale>
                                      <p:cBhvr>
                                        <p:cTn id="42" dur="1230" accel="100000" fill="hold">
                                          <p:stCondLst>
                                            <p:cond delay="770"/>
                                          </p:stCondLst>
                                        </p:cTn>
                                        <p:tgtEl>
                                          <p:spTgt spid="34821"/>
                                        </p:tgtEl>
                                      </p:cBhvr>
                                      <p:from x="200000" y="450000"/>
                                      <p:to x="100000" y="100000"/>
                                    </p:animScale>
                                    <p:set>
                                      <p:cBhvr>
                                        <p:cTn id="43" dur="770" fill="hold"/>
                                        <p:tgtEl>
                                          <p:spTgt spid="34821"/>
                                        </p:tgtEl>
                                        <p:attrNameLst>
                                          <p:attrName>ppt_x</p:attrName>
                                        </p:attrNameLst>
                                      </p:cBhvr>
                                      <p:to>
                                        <p:strVal val="(0.5)"/>
                                      </p:to>
                                    </p:set>
                                    <p:anim from="(0.5)" to="(#ppt_x)" calcmode="lin" valueType="num">
                                      <p:cBhvr>
                                        <p:cTn id="44" dur="1230" accel="100000" fill="hold">
                                          <p:stCondLst>
                                            <p:cond delay="770"/>
                                          </p:stCondLst>
                                        </p:cTn>
                                        <p:tgtEl>
                                          <p:spTgt spid="34821"/>
                                        </p:tgtEl>
                                        <p:attrNameLst>
                                          <p:attrName>ppt_x</p:attrName>
                                        </p:attrNameLst>
                                      </p:cBhvr>
                                    </p:anim>
                                    <p:set>
                                      <p:cBhvr>
                                        <p:cTn id="45" dur="770" fill="hold"/>
                                        <p:tgtEl>
                                          <p:spTgt spid="34821"/>
                                        </p:tgtEl>
                                        <p:attrNameLst>
                                          <p:attrName>ppt_y</p:attrName>
                                        </p:attrNameLst>
                                      </p:cBhvr>
                                      <p:to>
                                        <p:strVal val="(#ppt_y+0.4)"/>
                                      </p:to>
                                    </p:set>
                                    <p:anim from="(#ppt_y+0.4)" to="(#ppt_y)" calcmode="lin" valueType="num">
                                      <p:cBhvr>
                                        <p:cTn id="46" dur="1230" accel="100000" fill="hold">
                                          <p:stCondLst>
                                            <p:cond delay="770"/>
                                          </p:stCondLst>
                                        </p:cTn>
                                        <p:tgtEl>
                                          <p:spTgt spid="34821"/>
                                        </p:tgtEl>
                                        <p:attrNameLst>
                                          <p:attrName>ppt_y</p:attrName>
                                        </p:attrNameLst>
                                      </p:cBhvr>
                                    </p:anim>
                                  </p:childTnLst>
                                  <p:subTnLst>
                                    <p:set>
                                      <p:cBhvr override="childStyle">
                                        <p:cTn dur="indefinite" fill="hold" display="0" masterRel="nextClick" afterEffect="1"/>
                                        <p:tgtEl>
                                          <p:spTgt spid="34821"/>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afterGroup">
                            <p:stCondLst>
                              <p:cond delay="0"/>
                            </p:stCondLst>
                            <p:childTnLst>
                              <p:par>
                                <p:cTn id="49" presetID="51" presetClass="entr" presetSubtype="0" fill="hold" grpId="0" nodeType="clickEffect">
                                  <p:stCondLst>
                                    <p:cond delay="0"/>
                                  </p:stCondLst>
                                  <p:childTnLst>
                                    <p:set>
                                      <p:cBhvr>
                                        <p:cTn id="50" dur="1" fill="hold">
                                          <p:stCondLst>
                                            <p:cond delay="0"/>
                                          </p:stCondLst>
                                        </p:cTn>
                                        <p:tgtEl>
                                          <p:spTgt spid="34823"/>
                                        </p:tgtEl>
                                        <p:attrNameLst>
                                          <p:attrName>style.visibility</p:attrName>
                                        </p:attrNameLst>
                                      </p:cBhvr>
                                      <p:to>
                                        <p:strVal val="visible"/>
                                      </p:to>
                                    </p:set>
                                    <p:animEffect transition="in" filter="fade">
                                      <p:cBhvr>
                                        <p:cTn id="51" dur="770" decel="100000"/>
                                        <p:tgtEl>
                                          <p:spTgt spid="34823"/>
                                        </p:tgtEl>
                                      </p:cBhvr>
                                    </p:animEffect>
                                    <p:animScale>
                                      <p:cBhvr>
                                        <p:cTn id="52" dur="770" decel="100000"/>
                                        <p:tgtEl>
                                          <p:spTgt spid="34823"/>
                                        </p:tgtEl>
                                      </p:cBhvr>
                                      <p:from x="10000" y="10000"/>
                                      <p:to x="200000" y="450000"/>
                                    </p:animScale>
                                    <p:animScale>
                                      <p:cBhvr>
                                        <p:cTn id="53" dur="1230" accel="100000" fill="hold">
                                          <p:stCondLst>
                                            <p:cond delay="770"/>
                                          </p:stCondLst>
                                        </p:cTn>
                                        <p:tgtEl>
                                          <p:spTgt spid="34823"/>
                                        </p:tgtEl>
                                      </p:cBhvr>
                                      <p:from x="200000" y="450000"/>
                                      <p:to x="100000" y="100000"/>
                                    </p:animScale>
                                    <p:set>
                                      <p:cBhvr>
                                        <p:cTn id="54" dur="770" fill="hold"/>
                                        <p:tgtEl>
                                          <p:spTgt spid="34823"/>
                                        </p:tgtEl>
                                        <p:attrNameLst>
                                          <p:attrName>ppt_x</p:attrName>
                                        </p:attrNameLst>
                                      </p:cBhvr>
                                      <p:to>
                                        <p:strVal val="(0.5)"/>
                                      </p:to>
                                    </p:set>
                                    <p:anim from="(0.5)" to="(#ppt_x)" calcmode="lin" valueType="num">
                                      <p:cBhvr>
                                        <p:cTn id="55" dur="1230" accel="100000" fill="hold">
                                          <p:stCondLst>
                                            <p:cond delay="770"/>
                                          </p:stCondLst>
                                        </p:cTn>
                                        <p:tgtEl>
                                          <p:spTgt spid="34823"/>
                                        </p:tgtEl>
                                        <p:attrNameLst>
                                          <p:attrName>ppt_x</p:attrName>
                                        </p:attrNameLst>
                                      </p:cBhvr>
                                    </p:anim>
                                    <p:set>
                                      <p:cBhvr>
                                        <p:cTn id="56" dur="770" fill="hold"/>
                                        <p:tgtEl>
                                          <p:spTgt spid="34823"/>
                                        </p:tgtEl>
                                        <p:attrNameLst>
                                          <p:attrName>ppt_y</p:attrName>
                                        </p:attrNameLst>
                                      </p:cBhvr>
                                      <p:to>
                                        <p:strVal val="(#ppt_y+0.4)"/>
                                      </p:to>
                                    </p:set>
                                    <p:anim from="(#ppt_y+0.4)" to="(#ppt_y)" calcmode="lin" valueType="num">
                                      <p:cBhvr>
                                        <p:cTn id="57" dur="1230" accel="100000" fill="hold">
                                          <p:stCondLst>
                                            <p:cond delay="770"/>
                                          </p:stCondLst>
                                        </p:cTn>
                                        <p:tgtEl>
                                          <p:spTgt spid="34823"/>
                                        </p:tgtEl>
                                        <p:attrNameLst>
                                          <p:attrName>ppt_y</p:attrName>
                                        </p:attrNameLst>
                                      </p:cBhvr>
                                    </p:anim>
                                  </p:childTnLst>
                                  <p:subTnLst>
                                    <p:set>
                                      <p:cBhvr override="childStyle">
                                        <p:cTn dur="indefinite" fill="hold" display="0" masterRel="nextClick" afterEffect="1"/>
                                        <p:tgtEl>
                                          <p:spTgt spid="34823"/>
                                        </p:tgtEl>
                                        <p:attrNameLst>
                                          <p:attrName>style.visibility</p:attrName>
                                        </p:attrNameLst>
                                      </p:cBhvr>
                                      <p:to>
                                        <p:strVal val="hidden"/>
                                      </p:to>
                                    </p:set>
                                  </p:subTnLst>
                                </p:cTn>
                              </p:par>
                            </p:childTnLst>
                          </p:cTn>
                        </p:par>
                      </p:childTnLst>
                    </p:cTn>
                  </p:par>
                  <p:par>
                    <p:cTn id="58" fill="hold" nodeType="clickPar">
                      <p:stCondLst>
                        <p:cond delay="indefinite"/>
                      </p:stCondLst>
                      <p:childTnLst>
                        <p:par>
                          <p:cTn id="59" fill="hold" nodeType="afterGroup">
                            <p:stCondLst>
                              <p:cond delay="0"/>
                            </p:stCondLst>
                            <p:childTnLst>
                              <p:par>
                                <p:cTn id="60" presetID="31" presetClass="entr" presetSubtype="0" fill="hold" grpId="0" nodeType="clickEffect">
                                  <p:stCondLst>
                                    <p:cond delay="0"/>
                                  </p:stCondLst>
                                  <p:iterate type="lt">
                                    <p:tmPct val="5000"/>
                                  </p:iterate>
                                  <p:childTnLst>
                                    <p:set>
                                      <p:cBhvr>
                                        <p:cTn id="61" dur="1" fill="hold">
                                          <p:stCondLst>
                                            <p:cond delay="0"/>
                                          </p:stCondLst>
                                        </p:cTn>
                                        <p:tgtEl>
                                          <p:spTgt spid="34819"/>
                                        </p:tgtEl>
                                        <p:attrNameLst>
                                          <p:attrName>style.visibility</p:attrName>
                                        </p:attrNameLst>
                                      </p:cBhvr>
                                      <p:to>
                                        <p:strVal val="visible"/>
                                      </p:to>
                                    </p:set>
                                    <p:anim calcmode="lin" valueType="num">
                                      <p:cBhvr>
                                        <p:cTn id="62" dur="1000" fill="hold"/>
                                        <p:tgtEl>
                                          <p:spTgt spid="34819"/>
                                        </p:tgtEl>
                                        <p:attrNameLst>
                                          <p:attrName>ppt_w</p:attrName>
                                        </p:attrNameLst>
                                      </p:cBhvr>
                                      <p:tavLst>
                                        <p:tav tm="0">
                                          <p:val>
                                            <p:fltVal val="0"/>
                                          </p:val>
                                        </p:tav>
                                        <p:tav tm="100000">
                                          <p:val>
                                            <p:strVal val="#ppt_w"/>
                                          </p:val>
                                        </p:tav>
                                      </p:tavLst>
                                    </p:anim>
                                    <p:anim calcmode="lin" valueType="num">
                                      <p:cBhvr>
                                        <p:cTn id="63" dur="1000" fill="hold"/>
                                        <p:tgtEl>
                                          <p:spTgt spid="34819"/>
                                        </p:tgtEl>
                                        <p:attrNameLst>
                                          <p:attrName>ppt_h</p:attrName>
                                        </p:attrNameLst>
                                      </p:cBhvr>
                                      <p:tavLst>
                                        <p:tav tm="0">
                                          <p:val>
                                            <p:fltVal val="0"/>
                                          </p:val>
                                        </p:tav>
                                        <p:tav tm="100000">
                                          <p:val>
                                            <p:strVal val="#ppt_h"/>
                                          </p:val>
                                        </p:tav>
                                      </p:tavLst>
                                    </p:anim>
                                    <p:anim calcmode="lin" valueType="num">
                                      <p:cBhvr>
                                        <p:cTn id="64" dur="1000" fill="hold"/>
                                        <p:tgtEl>
                                          <p:spTgt spid="34819"/>
                                        </p:tgtEl>
                                        <p:attrNameLst>
                                          <p:attrName>style.rotation</p:attrName>
                                        </p:attrNameLst>
                                      </p:cBhvr>
                                      <p:tavLst>
                                        <p:tav tm="0">
                                          <p:val>
                                            <p:fltVal val="90"/>
                                          </p:val>
                                        </p:tav>
                                        <p:tav tm="100000">
                                          <p:val>
                                            <p:fltVal val="0"/>
                                          </p:val>
                                        </p:tav>
                                      </p:tavLst>
                                    </p:anim>
                                    <p:animEffect transition="in" filter="fade">
                                      <p:cBhvr>
                                        <p:cTn id="65" dur="1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p:bldP spid="34821" grpId="0"/>
      <p:bldP spid="34822" grpId="0"/>
      <p:bldP spid="34823" grpId="0"/>
      <p:bldP spid="3482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8913" name="标题 35841"/>
          <p:cNvSpPr>
            <a:spLocks noGrp="1"/>
          </p:cNvSpPr>
          <p:nvPr>
            <p:ph type="title" idx="4294967295"/>
          </p:nvPr>
        </p:nvSpPr>
        <p:spPr>
          <a:xfrm>
            <a:off x="5524500" y="85725"/>
            <a:ext cx="3162300" cy="635000"/>
          </a:xfrm>
        </p:spPr>
        <p:txBody>
          <a:bodyPr vert="horz" lIns="101600" tIns="38100" rIns="76200" bIns="38100" rtlCol="0" anchor="ctr" anchorCtr="0">
            <a:normAutofit fontScale="90000"/>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4000">
                <a:solidFill>
                  <a:srgbClr val="000000"/>
                </a:solidFill>
                <a:latin typeface="汉仪尚巍手书W" charset="0"/>
                <a:ea typeface="汉仪尚巍手书W" charset="0"/>
                <a:sym typeface="+mn-ea"/>
              </a:rPr>
              <a:t>第四段理解</a:t>
            </a:r>
            <a:endParaRPr sz="4000">
              <a:solidFill>
                <a:srgbClr val="000000"/>
              </a:solidFill>
              <a:latin typeface="汉仪尚巍手书W" charset="0"/>
              <a:ea typeface="汉仪尚巍手书W" charset="0"/>
              <a:sym typeface="+mn-ea"/>
            </a:endParaRPr>
          </a:p>
        </p:txBody>
      </p:sp>
      <p:sp>
        <p:nvSpPr>
          <p:cNvPr id="38914" name="文本占位符 35842"/>
          <p:cNvSpPr>
            <a:spLocks noGrp="1"/>
          </p:cNvSpPr>
          <p:nvPr>
            <p:ph idx="4294967295"/>
            <p:custDataLst>
              <p:tags r:id="rId6"/>
            </p:custDataLst>
          </p:nvPr>
        </p:nvSpPr>
        <p:spPr>
          <a:xfrm>
            <a:off x="122238" y="1066800"/>
            <a:ext cx="8564562" cy="4530725"/>
          </a:xfrm>
          <a:noFill/>
          <a:extLst>
            <a:ext uri="{909E8E84-426E-40DD-AFC4-6F175D3DCCD1}">
              <a14:hiddenFill xmlns:a14="http://schemas.microsoft.com/office/drawing/2010/main">
                <a:solidFill>
                  <a:schemeClr val="lt1"/>
                </a:solidFill>
              </a14:hiddenFill>
            </a:ext>
          </a:extLst>
        </p:spPr>
        <p:txBody>
          <a:bodyPr vert="horz" wrap="square" lIns="101600" tIns="0" rIns="82550" bIns="0" rtlCol="0" anchor="t">
            <a:normAutofit fontScale="90000" lnSpcReduction="20000"/>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buClrTx/>
              <a:buSzTx/>
            </a:pPr>
            <a:r>
              <a:rPr lang="en-US" altLang="zh-CN" sz="3600" b="1">
                <a:solidFill>
                  <a:srgbClr val="000000"/>
                </a:solidFill>
                <a:latin typeface="隶书" charset="0"/>
                <a:ea typeface="黑体" pitchFamily="2" charset="-122"/>
                <a:cs typeface="隶书" charset="0"/>
                <a:sym typeface="+mn-ea"/>
              </a:rPr>
              <a:t>1.这段写的是怎样的景色?</a:t>
            </a:r>
            <a:endParaRPr lang="en-US" altLang="zh-CN" sz="3600" b="1">
              <a:solidFill>
                <a:srgbClr val="000000"/>
              </a:solidFill>
              <a:latin typeface="隶书" charset="0"/>
              <a:ea typeface="黑体" pitchFamily="2" charset="-122"/>
              <a:cs typeface="隶书" charset="0"/>
              <a:sym typeface="+mn-ea"/>
            </a:endParaRPr>
          </a:p>
          <a:p>
            <a:pPr lvl="0" algn="l">
              <a:buClrTx/>
              <a:buSzTx/>
            </a:pPr>
            <a:endParaRPr lang="en-US" altLang="zh-CN" sz="3600" b="1">
              <a:solidFill>
                <a:srgbClr val="000000"/>
              </a:solidFill>
              <a:latin typeface="隶书" charset="0"/>
              <a:ea typeface="黑体" pitchFamily="2" charset="-122"/>
              <a:cs typeface="隶书" charset="0"/>
              <a:sym typeface="+mn-ea"/>
            </a:endParaRPr>
          </a:p>
          <a:p>
            <a:pPr lvl="0" algn="l">
              <a:buClrTx/>
              <a:buSzTx/>
            </a:pPr>
            <a:r>
              <a:rPr lang="en-US" altLang="zh-CN" sz="3600" b="1">
                <a:solidFill>
                  <a:srgbClr val="000000"/>
                </a:solidFill>
                <a:latin typeface="隶书" charset="0"/>
                <a:ea typeface="黑体" pitchFamily="2" charset="-122"/>
                <a:cs typeface="隶书" charset="0"/>
                <a:sym typeface="+mn-ea"/>
              </a:rPr>
              <a:t>2.抒发了怎样的情感?</a:t>
            </a:r>
            <a:endParaRPr lang="en-US" altLang="zh-CN" sz="3600" b="1">
              <a:solidFill>
                <a:srgbClr val="000000"/>
              </a:solidFill>
              <a:latin typeface="隶书" charset="0"/>
              <a:ea typeface="黑体" pitchFamily="2" charset="-122"/>
              <a:cs typeface="隶书" charset="0"/>
              <a:sym typeface="+mn-ea"/>
            </a:endParaRPr>
          </a:p>
          <a:p>
            <a:pPr lvl="0" algn="l">
              <a:buClrTx/>
              <a:buSzTx/>
            </a:pPr>
            <a:endParaRPr lang="en-US" altLang="zh-CN" sz="3600" b="1">
              <a:solidFill>
                <a:srgbClr val="000000"/>
              </a:solidFill>
              <a:latin typeface="隶书" charset="0"/>
              <a:ea typeface="黑体" pitchFamily="2" charset="-122"/>
              <a:cs typeface="隶书" charset="0"/>
              <a:sym typeface="+mn-ea"/>
            </a:endParaRPr>
          </a:p>
          <a:p>
            <a:pPr lvl="0" algn="l">
              <a:buClrTx/>
              <a:buSzTx/>
            </a:pPr>
            <a:r>
              <a:rPr lang="en-US" altLang="zh-CN" sz="3600" b="1">
                <a:solidFill>
                  <a:srgbClr val="000000"/>
                </a:solidFill>
                <a:latin typeface="隶书" charset="0"/>
                <a:ea typeface="黑体" pitchFamily="2" charset="-122"/>
                <a:cs typeface="隶书" charset="0"/>
                <a:sym typeface="+mn-ea"/>
              </a:rPr>
              <a:t>3.表现迁客骚人因物而喜的两个四字句是：</a:t>
            </a:r>
            <a:endParaRPr lang="en-US" altLang="zh-CN" sz="3600" b="1">
              <a:solidFill>
                <a:srgbClr val="000000"/>
              </a:solidFill>
              <a:latin typeface="隶书" charset="0"/>
              <a:ea typeface="黑体" pitchFamily="2" charset="-122"/>
              <a:cs typeface="隶书" charset="0"/>
              <a:sym typeface="+mn-ea"/>
            </a:endParaRPr>
          </a:p>
          <a:p>
            <a:pPr lvl="0" algn="l">
              <a:buClrTx/>
              <a:buSzTx/>
            </a:pPr>
            <a:endParaRPr lang="en-US" altLang="zh-CN" sz="3600" b="1">
              <a:solidFill>
                <a:srgbClr val="000000"/>
              </a:solidFill>
              <a:latin typeface="隶书" charset="0"/>
              <a:ea typeface="黑体" pitchFamily="2" charset="-122"/>
              <a:cs typeface="隶书" charset="0"/>
              <a:sym typeface="+mn-ea"/>
            </a:endParaRPr>
          </a:p>
          <a:p>
            <a:pPr lvl="0" algn="l">
              <a:buClrTx/>
              <a:buSzTx/>
            </a:pPr>
            <a:r>
              <a:rPr lang="en-US" altLang="zh-CN" sz="3600" b="1">
                <a:solidFill>
                  <a:srgbClr val="000000"/>
                </a:solidFill>
                <a:latin typeface="隶书" charset="0"/>
                <a:ea typeface="黑体" pitchFamily="2" charset="-122"/>
                <a:cs typeface="隶书" charset="0"/>
                <a:sym typeface="+mn-ea"/>
              </a:rPr>
              <a:t>4. “沙鸥翔集，锦鳞游泳”一句的修辞是：</a:t>
            </a:r>
            <a:endParaRPr lang="en-US" altLang="zh-CN" sz="3600" b="1">
              <a:solidFill>
                <a:srgbClr val="000000"/>
              </a:solidFill>
              <a:latin typeface="隶书" charset="0"/>
              <a:ea typeface="黑体" pitchFamily="2" charset="-122"/>
              <a:cs typeface="隶书" charset="0"/>
              <a:sym typeface="+mn-ea"/>
            </a:endParaRPr>
          </a:p>
        </p:txBody>
      </p:sp>
      <p:sp>
        <p:nvSpPr>
          <p:cNvPr id="35844" name="文本框 35843"/>
          <p:cNvSpPr txBox="1"/>
          <p:nvPr/>
        </p:nvSpPr>
        <p:spPr>
          <a:xfrm>
            <a:off x="609600" y="1760538"/>
            <a:ext cx="7696200" cy="583565"/>
          </a:xfrm>
          <a:prstGeom prst="rect">
            <a:avLst/>
          </a:prstGeom>
          <a:noFill/>
          <a:ln w="9525">
            <a:noFill/>
          </a:ln>
        </p:spPr>
        <p:txBody>
          <a:bodyPr anchor="t">
            <a:spAutoFit/>
          </a:bodyPr>
          <a:lstStyle/>
          <a:p>
            <a:pPr>
              <a:spcBef>
                <a:spcPct val="20000"/>
              </a:spcBef>
            </a:pPr>
            <a:r>
              <a:rPr lang="zh-CN" altLang="en-US" sz="3200" b="1">
                <a:solidFill>
                  <a:srgbClr val="000000"/>
                </a:solidFill>
                <a:latin typeface="隶书" charset="0"/>
                <a:ea typeface="隶书" charset="0"/>
              </a:rPr>
              <a:t>写的是晴天清丽明朗的景色。</a:t>
            </a:r>
            <a:endParaRPr lang="zh-CN" altLang="en-US" sz="3200" b="1">
              <a:solidFill>
                <a:srgbClr val="000000"/>
              </a:solidFill>
              <a:latin typeface="隶书" charset="0"/>
              <a:ea typeface="隶书" charset="0"/>
            </a:endParaRPr>
          </a:p>
        </p:txBody>
      </p:sp>
      <p:sp>
        <p:nvSpPr>
          <p:cNvPr id="35845" name="文本框 35844"/>
          <p:cNvSpPr txBox="1"/>
          <p:nvPr/>
        </p:nvSpPr>
        <p:spPr>
          <a:xfrm>
            <a:off x="281940" y="3136900"/>
            <a:ext cx="7280910" cy="583565"/>
          </a:xfrm>
          <a:prstGeom prst="rect">
            <a:avLst/>
          </a:prstGeom>
          <a:noFill/>
          <a:ln w="9525">
            <a:noFill/>
          </a:ln>
        </p:spPr>
        <p:txBody>
          <a:bodyPr wrap="square" anchor="t">
            <a:spAutoFit/>
          </a:bodyPr>
          <a:lstStyle/>
          <a:p>
            <a:pPr>
              <a:spcBef>
                <a:spcPct val="20000"/>
              </a:spcBef>
            </a:pPr>
            <a:r>
              <a:rPr lang="zh-CN" altLang="en-US" sz="3200" b="1">
                <a:solidFill>
                  <a:srgbClr val="000000"/>
                </a:solidFill>
                <a:latin typeface="隶书" charset="0"/>
                <a:ea typeface="黑体" pitchFamily="2" charset="-122"/>
                <a:cs typeface="隶书" charset="0"/>
              </a:rPr>
              <a:t>  抒发了迁客骚人喜洋洋的情感。</a:t>
            </a:r>
            <a:endParaRPr lang="zh-CN" altLang="en-US" sz="3200" b="1">
              <a:solidFill>
                <a:srgbClr val="000000"/>
              </a:solidFill>
              <a:latin typeface="隶书" charset="0"/>
              <a:ea typeface="黑体" pitchFamily="2" charset="-122"/>
              <a:cs typeface="隶书" charset="0"/>
            </a:endParaRPr>
          </a:p>
        </p:txBody>
      </p:sp>
      <p:sp>
        <p:nvSpPr>
          <p:cNvPr id="35846" name="文本框 35845"/>
          <p:cNvSpPr txBox="1"/>
          <p:nvPr/>
        </p:nvSpPr>
        <p:spPr>
          <a:xfrm>
            <a:off x="716280" y="4361180"/>
            <a:ext cx="7589520" cy="583565"/>
          </a:xfrm>
          <a:prstGeom prst="rect">
            <a:avLst/>
          </a:prstGeom>
          <a:noFill/>
          <a:ln w="9525">
            <a:noFill/>
          </a:ln>
        </p:spPr>
        <p:txBody>
          <a:bodyPr wrap="square" anchor="t">
            <a:spAutoFit/>
          </a:bodyPr>
          <a:lstStyle/>
          <a:p>
            <a:pPr>
              <a:spcBef>
                <a:spcPct val="20000"/>
              </a:spcBef>
            </a:pPr>
            <a:r>
              <a:rPr lang="zh-CN" altLang="en-US" sz="3200" b="1">
                <a:solidFill>
                  <a:srgbClr val="000000"/>
                </a:solidFill>
                <a:latin typeface="隶书" charset="0"/>
                <a:ea typeface="黑体" pitchFamily="2" charset="-122"/>
                <a:cs typeface="隶书" charset="0"/>
              </a:rPr>
              <a:t>心旷神怡，宠辱偕忘。 </a:t>
            </a:r>
            <a:endParaRPr lang="zh-CN" altLang="en-US" sz="3200" b="1">
              <a:solidFill>
                <a:srgbClr val="000000"/>
              </a:solidFill>
              <a:latin typeface="隶书" charset="0"/>
              <a:ea typeface="黑体" pitchFamily="2" charset="-122"/>
              <a:cs typeface="隶书" charset="0"/>
            </a:endParaRPr>
          </a:p>
        </p:txBody>
      </p:sp>
      <p:sp>
        <p:nvSpPr>
          <p:cNvPr id="35847" name="文本框 35846"/>
          <p:cNvSpPr txBox="1"/>
          <p:nvPr/>
        </p:nvSpPr>
        <p:spPr>
          <a:xfrm>
            <a:off x="609600" y="6229350"/>
            <a:ext cx="7315200" cy="583565"/>
          </a:xfrm>
          <a:prstGeom prst="rect">
            <a:avLst/>
          </a:prstGeom>
          <a:noFill/>
          <a:ln w="9525">
            <a:noFill/>
          </a:ln>
        </p:spPr>
        <p:txBody>
          <a:bodyPr anchor="t">
            <a:spAutoFit/>
          </a:bodyPr>
          <a:lstStyle/>
          <a:p>
            <a:pPr>
              <a:spcBef>
                <a:spcPct val="20000"/>
              </a:spcBef>
            </a:pPr>
            <a:r>
              <a:rPr lang="zh-CN" altLang="en-US" sz="3200" b="1">
                <a:solidFill>
                  <a:srgbClr val="000000"/>
                </a:solidFill>
                <a:latin typeface="隶书" charset="0"/>
                <a:ea typeface="隶书" charset="0"/>
              </a:rPr>
              <a:t>对偶、借代（用鱼的鳞代指鱼）</a:t>
            </a:r>
            <a:endParaRPr lang="zh-CN" altLang="en-US" sz="3200" b="1">
              <a:solidFill>
                <a:srgbClr val="000000"/>
              </a:solidFill>
              <a:latin typeface="隶书" charset="0"/>
              <a:ea typeface="隶书" charset="0"/>
            </a:endParaRPr>
          </a:p>
        </p:txBody>
      </p:sp>
      <p:sp>
        <p:nvSpPr>
          <p:cNvPr id="35848" name="Rectangle 3" descr="水滴"/>
          <p:cNvSpPr/>
          <p:nvPr/>
        </p:nvSpPr>
        <p:spPr>
          <a:xfrm>
            <a:off x="122238" y="85725"/>
            <a:ext cx="5316537" cy="782638"/>
          </a:xfrm>
          <a:prstGeom prst="rect">
            <a:avLst/>
          </a:prstGeom>
          <a:noFill/>
          <a:ln w="9525">
            <a:noFill/>
          </a:ln>
          <a:extLst>
            <a:ext uri="{909E8E84-426E-40DD-AFC4-6F175D3DCCD1}">
              <a14:hiddenFill xmlns:a14="http://schemas.microsoft.com/office/drawing/2010/main">
                <a:solidFill>
                  <a:schemeClr val="bg1"/>
                </a:solidFill>
              </a14:hiddenFill>
            </a:ext>
          </a:extLst>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4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84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84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35848"/>
                                        </p:tgtEl>
                                        <p:attrNameLst>
                                          <p:attrName>style.visibility</p:attrName>
                                        </p:attrNameLst>
                                      </p:cBhvr>
                                      <p:to>
                                        <p:strVal val="visible"/>
                                      </p:to>
                                    </p:set>
                                    <p:animEffect transition="in" filter="fade">
                                      <p:cBhvr>
                                        <p:cTn id="23" dur="800" decel="100000"/>
                                        <p:tgtEl>
                                          <p:spTgt spid="35848"/>
                                        </p:tgtEl>
                                      </p:cBhvr>
                                    </p:animEffect>
                                    <p:anim calcmode="lin" valueType="num">
                                      <p:cBhvr>
                                        <p:cTn id="24" dur="800" decel="100000" fill="hold"/>
                                        <p:tgtEl>
                                          <p:spTgt spid="35848"/>
                                        </p:tgtEl>
                                        <p:attrNameLst>
                                          <p:attrName>style.rotation</p:attrName>
                                        </p:attrNameLst>
                                      </p:cBhvr>
                                      <p:tavLst>
                                        <p:tav tm="0">
                                          <p:val>
                                            <p:fltVal val="-90"/>
                                          </p:val>
                                        </p:tav>
                                        <p:tav tm="100000">
                                          <p:val>
                                            <p:fltVal val="0"/>
                                          </p:val>
                                        </p:tav>
                                      </p:tavLst>
                                    </p:anim>
                                    <p:anim calcmode="lin" valueType="num">
                                      <p:cBhvr>
                                        <p:cTn id="25" dur="800" decel="100000" fill="hold"/>
                                        <p:tgtEl>
                                          <p:spTgt spid="35848"/>
                                        </p:tgtEl>
                                        <p:attrNameLst>
                                          <p:attrName>ppt_x</p:attrName>
                                        </p:attrNameLst>
                                      </p:cBhvr>
                                      <p:tavLst>
                                        <p:tav tm="0">
                                          <p:val>
                                            <p:strVal val="#ppt_x+0.4"/>
                                          </p:val>
                                        </p:tav>
                                        <p:tav tm="100000">
                                          <p:val>
                                            <p:strVal val="#ppt_x-0.05"/>
                                          </p:val>
                                        </p:tav>
                                      </p:tavLst>
                                    </p:anim>
                                    <p:anim calcmode="lin" valueType="num">
                                      <p:cBhvr>
                                        <p:cTn id="26" dur="800" decel="100000" fill="hold"/>
                                        <p:tgtEl>
                                          <p:spTgt spid="35848"/>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5848"/>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5848"/>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8" name="当.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5" grpId="0"/>
      <p:bldP spid="35846" grpId="0"/>
      <p:bldP spid="35847" grpId="0"/>
      <p:bldP spid="35848"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39937" name="Text Box 2"/>
          <p:cNvSpPr txBox="1"/>
          <p:nvPr>
            <p:custDataLst>
              <p:tags r:id="rId6"/>
            </p:custDataLst>
          </p:nvPr>
        </p:nvSpPr>
        <p:spPr>
          <a:xfrm>
            <a:off x="468313" y="836613"/>
            <a:ext cx="6096000" cy="645160"/>
          </a:xfrm>
          <a:prstGeom prst="rect">
            <a:avLst/>
          </a:prstGeom>
          <a:noFill/>
          <a:ln w="9525">
            <a:noFill/>
          </a:ln>
        </p:spPr>
        <p:txBody>
          <a:bodyPr anchor="t">
            <a:spAutoFit/>
          </a:bodyPr>
          <a:lstStyle/>
          <a:p>
            <a:pPr>
              <a:spcBef>
                <a:spcPct val="50000"/>
              </a:spcBef>
            </a:pPr>
            <a:endParaRPr lang="zh-CN" altLang="en-US" sz="3600">
              <a:solidFill>
                <a:schemeClr val="dk1"/>
              </a:solidFill>
              <a:latin typeface="隶书" charset="0"/>
              <a:ea typeface="隶书" pitchFamily="49" charset="-122"/>
              <a:cs typeface="隶书" charset="0"/>
            </a:endParaRPr>
          </a:p>
        </p:txBody>
      </p:sp>
      <p:sp>
        <p:nvSpPr>
          <p:cNvPr id="36867" name="Rectangle 3" descr="羊皮纸"/>
          <p:cNvSpPr/>
          <p:nvPr>
            <p:custDataLst>
              <p:tags r:id="rId7"/>
            </p:custDataLst>
          </p:nvPr>
        </p:nvSpPr>
        <p:spPr>
          <a:xfrm>
            <a:off x="468313" y="414338"/>
            <a:ext cx="8532812" cy="1568450"/>
          </a:xfrm>
          <a:prstGeom prst="rect">
            <a:avLst/>
          </a:prstGeom>
          <a:noFill/>
          <a:ln w="9525">
            <a:noFill/>
          </a:ln>
          <a:extLst>
            <a:ext uri="{909E8E84-426E-40DD-AFC4-6F175D3DCCD1}">
              <a14:hiddenFill xmlns:a14="http://schemas.microsoft.com/office/drawing/2010/main">
                <a:solidFill>
                  <a:schemeClr val="lt1"/>
                </a:solidFill>
              </a14:hiddenFill>
            </a:ext>
          </a:extLst>
        </p:spPr>
        <p:txBody>
          <a:bodyPr anchor="t">
            <a:spAutoFit/>
          </a:bodyPr>
          <a:lstStyle/>
          <a:p>
            <a:r>
              <a:rPr lang="zh-CN" altLang="en-US" sz="2800" b="1">
                <a:solidFill>
                  <a:schemeClr val="dk1"/>
                </a:solidFill>
                <a:latin typeface="隶书" charset="0"/>
                <a:ea typeface="宋体" panose="02010600030101010101" pitchFamily="2" charset="-122"/>
                <a:cs typeface="隶书" charset="0"/>
              </a:rPr>
              <a:t>5</a:t>
            </a:r>
            <a:r>
              <a:rPr lang="en-US" altLang="zh-CN" sz="2800" b="1">
                <a:solidFill>
                  <a:schemeClr val="dk1"/>
                </a:solidFill>
                <a:latin typeface="隶书" charset="0"/>
                <a:ea typeface="宋体" panose="02010600030101010101" pitchFamily="2" charset="-122"/>
                <a:cs typeface="隶书" charset="0"/>
              </a:rPr>
              <a:t>.</a:t>
            </a:r>
            <a:r>
              <a:rPr lang="zh-CN" altLang="en-US" sz="3200" b="1">
                <a:solidFill>
                  <a:schemeClr val="dk1"/>
                </a:solidFill>
                <a:latin typeface="隶书" charset="0"/>
                <a:ea typeface="宋体" panose="02010600030101010101" pitchFamily="2" charset="-122"/>
                <a:cs typeface="隶书" charset="0"/>
              </a:rPr>
              <a:t>朗读三、四段，两段文字描绘了洞庭湖哪两幅画面？作者用哪些话概括说明了“迁客骚人”的什么心情？这样写的目的是什么？</a:t>
            </a:r>
            <a:endParaRPr lang="zh-CN" altLang="en-US" sz="3200" b="1">
              <a:solidFill>
                <a:schemeClr val="dk1"/>
              </a:solidFill>
              <a:latin typeface="隶书" charset="0"/>
              <a:ea typeface="宋体" panose="02010600030101010101" pitchFamily="2" charset="-122"/>
              <a:cs typeface="隶书" charset="0"/>
            </a:endParaRPr>
          </a:p>
        </p:txBody>
      </p:sp>
      <p:sp>
        <p:nvSpPr>
          <p:cNvPr id="36868" name="Rectangle 4" descr="羊皮纸"/>
          <p:cNvSpPr/>
          <p:nvPr>
            <p:custDataLst>
              <p:tags r:id="rId8"/>
            </p:custDataLst>
          </p:nvPr>
        </p:nvSpPr>
        <p:spPr>
          <a:xfrm>
            <a:off x="468313" y="1968500"/>
            <a:ext cx="8137525" cy="2676525"/>
          </a:xfrm>
          <a:prstGeom prst="rect">
            <a:avLst/>
          </a:prstGeom>
          <a:noFill/>
          <a:ln w="9525">
            <a:noFill/>
          </a:ln>
          <a:extLst>
            <a:ext uri="{909E8E84-426E-40DD-AFC4-6F175D3DCCD1}">
              <a14:hiddenFill xmlns:a14="http://schemas.microsoft.com/office/drawing/2010/main">
                <a:solidFill>
                  <a:schemeClr val="lt1"/>
                </a:solidFill>
              </a14:hiddenFill>
            </a:ext>
          </a:extLst>
        </p:spPr>
        <p:txBody>
          <a:bodyPr anchor="t">
            <a:spAutoFit/>
          </a:bodyPr>
          <a:lstStyle/>
          <a:p>
            <a:r>
              <a:rPr lang="zh-CN" altLang="en-US" sz="2800" b="1">
                <a:solidFill>
                  <a:srgbClr val="000000"/>
                </a:solidFill>
                <a:latin typeface="隶书" charset="0"/>
                <a:ea typeface="楷体_GB2312" pitchFamily="49" charset="-122"/>
                <a:cs typeface="隶书" charset="0"/>
              </a:rPr>
              <a:t>      三、四段分别描绘了洞庭湖阴冷、晴朗的不同画面。作者用“去国怀乡，忧谗畏讥”概括了“迁客骚人”的“悲”；“心旷神怡、宠辱偕忘”，概括说明了“喜”，这样写是为了将这类人的悲喜感情跟“古仁人之心”做对比，引出下文，由写景转入议论，突出主旨。</a:t>
            </a:r>
            <a:endParaRPr lang="zh-CN" altLang="en-US" sz="2800" b="1">
              <a:solidFill>
                <a:srgbClr val="000000"/>
              </a:solidFill>
              <a:latin typeface="隶书" charset="0"/>
              <a:ea typeface="楷体_GB2312" pitchFamily="49" charset="-122"/>
              <a:cs typeface="隶书" charset="0"/>
            </a:endParaRPr>
          </a:p>
        </p:txBody>
      </p:sp>
      <p:sp>
        <p:nvSpPr>
          <p:cNvPr id="39940" name="文本框 36868"/>
          <p:cNvSpPr txBox="1"/>
          <p:nvPr>
            <p:custDataLst>
              <p:tags r:id="rId9"/>
            </p:custDataLst>
          </p:nvPr>
        </p:nvSpPr>
        <p:spPr>
          <a:xfrm>
            <a:off x="192405" y="5559425"/>
            <a:ext cx="7839710" cy="1076325"/>
          </a:xfrm>
          <a:prstGeom prst="rect">
            <a:avLst/>
          </a:prstGeom>
          <a:noFill/>
          <a:ln w="9525">
            <a:noFill/>
          </a:ln>
          <a:extLst>
            <a:ext uri="{909E8E84-426E-40DD-AFC4-6F175D3DCCD1}">
              <a14:hiddenFill xmlns:a14="http://schemas.microsoft.com/office/drawing/2010/main">
                <a:solidFill>
                  <a:schemeClr val="lt1"/>
                </a:solidFill>
              </a14:hiddenFill>
            </a:ext>
          </a:extLst>
        </p:spPr>
        <p:txBody>
          <a:bodyPr wrap="square" anchor="t">
            <a:spAutoFit/>
          </a:bodyPr>
          <a:lstStyle/>
          <a:p>
            <a:r>
              <a:rPr lang="zh-CN" altLang="en-US" sz="3200" b="1">
                <a:solidFill>
                  <a:srgbClr val="C00000"/>
                </a:solidFill>
                <a:latin typeface="隶书" charset="0"/>
                <a:ea typeface="黑体" pitchFamily="2" charset="-122"/>
                <a:cs typeface="隶书" charset="0"/>
              </a:rPr>
              <a:t>四、迁客骚人览物之情，景明己喜，为下文议论“不以物喜”铺垫（描写）</a:t>
            </a:r>
            <a:endParaRPr lang="zh-CN" altLang="en-US" sz="3200" b="1">
              <a:solidFill>
                <a:srgbClr val="C00000"/>
              </a:solidFill>
              <a:latin typeface="隶书" charset="0"/>
              <a:ea typeface="黑体" pitchFamily="2" charset="-122"/>
              <a:cs typeface="隶书"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checkerboard(across)">
                                      <p:cBhvr>
                                        <p:cTn id="7" dur="500"/>
                                        <p:tgtEl>
                                          <p:spTgt spid="36867"/>
                                        </p:tgtEl>
                                      </p:cBhvr>
                                    </p:animEffect>
                                  </p:childTnLst>
                                  <p:subTnLst>
                                    <p:audio>
                                      <p:cMediaNode>
                                        <p:cTn display="0" masterRel="sameClick">
                                          <p:stCondLst>
                                            <p:cond evt="begin" delay="0">
                                              <p:tn val="5"/>
                                            </p:cond>
                                          </p:stCondLst>
                                          <p:endCondLst>
                                            <p:cond evt="onStopAudio" delay="0">
                                              <p:tgtEl>
                                                <p:sldTgt/>
                                              </p:tgtEl>
                                            </p:cond>
                                          </p:endCondLst>
                                        </p:cTn>
                                        <p:tgtEl>
                                          <p:sndTgt r:embed="rId11" name="type.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6868"/>
                                        </p:tgtEl>
                                        <p:attrNameLst>
                                          <p:attrName>style.visibility</p:attrName>
                                        </p:attrNameLst>
                                      </p:cBhvr>
                                      <p:to>
                                        <p:strVal val="visible"/>
                                      </p:to>
                                    </p:set>
                                    <p:animEffect transition="in" filter="checkerboard(across)">
                                      <p:cBhvr>
                                        <p:cTn id="12" dur="500"/>
                                        <p:tgtEl>
                                          <p:spTgt spid="36868"/>
                                        </p:tgtEl>
                                      </p:cBhvr>
                                    </p:animEffect>
                                  </p:childTnLst>
                                  <p:subTnLst>
                                    <p:audio>
                                      <p:cMediaNode>
                                        <p:cTn display="0" masterRel="sameClick">
                                          <p:stCondLst>
                                            <p:cond evt="begin" delay="0">
                                              <p:tn val="10"/>
                                            </p:cond>
                                          </p:stCondLst>
                                          <p:endCondLst>
                                            <p:cond evt="onStopAudio" delay="0">
                                              <p:tgtEl>
                                                <p:sldTgt/>
                                              </p:tgtEl>
                                            </p:cond>
                                          </p:endCondLst>
                                        </p:cTn>
                                        <p:tgtEl>
                                          <p:sndTgt r:embed="rId1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65538" name="文本框 65537"/>
          <p:cNvSpPr txBox="1"/>
          <p:nvPr/>
        </p:nvSpPr>
        <p:spPr>
          <a:xfrm>
            <a:off x="4500563" y="2060575"/>
            <a:ext cx="4391025" cy="583565"/>
          </a:xfrm>
          <a:prstGeom prst="rect">
            <a:avLst/>
          </a:prstGeom>
          <a:noFill/>
          <a:ln w="9525">
            <a:noFill/>
          </a:ln>
        </p:spPr>
        <p:txBody>
          <a:bodyPr anchor="t">
            <a:spAutoFit/>
          </a:bodyPr>
          <a:lstStyle/>
          <a:p>
            <a:pPr>
              <a:buFontTx/>
            </a:pPr>
            <a:r>
              <a:rPr lang="en-US" altLang="zh-CN" sz="3200" b="1">
                <a:solidFill>
                  <a:srgbClr val="FFFFFF"/>
                </a:solidFill>
                <a:latin typeface="隶书" charset="0"/>
                <a:ea typeface="楷体_GB2312" pitchFamily="49" charset="-122"/>
                <a:cs typeface="隶书" charset="0"/>
              </a:rPr>
              <a:t>.</a:t>
            </a:r>
            <a:endParaRPr lang="en-US" altLang="zh-CN" sz="3200" b="1">
              <a:solidFill>
                <a:srgbClr val="FFFFFF"/>
              </a:solidFill>
              <a:latin typeface="隶书" charset="0"/>
              <a:ea typeface="楷体_GB2312" pitchFamily="49" charset="-122"/>
              <a:cs typeface="隶书" charset="0"/>
            </a:endParaRPr>
          </a:p>
        </p:txBody>
      </p:sp>
      <p:sp>
        <p:nvSpPr>
          <p:cNvPr id="40962" name="矩形 65538"/>
          <p:cNvSpPr/>
          <p:nvPr>
            <p:custDataLst>
              <p:tags r:id="rId6"/>
            </p:custDataLst>
          </p:nvPr>
        </p:nvSpPr>
        <p:spPr>
          <a:xfrm>
            <a:off x="0" y="0"/>
            <a:ext cx="9144000" cy="476250"/>
          </a:xfrm>
          <a:prstGeom prst="rect">
            <a:avLst/>
          </a:prstGeom>
          <a:solidFill>
            <a:schemeClr val="accent1"/>
          </a:solid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5540" name="矩形 65539"/>
          <p:cNvSpPr/>
          <p:nvPr>
            <p:custDataLst>
              <p:tags r:id="rId7"/>
            </p:custDataLst>
          </p:nvPr>
        </p:nvSpPr>
        <p:spPr>
          <a:xfrm>
            <a:off x="4068763" y="3717925"/>
            <a:ext cx="5075237" cy="1568450"/>
          </a:xfrm>
          <a:prstGeom prst="rect">
            <a:avLst/>
          </a:prstGeom>
          <a:solidFill>
            <a:schemeClr val="accent2"/>
          </a:solidFill>
          <a:ln w="9525" cap="flat" cmpd="sng">
            <a:solidFill>
              <a:srgbClr val="FF3300"/>
            </a:solidFill>
            <a:prstDash val="solid"/>
            <a:miter/>
            <a:headEnd type="none" w="med" len="med"/>
            <a:tailEnd type="none" w="med" len="med"/>
          </a:ln>
        </p:spPr>
        <p:txBody>
          <a:bodyPr anchor="t">
            <a:spAutoFit/>
          </a:bodyPr>
          <a:lstStyle/>
          <a:p>
            <a:pPr>
              <a:spcBef>
                <a:spcPct val="50000"/>
              </a:spcBef>
              <a:buFontTx/>
            </a:pPr>
            <a:r>
              <a:rPr lang="zh-CN" altLang="en-US" sz="3200" b="1">
                <a:solidFill>
                  <a:srgbClr val="FFFFFF"/>
                </a:solidFill>
                <a:latin typeface="隶书" charset="0"/>
                <a:ea typeface="楷体_GB2312" pitchFamily="49" charset="-122"/>
                <a:cs typeface="隶书" charset="0"/>
              </a:rPr>
              <a:t>登斯楼也</a:t>
            </a:r>
            <a:r>
              <a:rPr lang="en-US" altLang="zh-CN" sz="3200" b="1">
                <a:solidFill>
                  <a:srgbClr val="FFFFFF"/>
                </a:solidFill>
                <a:latin typeface="隶书" charset="0"/>
                <a:ea typeface="楷体_GB2312" pitchFamily="49" charset="-122"/>
                <a:cs typeface="隶书" charset="0"/>
              </a:rPr>
              <a:t>,</a:t>
            </a:r>
            <a:r>
              <a:rPr lang="zh-CN" altLang="en-US" sz="3200" b="1">
                <a:solidFill>
                  <a:srgbClr val="FFFFFF"/>
                </a:solidFill>
                <a:latin typeface="隶书" charset="0"/>
                <a:ea typeface="楷体_GB2312" pitchFamily="49" charset="-122"/>
                <a:cs typeface="隶书" charset="0"/>
              </a:rPr>
              <a:t>则有心旷神怡</a:t>
            </a:r>
            <a:r>
              <a:rPr lang="en-US" altLang="zh-CN" sz="3200" b="1">
                <a:solidFill>
                  <a:srgbClr val="FFFFFF"/>
                </a:solidFill>
                <a:latin typeface="隶书" charset="0"/>
                <a:ea typeface="楷体_GB2312" pitchFamily="49" charset="-122"/>
                <a:cs typeface="隶书" charset="0"/>
              </a:rPr>
              <a:t>,</a:t>
            </a:r>
            <a:r>
              <a:rPr lang="zh-CN" altLang="en-US" sz="3200" b="1">
                <a:solidFill>
                  <a:srgbClr val="FFFFFF"/>
                </a:solidFill>
                <a:latin typeface="隶书" charset="0"/>
                <a:ea typeface="楷体_GB2312" pitchFamily="49" charset="-122"/>
                <a:cs typeface="隶书" charset="0"/>
              </a:rPr>
              <a:t>宠辱偕忘</a:t>
            </a:r>
            <a:r>
              <a:rPr lang="en-US" altLang="zh-CN" sz="3200" b="1">
                <a:solidFill>
                  <a:srgbClr val="FFFFFF"/>
                </a:solidFill>
                <a:latin typeface="隶书" charset="0"/>
                <a:ea typeface="楷体_GB2312" pitchFamily="49" charset="-122"/>
                <a:cs typeface="隶书" charset="0"/>
              </a:rPr>
              <a:t>,</a:t>
            </a:r>
            <a:r>
              <a:rPr lang="zh-CN" altLang="en-US" sz="3200" b="1">
                <a:solidFill>
                  <a:srgbClr val="FFFFFF"/>
                </a:solidFill>
                <a:latin typeface="隶书" charset="0"/>
                <a:ea typeface="楷体_GB2312" pitchFamily="49" charset="-122"/>
                <a:cs typeface="隶书" charset="0"/>
              </a:rPr>
              <a:t>把酒临风</a:t>
            </a:r>
            <a:r>
              <a:rPr lang="en-US" altLang="zh-CN" sz="3200" b="1">
                <a:solidFill>
                  <a:srgbClr val="FFFFFF"/>
                </a:solidFill>
                <a:latin typeface="隶书" charset="0"/>
                <a:ea typeface="楷体_GB2312" pitchFamily="49" charset="-122"/>
                <a:cs typeface="隶书" charset="0"/>
              </a:rPr>
              <a:t>,</a:t>
            </a:r>
            <a:r>
              <a:rPr lang="zh-CN" altLang="en-US" sz="3200" b="1">
                <a:solidFill>
                  <a:srgbClr val="FFFFFF"/>
                </a:solidFill>
                <a:latin typeface="隶书" charset="0"/>
                <a:ea typeface="楷体_GB2312" pitchFamily="49" charset="-122"/>
                <a:cs typeface="隶书" charset="0"/>
              </a:rPr>
              <a:t>其喜洋洋者矣</a:t>
            </a:r>
            <a:r>
              <a:rPr lang="en-US" altLang="zh-CN" sz="3200" b="1">
                <a:solidFill>
                  <a:srgbClr val="FFFFFF"/>
                </a:solidFill>
                <a:latin typeface="隶书" charset="0"/>
                <a:ea typeface="楷体_GB2312" pitchFamily="49" charset="-122"/>
                <a:cs typeface="隶书" charset="0"/>
              </a:rPr>
              <a:t>.</a:t>
            </a:r>
            <a:endParaRPr lang="en-US" altLang="zh-CN" sz="3200" b="1">
              <a:solidFill>
                <a:srgbClr val="FFFFFF"/>
              </a:solidFill>
              <a:latin typeface="隶书" charset="0"/>
              <a:ea typeface="楷体_GB2312" pitchFamily="49" charset="-122"/>
              <a:cs typeface="隶书" charset="0"/>
            </a:endParaRPr>
          </a:p>
        </p:txBody>
      </p:sp>
      <p:sp>
        <p:nvSpPr>
          <p:cNvPr id="65541" name="矩形 65540"/>
          <p:cNvSpPr/>
          <p:nvPr>
            <p:custDataLst>
              <p:tags r:id="rId8"/>
            </p:custDataLst>
          </p:nvPr>
        </p:nvSpPr>
        <p:spPr>
          <a:xfrm>
            <a:off x="4111625" y="388938"/>
            <a:ext cx="4446270" cy="2738120"/>
          </a:xfrm>
          <a:prstGeom prst="rect">
            <a:avLst/>
          </a:prstGeom>
          <a:solidFill>
            <a:schemeClr val="accent2"/>
          </a:solidFill>
          <a:ln w="9525">
            <a:noFill/>
          </a:ln>
        </p:spPr>
        <p:txBody>
          <a:bodyPr wrap="none" anchor="t">
            <a:spAutoFit/>
          </a:bodyPr>
          <a:lstStyle/>
          <a:p>
            <a:pPr>
              <a:buFontTx/>
            </a:pPr>
            <a:r>
              <a:rPr lang="zh-CN" altLang="en-US" sz="3200" b="1">
                <a:solidFill>
                  <a:srgbClr val="FFFFFF"/>
                </a:solidFill>
                <a:latin typeface="隶书" charset="0"/>
                <a:ea typeface="楷体_GB2312" pitchFamily="49" charset="-122"/>
                <a:cs typeface="隶书" charset="0"/>
              </a:rPr>
              <a:t>    </a:t>
            </a:r>
            <a:r>
              <a:rPr lang="zh-CN" altLang="en-US" sz="2800" b="1">
                <a:solidFill>
                  <a:srgbClr val="FFFFFF"/>
                </a:solidFill>
                <a:latin typeface="隶书" charset="0"/>
                <a:ea typeface="楷体_GB2312" pitchFamily="49" charset="-122"/>
                <a:cs typeface="隶书" charset="0"/>
              </a:rPr>
              <a:t>至若春和景明</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波澜不惊</a:t>
            </a:r>
            <a:r>
              <a:rPr lang="en-US" altLang="zh-CN" sz="2800" b="1">
                <a:solidFill>
                  <a:srgbClr val="FFFFFF"/>
                </a:solidFill>
                <a:latin typeface="隶书" charset="0"/>
                <a:ea typeface="楷体_GB2312" pitchFamily="49" charset="-122"/>
                <a:cs typeface="隶书" charset="0"/>
              </a:rPr>
              <a:t>,</a:t>
            </a:r>
            <a:endParaRPr lang="en-US" altLang="zh-CN" sz="2800" b="1">
              <a:solidFill>
                <a:srgbClr val="FFFFFF"/>
              </a:solidFill>
              <a:latin typeface="隶书" charset="0"/>
              <a:ea typeface="楷体_GB2312" pitchFamily="49" charset="-122"/>
              <a:cs typeface="隶书" charset="0"/>
            </a:endParaRPr>
          </a:p>
          <a:p>
            <a:pPr>
              <a:buFontTx/>
            </a:pPr>
            <a:r>
              <a:rPr lang="zh-CN" altLang="en-US" sz="2800" b="1">
                <a:solidFill>
                  <a:srgbClr val="FFFFFF"/>
                </a:solidFill>
                <a:latin typeface="隶书" charset="0"/>
                <a:ea typeface="楷体_GB2312" pitchFamily="49" charset="-122"/>
                <a:cs typeface="隶书" charset="0"/>
              </a:rPr>
              <a:t>上下天光</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一碧万顷</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沙鸥翔</a:t>
            </a:r>
            <a:endParaRPr lang="zh-CN" altLang="en-US" sz="2800" b="1">
              <a:solidFill>
                <a:srgbClr val="FFFFFF"/>
              </a:solidFill>
              <a:latin typeface="隶书" charset="0"/>
              <a:ea typeface="楷体_GB2312" pitchFamily="49" charset="-122"/>
              <a:cs typeface="隶书" charset="0"/>
            </a:endParaRPr>
          </a:p>
          <a:p>
            <a:pPr>
              <a:buFontTx/>
            </a:pPr>
            <a:r>
              <a:rPr lang="zh-CN" altLang="en-US" sz="2800" b="1">
                <a:solidFill>
                  <a:srgbClr val="FFFFFF"/>
                </a:solidFill>
                <a:latin typeface="隶书" charset="0"/>
                <a:ea typeface="楷体_GB2312" pitchFamily="49" charset="-122"/>
                <a:cs typeface="隶书" charset="0"/>
              </a:rPr>
              <a:t>集</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锦鳞游泳</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岸芷汀兰</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郁郁</a:t>
            </a:r>
            <a:endParaRPr lang="zh-CN" altLang="en-US" sz="2800" b="1">
              <a:solidFill>
                <a:srgbClr val="FFFFFF"/>
              </a:solidFill>
              <a:latin typeface="隶书" charset="0"/>
              <a:ea typeface="楷体_GB2312" pitchFamily="49" charset="-122"/>
              <a:cs typeface="隶书" charset="0"/>
            </a:endParaRPr>
          </a:p>
          <a:p>
            <a:pPr>
              <a:buFontTx/>
            </a:pPr>
            <a:r>
              <a:rPr lang="zh-CN" altLang="en-US" sz="2800" b="1">
                <a:solidFill>
                  <a:srgbClr val="FFFFFF"/>
                </a:solidFill>
                <a:latin typeface="隶书" charset="0"/>
                <a:ea typeface="楷体_GB2312" pitchFamily="49" charset="-122"/>
                <a:cs typeface="隶书" charset="0"/>
              </a:rPr>
              <a:t>青青</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而或长烟一空</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皓月千</a:t>
            </a:r>
            <a:endParaRPr lang="zh-CN" altLang="en-US" sz="2800" b="1">
              <a:solidFill>
                <a:srgbClr val="FFFFFF"/>
              </a:solidFill>
              <a:latin typeface="隶书" charset="0"/>
              <a:ea typeface="楷体_GB2312" pitchFamily="49" charset="-122"/>
              <a:cs typeface="隶书" charset="0"/>
            </a:endParaRPr>
          </a:p>
          <a:p>
            <a:pPr>
              <a:buFontTx/>
            </a:pPr>
            <a:r>
              <a:rPr lang="zh-CN" altLang="en-US" sz="2800" b="1">
                <a:solidFill>
                  <a:srgbClr val="FFFFFF"/>
                </a:solidFill>
                <a:latin typeface="隶书" charset="0"/>
                <a:ea typeface="楷体_GB2312" pitchFamily="49" charset="-122"/>
                <a:cs typeface="隶书" charset="0"/>
              </a:rPr>
              <a:t>里</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浮光跃金</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静影沉璧</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渔歌</a:t>
            </a:r>
            <a:endParaRPr lang="zh-CN" altLang="en-US" sz="2800" b="1">
              <a:solidFill>
                <a:srgbClr val="FFFFFF"/>
              </a:solidFill>
              <a:latin typeface="隶书" charset="0"/>
              <a:ea typeface="楷体_GB2312" pitchFamily="49" charset="-122"/>
              <a:cs typeface="隶书" charset="0"/>
            </a:endParaRPr>
          </a:p>
          <a:p>
            <a:pPr>
              <a:buFontTx/>
            </a:pPr>
            <a:r>
              <a:rPr lang="zh-CN" altLang="en-US" sz="2800" b="1">
                <a:solidFill>
                  <a:srgbClr val="FFFFFF"/>
                </a:solidFill>
                <a:latin typeface="隶书" charset="0"/>
                <a:ea typeface="楷体_GB2312" pitchFamily="49" charset="-122"/>
                <a:cs typeface="隶书" charset="0"/>
              </a:rPr>
              <a:t>互答</a:t>
            </a:r>
            <a:r>
              <a:rPr lang="en-US" altLang="zh-CN" sz="2800" b="1">
                <a:solidFill>
                  <a:srgbClr val="FFFFFF"/>
                </a:solidFill>
                <a:latin typeface="隶书" charset="0"/>
                <a:ea typeface="楷体_GB2312" pitchFamily="49" charset="-122"/>
                <a:cs typeface="隶书" charset="0"/>
              </a:rPr>
              <a:t>,</a:t>
            </a:r>
            <a:r>
              <a:rPr lang="zh-CN" altLang="en-US" sz="2800" b="1">
                <a:solidFill>
                  <a:srgbClr val="FFFFFF"/>
                </a:solidFill>
                <a:latin typeface="隶书" charset="0"/>
                <a:ea typeface="楷体_GB2312" pitchFamily="49" charset="-122"/>
                <a:cs typeface="隶书" charset="0"/>
              </a:rPr>
              <a:t>此乐何极</a:t>
            </a:r>
            <a:r>
              <a:rPr lang="en-US" altLang="zh-CN" sz="2800" b="1">
                <a:solidFill>
                  <a:srgbClr val="FFFFFF"/>
                </a:solidFill>
                <a:latin typeface="隶书" charset="0"/>
                <a:ea typeface="楷体_GB2312" pitchFamily="49" charset="-122"/>
                <a:cs typeface="隶书" charset="0"/>
              </a:rPr>
              <a:t>!</a:t>
            </a:r>
            <a:endParaRPr lang="en-US" altLang="zh-CN" sz="2800" b="1">
              <a:solidFill>
                <a:srgbClr val="FFFFFF"/>
              </a:solidFill>
              <a:latin typeface="隶书" charset="0"/>
              <a:ea typeface="楷体_GB2312" pitchFamily="49" charset="-122"/>
              <a:cs typeface="隶书" charset="0"/>
            </a:endParaRPr>
          </a:p>
        </p:txBody>
      </p:sp>
      <p:sp>
        <p:nvSpPr>
          <p:cNvPr id="65542" name="文本框 65541"/>
          <p:cNvSpPr txBox="1"/>
          <p:nvPr/>
        </p:nvSpPr>
        <p:spPr>
          <a:xfrm>
            <a:off x="900113" y="4179888"/>
            <a:ext cx="2608262" cy="768350"/>
          </a:xfrm>
          <a:prstGeom prst="rect">
            <a:avLst/>
          </a:prstGeom>
          <a:solidFill>
            <a:srgbClr val="FF9900"/>
          </a:solidFill>
          <a:ln w="9525">
            <a:noFill/>
          </a:ln>
        </p:spPr>
        <p:txBody>
          <a:bodyPr anchor="t">
            <a:spAutoFit/>
          </a:bodyPr>
          <a:lstStyle/>
          <a:p>
            <a:pPr>
              <a:buFontTx/>
            </a:pPr>
            <a:r>
              <a:rPr lang="zh-CN" altLang="en-US" sz="4400" b="1">
                <a:solidFill>
                  <a:srgbClr val="FFFFFF"/>
                </a:solidFill>
                <a:latin typeface="隶书" charset="0"/>
                <a:ea typeface="隶书" charset="0"/>
              </a:rPr>
              <a:t>览物之情</a:t>
            </a:r>
            <a:endParaRPr lang="zh-CN" altLang="en-US" sz="4400" b="1">
              <a:solidFill>
                <a:srgbClr val="FFFFFF"/>
              </a:solidFill>
              <a:latin typeface="隶书" charset="0"/>
              <a:ea typeface="隶书" charset="0"/>
            </a:endParaRPr>
          </a:p>
        </p:txBody>
      </p:sp>
      <p:sp>
        <p:nvSpPr>
          <p:cNvPr id="65543" name="矩形 65542"/>
          <p:cNvSpPr/>
          <p:nvPr>
            <p:custDataLst>
              <p:tags r:id="rId9"/>
            </p:custDataLst>
          </p:nvPr>
        </p:nvSpPr>
        <p:spPr>
          <a:xfrm>
            <a:off x="468313" y="3717925"/>
            <a:ext cx="3168650" cy="1584325"/>
          </a:xfrm>
          <a:prstGeom prst="rect">
            <a:avLst/>
          </a:prstGeom>
          <a:solidFill>
            <a:schemeClr val="accent2"/>
          </a:solidFill>
          <a:ln w="9525" cap="flat" cmpd="sng">
            <a:solidFill>
              <a:schemeClr val="dk1"/>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5544" name="文本框 65543"/>
          <p:cNvSpPr txBox="1"/>
          <p:nvPr/>
        </p:nvSpPr>
        <p:spPr>
          <a:xfrm>
            <a:off x="900113" y="4179888"/>
            <a:ext cx="2592387" cy="768350"/>
          </a:xfrm>
          <a:prstGeom prst="rect">
            <a:avLst/>
          </a:prstGeom>
          <a:solidFill>
            <a:srgbClr val="FF9900"/>
          </a:solidFill>
          <a:ln w="9525">
            <a:noFill/>
          </a:ln>
        </p:spPr>
        <p:txBody>
          <a:bodyPr anchor="t">
            <a:spAutoFit/>
          </a:bodyPr>
          <a:lstStyle/>
          <a:p>
            <a:pPr>
              <a:buFontTx/>
            </a:pPr>
            <a:r>
              <a:rPr lang="zh-CN" altLang="en-US" sz="4400" b="1">
                <a:solidFill>
                  <a:srgbClr val="FFFFFF"/>
                </a:solidFill>
                <a:latin typeface="隶书" charset="0"/>
                <a:ea typeface="隶书" charset="0"/>
              </a:rPr>
              <a:t>览物之情</a:t>
            </a:r>
            <a:endParaRPr lang="zh-CN" altLang="en-US" sz="4400" b="1">
              <a:solidFill>
                <a:srgbClr val="FFFFFF"/>
              </a:solidFill>
              <a:latin typeface="隶书" charset="0"/>
              <a:ea typeface="隶书" charset="0"/>
            </a:endParaRPr>
          </a:p>
        </p:txBody>
      </p:sp>
      <p:sp>
        <p:nvSpPr>
          <p:cNvPr id="65545" name="矩形 65544"/>
          <p:cNvSpPr/>
          <p:nvPr>
            <p:custDataLst>
              <p:tags r:id="rId10"/>
            </p:custDataLst>
          </p:nvPr>
        </p:nvSpPr>
        <p:spPr>
          <a:xfrm>
            <a:off x="468313" y="836613"/>
            <a:ext cx="3167062" cy="1635125"/>
          </a:xfrm>
          <a:prstGeom prst="rect">
            <a:avLst/>
          </a:prstGeom>
          <a:solidFill>
            <a:schemeClr val="accent2"/>
          </a:solidFill>
          <a:ln w="9525" cap="flat" cmpd="sng">
            <a:solidFill>
              <a:schemeClr val="dk1"/>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5546" name="文本框 65545"/>
          <p:cNvSpPr txBox="1"/>
          <p:nvPr/>
        </p:nvSpPr>
        <p:spPr>
          <a:xfrm>
            <a:off x="827088" y="1052513"/>
            <a:ext cx="2520950" cy="1322070"/>
          </a:xfrm>
          <a:prstGeom prst="rect">
            <a:avLst/>
          </a:prstGeom>
          <a:noFill/>
          <a:ln w="9525">
            <a:noFill/>
          </a:ln>
        </p:spPr>
        <p:txBody>
          <a:bodyPr anchor="t">
            <a:spAutoFit/>
          </a:bodyPr>
          <a:lstStyle/>
          <a:p>
            <a:pPr>
              <a:buFontTx/>
            </a:pPr>
            <a:r>
              <a:rPr lang="zh-CN" altLang="en-US" sz="4000" b="1">
                <a:solidFill>
                  <a:srgbClr val="FFFFFF"/>
                </a:solidFill>
                <a:latin typeface="隶书" charset="0"/>
                <a:ea typeface="隶书" charset="0"/>
              </a:rPr>
              <a:t>春和景明</a:t>
            </a:r>
            <a:endParaRPr lang="zh-CN" altLang="en-US" sz="4000" b="1">
              <a:solidFill>
                <a:srgbClr val="FFFFFF"/>
              </a:solidFill>
              <a:latin typeface="隶书" charset="0"/>
              <a:ea typeface="隶书" charset="0"/>
            </a:endParaRPr>
          </a:p>
          <a:p>
            <a:pPr>
              <a:buFontTx/>
            </a:pPr>
            <a:r>
              <a:rPr lang="zh-CN" altLang="en-US" sz="4000" b="1">
                <a:solidFill>
                  <a:srgbClr val="FFFFFF"/>
                </a:solidFill>
                <a:latin typeface="隶书" charset="0"/>
                <a:ea typeface="隶书" charset="0"/>
              </a:rPr>
              <a:t>皓月千里</a:t>
            </a:r>
            <a:endParaRPr lang="zh-CN" altLang="en-US" sz="4000" b="1">
              <a:solidFill>
                <a:srgbClr val="FFFFFF"/>
              </a:solidFill>
              <a:latin typeface="隶书" charset="0"/>
              <a:ea typeface="隶书" charset="0"/>
            </a:endParaRPr>
          </a:p>
        </p:txBody>
      </p:sp>
      <p:sp>
        <p:nvSpPr>
          <p:cNvPr id="65547" name="左箭头 65546"/>
          <p:cNvSpPr/>
          <p:nvPr>
            <p:custDataLst>
              <p:tags r:id="rId11"/>
            </p:custDataLst>
          </p:nvPr>
        </p:nvSpPr>
        <p:spPr>
          <a:xfrm>
            <a:off x="3492500" y="1412875"/>
            <a:ext cx="687388" cy="485775"/>
          </a:xfrm>
          <a:prstGeom prst="leftArrow">
            <a:avLst>
              <a:gd name="adj1" fmla="val 50000"/>
              <a:gd name="adj2" fmla="val 35369"/>
            </a:avLst>
          </a:prstGeom>
          <a:solidFill>
            <a:schemeClr val="accent2"/>
          </a:solidFill>
          <a:ln w="9525" cap="flat" cmpd="sng">
            <a:solidFill>
              <a:srgbClr val="FF00FF"/>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5548" name="下箭头 65547"/>
          <p:cNvSpPr/>
          <p:nvPr>
            <p:custDataLst>
              <p:tags r:id="rId12"/>
            </p:custDataLst>
          </p:nvPr>
        </p:nvSpPr>
        <p:spPr>
          <a:xfrm>
            <a:off x="1638300" y="2349500"/>
            <a:ext cx="485775" cy="1800225"/>
          </a:xfrm>
          <a:prstGeom prst="downArrow">
            <a:avLst>
              <a:gd name="adj1" fmla="val 50000"/>
              <a:gd name="adj2" fmla="val 92629"/>
            </a:avLst>
          </a:prstGeom>
          <a:solidFill>
            <a:schemeClr val="accent2"/>
          </a:solidFill>
          <a:ln w="9525" cap="flat" cmpd="sng">
            <a:solidFill>
              <a:srgbClr val="FF3300"/>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5549" name="右箭头 65548"/>
          <p:cNvSpPr/>
          <p:nvPr>
            <p:custDataLst>
              <p:tags r:id="rId13"/>
            </p:custDataLst>
          </p:nvPr>
        </p:nvSpPr>
        <p:spPr>
          <a:xfrm>
            <a:off x="3419475" y="4292600"/>
            <a:ext cx="792163" cy="485775"/>
          </a:xfrm>
          <a:prstGeom prst="rightArrow">
            <a:avLst>
              <a:gd name="adj1" fmla="val 50000"/>
              <a:gd name="adj2" fmla="val 40760"/>
            </a:avLst>
          </a:prstGeom>
          <a:solidFill>
            <a:schemeClr val="accent2"/>
          </a:solidFill>
          <a:ln w="9525" cap="flat" cmpd="sng">
            <a:solidFill>
              <a:srgbClr val="FF3300"/>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5550" name="矩形 65549"/>
          <p:cNvSpPr/>
          <p:nvPr>
            <p:custDataLst>
              <p:tags r:id="rId14"/>
            </p:custDataLst>
          </p:nvPr>
        </p:nvSpPr>
        <p:spPr>
          <a:xfrm>
            <a:off x="1474788" y="5949950"/>
            <a:ext cx="5761037" cy="645160"/>
          </a:xfrm>
          <a:prstGeom prst="rect">
            <a:avLst/>
          </a:prstGeom>
          <a:solidFill>
            <a:schemeClr val="accent2"/>
          </a:solidFill>
          <a:ln w="9525">
            <a:noFill/>
          </a:ln>
        </p:spPr>
        <p:txBody>
          <a:bodyPr anchor="t">
            <a:spAutoFit/>
          </a:bodyPr>
          <a:lstStyle/>
          <a:p>
            <a:pPr>
              <a:buFontTx/>
            </a:pPr>
            <a:r>
              <a:rPr lang="zh-CN" altLang="en-US" sz="3600" b="1">
                <a:solidFill>
                  <a:srgbClr val="FFFFFF"/>
                </a:solidFill>
                <a:latin typeface="隶书" charset="0"/>
                <a:ea typeface="楷体_GB2312" pitchFamily="49" charset="-122"/>
                <a:cs typeface="隶书" charset="0"/>
              </a:rPr>
              <a:t>缘由</a:t>
            </a:r>
            <a:r>
              <a:rPr lang="en-US" altLang="zh-CN" sz="3600" b="1">
                <a:solidFill>
                  <a:srgbClr val="FFFFFF"/>
                </a:solidFill>
                <a:latin typeface="隶书" charset="0"/>
                <a:ea typeface="楷体_GB2312" pitchFamily="49" charset="-122"/>
                <a:cs typeface="隶书" charset="0"/>
              </a:rPr>
              <a:t>:</a:t>
            </a:r>
            <a:r>
              <a:rPr lang="zh-CN" altLang="en-US" sz="3600" b="1">
                <a:solidFill>
                  <a:srgbClr val="FFFFFF"/>
                </a:solidFill>
                <a:latin typeface="隶书" charset="0"/>
                <a:ea typeface="楷体_GB2312" pitchFamily="49" charset="-122"/>
                <a:cs typeface="隶书" charset="0"/>
              </a:rPr>
              <a:t>春风得意</a:t>
            </a:r>
            <a:r>
              <a:rPr lang="en-US" altLang="zh-CN" sz="3600" b="1">
                <a:solidFill>
                  <a:srgbClr val="FFFFFF"/>
                </a:solidFill>
                <a:latin typeface="隶书" charset="0"/>
                <a:ea typeface="楷体_GB2312" pitchFamily="49" charset="-122"/>
                <a:cs typeface="隶书" charset="0"/>
              </a:rPr>
              <a:t>,</a:t>
            </a:r>
            <a:r>
              <a:rPr lang="zh-CN" altLang="en-US" sz="3600" b="1">
                <a:solidFill>
                  <a:srgbClr val="FFFFFF"/>
                </a:solidFill>
                <a:latin typeface="隶书" charset="0"/>
                <a:ea typeface="楷体_GB2312" pitchFamily="49" charset="-122"/>
                <a:cs typeface="隶书" charset="0"/>
              </a:rPr>
              <a:t>喜景生喜情</a:t>
            </a:r>
            <a:r>
              <a:rPr lang="en-US" altLang="zh-CN" sz="3600" b="1">
                <a:solidFill>
                  <a:srgbClr val="FFFFFF"/>
                </a:solidFill>
                <a:latin typeface="隶书" charset="0"/>
                <a:ea typeface="楷体_GB2312" pitchFamily="49" charset="-122"/>
                <a:cs typeface="隶书" charset="0"/>
              </a:rPr>
              <a:t>.</a:t>
            </a:r>
            <a:endParaRPr lang="en-US" altLang="zh-CN" sz="3600" b="1">
              <a:solidFill>
                <a:srgbClr val="FFFFFF"/>
              </a:solidFill>
              <a:latin typeface="隶书" charset="0"/>
              <a:ea typeface="楷体_GB2312" pitchFamily="49" charset="-122"/>
              <a:cs typeface="隶书" charset="0"/>
            </a:endParaRPr>
          </a:p>
        </p:txBody>
      </p:sp>
      <p:sp>
        <p:nvSpPr>
          <p:cNvPr id="65551" name="矩形 65550"/>
          <p:cNvSpPr/>
          <p:nvPr/>
        </p:nvSpPr>
        <p:spPr>
          <a:xfrm>
            <a:off x="0" y="0"/>
            <a:ext cx="6858000" cy="460375"/>
          </a:xfrm>
          <a:prstGeom prst="rect">
            <a:avLst/>
          </a:prstGeom>
          <a:solidFill>
            <a:schemeClr val="bg1"/>
          </a:solidFill>
          <a:ln w="9525">
            <a:noFill/>
          </a:ln>
        </p:spPr>
        <p:txBody>
          <a:bodyPr anchor="t">
            <a:spAutoFit/>
          </a:bodyPr>
          <a:lstStyle/>
          <a:p>
            <a:pPr>
              <a:buFontTx/>
            </a:pPr>
            <a:r>
              <a:rPr lang="en-US" altLang="zh-CN" sz="2400" b="1">
                <a:solidFill>
                  <a:schemeClr val="accent1">
                    <a:lumMod val="75000"/>
                  </a:schemeClr>
                </a:solidFill>
                <a:latin typeface="隶书" charset="0"/>
                <a:ea typeface="楷体_GB2312" pitchFamily="49" charset="-122"/>
                <a:cs typeface="隶书" charset="0"/>
              </a:rPr>
              <a:t>3</a:t>
            </a:r>
            <a:r>
              <a:rPr lang="zh-CN" altLang="en-US" sz="2400" b="1">
                <a:solidFill>
                  <a:schemeClr val="accent1">
                    <a:lumMod val="75000"/>
                  </a:schemeClr>
                </a:solidFill>
                <a:latin typeface="隶书" charset="0"/>
                <a:ea typeface="楷体_GB2312" pitchFamily="49" charset="-122"/>
                <a:cs typeface="隶书" charset="0"/>
              </a:rPr>
              <a:t>、为何会产生这种情感？</a:t>
            </a:r>
            <a:endParaRPr lang="zh-CN" altLang="en-US" sz="2400" b="1">
              <a:solidFill>
                <a:schemeClr val="accent1">
                  <a:lumMod val="75000"/>
                </a:schemeClr>
              </a:solidFill>
              <a:latin typeface="隶书" charset="0"/>
              <a:ea typeface="楷体_GB2312" pitchFamily="49" charset="-122"/>
              <a:cs typeface="隶书" charset="0"/>
            </a:endParaRPr>
          </a:p>
        </p:txBody>
      </p:sp>
      <p:sp>
        <p:nvSpPr>
          <p:cNvPr id="40975" name="矩形 65551"/>
          <p:cNvSpPr/>
          <p:nvPr>
            <p:custDataLst>
              <p:tags r:id="rId15"/>
            </p:custDataLst>
          </p:nvPr>
        </p:nvSpPr>
        <p:spPr>
          <a:xfrm>
            <a:off x="0" y="0"/>
            <a:ext cx="8820150" cy="460375"/>
          </a:xfrm>
          <a:prstGeom prst="rect">
            <a:avLst/>
          </a:prstGeom>
          <a:solidFill>
            <a:schemeClr val="lt1"/>
          </a:solidFill>
          <a:ln w="9525">
            <a:noFill/>
          </a:ln>
        </p:spPr>
        <p:txBody>
          <a:bodyPr anchor="t">
            <a:spAutoFit/>
          </a:bodyPr>
          <a:lstStyle/>
          <a:p>
            <a:pPr>
              <a:buFontTx/>
            </a:pPr>
            <a:r>
              <a:rPr lang="en-US" altLang="zh-CN" sz="2400" b="1">
                <a:solidFill>
                  <a:srgbClr val="000000"/>
                </a:solidFill>
                <a:latin typeface="隶书" charset="0"/>
                <a:ea typeface="楷体_GB2312" pitchFamily="49" charset="-122"/>
                <a:cs typeface="隶书" charset="0"/>
              </a:rPr>
              <a:t>1</a:t>
            </a:r>
            <a:r>
              <a:rPr lang="zh-CN" altLang="en-US" sz="2400" b="1">
                <a:solidFill>
                  <a:srgbClr val="000000"/>
                </a:solidFill>
                <a:latin typeface="隶书" charset="0"/>
                <a:ea typeface="楷体_GB2312" pitchFamily="49" charset="-122"/>
                <a:cs typeface="隶书" charset="0"/>
              </a:rPr>
              <a:t>、这一节描写景物的句子有哪些？写的是什么时候的景物？</a:t>
            </a:r>
            <a:endParaRPr lang="zh-CN" altLang="en-US" sz="2400" b="1">
              <a:solidFill>
                <a:srgbClr val="000000"/>
              </a:solidFill>
              <a:latin typeface="隶书" charset="0"/>
              <a:ea typeface="楷体_GB2312" pitchFamily="49" charset="-122"/>
              <a:cs typeface="隶书" charset="0"/>
            </a:endParaRPr>
          </a:p>
        </p:txBody>
      </p:sp>
      <p:sp>
        <p:nvSpPr>
          <p:cNvPr id="65553" name="矩形 65552"/>
          <p:cNvSpPr/>
          <p:nvPr>
            <p:custDataLst>
              <p:tags r:id="rId16"/>
            </p:custDataLst>
          </p:nvPr>
        </p:nvSpPr>
        <p:spPr>
          <a:xfrm>
            <a:off x="0" y="0"/>
            <a:ext cx="8675688" cy="460375"/>
          </a:xfrm>
          <a:prstGeom prst="rect">
            <a:avLst/>
          </a:prstGeom>
          <a:solidFill>
            <a:schemeClr val="lt1"/>
          </a:solidFill>
          <a:ln w="9525">
            <a:noFill/>
          </a:ln>
        </p:spPr>
        <p:txBody>
          <a:bodyPr anchor="t">
            <a:spAutoFit/>
          </a:bodyPr>
          <a:lstStyle/>
          <a:p>
            <a:pPr>
              <a:buFontTx/>
            </a:pPr>
            <a:r>
              <a:rPr lang="en-US" altLang="zh-CN" sz="2400" b="1">
                <a:solidFill>
                  <a:srgbClr val="000000"/>
                </a:solidFill>
                <a:latin typeface="隶书" charset="0"/>
                <a:ea typeface="楷体_GB2312" pitchFamily="49" charset="-122"/>
                <a:cs typeface="隶书" charset="0"/>
              </a:rPr>
              <a:t>2</a:t>
            </a:r>
            <a:r>
              <a:rPr lang="zh-CN" altLang="en-US" sz="2400" b="1">
                <a:solidFill>
                  <a:srgbClr val="000000"/>
                </a:solidFill>
                <a:latin typeface="隶书" charset="0"/>
                <a:ea typeface="楷体_GB2312" pitchFamily="49" charset="-122"/>
                <a:cs typeface="隶书" charset="0"/>
              </a:rPr>
              <a:t>、面对此景，“迁客骚人”生出怎样的情感？</a:t>
            </a:r>
            <a:endParaRPr lang="zh-CN" altLang="en-US" sz="2400" b="1">
              <a:solidFill>
                <a:srgbClr val="000000"/>
              </a:solidFill>
              <a:latin typeface="隶书" charset="0"/>
              <a:ea typeface="楷体_GB2312" pitchFamily="49" charset="-122"/>
              <a:cs typeface="隶书" charset="0"/>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5538"/>
                                        </p:tgtEl>
                                        <p:attrNameLst>
                                          <p:attrName>style.visibility</p:attrName>
                                        </p:attrNameLst>
                                      </p:cBhvr>
                                      <p:to>
                                        <p:strVal val="visible"/>
                                      </p:to>
                                    </p:set>
                                    <p:animEffect transition="in" filter="dissolve">
                                      <p:cBhvr>
                                        <p:cTn id="7" dur="500"/>
                                        <p:tgtEl>
                                          <p:spTgt spid="6553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5541"/>
                                        </p:tgtEl>
                                        <p:attrNameLst>
                                          <p:attrName>style.visibility</p:attrName>
                                        </p:attrNameLst>
                                      </p:cBhvr>
                                      <p:to>
                                        <p:strVal val="visible"/>
                                      </p:to>
                                    </p:se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65547"/>
                                        </p:tgtEl>
                                        <p:attrNameLst>
                                          <p:attrName>style.visibility</p:attrName>
                                        </p:attrNameLst>
                                      </p:cBhvr>
                                      <p:to>
                                        <p:strVal val="visible"/>
                                      </p:to>
                                    </p:set>
                                    <p:animEffect transition="in" filter="dissolve">
                                      <p:cBhvr>
                                        <p:cTn id="16" dur="500"/>
                                        <p:tgtEl>
                                          <p:spTgt spid="65547"/>
                                        </p:tgtEl>
                                      </p:cBhvr>
                                    </p:animEffect>
                                  </p:childTnLst>
                                </p:cTn>
                              </p:par>
                            </p:childTnLst>
                          </p:cTn>
                        </p:par>
                        <p:par>
                          <p:cTn id="17" fill="hold" nodeType="afterGroup">
                            <p:stCondLst>
                              <p:cond delay="500"/>
                            </p:stCondLst>
                            <p:childTnLst>
                              <p:par>
                                <p:cTn id="18" presetID="1" presetClass="entr" presetSubtype="0" fill="hold" grpId="0" nodeType="afterEffect">
                                  <p:stCondLst>
                                    <p:cond delay="0"/>
                                  </p:stCondLst>
                                  <p:childTnLst>
                                    <p:set>
                                      <p:cBhvr>
                                        <p:cTn id="19" dur="1" fill="hold">
                                          <p:stCondLst>
                                            <p:cond delay="499"/>
                                          </p:stCondLst>
                                        </p:cTn>
                                        <p:tgtEl>
                                          <p:spTgt spid="65546"/>
                                        </p:tgtEl>
                                        <p:attrNameLst>
                                          <p:attrName>style.visibility</p:attrName>
                                        </p:attrNameLst>
                                      </p:cBhvr>
                                      <p:to>
                                        <p:strVal val="visible"/>
                                      </p:to>
                                    </p:se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nodeType="clickEffect">
                                  <p:stCondLst>
                                    <p:cond delay="0"/>
                                  </p:stCondLst>
                                  <p:childTnLst>
                                    <p:set>
                                      <p:cBhvr>
                                        <p:cTn id="23" dur="1" fill="hold">
                                          <p:stCondLst>
                                            <p:cond delay="0"/>
                                          </p:stCondLst>
                                        </p:cTn>
                                        <p:tgtEl>
                                          <p:spTgt spid="65545"/>
                                        </p:tgtEl>
                                        <p:attrNameLst>
                                          <p:attrName>style.visibility</p:attrName>
                                        </p:attrNameLst>
                                      </p:cBhvr>
                                      <p:to>
                                        <p:strVal val="visible"/>
                                      </p:to>
                                    </p:set>
                                    <p:animEffect transition="in" filter="dissolve">
                                      <p:cBhvr>
                                        <p:cTn id="24" dur="500"/>
                                        <p:tgtEl>
                                          <p:spTgt spid="65545"/>
                                        </p:tgtEl>
                                      </p:cBhvr>
                                    </p:animEffect>
                                  </p:childTnLst>
                                </p:cTn>
                              </p:par>
                            </p:childTnLst>
                          </p:cTn>
                        </p:par>
                        <p:par>
                          <p:cTn id="25" fill="hold" nodeType="afterGroup">
                            <p:stCondLst>
                              <p:cond delay="500"/>
                            </p:stCondLst>
                            <p:childTnLst>
                              <p:par>
                                <p:cTn id="26" presetID="9" presetClass="entr" presetSubtype="0" fill="hold" nodeType="afterEffect">
                                  <p:stCondLst>
                                    <p:cond delay="0"/>
                                  </p:stCondLst>
                                  <p:childTnLst>
                                    <p:set>
                                      <p:cBhvr>
                                        <p:cTn id="27" dur="1" fill="hold">
                                          <p:stCondLst>
                                            <p:cond delay="0"/>
                                          </p:stCondLst>
                                        </p:cTn>
                                        <p:tgtEl>
                                          <p:spTgt spid="65548"/>
                                        </p:tgtEl>
                                        <p:attrNameLst>
                                          <p:attrName>style.visibility</p:attrName>
                                        </p:attrNameLst>
                                      </p:cBhvr>
                                      <p:to>
                                        <p:strVal val="visible"/>
                                      </p:to>
                                    </p:set>
                                    <p:animEffect transition="in" filter="dissolve">
                                      <p:cBhvr>
                                        <p:cTn id="28" dur="500"/>
                                        <p:tgtEl>
                                          <p:spTgt spid="65548"/>
                                        </p:tgtEl>
                                      </p:cBhvr>
                                    </p:animEffect>
                                  </p:childTnLst>
                                </p:cTn>
                              </p:par>
                            </p:childTnLst>
                          </p:cTn>
                        </p:par>
                        <p:par>
                          <p:cTn id="29" fill="hold" nodeType="afterGroup">
                            <p:stCondLst>
                              <p:cond delay="1000"/>
                            </p:stCondLst>
                            <p:childTnLst>
                              <p:par>
                                <p:cTn id="30" presetID="20" presetClass="entr" presetSubtype="0" fill="hold" grpId="0" nodeType="afterEffect">
                                  <p:stCondLst>
                                    <p:cond delay="0"/>
                                  </p:stCondLst>
                                  <p:childTnLst>
                                    <p:set>
                                      <p:cBhvr>
                                        <p:cTn id="31" dur="1" fill="hold">
                                          <p:stCondLst>
                                            <p:cond delay="0"/>
                                          </p:stCondLst>
                                        </p:cTn>
                                        <p:tgtEl>
                                          <p:spTgt spid="65542"/>
                                        </p:tgtEl>
                                        <p:attrNameLst>
                                          <p:attrName>style.visibility</p:attrName>
                                        </p:attrNameLst>
                                      </p:cBhvr>
                                      <p:to>
                                        <p:strVal val="visible"/>
                                      </p:to>
                                    </p:set>
                                    <p:animEffect transition="in" filter="wedge">
                                      <p:cBhvr>
                                        <p:cTn id="32" dur="500"/>
                                        <p:tgtEl>
                                          <p:spTgt spid="65542"/>
                                        </p:tgtEl>
                                      </p:cBhvr>
                                    </p:animEffect>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65553"/>
                                        </p:tgtEl>
                                        <p:attrNameLst>
                                          <p:attrName>style.visibility</p:attrName>
                                        </p:attrNameLst>
                                      </p:cBhvr>
                                      <p:to>
                                        <p:strVal val="visible"/>
                                      </p:to>
                                    </p:set>
                                    <p:animEffect transition="in" filter="wedge">
                                      <p:cBhvr>
                                        <p:cTn id="37" dur="500"/>
                                        <p:tgtEl>
                                          <p:spTgt spid="65553"/>
                                        </p:tgtEl>
                                      </p:cBhvr>
                                    </p:animEffect>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65544"/>
                                        </p:tgtEl>
                                        <p:attrNameLst>
                                          <p:attrName>style.visibility</p:attrName>
                                        </p:attrNameLst>
                                      </p:cBhvr>
                                      <p:to>
                                        <p:strVal val="visible"/>
                                      </p:to>
                                    </p:set>
                                    <p:animEffect transition="in" filter="wedge">
                                      <p:cBhvr>
                                        <p:cTn id="42" dur="500"/>
                                        <p:tgtEl>
                                          <p:spTgt spid="65544"/>
                                        </p:tgtEl>
                                      </p:cBhvr>
                                    </p:animEffect>
                                  </p:childTnLst>
                                </p:cTn>
                              </p:par>
                            </p:childTnLst>
                          </p:cTn>
                        </p:par>
                        <p:par>
                          <p:cTn id="43" fill="hold" nodeType="afterGroup">
                            <p:stCondLst>
                              <p:cond delay="500"/>
                            </p:stCondLst>
                            <p:childTnLst>
                              <p:par>
                                <p:cTn id="44" presetID="9" presetClass="entr" presetSubtype="0" fill="hold" nodeType="afterEffect">
                                  <p:stCondLst>
                                    <p:cond delay="0"/>
                                  </p:stCondLst>
                                  <p:childTnLst>
                                    <p:set>
                                      <p:cBhvr>
                                        <p:cTn id="45" dur="1" fill="hold">
                                          <p:stCondLst>
                                            <p:cond delay="0"/>
                                          </p:stCondLst>
                                        </p:cTn>
                                        <p:tgtEl>
                                          <p:spTgt spid="65543"/>
                                        </p:tgtEl>
                                        <p:attrNameLst>
                                          <p:attrName>style.visibility</p:attrName>
                                        </p:attrNameLst>
                                      </p:cBhvr>
                                      <p:to>
                                        <p:strVal val="visible"/>
                                      </p:to>
                                    </p:set>
                                    <p:animEffect transition="in" filter="dissolve">
                                      <p:cBhvr>
                                        <p:cTn id="46" dur="500"/>
                                        <p:tgtEl>
                                          <p:spTgt spid="65543"/>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9" presetClass="entr" presetSubtype="0" fill="hold" nodeType="clickEffect">
                                  <p:stCondLst>
                                    <p:cond delay="0"/>
                                  </p:stCondLst>
                                  <p:childTnLst>
                                    <p:set>
                                      <p:cBhvr>
                                        <p:cTn id="50" dur="1" fill="hold">
                                          <p:stCondLst>
                                            <p:cond delay="0"/>
                                          </p:stCondLst>
                                        </p:cTn>
                                        <p:tgtEl>
                                          <p:spTgt spid="65549"/>
                                        </p:tgtEl>
                                        <p:attrNameLst>
                                          <p:attrName>style.visibility</p:attrName>
                                        </p:attrNameLst>
                                      </p:cBhvr>
                                      <p:to>
                                        <p:strVal val="visible"/>
                                      </p:to>
                                    </p:set>
                                    <p:animEffect transition="in" filter="dissolve">
                                      <p:cBhvr>
                                        <p:cTn id="51" dur="500"/>
                                        <p:tgtEl>
                                          <p:spTgt spid="65549"/>
                                        </p:tgtEl>
                                      </p:cBhvr>
                                    </p:animEffect>
                                  </p:childTnLst>
                                </p:cTn>
                              </p:par>
                            </p:childTnLst>
                          </p:cTn>
                        </p:par>
                        <p:par>
                          <p:cTn id="52" fill="hold" nodeType="afterGroup">
                            <p:stCondLst>
                              <p:cond delay="500"/>
                            </p:stCondLst>
                            <p:childTnLst>
                              <p:par>
                                <p:cTn id="53" presetID="1" presetClass="entr" presetSubtype="0" fill="hold" grpId="0" nodeType="afterEffect">
                                  <p:stCondLst>
                                    <p:cond delay="0"/>
                                  </p:stCondLst>
                                  <p:childTnLst>
                                    <p:set>
                                      <p:cBhvr>
                                        <p:cTn id="54" dur="1" fill="hold">
                                          <p:stCondLst>
                                            <p:cond delay="499"/>
                                          </p:stCondLst>
                                        </p:cTn>
                                        <p:tgtEl>
                                          <p:spTgt spid="65540"/>
                                        </p:tgtEl>
                                        <p:attrNameLst>
                                          <p:attrName>style.visibility</p:attrName>
                                        </p:attrNameLst>
                                      </p:cBhvr>
                                      <p:to>
                                        <p:strVal val="visible"/>
                                      </p:to>
                                    </p:se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20" presetClass="entr" presetSubtype="0" fill="hold" grpId="0" nodeType="clickEffect">
                                  <p:stCondLst>
                                    <p:cond delay="0"/>
                                  </p:stCondLst>
                                  <p:childTnLst>
                                    <p:set>
                                      <p:cBhvr>
                                        <p:cTn id="58" dur="1" fill="hold">
                                          <p:stCondLst>
                                            <p:cond delay="0"/>
                                          </p:stCondLst>
                                        </p:cTn>
                                        <p:tgtEl>
                                          <p:spTgt spid="65551"/>
                                        </p:tgtEl>
                                        <p:attrNameLst>
                                          <p:attrName>style.visibility</p:attrName>
                                        </p:attrNameLst>
                                      </p:cBhvr>
                                      <p:to>
                                        <p:strVal val="visible"/>
                                      </p:to>
                                    </p:set>
                                    <p:animEffect transition="in" filter="wedge">
                                      <p:cBhvr>
                                        <p:cTn id="59" dur="500"/>
                                        <p:tgtEl>
                                          <p:spTgt spid="65551"/>
                                        </p:tgtEl>
                                      </p:cBhvr>
                                    </p:animEffect>
                                  </p:childTnLst>
                                </p:cTn>
                              </p:par>
                            </p:childTnLst>
                          </p:cTn>
                        </p:par>
                      </p:childTnLst>
                    </p:cTn>
                  </p:par>
                  <p:par>
                    <p:cTn id="60" fill="hold" nodeType="clickPar">
                      <p:stCondLst>
                        <p:cond delay="indefinite"/>
                        <p:cond evt="onBegin" delay="0">
                          <p:tn val="59"/>
                        </p:cond>
                      </p:stCondLst>
                      <p:childTnLst>
                        <p:par>
                          <p:cTn id="61" fill="hold" nodeType="afterGroup">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655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P spid="65540" grpId="0"/>
      <p:bldP spid="65541" grpId="0"/>
      <p:bldP spid="65542" grpId="0"/>
      <p:bldP spid="65544" grpId="0"/>
      <p:bldP spid="65546" grpId="0"/>
      <p:bldP spid="65550" grpId="0"/>
      <p:bldP spid="65551" grpId="0"/>
      <p:bldP spid="6555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1985" name="灯片编号占位符 1"/>
          <p:cNvSpPr/>
          <p:nvPr>
            <p:ph type="sldNum" sz="quarter" idx="12"/>
            <p:custDataLst>
              <p:tags r:id="rId6"/>
            </p:custDataLst>
          </p:nvPr>
        </p:nvSpPr>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buClrTx/>
              <a:buSzTx/>
            </a:pPr>
            <a:fld id="{9A0DB2DC-4C9A-4742-B13C-FB6460FD3503}" type="slidenum">
              <a:rPr lang="zh-CN" altLang="en-US" sz="1400">
                <a:solidFill>
                  <a:schemeClr val="lt1"/>
                </a:solidFill>
                <a:latin typeface="隶书" charset="0"/>
                <a:cs typeface="隶书" charset="0"/>
                <a:sym typeface="+mn-ea"/>
              </a:rPr>
              <a:t>39</a:t>
            </a:fld>
            <a:endParaRPr lang="zh-CN" altLang="en-US" sz="1400">
              <a:solidFill>
                <a:schemeClr val="lt1"/>
              </a:solidFill>
              <a:latin typeface="隶书" charset="0"/>
              <a:cs typeface="隶书" charset="0"/>
              <a:sym typeface="+mn-ea"/>
            </a:endParaRPr>
          </a:p>
        </p:txBody>
      </p:sp>
      <p:sp>
        <p:nvSpPr>
          <p:cNvPr id="66562" name="矩形 66561"/>
          <p:cNvSpPr/>
          <p:nvPr>
            <p:custDataLst>
              <p:tags r:id="rId7"/>
            </p:custDataLst>
          </p:nvPr>
        </p:nvSpPr>
        <p:spPr>
          <a:xfrm>
            <a:off x="1979613" y="260350"/>
            <a:ext cx="2879725" cy="3107690"/>
          </a:xfrm>
          <a:prstGeom prst="rect">
            <a:avLst/>
          </a:prstGeom>
          <a:solidFill>
            <a:srgbClr val="B2B2B2"/>
          </a:solidFill>
          <a:ln w="9525" cap="flat" cmpd="sng">
            <a:solidFill>
              <a:schemeClr val="dk1"/>
            </a:solidFill>
            <a:prstDash val="solid"/>
            <a:miter/>
            <a:headEnd type="none" w="med" len="med"/>
            <a:tailEnd type="none" w="med" len="med"/>
          </a:ln>
        </p:spPr>
        <p:txBody>
          <a:bodyPr anchor="t">
            <a:spAutoFit/>
          </a:bodyPr>
          <a:lstStyle/>
          <a:p>
            <a:pPr>
              <a:buFontTx/>
            </a:pPr>
            <a:r>
              <a:rPr lang="en-US" altLang="zh-CN" sz="2800" b="1">
                <a:solidFill>
                  <a:srgbClr val="000000"/>
                </a:solidFill>
                <a:latin typeface="隶书" charset="0"/>
                <a:ea typeface="宋体" panose="02010600030101010101" pitchFamily="2" charset="-122"/>
                <a:cs typeface="隶书" charset="0"/>
              </a:rPr>
              <a:t>1</a:t>
            </a:r>
            <a:r>
              <a:rPr lang="zh-CN" altLang="en-US" sz="2800" b="1">
                <a:solidFill>
                  <a:srgbClr val="000000"/>
                </a:solidFill>
                <a:latin typeface="隶书" charset="0"/>
                <a:ea typeface="宋体" panose="02010600030101010101" pitchFamily="2" charset="-122"/>
                <a:cs typeface="隶书" charset="0"/>
              </a:rPr>
              <a:t>、若夫霪雨霏霏</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连月不开</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阴风怒号</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浊浪排空</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日星隐耀</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山岳潜形</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商旅不行</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樯倾楫摧</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薄暮冥冥</a:t>
            </a:r>
            <a:r>
              <a:rPr lang="en-US" altLang="zh-CN" sz="2800" b="1">
                <a:solidFill>
                  <a:srgbClr val="000000"/>
                </a:solidFill>
                <a:latin typeface="隶书" charset="0"/>
                <a:ea typeface="宋体" panose="02010600030101010101" pitchFamily="2" charset="-122"/>
                <a:cs typeface="隶书" charset="0"/>
              </a:rPr>
              <a:t>,</a:t>
            </a:r>
            <a:r>
              <a:rPr lang="zh-CN" altLang="en-US" sz="2800" b="1">
                <a:solidFill>
                  <a:srgbClr val="000000"/>
                </a:solidFill>
                <a:latin typeface="隶书" charset="0"/>
                <a:ea typeface="宋体" panose="02010600030101010101" pitchFamily="2" charset="-122"/>
                <a:cs typeface="隶书" charset="0"/>
              </a:rPr>
              <a:t>虎啸猿啼</a:t>
            </a:r>
            <a:r>
              <a:rPr lang="en-US" altLang="zh-CN" sz="2800" b="1">
                <a:solidFill>
                  <a:srgbClr val="000000"/>
                </a:solidFill>
                <a:latin typeface="隶书" charset="0"/>
                <a:ea typeface="宋体" panose="02010600030101010101" pitchFamily="2" charset="-122"/>
                <a:cs typeface="隶书" charset="0"/>
              </a:rPr>
              <a:t>.</a:t>
            </a:r>
            <a:endParaRPr lang="en-US" altLang="zh-CN" sz="2800" b="1">
              <a:solidFill>
                <a:srgbClr val="000000"/>
              </a:solidFill>
              <a:latin typeface="隶书" charset="0"/>
              <a:ea typeface="宋体" panose="02010600030101010101" pitchFamily="2" charset="-122"/>
              <a:cs typeface="隶书" charset="0"/>
            </a:endParaRPr>
          </a:p>
        </p:txBody>
      </p:sp>
      <p:sp>
        <p:nvSpPr>
          <p:cNvPr id="66563" name="矩形 66562"/>
          <p:cNvSpPr/>
          <p:nvPr>
            <p:custDataLst>
              <p:tags r:id="rId8"/>
            </p:custDataLst>
          </p:nvPr>
        </p:nvSpPr>
        <p:spPr>
          <a:xfrm>
            <a:off x="2916238" y="1341438"/>
            <a:ext cx="1042987" cy="863600"/>
          </a:xfrm>
          <a:prstGeom prst="rect">
            <a:avLst/>
          </a:prstGeom>
          <a:solidFill>
            <a:schemeClr val="accent1"/>
          </a:solidFill>
          <a:ln w="9525" cap="flat" cmpd="sng">
            <a:solidFill>
              <a:schemeClr val="dk1"/>
            </a:solidFill>
            <a:prstDash val="solid"/>
            <a:miter/>
            <a:headEnd type="none" w="med" len="med"/>
            <a:tailEnd type="none" w="med" len="med"/>
          </a:ln>
        </p:spPr>
        <p:txBody>
          <a:bodyPr wrap="none" anchor="ctr"/>
          <a:lstStyle/>
          <a:p>
            <a:pPr algn="ctr">
              <a:buFontTx/>
            </a:pPr>
            <a:r>
              <a:rPr lang="zh-CN" altLang="en-US" sz="4000" b="1">
                <a:solidFill>
                  <a:schemeClr val="lt1"/>
                </a:solidFill>
                <a:latin typeface="隶书" charset="0"/>
                <a:ea typeface="隶书" charset="0"/>
              </a:rPr>
              <a:t>阴</a:t>
            </a:r>
            <a:endParaRPr lang="zh-CN" altLang="en-US" sz="4000" b="1">
              <a:solidFill>
                <a:schemeClr val="lt1"/>
              </a:solidFill>
              <a:latin typeface="隶书" charset="0"/>
              <a:ea typeface="隶书" charset="0"/>
            </a:endParaRPr>
          </a:p>
        </p:txBody>
      </p:sp>
      <p:sp>
        <p:nvSpPr>
          <p:cNvPr id="41988" name="矩形 66563"/>
          <p:cNvSpPr/>
          <p:nvPr>
            <p:custDataLst>
              <p:tags r:id="rId9"/>
            </p:custDataLst>
          </p:nvPr>
        </p:nvSpPr>
        <p:spPr>
          <a:xfrm>
            <a:off x="1619250" y="4581525"/>
            <a:ext cx="914400" cy="914400"/>
          </a:xfrm>
          <a:prstGeom prst="rect">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89" name="矩形 66564"/>
          <p:cNvSpPr/>
          <p:nvPr>
            <p:custDataLst>
              <p:tags r:id="rId10"/>
            </p:custDataLst>
          </p:nvPr>
        </p:nvSpPr>
        <p:spPr>
          <a:xfrm>
            <a:off x="1331913" y="3644900"/>
            <a:ext cx="914400" cy="1346200"/>
          </a:xfrm>
          <a:prstGeom prst="rect">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90" name="矩形 66565"/>
          <p:cNvSpPr/>
          <p:nvPr>
            <p:custDataLst>
              <p:tags r:id="rId11"/>
            </p:custDataLst>
          </p:nvPr>
        </p:nvSpPr>
        <p:spPr>
          <a:xfrm>
            <a:off x="4140200" y="5084763"/>
            <a:ext cx="914400" cy="914400"/>
          </a:xfrm>
          <a:prstGeom prst="rect">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91" name="下箭头 66566"/>
          <p:cNvSpPr/>
          <p:nvPr>
            <p:custDataLst>
              <p:tags r:id="rId12"/>
            </p:custDataLst>
          </p:nvPr>
        </p:nvSpPr>
        <p:spPr>
          <a:xfrm>
            <a:off x="2555875" y="2420938"/>
            <a:ext cx="485775" cy="1479550"/>
          </a:xfrm>
          <a:prstGeom prst="downArrow">
            <a:avLst>
              <a:gd name="adj1" fmla="val 50000"/>
              <a:gd name="adj2" fmla="val 76129"/>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92" name="下箭头 66567"/>
          <p:cNvSpPr/>
          <p:nvPr>
            <p:custDataLst>
              <p:tags r:id="rId13"/>
            </p:custDataLst>
          </p:nvPr>
        </p:nvSpPr>
        <p:spPr>
          <a:xfrm>
            <a:off x="2339975" y="2492375"/>
            <a:ext cx="485775" cy="1336675"/>
          </a:xfrm>
          <a:prstGeom prst="downArrow">
            <a:avLst>
              <a:gd name="adj1" fmla="val 50000"/>
              <a:gd name="adj2" fmla="val 68778"/>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93" name="文本框 66568"/>
          <p:cNvSpPr txBox="1"/>
          <p:nvPr>
            <p:custDataLst>
              <p:tags r:id="rId14"/>
            </p:custDataLst>
          </p:nvPr>
        </p:nvSpPr>
        <p:spPr>
          <a:xfrm flipH="1">
            <a:off x="1638300" y="2205038"/>
            <a:ext cx="184150" cy="706755"/>
          </a:xfrm>
          <a:prstGeom prst="rect">
            <a:avLst/>
          </a:prstGeom>
          <a:noFill/>
          <a:ln w="9525">
            <a:noFill/>
          </a:ln>
        </p:spPr>
        <p:txBody>
          <a:bodyPr anchor="t">
            <a:spAutoFit/>
          </a:bodyPr>
          <a:lstStyle/>
          <a:p>
            <a:pPr>
              <a:buFontTx/>
            </a:pPr>
            <a:endParaRPr lang="zh-CN" altLang="en-US" sz="4000" b="1">
              <a:solidFill>
                <a:schemeClr val="dk1"/>
              </a:solidFill>
              <a:latin typeface="隶书" charset="0"/>
              <a:ea typeface="隶书" pitchFamily="49" charset="-122"/>
              <a:cs typeface="隶书" charset="0"/>
            </a:endParaRPr>
          </a:p>
        </p:txBody>
      </p:sp>
      <p:sp>
        <p:nvSpPr>
          <p:cNvPr id="41994" name="下箭头 66569"/>
          <p:cNvSpPr/>
          <p:nvPr>
            <p:custDataLst>
              <p:tags r:id="rId15"/>
            </p:custDataLst>
          </p:nvPr>
        </p:nvSpPr>
        <p:spPr>
          <a:xfrm>
            <a:off x="2268538" y="2565400"/>
            <a:ext cx="485775" cy="1192213"/>
          </a:xfrm>
          <a:prstGeom prst="downArrow">
            <a:avLst>
              <a:gd name="adj1" fmla="val 50000"/>
              <a:gd name="adj2" fmla="val 61344"/>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95" name="下箭头 66570"/>
          <p:cNvSpPr/>
          <p:nvPr>
            <p:custDataLst>
              <p:tags r:id="rId16"/>
            </p:custDataLst>
          </p:nvPr>
        </p:nvSpPr>
        <p:spPr>
          <a:xfrm>
            <a:off x="2339975" y="3068638"/>
            <a:ext cx="71438" cy="73025"/>
          </a:xfrm>
          <a:prstGeom prst="downArrow">
            <a:avLst>
              <a:gd name="adj1" fmla="val 50000"/>
              <a:gd name="adj2" fmla="val 25550"/>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96" name="下箭头 66571"/>
          <p:cNvSpPr/>
          <p:nvPr>
            <p:custDataLst>
              <p:tags r:id="rId17"/>
            </p:custDataLst>
          </p:nvPr>
        </p:nvSpPr>
        <p:spPr>
          <a:xfrm>
            <a:off x="1692275" y="2565400"/>
            <a:ext cx="863600" cy="647700"/>
          </a:xfrm>
          <a:prstGeom prst="downArrow">
            <a:avLst>
              <a:gd name="adj1" fmla="val 50000"/>
              <a:gd name="adj2" fmla="val 25000"/>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1997" name="直接连接符 66572"/>
          <p:cNvSpPr/>
          <p:nvPr/>
        </p:nvSpPr>
        <p:spPr>
          <a:xfrm flipH="1">
            <a:off x="7524750" y="2636838"/>
            <a:ext cx="0" cy="1008062"/>
          </a:xfrm>
          <a:prstGeom prst="line">
            <a:avLst/>
          </a:prstGeom>
          <a:ln w="9525">
            <a:noFill/>
          </a:ln>
        </p:spPr>
        <p:txBody>
          <a:bodyPr/>
          <a:lstStyle/>
          <a:p/>
        </p:txBody>
      </p:sp>
      <p:sp>
        <p:nvSpPr>
          <p:cNvPr id="41998" name="下箭头 66573"/>
          <p:cNvSpPr/>
          <p:nvPr>
            <p:custDataLst>
              <p:tags r:id="rId18"/>
            </p:custDataLst>
          </p:nvPr>
        </p:nvSpPr>
        <p:spPr>
          <a:xfrm>
            <a:off x="7667625" y="2420938"/>
            <a:ext cx="144463" cy="1079500"/>
          </a:xfrm>
          <a:prstGeom prst="downArrow">
            <a:avLst>
              <a:gd name="adj1" fmla="val 50000"/>
              <a:gd name="adj2" fmla="val 186777"/>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6575" name="下箭头 66574"/>
          <p:cNvSpPr/>
          <p:nvPr>
            <p:custDataLst>
              <p:tags r:id="rId19"/>
            </p:custDataLst>
          </p:nvPr>
        </p:nvSpPr>
        <p:spPr>
          <a:xfrm>
            <a:off x="6084888" y="3141663"/>
            <a:ext cx="647700" cy="760412"/>
          </a:xfrm>
          <a:prstGeom prst="downArrow">
            <a:avLst>
              <a:gd name="adj1" fmla="val 50000"/>
              <a:gd name="adj2" fmla="val 29345"/>
            </a:avLst>
          </a:prstGeom>
          <a:solidFill>
            <a:srgbClr val="FF3300"/>
          </a:solid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6576" name="矩形 66575"/>
          <p:cNvSpPr/>
          <p:nvPr>
            <p:custDataLst>
              <p:tags r:id="rId20"/>
            </p:custDataLst>
          </p:nvPr>
        </p:nvSpPr>
        <p:spPr>
          <a:xfrm>
            <a:off x="5003800" y="260350"/>
            <a:ext cx="2881313" cy="3169285"/>
          </a:xfrm>
          <a:prstGeom prst="rect">
            <a:avLst/>
          </a:prstGeom>
          <a:solidFill>
            <a:schemeClr val="accent2"/>
          </a:solidFill>
          <a:ln w="9525" cap="flat" cmpd="sng">
            <a:solidFill>
              <a:srgbClr val="0000FF"/>
            </a:solidFill>
            <a:prstDash val="solid"/>
            <a:miter/>
            <a:headEnd type="none" w="med" len="med"/>
            <a:tailEnd type="none" w="med" len="med"/>
          </a:ln>
        </p:spPr>
        <p:txBody>
          <a:bodyPr anchor="t">
            <a:spAutoFit/>
          </a:bodyPr>
          <a:lstStyle/>
          <a:p>
            <a:pPr>
              <a:buFontTx/>
            </a:pPr>
            <a:r>
              <a:rPr lang="zh-CN" altLang="en-US" sz="3200" b="1">
                <a:solidFill>
                  <a:srgbClr val="FFFFFF"/>
                </a:solidFill>
                <a:latin typeface="隶书" charset="0"/>
                <a:ea typeface="宋体" panose="02010600030101010101" pitchFamily="2" charset="-122"/>
                <a:cs typeface="隶书" charset="0"/>
              </a:rPr>
              <a:t>    </a:t>
            </a:r>
            <a:r>
              <a:rPr lang="en-US" altLang="zh-CN" sz="3200" b="1">
                <a:solidFill>
                  <a:srgbClr val="FFFFFF"/>
                </a:solidFill>
                <a:latin typeface="隶书" charset="0"/>
                <a:ea typeface="宋体" panose="02010600030101010101" pitchFamily="2" charset="-122"/>
                <a:cs typeface="隶书" charset="0"/>
              </a:rPr>
              <a:t>2</a:t>
            </a:r>
            <a:r>
              <a:rPr lang="zh-CN" altLang="en-US" sz="32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至若春和景明</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波澜不惊</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上下天光</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一碧万顷</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沙鸥翔集</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锦鳞游泳</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岸芷汀兰</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郁郁青青</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而或长烟一空</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皓月千里</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浮光跃金</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静影沉璧</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渔歌互答</a:t>
            </a:r>
            <a:r>
              <a:rPr lang="en-US" altLang="zh-CN" sz="2400" b="1">
                <a:solidFill>
                  <a:srgbClr val="FFFFFF"/>
                </a:solidFill>
                <a:latin typeface="隶书" charset="0"/>
                <a:ea typeface="宋体" panose="02010600030101010101" pitchFamily="2" charset="-122"/>
                <a:cs typeface="隶书" charset="0"/>
              </a:rPr>
              <a:t>,</a:t>
            </a:r>
            <a:r>
              <a:rPr lang="zh-CN" altLang="en-US" sz="2400" b="1">
                <a:solidFill>
                  <a:srgbClr val="FFFFFF"/>
                </a:solidFill>
                <a:latin typeface="隶书" charset="0"/>
                <a:ea typeface="宋体" panose="02010600030101010101" pitchFamily="2" charset="-122"/>
                <a:cs typeface="隶书" charset="0"/>
              </a:rPr>
              <a:t>此乐何极</a:t>
            </a:r>
            <a:r>
              <a:rPr lang="en-US" altLang="zh-CN" sz="2400" b="1">
                <a:solidFill>
                  <a:srgbClr val="FFFFFF"/>
                </a:solidFill>
                <a:latin typeface="隶书" charset="0"/>
                <a:ea typeface="宋体" panose="02010600030101010101" pitchFamily="2" charset="-122"/>
                <a:cs typeface="隶书" charset="0"/>
              </a:rPr>
              <a:t>!</a:t>
            </a:r>
            <a:endParaRPr lang="en-US" altLang="zh-CN" sz="2400" b="1">
              <a:solidFill>
                <a:srgbClr val="FFFFFF"/>
              </a:solidFill>
              <a:latin typeface="隶书" charset="0"/>
              <a:ea typeface="宋体" panose="02010600030101010101" pitchFamily="2" charset="-122"/>
              <a:cs typeface="隶书" charset="0"/>
            </a:endParaRPr>
          </a:p>
        </p:txBody>
      </p:sp>
      <p:sp>
        <p:nvSpPr>
          <p:cNvPr id="66577" name="矩形 66576"/>
          <p:cNvSpPr/>
          <p:nvPr>
            <p:custDataLst>
              <p:tags r:id="rId21"/>
            </p:custDataLst>
          </p:nvPr>
        </p:nvSpPr>
        <p:spPr>
          <a:xfrm>
            <a:off x="5940425" y="1343184"/>
            <a:ext cx="1152525" cy="829945"/>
          </a:xfrm>
          <a:prstGeom prst="rect">
            <a:avLst/>
          </a:prstGeom>
          <a:solidFill>
            <a:srgbClr val="FF00FF"/>
          </a:solidFill>
          <a:ln w="9525" cap="flat" cmpd="sng">
            <a:solidFill>
              <a:schemeClr val="dk2"/>
            </a:solidFill>
            <a:prstDash val="solid"/>
            <a:miter/>
            <a:headEnd type="none" w="med" len="med"/>
            <a:tailEnd type="none" w="med" len="med"/>
          </a:ln>
        </p:spPr>
        <p:txBody>
          <a:bodyPr anchor="ctr">
            <a:spAutoFit/>
          </a:bodyPr>
          <a:lstStyle/>
          <a:p>
            <a:pPr algn="ctr">
              <a:buFontTx/>
            </a:pPr>
            <a:r>
              <a:rPr lang="zh-CN" altLang="en-US" sz="4800" b="1">
                <a:solidFill>
                  <a:schemeClr val="lt1"/>
                </a:solidFill>
                <a:latin typeface="隶书" charset="0"/>
                <a:ea typeface="隶书" charset="0"/>
              </a:rPr>
              <a:t>晴</a:t>
            </a:r>
            <a:endParaRPr lang="zh-CN" altLang="en-US" sz="4800" b="1">
              <a:solidFill>
                <a:schemeClr val="lt1"/>
              </a:solidFill>
              <a:latin typeface="隶书" charset="0"/>
              <a:ea typeface="隶书" charset="0"/>
            </a:endParaRPr>
          </a:p>
        </p:txBody>
      </p:sp>
      <p:sp>
        <p:nvSpPr>
          <p:cNvPr id="66578" name="矩形 66577"/>
          <p:cNvSpPr/>
          <p:nvPr>
            <p:custDataLst>
              <p:tags r:id="rId22"/>
            </p:custDataLst>
          </p:nvPr>
        </p:nvSpPr>
        <p:spPr>
          <a:xfrm>
            <a:off x="5219700" y="3933825"/>
            <a:ext cx="2592388" cy="2553335"/>
          </a:xfrm>
          <a:prstGeom prst="rect">
            <a:avLst/>
          </a:prstGeom>
          <a:solidFill>
            <a:schemeClr val="accent2"/>
          </a:solidFill>
          <a:ln w="9525" cap="flat" cmpd="sng">
            <a:solidFill>
              <a:srgbClr val="FF3300"/>
            </a:solidFill>
            <a:prstDash val="solid"/>
            <a:miter/>
            <a:headEnd type="none" w="med" len="med"/>
            <a:tailEnd type="none" w="med" len="med"/>
          </a:ln>
        </p:spPr>
        <p:txBody>
          <a:bodyPr anchor="t">
            <a:spAutoFit/>
          </a:bodyPr>
          <a:lstStyle/>
          <a:p>
            <a:pPr>
              <a:spcBef>
                <a:spcPct val="50000"/>
              </a:spcBef>
              <a:buFontTx/>
            </a:pPr>
            <a:r>
              <a:rPr lang="en-US" altLang="zh-CN" sz="3200" b="1">
                <a:solidFill>
                  <a:srgbClr val="FFFFFF"/>
                </a:solidFill>
                <a:latin typeface="隶书" charset="0"/>
                <a:ea typeface="宋体" panose="02010600030101010101" pitchFamily="2" charset="-122"/>
                <a:cs typeface="隶书" charset="0"/>
              </a:rPr>
              <a:t>2</a:t>
            </a:r>
            <a:r>
              <a:rPr lang="zh-CN" altLang="en-US" sz="3200" b="1">
                <a:solidFill>
                  <a:srgbClr val="FFFFFF"/>
                </a:solidFill>
                <a:latin typeface="隶书" charset="0"/>
                <a:ea typeface="宋体" panose="02010600030101010101" pitchFamily="2" charset="-122"/>
                <a:cs typeface="隶书" charset="0"/>
              </a:rPr>
              <a:t>、登斯楼也</a:t>
            </a:r>
            <a:r>
              <a:rPr lang="en-US" altLang="zh-CN" sz="3200" b="1">
                <a:solidFill>
                  <a:srgbClr val="FFFFFF"/>
                </a:solidFill>
                <a:latin typeface="隶书" charset="0"/>
                <a:ea typeface="宋体" panose="02010600030101010101" pitchFamily="2" charset="-122"/>
                <a:cs typeface="隶书" charset="0"/>
              </a:rPr>
              <a:t>,</a:t>
            </a:r>
            <a:r>
              <a:rPr lang="zh-CN" altLang="en-US" sz="3200" b="1">
                <a:solidFill>
                  <a:srgbClr val="FFFFFF"/>
                </a:solidFill>
                <a:latin typeface="隶书" charset="0"/>
                <a:ea typeface="宋体" panose="02010600030101010101" pitchFamily="2" charset="-122"/>
                <a:cs typeface="隶书" charset="0"/>
              </a:rPr>
              <a:t>则有心旷神怡</a:t>
            </a:r>
            <a:r>
              <a:rPr lang="en-US" altLang="zh-CN" sz="3200" b="1">
                <a:solidFill>
                  <a:srgbClr val="FFFFFF"/>
                </a:solidFill>
                <a:latin typeface="隶书" charset="0"/>
                <a:ea typeface="宋体" panose="02010600030101010101" pitchFamily="2" charset="-122"/>
                <a:cs typeface="隶书" charset="0"/>
              </a:rPr>
              <a:t>,</a:t>
            </a:r>
            <a:r>
              <a:rPr lang="zh-CN" altLang="en-US" sz="3200" b="1">
                <a:solidFill>
                  <a:srgbClr val="FFFFFF"/>
                </a:solidFill>
                <a:latin typeface="隶书" charset="0"/>
                <a:ea typeface="宋体" panose="02010600030101010101" pitchFamily="2" charset="-122"/>
                <a:cs typeface="隶书" charset="0"/>
              </a:rPr>
              <a:t>宠辱偕忘</a:t>
            </a:r>
            <a:r>
              <a:rPr lang="en-US" altLang="zh-CN" sz="3200" b="1">
                <a:solidFill>
                  <a:srgbClr val="FFFFFF"/>
                </a:solidFill>
                <a:latin typeface="隶书" charset="0"/>
                <a:ea typeface="宋体" panose="02010600030101010101" pitchFamily="2" charset="-122"/>
                <a:cs typeface="隶书" charset="0"/>
              </a:rPr>
              <a:t>,</a:t>
            </a:r>
            <a:r>
              <a:rPr lang="zh-CN" altLang="en-US" sz="3200" b="1">
                <a:solidFill>
                  <a:srgbClr val="FFFFFF"/>
                </a:solidFill>
                <a:latin typeface="隶书" charset="0"/>
                <a:ea typeface="宋体" panose="02010600030101010101" pitchFamily="2" charset="-122"/>
                <a:cs typeface="隶书" charset="0"/>
              </a:rPr>
              <a:t>把酒临风</a:t>
            </a:r>
            <a:r>
              <a:rPr lang="en-US" altLang="zh-CN" sz="3200" b="1">
                <a:solidFill>
                  <a:srgbClr val="FFFFFF"/>
                </a:solidFill>
                <a:latin typeface="隶书" charset="0"/>
                <a:ea typeface="宋体" panose="02010600030101010101" pitchFamily="2" charset="-122"/>
                <a:cs typeface="隶书" charset="0"/>
              </a:rPr>
              <a:t>,</a:t>
            </a:r>
            <a:r>
              <a:rPr lang="zh-CN" altLang="en-US" sz="3200" b="1">
                <a:solidFill>
                  <a:srgbClr val="FFFFFF"/>
                </a:solidFill>
                <a:latin typeface="隶书" charset="0"/>
                <a:ea typeface="宋体" panose="02010600030101010101" pitchFamily="2" charset="-122"/>
                <a:cs typeface="隶书" charset="0"/>
              </a:rPr>
              <a:t>其喜洋洋者矣</a:t>
            </a:r>
            <a:r>
              <a:rPr lang="en-US" altLang="zh-CN" sz="3200" b="1">
                <a:solidFill>
                  <a:srgbClr val="FFFFFF"/>
                </a:solidFill>
                <a:latin typeface="隶书" charset="0"/>
                <a:ea typeface="宋体" panose="02010600030101010101" pitchFamily="2" charset="-122"/>
                <a:cs typeface="隶书" charset="0"/>
              </a:rPr>
              <a:t>.</a:t>
            </a:r>
            <a:endParaRPr lang="en-US" altLang="zh-CN" sz="3200" b="1">
              <a:solidFill>
                <a:srgbClr val="FFFFFF"/>
              </a:solidFill>
              <a:latin typeface="隶书" charset="0"/>
              <a:ea typeface="宋体" panose="02010600030101010101" pitchFamily="2" charset="-122"/>
              <a:cs typeface="隶书" charset="0"/>
            </a:endParaRPr>
          </a:p>
        </p:txBody>
      </p:sp>
      <p:sp>
        <p:nvSpPr>
          <p:cNvPr id="42003" name="椭圆 66578"/>
          <p:cNvSpPr/>
          <p:nvPr>
            <p:custDataLst>
              <p:tags r:id="rId23"/>
            </p:custDataLst>
          </p:nvPr>
        </p:nvSpPr>
        <p:spPr>
          <a:xfrm>
            <a:off x="539750" y="3860800"/>
            <a:ext cx="914400" cy="914400"/>
          </a:xfrm>
          <a:prstGeom prst="ellipse">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6580" name="矩形 66579"/>
          <p:cNvSpPr/>
          <p:nvPr>
            <p:custDataLst>
              <p:tags r:id="rId24"/>
            </p:custDataLst>
          </p:nvPr>
        </p:nvSpPr>
        <p:spPr>
          <a:xfrm>
            <a:off x="6084888" y="4583272"/>
            <a:ext cx="1096962" cy="829945"/>
          </a:xfrm>
          <a:prstGeom prst="rect">
            <a:avLst/>
          </a:prstGeom>
          <a:solidFill>
            <a:srgbClr val="FF66CC"/>
          </a:solidFill>
          <a:ln w="9525" cap="flat" cmpd="sng">
            <a:solidFill>
              <a:schemeClr val="dk1"/>
            </a:solidFill>
            <a:prstDash val="solid"/>
            <a:miter/>
            <a:headEnd type="none" w="med" len="med"/>
            <a:tailEnd type="none" w="med" len="med"/>
          </a:ln>
        </p:spPr>
        <p:txBody>
          <a:bodyPr anchor="ctr">
            <a:spAutoFit/>
          </a:bodyPr>
          <a:lstStyle/>
          <a:p>
            <a:pPr algn="ctr">
              <a:buFontTx/>
            </a:pPr>
            <a:r>
              <a:rPr lang="zh-CN" altLang="en-US" sz="4800" b="1">
                <a:solidFill>
                  <a:schemeClr val="lt1"/>
                </a:solidFill>
                <a:latin typeface="隶书" charset="0"/>
                <a:ea typeface="隶书" charset="0"/>
              </a:rPr>
              <a:t>喜</a:t>
            </a:r>
            <a:endParaRPr lang="zh-CN" altLang="en-US" sz="4800" b="1">
              <a:solidFill>
                <a:schemeClr val="lt1"/>
              </a:solidFill>
              <a:latin typeface="隶书" charset="0"/>
              <a:ea typeface="隶书" charset="0"/>
            </a:endParaRPr>
          </a:p>
        </p:txBody>
      </p:sp>
      <p:sp>
        <p:nvSpPr>
          <p:cNvPr id="66581" name="文本框 66580"/>
          <p:cNvSpPr txBox="1"/>
          <p:nvPr>
            <p:custDataLst>
              <p:tags r:id="rId25"/>
            </p:custDataLst>
          </p:nvPr>
        </p:nvSpPr>
        <p:spPr>
          <a:xfrm>
            <a:off x="-4445" y="1196975"/>
            <a:ext cx="798195" cy="5419725"/>
          </a:xfrm>
          <a:prstGeom prst="rect">
            <a:avLst/>
          </a:prstGeom>
          <a:solidFill>
            <a:srgbClr val="FDB9A1"/>
          </a:solidFill>
          <a:ln w="9525" cap="flat" cmpd="sng">
            <a:solidFill>
              <a:schemeClr val="dk1"/>
            </a:solidFill>
            <a:prstDash val="solid"/>
            <a:miter/>
            <a:headEnd type="none" w="med" len="med"/>
            <a:tailEnd type="none" w="med" len="med"/>
          </a:ln>
        </p:spPr>
        <p:txBody>
          <a:bodyPr vert="eaVert" wrap="square" anchor="t">
            <a:spAutoFit/>
          </a:bodyPr>
          <a:lstStyle/>
          <a:p>
            <a:pPr>
              <a:buFontTx/>
            </a:pPr>
            <a:r>
              <a:rPr lang="zh-CN" altLang="en-US" sz="4000" b="1">
                <a:solidFill>
                  <a:schemeClr val="dk1">
                    <a:lumMod val="85000"/>
                    <a:lumOff val="15000"/>
                  </a:schemeClr>
                </a:solidFill>
                <a:latin typeface="隶书" charset="0"/>
                <a:ea typeface="隶书" pitchFamily="49" charset="-122"/>
                <a:cs typeface="隶书" charset="0"/>
              </a:rPr>
              <a:t>迁     客        骚     人</a:t>
            </a:r>
            <a:endParaRPr lang="zh-CN" altLang="en-US" sz="4000" b="1">
              <a:solidFill>
                <a:schemeClr val="dk1">
                  <a:lumMod val="85000"/>
                  <a:lumOff val="15000"/>
                </a:schemeClr>
              </a:solidFill>
              <a:latin typeface="隶书" charset="0"/>
              <a:ea typeface="隶书" pitchFamily="49" charset="-122"/>
              <a:cs typeface="隶书" charset="0"/>
            </a:endParaRPr>
          </a:p>
        </p:txBody>
      </p:sp>
      <p:sp>
        <p:nvSpPr>
          <p:cNvPr id="66582" name="椭圆 66581"/>
          <p:cNvSpPr/>
          <p:nvPr>
            <p:custDataLst>
              <p:tags r:id="rId26"/>
            </p:custDataLst>
          </p:nvPr>
        </p:nvSpPr>
        <p:spPr>
          <a:xfrm>
            <a:off x="827088" y="1398935"/>
            <a:ext cx="720725" cy="1510605"/>
          </a:xfrm>
          <a:prstGeom prst="ellipse">
            <a:avLst/>
          </a:prstGeom>
          <a:solidFill>
            <a:srgbClr val="FF66CC"/>
          </a:solidFill>
          <a:ln w="9525" cap="flat" cmpd="sng">
            <a:solidFill>
              <a:srgbClr val="FF66CC"/>
            </a:solidFill>
            <a:prstDash val="solid"/>
            <a:round/>
            <a:headEnd type="none" w="med" len="med"/>
            <a:tailEnd type="none" w="med" len="med"/>
          </a:ln>
        </p:spPr>
        <p:txBody>
          <a:bodyPr anchor="ctr">
            <a:spAutoFit/>
          </a:bodyPr>
          <a:lstStyle/>
          <a:p>
            <a:pPr algn="ctr">
              <a:buFontTx/>
            </a:pPr>
            <a:r>
              <a:rPr lang="zh-CN" altLang="en-US" sz="3200" b="1">
                <a:solidFill>
                  <a:schemeClr val="lt1"/>
                </a:solidFill>
                <a:latin typeface="隶书" charset="0"/>
                <a:ea typeface="隶书" charset="0"/>
              </a:rPr>
              <a:t>览物</a:t>
            </a:r>
            <a:endParaRPr lang="zh-CN" altLang="en-US" sz="3200" b="1">
              <a:solidFill>
                <a:schemeClr val="lt1"/>
              </a:solidFill>
              <a:latin typeface="隶书" charset="0"/>
              <a:ea typeface="隶书" charset="0"/>
            </a:endParaRPr>
          </a:p>
        </p:txBody>
      </p:sp>
      <p:sp>
        <p:nvSpPr>
          <p:cNvPr id="66583" name="椭圆 66582"/>
          <p:cNvSpPr/>
          <p:nvPr>
            <p:custDataLst>
              <p:tags r:id="rId27"/>
            </p:custDataLst>
          </p:nvPr>
        </p:nvSpPr>
        <p:spPr>
          <a:xfrm>
            <a:off x="827088" y="4376893"/>
            <a:ext cx="720725" cy="1507815"/>
          </a:xfrm>
          <a:prstGeom prst="ellipse">
            <a:avLst/>
          </a:prstGeom>
          <a:solidFill>
            <a:srgbClr val="FF66CC"/>
          </a:solidFill>
          <a:ln w="9525">
            <a:noFill/>
          </a:ln>
        </p:spPr>
        <p:txBody>
          <a:bodyPr anchor="ctr">
            <a:spAutoFit/>
          </a:bodyPr>
          <a:lstStyle/>
          <a:p>
            <a:pPr algn="ctr">
              <a:buFontTx/>
            </a:pPr>
            <a:r>
              <a:rPr lang="zh-CN" altLang="en-US" sz="3200" b="1">
                <a:solidFill>
                  <a:schemeClr val="lt1"/>
                </a:solidFill>
                <a:latin typeface="隶书" charset="0"/>
                <a:ea typeface="隶书" charset="0"/>
              </a:rPr>
              <a:t>之情</a:t>
            </a:r>
            <a:endParaRPr lang="zh-CN" altLang="en-US" sz="3200" b="1">
              <a:solidFill>
                <a:schemeClr val="lt1"/>
              </a:solidFill>
              <a:latin typeface="隶书" charset="0"/>
              <a:ea typeface="隶书" charset="0"/>
            </a:endParaRPr>
          </a:p>
        </p:txBody>
      </p:sp>
      <p:sp>
        <p:nvSpPr>
          <p:cNvPr id="66584" name="燕尾形箭头 66583"/>
          <p:cNvSpPr/>
          <p:nvPr>
            <p:custDataLst>
              <p:tags r:id="rId28"/>
            </p:custDataLst>
          </p:nvPr>
        </p:nvSpPr>
        <p:spPr>
          <a:xfrm>
            <a:off x="1476375" y="1916113"/>
            <a:ext cx="504825" cy="485775"/>
          </a:xfrm>
          <a:prstGeom prst="notchedRightArrow">
            <a:avLst>
              <a:gd name="adj1" fmla="val 50000"/>
              <a:gd name="adj2" fmla="val 25975"/>
            </a:avLst>
          </a:prstGeom>
          <a:noFill/>
          <a:ln w="9525" cap="flat" cmpd="sng">
            <a:solidFill>
              <a:schemeClr val="dk1"/>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6585" name="燕尾形箭头 66584"/>
          <p:cNvSpPr/>
          <p:nvPr>
            <p:custDataLst>
              <p:tags r:id="rId29"/>
            </p:custDataLst>
          </p:nvPr>
        </p:nvSpPr>
        <p:spPr>
          <a:xfrm>
            <a:off x="1547813" y="4941888"/>
            <a:ext cx="504825" cy="485775"/>
          </a:xfrm>
          <a:prstGeom prst="notchedRightArrow">
            <a:avLst>
              <a:gd name="adj1" fmla="val 50000"/>
              <a:gd name="adj2" fmla="val 25975"/>
            </a:avLst>
          </a:prstGeom>
          <a:noFill/>
          <a:ln w="9525" cap="flat" cmpd="sng">
            <a:solidFill>
              <a:schemeClr val="dk1"/>
            </a:solidFill>
            <a:prstDash val="solid"/>
            <a:miter/>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2010" name="椭圆 66585"/>
          <p:cNvSpPr/>
          <p:nvPr>
            <p:custDataLst>
              <p:tags r:id="rId30"/>
            </p:custDataLst>
          </p:nvPr>
        </p:nvSpPr>
        <p:spPr>
          <a:xfrm>
            <a:off x="2124075" y="908050"/>
            <a:ext cx="914400" cy="914400"/>
          </a:xfrm>
          <a:prstGeom prst="ellipse">
            <a:avLst/>
          </a:prstGeom>
          <a:no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6587" name="右大括号 66586"/>
          <p:cNvSpPr/>
          <p:nvPr>
            <p:custDataLst>
              <p:tags r:id="rId31"/>
            </p:custDataLst>
          </p:nvPr>
        </p:nvSpPr>
        <p:spPr>
          <a:xfrm>
            <a:off x="7885113" y="1268413"/>
            <a:ext cx="358775" cy="4465637"/>
          </a:xfrm>
          <a:prstGeom prst="rightBrace">
            <a:avLst>
              <a:gd name="adj1" fmla="val 103666"/>
              <a:gd name="adj2" fmla="val 50000"/>
            </a:avLst>
          </a:prstGeom>
          <a:noFill/>
          <a:ln w="9525" cap="flat" cmpd="sng">
            <a:solidFill>
              <a:schemeClr val="dk1"/>
            </a:solidFill>
            <a:prstDash val="solid"/>
            <a:round/>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66588" name="文本框 66587"/>
          <p:cNvSpPr txBox="1"/>
          <p:nvPr>
            <p:custDataLst>
              <p:tags r:id="rId32"/>
            </p:custDataLst>
          </p:nvPr>
        </p:nvSpPr>
        <p:spPr>
          <a:xfrm>
            <a:off x="8345805" y="0"/>
            <a:ext cx="798195" cy="6858000"/>
          </a:xfrm>
          <a:prstGeom prst="rect">
            <a:avLst/>
          </a:prstGeom>
          <a:solidFill>
            <a:srgbClr val="FDB9A1"/>
          </a:solidFill>
          <a:ln w="9525" cap="flat" cmpd="sng">
            <a:solidFill>
              <a:schemeClr val="dk1"/>
            </a:solidFill>
            <a:prstDash val="solid"/>
            <a:miter/>
            <a:headEnd type="none" w="med" len="med"/>
            <a:tailEnd type="none" w="med" len="med"/>
          </a:ln>
        </p:spPr>
        <p:txBody>
          <a:bodyPr vert="eaVert" anchor="t">
            <a:spAutoFit/>
          </a:bodyPr>
          <a:lstStyle/>
          <a:p>
            <a:pPr>
              <a:buFontTx/>
            </a:pPr>
            <a:r>
              <a:rPr lang="zh-CN" altLang="en-US" sz="4000" b="1">
                <a:solidFill>
                  <a:schemeClr val="dk1">
                    <a:lumMod val="85000"/>
                    <a:lumOff val="15000"/>
                  </a:schemeClr>
                </a:solidFill>
                <a:latin typeface="隶书" charset="0"/>
                <a:ea typeface="隶书" pitchFamily="49" charset="-122"/>
                <a:cs typeface="隶书" charset="0"/>
              </a:rPr>
              <a:t> 因景阴睛和职升降而或喜或悲</a:t>
            </a:r>
            <a:endParaRPr lang="zh-CN" altLang="en-US" sz="4000" b="1">
              <a:solidFill>
                <a:schemeClr val="dk1">
                  <a:lumMod val="85000"/>
                  <a:lumOff val="15000"/>
                </a:schemeClr>
              </a:solidFill>
              <a:latin typeface="隶书" charset="0"/>
              <a:ea typeface="隶书" pitchFamily="49" charset="-122"/>
              <a:cs typeface="隶书" charset="0"/>
            </a:endParaRPr>
          </a:p>
        </p:txBody>
      </p:sp>
      <p:sp>
        <p:nvSpPr>
          <p:cNvPr id="66589" name="矩形 66588"/>
          <p:cNvSpPr/>
          <p:nvPr>
            <p:custDataLst>
              <p:tags r:id="rId33"/>
            </p:custDataLst>
          </p:nvPr>
        </p:nvSpPr>
        <p:spPr>
          <a:xfrm>
            <a:off x="2124075" y="4145439"/>
            <a:ext cx="2879725" cy="2245360"/>
          </a:xfrm>
          <a:prstGeom prst="rect">
            <a:avLst/>
          </a:prstGeom>
          <a:solidFill>
            <a:schemeClr val="accent1"/>
          </a:solidFill>
          <a:ln w="9525" cap="flat" cmpd="sng">
            <a:solidFill>
              <a:schemeClr val="dk1"/>
            </a:solidFill>
            <a:prstDash val="solid"/>
            <a:miter/>
            <a:headEnd type="none" w="med" len="med"/>
            <a:tailEnd type="none" w="med" len="med"/>
          </a:ln>
        </p:spPr>
        <p:txBody>
          <a:bodyPr anchor="ctr">
            <a:spAutoFit/>
          </a:bodyPr>
          <a:lstStyle/>
          <a:p>
            <a:pPr algn="ctr">
              <a:buFontTx/>
            </a:pPr>
            <a:r>
              <a:rPr lang="en-US" altLang="zh-CN" sz="2800" b="1">
                <a:solidFill>
                  <a:srgbClr val="FFFFFF"/>
                </a:solidFill>
                <a:latin typeface="隶书" charset="0"/>
                <a:ea typeface="华文中宋" pitchFamily="2" charset="-122"/>
                <a:cs typeface="隶书" charset="0"/>
              </a:rPr>
              <a:t>1</a:t>
            </a:r>
            <a:r>
              <a:rPr lang="zh-CN" altLang="en-US" sz="2800" b="1">
                <a:solidFill>
                  <a:srgbClr val="FFFFFF"/>
                </a:solidFill>
                <a:latin typeface="隶书" charset="0"/>
                <a:ea typeface="华文中宋" pitchFamily="2" charset="-122"/>
                <a:cs typeface="隶书" charset="0"/>
              </a:rPr>
              <a:t>、 登斯楼也</a:t>
            </a:r>
            <a:r>
              <a:rPr lang="en-US" altLang="zh-CN" sz="2800" b="1">
                <a:solidFill>
                  <a:srgbClr val="FFFFFF"/>
                </a:solidFill>
                <a:latin typeface="隶书" charset="0"/>
                <a:ea typeface="华文中宋" pitchFamily="2" charset="-122"/>
                <a:cs typeface="隶书" charset="0"/>
              </a:rPr>
              <a:t>,</a:t>
            </a:r>
            <a:r>
              <a:rPr lang="zh-CN" altLang="en-US" sz="2800" b="1">
                <a:solidFill>
                  <a:srgbClr val="FFFFFF"/>
                </a:solidFill>
                <a:latin typeface="隶书" charset="0"/>
                <a:ea typeface="华文中宋" pitchFamily="2" charset="-122"/>
                <a:cs typeface="隶书" charset="0"/>
              </a:rPr>
              <a:t>则</a:t>
            </a:r>
            <a:endParaRPr lang="zh-CN" altLang="en-US" sz="2800" b="1">
              <a:solidFill>
                <a:srgbClr val="FFFFFF"/>
              </a:solidFill>
              <a:latin typeface="隶书" charset="0"/>
              <a:ea typeface="华文中宋" pitchFamily="2" charset="-122"/>
              <a:cs typeface="隶书" charset="0"/>
            </a:endParaRPr>
          </a:p>
          <a:p>
            <a:pPr algn="ctr">
              <a:buFontTx/>
            </a:pPr>
            <a:r>
              <a:rPr lang="zh-CN" altLang="en-US" sz="2800" b="1">
                <a:solidFill>
                  <a:srgbClr val="FFFFFF"/>
                </a:solidFill>
                <a:latin typeface="隶书" charset="0"/>
                <a:ea typeface="华文中宋" pitchFamily="2" charset="-122"/>
                <a:cs typeface="隶书" charset="0"/>
              </a:rPr>
              <a:t>有去国怀乡</a:t>
            </a:r>
            <a:r>
              <a:rPr lang="en-US" altLang="zh-CN" sz="2800" b="1">
                <a:solidFill>
                  <a:srgbClr val="FFFFFF"/>
                </a:solidFill>
                <a:latin typeface="隶书" charset="0"/>
                <a:ea typeface="华文中宋" pitchFamily="2" charset="-122"/>
                <a:cs typeface="隶书" charset="0"/>
              </a:rPr>
              <a:t>,</a:t>
            </a:r>
            <a:r>
              <a:rPr lang="zh-CN" altLang="en-US" sz="2800" b="1">
                <a:solidFill>
                  <a:srgbClr val="FFFFFF"/>
                </a:solidFill>
                <a:latin typeface="隶书" charset="0"/>
                <a:ea typeface="华文中宋" pitchFamily="2" charset="-122"/>
                <a:cs typeface="隶书" charset="0"/>
              </a:rPr>
              <a:t>忧谗畏讥</a:t>
            </a:r>
            <a:r>
              <a:rPr lang="en-US" altLang="zh-CN" sz="2800" b="1">
                <a:solidFill>
                  <a:srgbClr val="FFFFFF"/>
                </a:solidFill>
                <a:latin typeface="隶书" charset="0"/>
                <a:ea typeface="华文中宋" pitchFamily="2" charset="-122"/>
                <a:cs typeface="隶书" charset="0"/>
              </a:rPr>
              <a:t>,</a:t>
            </a:r>
            <a:r>
              <a:rPr lang="zh-CN" altLang="en-US" sz="2800" b="1">
                <a:solidFill>
                  <a:srgbClr val="FFFFFF"/>
                </a:solidFill>
                <a:latin typeface="隶书" charset="0"/>
                <a:ea typeface="华文中宋" pitchFamily="2" charset="-122"/>
                <a:cs typeface="隶书" charset="0"/>
              </a:rPr>
              <a:t>满目萧然</a:t>
            </a:r>
            <a:r>
              <a:rPr lang="en-US" altLang="zh-CN" sz="2800" b="1">
                <a:solidFill>
                  <a:srgbClr val="FFFFFF"/>
                </a:solidFill>
                <a:latin typeface="隶书" charset="0"/>
                <a:ea typeface="华文中宋" pitchFamily="2" charset="-122"/>
                <a:cs typeface="隶书" charset="0"/>
              </a:rPr>
              <a:t>,</a:t>
            </a:r>
            <a:endParaRPr lang="en-US" altLang="zh-CN" sz="2800" b="1">
              <a:solidFill>
                <a:srgbClr val="FFFFFF"/>
              </a:solidFill>
              <a:latin typeface="隶书" charset="0"/>
              <a:ea typeface="华文中宋" pitchFamily="2" charset="-122"/>
              <a:cs typeface="隶书" charset="0"/>
            </a:endParaRPr>
          </a:p>
          <a:p>
            <a:pPr algn="ctr">
              <a:buFontTx/>
            </a:pPr>
            <a:r>
              <a:rPr lang="zh-CN" altLang="en-US" sz="2800" b="1">
                <a:solidFill>
                  <a:srgbClr val="FFFFFF"/>
                </a:solidFill>
                <a:latin typeface="隶书" charset="0"/>
                <a:ea typeface="华文中宋" pitchFamily="2" charset="-122"/>
                <a:cs typeface="隶书" charset="0"/>
              </a:rPr>
              <a:t>感极而悲者矣</a:t>
            </a:r>
            <a:r>
              <a:rPr lang="en-US" altLang="zh-CN" sz="2800" b="1">
                <a:solidFill>
                  <a:srgbClr val="FFFFFF"/>
                </a:solidFill>
                <a:latin typeface="隶书" charset="0"/>
                <a:ea typeface="华文中宋" pitchFamily="2" charset="-122"/>
                <a:cs typeface="隶书" charset="0"/>
              </a:rPr>
              <a:t>.</a:t>
            </a:r>
            <a:endParaRPr lang="en-US" altLang="zh-CN" sz="2800" b="1">
              <a:solidFill>
                <a:srgbClr val="FFFFFF"/>
              </a:solidFill>
              <a:latin typeface="隶书" charset="0"/>
              <a:ea typeface="华文中宋" pitchFamily="2" charset="-122"/>
              <a:cs typeface="隶书" charset="0"/>
            </a:endParaRPr>
          </a:p>
          <a:p>
            <a:pPr algn="ctr">
              <a:buFontTx/>
            </a:pPr>
            <a:endParaRPr lang="en-US" altLang="zh-CN" sz="2800" b="1">
              <a:solidFill>
                <a:srgbClr val="FFFFFF"/>
              </a:solidFill>
              <a:latin typeface="隶书" charset="0"/>
              <a:ea typeface="华文中宋" pitchFamily="2" charset="-122"/>
              <a:cs typeface="隶书" charset="0"/>
            </a:endParaRPr>
          </a:p>
        </p:txBody>
      </p:sp>
      <p:sp>
        <p:nvSpPr>
          <p:cNvPr id="66590" name="矩形 66589"/>
          <p:cNvSpPr/>
          <p:nvPr>
            <p:custDataLst>
              <p:tags r:id="rId34"/>
            </p:custDataLst>
          </p:nvPr>
        </p:nvSpPr>
        <p:spPr>
          <a:xfrm>
            <a:off x="2987675" y="4652963"/>
            <a:ext cx="1079500" cy="792162"/>
          </a:xfrm>
          <a:prstGeom prst="rect">
            <a:avLst/>
          </a:prstGeom>
          <a:solidFill>
            <a:schemeClr val="accent1"/>
          </a:solidFill>
          <a:ln w="9525" cap="flat" cmpd="sng">
            <a:solidFill>
              <a:schemeClr val="dk1"/>
            </a:solidFill>
            <a:prstDash val="solid"/>
            <a:miter/>
            <a:headEnd type="none" w="med" len="med"/>
            <a:tailEnd type="none" w="med" len="med"/>
          </a:ln>
        </p:spPr>
        <p:txBody>
          <a:bodyPr wrap="none" anchor="ctr"/>
          <a:lstStyle/>
          <a:p>
            <a:pPr algn="ctr">
              <a:buFontTx/>
            </a:pPr>
            <a:r>
              <a:rPr lang="zh-CN" altLang="en-US" sz="4800" b="1">
                <a:solidFill>
                  <a:schemeClr val="lt1"/>
                </a:solidFill>
                <a:latin typeface="隶书" charset="0"/>
                <a:ea typeface="隶书" charset="0"/>
              </a:rPr>
              <a:t>悲</a:t>
            </a:r>
            <a:endParaRPr lang="zh-CN" altLang="en-US" sz="4800" b="1">
              <a:solidFill>
                <a:schemeClr val="lt1"/>
              </a:solidFill>
              <a:latin typeface="隶书" charset="0"/>
              <a:ea typeface="隶书" charset="0"/>
            </a:endParaRPr>
          </a:p>
        </p:txBody>
      </p:sp>
    </p:spTree>
    <p:custDataLst>
      <p:tags r:id="rId3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81"/>
                                        </p:tgtEl>
                                        <p:attrNameLst>
                                          <p:attrName>style.visibility</p:attrName>
                                        </p:attrNameLst>
                                      </p:cBhvr>
                                      <p:to>
                                        <p:strVal val="visible"/>
                                      </p:to>
                                    </p:set>
                                    <p:animEffect transition="in" filter="blinds(horizontal)">
                                      <p:cBhvr>
                                        <p:cTn id="7" dur="500"/>
                                        <p:tgtEl>
                                          <p:spTgt spid="66581"/>
                                        </p:tgtEl>
                                      </p:cBhvr>
                                    </p:animEffect>
                                  </p:childTnLst>
                                  <p:subTnLst>
                                    <p:audio>
                                      <p:cMediaNode>
                                        <p:cTn display="0" masterRel="sameClick">
                                          <p:stCondLst>
                                            <p:cond evt="begin" delay="0">
                                              <p:tn val="5"/>
                                            </p:cond>
                                          </p:stCondLst>
                                          <p:endCondLst>
                                            <p:cond evt="onStopAudio" delay="0">
                                              <p:tgtEl>
                                                <p:sldTgt/>
                                              </p:tgtEl>
                                            </p:cond>
                                          </p:endCondLst>
                                        </p:cTn>
                                        <p:tgtEl>
                                          <p:sndTgt r:embed="rId36" name="chimes.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66582"/>
                                        </p:tgtEl>
                                        <p:attrNameLst>
                                          <p:attrName>style.visibility</p:attrName>
                                        </p:attrNameLst>
                                      </p:cBhvr>
                                      <p:to>
                                        <p:strVal val="visible"/>
                                      </p:to>
                                    </p:set>
                                    <p:anim calcmode="lin" valueType="num">
                                      <p:cBhvr additive="base">
                                        <p:cTn id="12" dur="500" fill="hold"/>
                                        <p:tgtEl>
                                          <p:spTgt spid="66582"/>
                                        </p:tgtEl>
                                        <p:attrNameLst>
                                          <p:attrName>ppt_x</p:attrName>
                                        </p:attrNameLst>
                                      </p:cBhvr>
                                      <p:tavLst>
                                        <p:tav tm="0">
                                          <p:val>
                                            <p:strVal val="#ppt_x"/>
                                          </p:val>
                                        </p:tav>
                                        <p:tav tm="100000">
                                          <p:val>
                                            <p:strVal val="#ppt_x"/>
                                          </p:val>
                                        </p:tav>
                                      </p:tavLst>
                                    </p:anim>
                                    <p:anim calcmode="lin" valueType="num">
                                      <p:cBhvr additive="base">
                                        <p:cTn id="13" dur="500" fill="hold"/>
                                        <p:tgtEl>
                                          <p:spTgt spid="6658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6" name="chimes.wav"/>
                                        </p:tgtEl>
                                      </p:cMediaNode>
                                    </p:audio>
                                  </p:sub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6583"/>
                                        </p:tgtEl>
                                        <p:attrNameLst>
                                          <p:attrName>style.visibility</p:attrName>
                                        </p:attrNameLst>
                                      </p:cBhvr>
                                      <p:to>
                                        <p:strVal val="visible"/>
                                      </p:to>
                                    </p:set>
                                    <p:anim calcmode="lin" valueType="num">
                                      <p:cBhvr additive="base">
                                        <p:cTn id="18" dur="500" fill="hold"/>
                                        <p:tgtEl>
                                          <p:spTgt spid="66583"/>
                                        </p:tgtEl>
                                        <p:attrNameLst>
                                          <p:attrName>ppt_x</p:attrName>
                                        </p:attrNameLst>
                                      </p:cBhvr>
                                      <p:tavLst>
                                        <p:tav tm="0">
                                          <p:val>
                                            <p:strVal val="#ppt_x"/>
                                          </p:val>
                                        </p:tav>
                                        <p:tav tm="100000">
                                          <p:val>
                                            <p:strVal val="#ppt_x"/>
                                          </p:val>
                                        </p:tav>
                                      </p:tavLst>
                                    </p:anim>
                                    <p:anim calcmode="lin" valueType="num">
                                      <p:cBhvr additive="base">
                                        <p:cTn id="19" dur="500" fill="hold"/>
                                        <p:tgtEl>
                                          <p:spTgt spid="6658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36" name="chimes.wav"/>
                                        </p:tgtEl>
                                      </p:cMediaNode>
                                    </p:audio>
                                  </p:sub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nodeType="clickEffect">
                                  <p:stCondLst>
                                    <p:cond delay="0"/>
                                  </p:stCondLst>
                                  <p:childTnLst>
                                    <p:set>
                                      <p:cBhvr>
                                        <p:cTn id="23" dur="1" fill="hold">
                                          <p:stCondLst>
                                            <p:cond delay="0"/>
                                          </p:stCondLst>
                                        </p:cTn>
                                        <p:tgtEl>
                                          <p:spTgt spid="66584"/>
                                        </p:tgtEl>
                                        <p:attrNameLst>
                                          <p:attrName>style.visibility</p:attrName>
                                        </p:attrNameLst>
                                      </p:cBhvr>
                                      <p:to>
                                        <p:strVal val="visible"/>
                                      </p:to>
                                    </p:set>
                                    <p:anim calcmode="lin" valueType="num">
                                      <p:cBhvr additive="base">
                                        <p:cTn id="24" dur="500" fill="hold"/>
                                        <p:tgtEl>
                                          <p:spTgt spid="66584"/>
                                        </p:tgtEl>
                                        <p:attrNameLst>
                                          <p:attrName>ppt_x</p:attrName>
                                        </p:attrNameLst>
                                      </p:cBhvr>
                                      <p:tavLst>
                                        <p:tav tm="0">
                                          <p:val>
                                            <p:strVal val="0-#ppt_w/2"/>
                                          </p:val>
                                        </p:tav>
                                        <p:tav tm="100000">
                                          <p:val>
                                            <p:strVal val="#ppt_x"/>
                                          </p:val>
                                        </p:tav>
                                      </p:tavLst>
                                    </p:anim>
                                    <p:anim calcmode="lin" valueType="num">
                                      <p:cBhvr additive="base">
                                        <p:cTn id="25" dur="500" fill="hold"/>
                                        <p:tgtEl>
                                          <p:spTgt spid="6658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37" name="wind.wav"/>
                                        </p:tgtEl>
                                      </p:cMediaNode>
                                    </p:audio>
                                  </p:sub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66562"/>
                                        </p:tgtEl>
                                        <p:attrNameLst>
                                          <p:attrName>style.visibility</p:attrName>
                                        </p:attrNameLst>
                                      </p:cBhvr>
                                      <p:to>
                                        <p:strVal val="visible"/>
                                      </p:to>
                                    </p:set>
                                  </p:childTnLst>
                                  <p:subTnLst>
                                    <p:audio>
                                      <p:cMediaNode>
                                        <p:cTn display="0" masterRel="sameClick">
                                          <p:stCondLst>
                                            <p:cond evt="begin" delay="0">
                                              <p:tn val="28"/>
                                            </p:cond>
                                          </p:stCondLst>
                                          <p:endCondLst>
                                            <p:cond evt="onStopAudio" delay="0">
                                              <p:tgtEl>
                                                <p:sldTgt/>
                                              </p:tgtEl>
                                            </p:cond>
                                          </p:endCondLst>
                                        </p:cTn>
                                        <p:tgtEl>
                                          <p:sndTgt r:embed="rId38" name="suction.wav"/>
                                        </p:tgtEl>
                                      </p:cMediaNode>
                                    </p:audio>
                                  </p:subTnLst>
                                </p:cTn>
                              </p:par>
                            </p:childTnLst>
                          </p:cTn>
                        </p:par>
                      </p:childTnLst>
                    </p:cTn>
                  </p:par>
                  <p:par>
                    <p:cTn id="30" fill="hold" nodeType="clickPar">
                      <p:stCondLst>
                        <p:cond delay="indefinite"/>
                      </p:stCondLst>
                      <p:childTnLst>
                        <p:par>
                          <p:cTn id="31" fill="hold" nodeType="afterGroup">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66576"/>
                                        </p:tgtEl>
                                        <p:attrNameLst>
                                          <p:attrName>style.visibility</p:attrName>
                                        </p:attrNameLst>
                                      </p:cBhvr>
                                      <p:to>
                                        <p:strVal val="visible"/>
                                      </p:to>
                                    </p:set>
                                  </p:childTnLst>
                                  <p:subTnLst>
                                    <p:audio>
                                      <p:cMediaNode>
                                        <p:cTn display="0" masterRel="sameClick">
                                          <p:stCondLst>
                                            <p:cond evt="begin" delay="0">
                                              <p:tn val="32"/>
                                            </p:cond>
                                          </p:stCondLst>
                                          <p:endCondLst>
                                            <p:cond evt="onStopAudio" delay="0">
                                              <p:tgtEl>
                                                <p:sldTgt/>
                                              </p:tgtEl>
                                            </p:cond>
                                          </p:endCondLst>
                                        </p:cTn>
                                        <p:tgtEl>
                                          <p:sndTgt r:embed="rId38" name="suction.wav"/>
                                        </p:tgtEl>
                                      </p:cMediaNode>
                                    </p:audio>
                                  </p:sub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1" fill="hold" grpId="0" nodeType="clickEffect">
                                  <p:stCondLst>
                                    <p:cond delay="0"/>
                                  </p:stCondLst>
                                  <p:childTnLst>
                                    <p:set>
                                      <p:cBhvr>
                                        <p:cTn id="37" dur="1" fill="hold">
                                          <p:stCondLst>
                                            <p:cond delay="0"/>
                                          </p:stCondLst>
                                        </p:cTn>
                                        <p:tgtEl>
                                          <p:spTgt spid="66563"/>
                                        </p:tgtEl>
                                        <p:attrNameLst>
                                          <p:attrName>style.visibility</p:attrName>
                                        </p:attrNameLst>
                                      </p:cBhvr>
                                      <p:to>
                                        <p:strVal val="visible"/>
                                      </p:to>
                                    </p:set>
                                    <p:anim calcmode="lin" valueType="num">
                                      <p:cBhvr additive="base">
                                        <p:cTn id="38" dur="500" fill="hold"/>
                                        <p:tgtEl>
                                          <p:spTgt spid="66563"/>
                                        </p:tgtEl>
                                        <p:attrNameLst>
                                          <p:attrName>ppt_x</p:attrName>
                                        </p:attrNameLst>
                                      </p:cBhvr>
                                      <p:tavLst>
                                        <p:tav tm="0">
                                          <p:val>
                                            <p:strVal val="#ppt_x"/>
                                          </p:val>
                                        </p:tav>
                                        <p:tav tm="100000">
                                          <p:val>
                                            <p:strVal val="#ppt_x"/>
                                          </p:val>
                                        </p:tav>
                                      </p:tavLst>
                                    </p:anim>
                                    <p:anim calcmode="lin" valueType="num">
                                      <p:cBhvr additive="base">
                                        <p:cTn id="39" dur="500" fill="hold"/>
                                        <p:tgtEl>
                                          <p:spTgt spid="6656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9" name="hammer.wav"/>
                                        </p:tgtEl>
                                      </p:cMediaNode>
                                    </p:audio>
                                  </p:sub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1" fill="hold" grpId="0" nodeType="clickEffect">
                                  <p:stCondLst>
                                    <p:cond delay="0"/>
                                  </p:stCondLst>
                                  <p:childTnLst>
                                    <p:set>
                                      <p:cBhvr>
                                        <p:cTn id="43" dur="1" fill="hold">
                                          <p:stCondLst>
                                            <p:cond delay="0"/>
                                          </p:stCondLst>
                                        </p:cTn>
                                        <p:tgtEl>
                                          <p:spTgt spid="66577"/>
                                        </p:tgtEl>
                                        <p:attrNameLst>
                                          <p:attrName>style.visibility</p:attrName>
                                        </p:attrNameLst>
                                      </p:cBhvr>
                                      <p:to>
                                        <p:strVal val="visible"/>
                                      </p:to>
                                    </p:set>
                                    <p:anim calcmode="lin" valueType="num">
                                      <p:cBhvr additive="base">
                                        <p:cTn id="44" dur="500" fill="hold"/>
                                        <p:tgtEl>
                                          <p:spTgt spid="66577"/>
                                        </p:tgtEl>
                                        <p:attrNameLst>
                                          <p:attrName>ppt_x</p:attrName>
                                        </p:attrNameLst>
                                      </p:cBhvr>
                                      <p:tavLst>
                                        <p:tav tm="0">
                                          <p:val>
                                            <p:strVal val="#ppt_x"/>
                                          </p:val>
                                        </p:tav>
                                        <p:tav tm="100000">
                                          <p:val>
                                            <p:strVal val="#ppt_x"/>
                                          </p:val>
                                        </p:tav>
                                      </p:tavLst>
                                    </p:anim>
                                    <p:anim calcmode="lin" valueType="num">
                                      <p:cBhvr additive="base">
                                        <p:cTn id="45" dur="500" fill="hold"/>
                                        <p:tgtEl>
                                          <p:spTgt spid="6657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39" name="hammer.wav"/>
                                        </p:tgtEl>
                                      </p:cMediaNode>
                                    </p:audio>
                                  </p:sub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8" fill="hold" nodeType="clickEffect">
                                  <p:stCondLst>
                                    <p:cond delay="0"/>
                                  </p:stCondLst>
                                  <p:childTnLst>
                                    <p:set>
                                      <p:cBhvr>
                                        <p:cTn id="49" dur="1" fill="hold">
                                          <p:stCondLst>
                                            <p:cond delay="0"/>
                                          </p:stCondLst>
                                        </p:cTn>
                                        <p:tgtEl>
                                          <p:spTgt spid="66585"/>
                                        </p:tgtEl>
                                        <p:attrNameLst>
                                          <p:attrName>style.visibility</p:attrName>
                                        </p:attrNameLst>
                                      </p:cBhvr>
                                      <p:to>
                                        <p:strVal val="visible"/>
                                      </p:to>
                                    </p:set>
                                    <p:anim calcmode="lin" valueType="num">
                                      <p:cBhvr additive="base">
                                        <p:cTn id="50" dur="500" fill="hold"/>
                                        <p:tgtEl>
                                          <p:spTgt spid="66585"/>
                                        </p:tgtEl>
                                        <p:attrNameLst>
                                          <p:attrName>ppt_x</p:attrName>
                                        </p:attrNameLst>
                                      </p:cBhvr>
                                      <p:tavLst>
                                        <p:tav tm="0">
                                          <p:val>
                                            <p:strVal val="0-#ppt_w/2"/>
                                          </p:val>
                                        </p:tav>
                                        <p:tav tm="100000">
                                          <p:val>
                                            <p:strVal val="#ppt_x"/>
                                          </p:val>
                                        </p:tav>
                                      </p:tavLst>
                                    </p:anim>
                                    <p:anim calcmode="lin" valueType="num">
                                      <p:cBhvr additive="base">
                                        <p:cTn id="51" dur="500" fill="hold"/>
                                        <p:tgtEl>
                                          <p:spTgt spid="66585"/>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66589"/>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40" name="type.wav"/>
                                        </p:tgtEl>
                                      </p:cMediaNode>
                                    </p:audio>
                                  </p:sub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1" fill="hold" nodeType="clickEffect">
                                  <p:stCondLst>
                                    <p:cond delay="0"/>
                                  </p:stCondLst>
                                  <p:childTnLst>
                                    <p:set>
                                      <p:cBhvr>
                                        <p:cTn id="59" dur="1" fill="hold">
                                          <p:stCondLst>
                                            <p:cond delay="0"/>
                                          </p:stCondLst>
                                        </p:cTn>
                                        <p:tgtEl>
                                          <p:spTgt spid="66575"/>
                                        </p:tgtEl>
                                        <p:attrNameLst>
                                          <p:attrName>style.visibility</p:attrName>
                                        </p:attrNameLst>
                                      </p:cBhvr>
                                      <p:to>
                                        <p:strVal val="visible"/>
                                      </p:to>
                                    </p:set>
                                    <p:anim calcmode="lin" valueType="num">
                                      <p:cBhvr additive="base">
                                        <p:cTn id="60" dur="500" fill="hold"/>
                                        <p:tgtEl>
                                          <p:spTgt spid="66575"/>
                                        </p:tgtEl>
                                        <p:attrNameLst>
                                          <p:attrName>ppt_x</p:attrName>
                                        </p:attrNameLst>
                                      </p:cBhvr>
                                      <p:tavLst>
                                        <p:tav tm="0">
                                          <p:val>
                                            <p:strVal val="#ppt_x"/>
                                          </p:val>
                                        </p:tav>
                                        <p:tav tm="100000">
                                          <p:val>
                                            <p:strVal val="#ppt_x"/>
                                          </p:val>
                                        </p:tav>
                                      </p:tavLst>
                                    </p:anim>
                                    <p:anim calcmode="lin" valueType="num">
                                      <p:cBhvr additive="base">
                                        <p:cTn id="61" dur="500" fill="hold"/>
                                        <p:tgtEl>
                                          <p:spTgt spid="66575"/>
                                        </p:tgtEl>
                                        <p:attrNameLst>
                                          <p:attrName>ppt_y</p:attrName>
                                        </p:attrNameLst>
                                      </p:cBhvr>
                                      <p:tavLst>
                                        <p:tav tm="0">
                                          <p:val>
                                            <p:strVal val="0-#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1" presetClass="entr" presetSubtype="0" fill="hold" grpId="0" nodeType="clickEffect">
                                  <p:stCondLst>
                                    <p:cond delay="0"/>
                                  </p:stCondLst>
                                  <p:childTnLst>
                                    <p:set>
                                      <p:cBhvr>
                                        <p:cTn id="65" dur="1" fill="hold">
                                          <p:stCondLst>
                                            <p:cond delay="499"/>
                                          </p:stCondLst>
                                        </p:cTn>
                                        <p:tgtEl>
                                          <p:spTgt spid="66578"/>
                                        </p:tgtEl>
                                        <p:attrNameLst>
                                          <p:attrName>style.visibility</p:attrName>
                                        </p:attrNameLst>
                                      </p:cBhvr>
                                      <p:to>
                                        <p:strVal val="visible"/>
                                      </p:to>
                                    </p:set>
                                  </p:childTnLst>
                                  <p:subTnLst>
                                    <p:audio>
                                      <p:cMediaNode>
                                        <p:cTn display="0" masterRel="sameClick">
                                          <p:stCondLst>
                                            <p:cond evt="begin" delay="0">
                                              <p:tn val="64"/>
                                            </p:cond>
                                          </p:stCondLst>
                                          <p:endCondLst>
                                            <p:cond evt="onStopAudio" delay="0">
                                              <p:tgtEl>
                                                <p:sldTgt/>
                                              </p:tgtEl>
                                            </p:cond>
                                          </p:endCondLst>
                                        </p:cTn>
                                        <p:tgtEl>
                                          <p:sndTgt r:embed="rId40" name="type.wav"/>
                                        </p:tgtEl>
                                      </p:cMediaNode>
                                    </p:audio>
                                  </p:subTnLst>
                                </p:cTn>
                              </p:par>
                            </p:childTnLst>
                          </p:cTn>
                        </p:par>
                      </p:childTnLst>
                    </p:cTn>
                  </p:par>
                  <p:par>
                    <p:cTn id="66" fill="hold" nodeType="clickPar">
                      <p:stCondLst>
                        <p:cond delay="indefinite"/>
                      </p:stCondLst>
                      <p:childTnLst>
                        <p:par>
                          <p:cTn id="67" fill="hold" nodeType="afterGroup">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66590"/>
                                        </p:tgtEl>
                                        <p:attrNameLst>
                                          <p:attrName>style.visibility</p:attrName>
                                        </p:attrNameLst>
                                      </p:cBhvr>
                                      <p:to>
                                        <p:strVal val="visible"/>
                                      </p:to>
                                    </p:set>
                                    <p:anim calcmode="lin" valueType="num">
                                      <p:cBhvr additive="base">
                                        <p:cTn id="70" dur="500" fill="hold"/>
                                        <p:tgtEl>
                                          <p:spTgt spid="66590"/>
                                        </p:tgtEl>
                                        <p:attrNameLst>
                                          <p:attrName>ppt_x</p:attrName>
                                        </p:attrNameLst>
                                      </p:cBhvr>
                                      <p:tavLst>
                                        <p:tav tm="0">
                                          <p:val>
                                            <p:strVal val="#ppt_x"/>
                                          </p:val>
                                        </p:tav>
                                        <p:tav tm="100000">
                                          <p:val>
                                            <p:strVal val="#ppt_x"/>
                                          </p:val>
                                        </p:tav>
                                      </p:tavLst>
                                    </p:anim>
                                    <p:anim calcmode="lin" valueType="num">
                                      <p:cBhvr additive="base">
                                        <p:cTn id="71" dur="500" fill="hold"/>
                                        <p:tgtEl>
                                          <p:spTgt spid="6659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41" name="voltage.wav"/>
                                        </p:tgtEl>
                                      </p:cMediaNode>
                                    </p:audio>
                                  </p:sub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66580"/>
                                        </p:tgtEl>
                                        <p:attrNameLst>
                                          <p:attrName>style.visibility</p:attrName>
                                        </p:attrNameLst>
                                      </p:cBhvr>
                                      <p:to>
                                        <p:strVal val="visible"/>
                                      </p:to>
                                    </p:set>
                                    <p:anim calcmode="lin" valueType="num">
                                      <p:cBhvr additive="base">
                                        <p:cTn id="76" dur="500" fill="hold"/>
                                        <p:tgtEl>
                                          <p:spTgt spid="66580"/>
                                        </p:tgtEl>
                                        <p:attrNameLst>
                                          <p:attrName>ppt_x</p:attrName>
                                        </p:attrNameLst>
                                      </p:cBhvr>
                                      <p:tavLst>
                                        <p:tav tm="0">
                                          <p:val>
                                            <p:strVal val="#ppt_x"/>
                                          </p:val>
                                        </p:tav>
                                        <p:tav tm="100000">
                                          <p:val>
                                            <p:strVal val="#ppt_x"/>
                                          </p:val>
                                        </p:tav>
                                      </p:tavLst>
                                    </p:anim>
                                    <p:anim calcmode="lin" valueType="num">
                                      <p:cBhvr additive="base">
                                        <p:cTn id="77" dur="500" fill="hold"/>
                                        <p:tgtEl>
                                          <p:spTgt spid="6658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74"/>
                                            </p:cond>
                                          </p:stCondLst>
                                          <p:endCondLst>
                                            <p:cond evt="onStopAudio" delay="0">
                                              <p:tgtEl>
                                                <p:sldTgt/>
                                              </p:tgtEl>
                                            </p:cond>
                                          </p:endCondLst>
                                        </p:cTn>
                                        <p:tgtEl>
                                          <p:sndTgt r:embed="rId41" name="voltage.wav"/>
                                        </p:tgtEl>
                                      </p:cMediaNode>
                                    </p:audio>
                                  </p:sub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4" fill="hold" nodeType="clickEffect">
                                  <p:stCondLst>
                                    <p:cond delay="0"/>
                                  </p:stCondLst>
                                  <p:childTnLst>
                                    <p:set>
                                      <p:cBhvr>
                                        <p:cTn id="81" dur="1" fill="hold">
                                          <p:stCondLst>
                                            <p:cond delay="0"/>
                                          </p:stCondLst>
                                        </p:cTn>
                                        <p:tgtEl>
                                          <p:spTgt spid="66587"/>
                                        </p:tgtEl>
                                        <p:attrNameLst>
                                          <p:attrName>style.visibility</p:attrName>
                                        </p:attrNameLst>
                                      </p:cBhvr>
                                      <p:to>
                                        <p:strVal val="visible"/>
                                      </p:to>
                                    </p:set>
                                    <p:anim calcmode="lin" valueType="num">
                                      <p:cBhvr additive="base">
                                        <p:cTn id="82" dur="500" fill="hold"/>
                                        <p:tgtEl>
                                          <p:spTgt spid="66587"/>
                                        </p:tgtEl>
                                        <p:attrNameLst>
                                          <p:attrName>ppt_x</p:attrName>
                                        </p:attrNameLst>
                                      </p:cBhvr>
                                      <p:tavLst>
                                        <p:tav tm="0">
                                          <p:val>
                                            <p:strVal val="#ppt_x"/>
                                          </p:val>
                                        </p:tav>
                                        <p:tav tm="100000">
                                          <p:val>
                                            <p:strVal val="#ppt_x"/>
                                          </p:val>
                                        </p:tav>
                                      </p:tavLst>
                                    </p:anim>
                                    <p:anim calcmode="lin" valueType="num">
                                      <p:cBhvr additive="base">
                                        <p:cTn id="83" dur="500" fill="hold"/>
                                        <p:tgtEl>
                                          <p:spTgt spid="6658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0"/>
                                            </p:cond>
                                          </p:stCondLst>
                                          <p:endCondLst>
                                            <p:cond evt="onStopAudio" delay="0">
                                              <p:tgtEl>
                                                <p:sldTgt/>
                                              </p:tgtEl>
                                            </p:cond>
                                          </p:endCondLst>
                                        </p:cTn>
                                        <p:tgtEl>
                                          <p:sndTgt r:embed="rId36" name="chimes.wav"/>
                                        </p:tgtEl>
                                      </p:cMediaNode>
                                    </p:audio>
                                  </p:subTnLst>
                                </p:cTn>
                              </p:par>
                            </p:childTnLst>
                          </p:cTn>
                        </p:par>
                      </p:childTnLst>
                    </p:cTn>
                  </p:par>
                  <p:par>
                    <p:cTn id="84" fill="hold" nodeType="clickPar">
                      <p:stCondLst>
                        <p:cond delay="indefinite"/>
                      </p:stCondLst>
                      <p:childTnLst>
                        <p:par>
                          <p:cTn id="85" fill="hold" nodeType="afterGroup">
                            <p:stCondLst>
                              <p:cond delay="0"/>
                            </p:stCondLst>
                            <p:childTnLst>
                              <p:par>
                                <p:cTn id="86" presetID="1" presetClass="entr" presetSubtype="0" fill="hold" grpId="0" nodeType="clickEffect">
                                  <p:stCondLst>
                                    <p:cond delay="0"/>
                                  </p:stCondLst>
                                  <p:childTnLst>
                                    <p:set>
                                      <p:cBhvr>
                                        <p:cTn id="87" dur="1" fill="hold">
                                          <p:stCondLst>
                                            <p:cond delay="499"/>
                                          </p:stCondLst>
                                        </p:cTn>
                                        <p:tgtEl>
                                          <p:spTgt spid="66588"/>
                                        </p:tgtEl>
                                        <p:attrNameLst>
                                          <p:attrName>style.visibility</p:attrName>
                                        </p:attrNameLst>
                                      </p:cBhvr>
                                      <p:to>
                                        <p:strVal val="visible"/>
                                      </p:to>
                                    </p:set>
                                  </p:childTnLst>
                                  <p:subTnLst>
                                    <p:audio>
                                      <p:cMediaNode>
                                        <p:cTn display="0" masterRel="sameClick">
                                          <p:stCondLst>
                                            <p:cond evt="begin" delay="0">
                                              <p:tn val="86"/>
                                            </p:cond>
                                          </p:stCondLst>
                                          <p:endCondLst>
                                            <p:cond evt="onStopAudio" delay="0">
                                              <p:tgtEl>
                                                <p:sldTgt/>
                                              </p:tgtEl>
                                            </p:cond>
                                          </p:endCondLst>
                                        </p:cTn>
                                        <p:tgtEl>
                                          <p:sndTgt r:embed="rId37"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P spid="66563" grpId="0"/>
      <p:bldP spid="66576" grpId="0"/>
      <p:bldP spid="66577" grpId="0"/>
      <p:bldP spid="66578" grpId="0"/>
      <p:bldP spid="66580" grpId="0"/>
      <p:bldP spid="66581" grpId="0"/>
      <p:bldP spid="66582" grpId="0"/>
      <p:bldP spid="66583" grpId="0"/>
      <p:bldP spid="66588" grpId="0"/>
      <p:bldP spid="66589" grpId="0"/>
      <p:bldP spid="6659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6147" name="TextBox 4"/>
          <p:cNvSpPr txBox="1"/>
          <p:nvPr/>
        </p:nvSpPr>
        <p:spPr>
          <a:xfrm>
            <a:off x="1116013" y="4652963"/>
            <a:ext cx="4429125" cy="645160"/>
          </a:xfrm>
          <a:prstGeom prst="rect">
            <a:avLst/>
          </a:prstGeom>
          <a:noFill/>
          <a:ln w="9525">
            <a:noFill/>
          </a:ln>
        </p:spPr>
        <p:txBody>
          <a:bodyPr anchor="t">
            <a:spAutoFit/>
          </a:bodyPr>
          <a:lstStyle/>
          <a:p>
            <a:r>
              <a:rPr lang="zh-CN" altLang="en-US" sz="3600" b="1">
                <a:solidFill>
                  <a:schemeClr val="accent1">
                    <a:lumMod val="75000"/>
                  </a:schemeClr>
                </a:solidFill>
                <a:latin typeface="隶书" charset="0"/>
                <a:ea typeface="宋体" panose="02010600030101010101" pitchFamily="2" charset="-122"/>
                <a:cs typeface="隶书" charset="0"/>
              </a:rPr>
              <a:t>滕王阁</a:t>
            </a:r>
            <a:r>
              <a:rPr lang="en-US" altLang="zh-CN" sz="3600" b="1">
                <a:solidFill>
                  <a:schemeClr val="accent1">
                    <a:lumMod val="75000"/>
                  </a:schemeClr>
                </a:solidFill>
                <a:latin typeface="隶书" charset="0"/>
                <a:ea typeface="宋体" panose="02010600030101010101" pitchFamily="2" charset="-122"/>
                <a:cs typeface="隶书" charset="0"/>
              </a:rPr>
              <a:t>——</a:t>
            </a:r>
            <a:r>
              <a:rPr lang="zh-CN" altLang="en-US" sz="3600" b="1">
                <a:solidFill>
                  <a:schemeClr val="accent1">
                    <a:lumMod val="75000"/>
                  </a:schemeClr>
                </a:solidFill>
                <a:latin typeface="隶书" charset="0"/>
                <a:ea typeface="宋体" panose="02010600030101010101" pitchFamily="2" charset="-122"/>
                <a:cs typeface="隶书" charset="0"/>
              </a:rPr>
              <a:t>江西南昌</a:t>
            </a:r>
            <a:endParaRPr lang="zh-CN" altLang="en-US" sz="3600" b="1">
              <a:solidFill>
                <a:schemeClr val="accent1">
                  <a:lumMod val="75000"/>
                </a:schemeClr>
              </a:solidFill>
              <a:latin typeface="隶书" charset="0"/>
              <a:ea typeface="宋体" panose="02010600030101010101" pitchFamily="2" charset="-122"/>
              <a:cs typeface="隶书" charset="0"/>
            </a:endParaRPr>
          </a:p>
        </p:txBody>
      </p:sp>
      <p:sp>
        <p:nvSpPr>
          <p:cNvPr id="6148" name="Text Box 11"/>
          <p:cNvSpPr txBox="1"/>
          <p:nvPr/>
        </p:nvSpPr>
        <p:spPr>
          <a:xfrm>
            <a:off x="169863" y="5373688"/>
            <a:ext cx="7715250" cy="1322070"/>
          </a:xfrm>
          <a:prstGeom prst="rect">
            <a:avLst/>
          </a:prstGeom>
          <a:noFill/>
          <a:ln w="9525">
            <a:noFill/>
          </a:ln>
        </p:spPr>
        <p:txBody>
          <a:bodyPr anchor="t">
            <a:spAutoFit/>
          </a:bodyPr>
          <a:lstStyle/>
          <a:p>
            <a:pPr>
              <a:spcBef>
                <a:spcPct val="50000"/>
              </a:spcBef>
            </a:pPr>
            <a:r>
              <a:rPr lang="zh-CN" altLang="en-US" sz="3200" b="1">
                <a:solidFill>
                  <a:srgbClr val="000000"/>
                </a:solidFill>
                <a:latin typeface="隶书" charset="0"/>
                <a:ea typeface="方正姚体" pitchFamily="2" charset="-122"/>
                <a:cs typeface="隶书" charset="0"/>
              </a:rPr>
              <a:t>落霞与孤鹜齐飞，秋水共长天一色。</a:t>
            </a:r>
            <a:endParaRPr lang="zh-CN" altLang="en-US" sz="3200" b="1">
              <a:solidFill>
                <a:srgbClr val="000000"/>
              </a:solidFill>
              <a:latin typeface="隶书" charset="0"/>
              <a:ea typeface="方正姚体" pitchFamily="2" charset="-122"/>
              <a:cs typeface="隶书" charset="0"/>
            </a:endParaRPr>
          </a:p>
          <a:p>
            <a:pPr>
              <a:spcBef>
                <a:spcPct val="50000"/>
              </a:spcBef>
            </a:pPr>
            <a:r>
              <a:rPr lang="zh-CN" altLang="en-US" sz="2400">
                <a:solidFill>
                  <a:srgbClr val="000000"/>
                </a:solidFill>
                <a:latin typeface="隶书" charset="0"/>
                <a:ea typeface="方正姚体" pitchFamily="2" charset="-122"/>
                <a:cs typeface="隶书" charset="0"/>
              </a:rPr>
              <a:t>                  </a:t>
            </a:r>
            <a:r>
              <a:rPr lang="en-US" altLang="zh-CN" sz="3200" b="1">
                <a:solidFill>
                  <a:srgbClr val="000000"/>
                </a:solidFill>
                <a:latin typeface="隶书" charset="0"/>
                <a:ea typeface="方正姚体" pitchFamily="2" charset="-122"/>
                <a:cs typeface="隶书" charset="0"/>
              </a:rPr>
              <a:t>——</a:t>
            </a:r>
            <a:r>
              <a:rPr lang="zh-CN" altLang="en-US" sz="3200" b="1">
                <a:solidFill>
                  <a:srgbClr val="000000"/>
                </a:solidFill>
                <a:latin typeface="隶书" charset="0"/>
                <a:ea typeface="方正姚体" pitchFamily="2" charset="-122"/>
                <a:cs typeface="隶书" charset="0"/>
              </a:rPr>
              <a:t>王勃</a:t>
            </a:r>
            <a:r>
              <a:rPr lang="en-US" altLang="zh-CN" sz="3200" b="1">
                <a:solidFill>
                  <a:srgbClr val="000000"/>
                </a:solidFill>
                <a:latin typeface="隶书" charset="0"/>
                <a:ea typeface="方正姚体" pitchFamily="2" charset="-122"/>
                <a:cs typeface="隶书" charset="0"/>
              </a:rPr>
              <a:t>《</a:t>
            </a:r>
            <a:r>
              <a:rPr lang="zh-CN" altLang="en-US" sz="3200" b="1">
                <a:solidFill>
                  <a:srgbClr val="000000"/>
                </a:solidFill>
                <a:latin typeface="隶书" charset="0"/>
                <a:ea typeface="方正姚体" pitchFamily="2" charset="-122"/>
                <a:cs typeface="隶书" charset="0"/>
              </a:rPr>
              <a:t>滕王阁序</a:t>
            </a:r>
            <a:r>
              <a:rPr lang="en-US" altLang="zh-CN" sz="3200" b="1">
                <a:solidFill>
                  <a:srgbClr val="000000"/>
                </a:solidFill>
                <a:latin typeface="隶书" charset="0"/>
                <a:ea typeface="方正姚体" pitchFamily="2" charset="-122"/>
                <a:cs typeface="隶书" charset="0"/>
              </a:rPr>
              <a:t>》</a:t>
            </a:r>
            <a:endParaRPr lang="en-US" altLang="zh-CN" sz="3200" b="1">
              <a:solidFill>
                <a:srgbClr val="000000"/>
              </a:solidFill>
              <a:latin typeface="隶书" charset="0"/>
              <a:ea typeface="方正姚体" pitchFamily="2" charset="-122"/>
              <a:cs typeface="隶书" charset="0"/>
            </a:endParaRPr>
          </a:p>
        </p:txBody>
      </p:sp>
      <p:pic>
        <p:nvPicPr>
          <p:cNvPr id="2" name="图片 6148" descr="20081201145625-1503799245"/>
          <p:cNvPicPr>
            <a:picLocks noChangeAspect="1"/>
          </p:cNvPicPr>
          <p:nvPr/>
        </p:nvPicPr>
        <p:blipFill>
          <a:blip r:embed="rId6"/>
          <a:srcRect b="11288"/>
          <a:stretch>
            <a:fillRect/>
          </a:stretch>
        </p:blipFill>
        <p:spPr>
          <a:xfrm>
            <a:off x="2294890" y="300990"/>
            <a:ext cx="5979160" cy="3978275"/>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8" fill="hold" grpId="0" nodeType="clickEffect">
                                  <p:stCondLst>
                                    <p:cond delay="0"/>
                                  </p:stCondLst>
                                  <p:childTnLst>
                                    <p:set>
                                      <p:cBhvr>
                                        <p:cTn id="12" dur="1" fill="hold">
                                          <p:stCondLst>
                                            <p:cond delay="0"/>
                                          </p:stCondLst>
                                        </p:cTn>
                                        <p:tgtEl>
                                          <p:spTgt spid="6148"/>
                                        </p:tgtEl>
                                        <p:attrNameLst>
                                          <p:attrName>style.visibility</p:attrName>
                                        </p:attrNameLst>
                                      </p:cBhvr>
                                      <p:to>
                                        <p:strVal val="visible"/>
                                      </p:to>
                                    </p:set>
                                    <p:anim calcmode="lin" valueType="num">
                                      <p:cBhvr>
                                        <p:cTn id="13" dur="500" fill="hold"/>
                                        <p:tgtEl>
                                          <p:spTgt spid="6148"/>
                                        </p:tgtEl>
                                        <p:attrNameLst>
                                          <p:attrName>ppt_x</p:attrName>
                                        </p:attrNameLst>
                                      </p:cBhvr>
                                      <p:tavLst>
                                        <p:tav tm="0">
                                          <p:val>
                                            <p:strVal val="#ppt_x-#ppt_w/2"/>
                                          </p:val>
                                        </p:tav>
                                        <p:tav tm="100000">
                                          <p:val>
                                            <p:strVal val="#ppt_x"/>
                                          </p:val>
                                        </p:tav>
                                      </p:tavLst>
                                    </p:anim>
                                    <p:anim calcmode="lin" valueType="num">
                                      <p:cBhvr>
                                        <p:cTn id="14" dur="500" fill="hold"/>
                                        <p:tgtEl>
                                          <p:spTgt spid="6148"/>
                                        </p:tgtEl>
                                        <p:attrNameLst>
                                          <p:attrName>ppt_y</p:attrName>
                                        </p:attrNameLst>
                                      </p:cBhvr>
                                      <p:tavLst>
                                        <p:tav tm="0">
                                          <p:val>
                                            <p:strVal val="#ppt_y"/>
                                          </p:val>
                                        </p:tav>
                                        <p:tav tm="100000">
                                          <p:val>
                                            <p:strVal val="#ppt_y"/>
                                          </p:val>
                                        </p:tav>
                                      </p:tavLst>
                                    </p:anim>
                                    <p:anim calcmode="lin" valueType="num">
                                      <p:cBhvr>
                                        <p:cTn id="15" dur="500" fill="hold"/>
                                        <p:tgtEl>
                                          <p:spTgt spid="6148"/>
                                        </p:tgtEl>
                                        <p:attrNameLst>
                                          <p:attrName>ppt_w</p:attrName>
                                        </p:attrNameLst>
                                      </p:cBhvr>
                                      <p:tavLst>
                                        <p:tav tm="0">
                                          <p:val>
                                            <p:fltVal val="0"/>
                                          </p:val>
                                        </p:tav>
                                        <p:tav tm="100000">
                                          <p:val>
                                            <p:strVal val="#ppt_w"/>
                                          </p:val>
                                        </p:tav>
                                      </p:tavLst>
                                    </p:anim>
                                    <p:anim calcmode="lin" valueType="num">
                                      <p:cBhvr>
                                        <p:cTn id="16" dur="500" fill="hold"/>
                                        <p:tgtEl>
                                          <p:spTgt spid="614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3009" name="文本占位符 37889"/>
          <p:cNvSpPr>
            <a:spLocks noGrp="1"/>
          </p:cNvSpPr>
          <p:nvPr>
            <p:ph idx="4294967295"/>
            <p:custDataLst>
              <p:tags r:id="rId6"/>
            </p:custDataLst>
          </p:nvPr>
        </p:nvSpPr>
        <p:spPr>
          <a:xfrm>
            <a:off x="101600" y="-149225"/>
            <a:ext cx="9042400" cy="3044825"/>
          </a:xfrm>
        </p:spPr>
        <p:txBody>
          <a:bodyPr vert="horz" lIns="101600" tIns="0" rIns="82550" bIns="0" rtlCol="0" anchor="t">
            <a:normAutofit fontScale="90000"/>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175000"/>
              </a:lnSpc>
              <a:buClrTx/>
              <a:buSzTx/>
              <a:buNone/>
            </a:pPr>
            <a:r>
              <a:rPr sz="3600" b="1">
                <a:solidFill>
                  <a:schemeClr val="dk1"/>
                </a:solidFill>
                <a:latin typeface="隶书" charset="0"/>
                <a:ea typeface="黑体" pitchFamily="2" charset="-122"/>
                <a:cs typeface="隶书" charset="0"/>
                <a:sym typeface="+mn-ea"/>
              </a:rPr>
              <a:t>嗟(jiē)夫(fú)！予尝 求古仁人之心，或异二者之为，何哉？不以物喜，不以己悲；居庙堂之高则忧其民；处(chǔ)江湖之远则忧其君。</a:t>
            </a:r>
            <a:endParaRPr sz="3600" b="1">
              <a:solidFill>
                <a:schemeClr val="dk1"/>
              </a:solidFill>
              <a:latin typeface="隶书" charset="0"/>
              <a:ea typeface="黑体" pitchFamily="2" charset="-122"/>
              <a:cs typeface="隶书" charset="0"/>
              <a:sym typeface="+mn-ea"/>
            </a:endParaRPr>
          </a:p>
        </p:txBody>
      </p:sp>
      <p:sp>
        <p:nvSpPr>
          <p:cNvPr id="37891" name="矩形 37890"/>
          <p:cNvSpPr/>
          <p:nvPr/>
        </p:nvSpPr>
        <p:spPr>
          <a:xfrm>
            <a:off x="101600" y="3841750"/>
            <a:ext cx="9042400" cy="2819400"/>
          </a:xfrm>
          <a:prstGeom prst="rect">
            <a:avLst/>
          </a:prstGeom>
          <a:noFill/>
          <a:ln w="9525">
            <a:noFill/>
          </a:ln>
        </p:spPr>
        <p:txBody>
          <a:bodyPr anchor="t"/>
          <a:lstStyle/>
          <a:p>
            <a:pPr>
              <a:lnSpc>
                <a:spcPct val="150000"/>
              </a:lnSpc>
              <a:spcBef>
                <a:spcPct val="0"/>
              </a:spcBef>
              <a:buFontTx/>
            </a:pPr>
            <a:r>
              <a:rPr lang="zh-CN" altLang="en-US" sz="2400" b="1">
                <a:solidFill>
                  <a:srgbClr val="FF0000"/>
                </a:solidFill>
                <a:latin typeface="隶书" charset="0"/>
                <a:ea typeface="黑体" pitchFamily="2" charset="-122"/>
                <a:cs typeface="隶书" charset="0"/>
              </a:rPr>
              <a:t>唉</a:t>
            </a:r>
            <a:r>
              <a:rPr lang="en-US" altLang="zh-CN" sz="2400" b="1">
                <a:solidFill>
                  <a:srgbClr val="FF0000"/>
                </a:solidFill>
                <a:latin typeface="隶书" charset="0"/>
                <a:ea typeface="黑体" pitchFamily="2" charset="-122"/>
                <a:cs typeface="隶书" charset="0"/>
              </a:rPr>
              <a:t>!</a:t>
            </a:r>
            <a:r>
              <a:rPr lang="zh-CN" altLang="en-US" sz="2400" b="1">
                <a:solidFill>
                  <a:srgbClr val="FF0000"/>
                </a:solidFill>
                <a:latin typeface="隶书" charset="0"/>
                <a:ea typeface="黑体" pitchFamily="2" charset="-122"/>
                <a:cs typeface="隶书" charset="0"/>
              </a:rPr>
              <a:t>我曾经探求过古代品德高尚的人的思想感情，或许不同于（以上）这两种心情，为什么呢？（他们）不因为外物的好坏和自己的得失而或喜或悲；在朝廷里当高官就为百姓担忧；在僻远的江湖间不做官了就为君王担忧。</a:t>
            </a:r>
            <a:endParaRPr lang="zh-CN" altLang="en-US" sz="2400" b="1">
              <a:solidFill>
                <a:srgbClr val="FF0000"/>
              </a:solidFill>
              <a:latin typeface="隶书" charset="0"/>
              <a:ea typeface="黑体" pitchFamily="2" charset="-122"/>
              <a:cs typeface="隶书" charset="0"/>
            </a:endParaRPr>
          </a:p>
        </p:txBody>
      </p:sp>
      <p:sp>
        <p:nvSpPr>
          <p:cNvPr id="37892" name="文本框 37891"/>
          <p:cNvSpPr txBox="1"/>
          <p:nvPr/>
        </p:nvSpPr>
        <p:spPr>
          <a:xfrm>
            <a:off x="4090988" y="792163"/>
            <a:ext cx="13335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曾经</a:t>
            </a:r>
            <a:endParaRPr lang="zh-CN" altLang="en-US" sz="3200" b="1">
              <a:solidFill>
                <a:srgbClr val="000000"/>
              </a:solidFill>
              <a:latin typeface="隶书" charset="0"/>
              <a:ea typeface="隶书" charset="0"/>
            </a:endParaRPr>
          </a:p>
        </p:txBody>
      </p:sp>
      <p:sp>
        <p:nvSpPr>
          <p:cNvPr id="37893" name="文本框 37892"/>
          <p:cNvSpPr txBox="1"/>
          <p:nvPr/>
        </p:nvSpPr>
        <p:spPr>
          <a:xfrm>
            <a:off x="5030788" y="792163"/>
            <a:ext cx="1522412"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探求</a:t>
            </a:r>
            <a:endParaRPr lang="zh-CN" altLang="en-US" sz="3200" b="1">
              <a:solidFill>
                <a:srgbClr val="000000"/>
              </a:solidFill>
              <a:latin typeface="隶书" charset="0"/>
              <a:ea typeface="隶书" charset="0"/>
            </a:endParaRPr>
          </a:p>
        </p:txBody>
      </p:sp>
      <p:sp>
        <p:nvSpPr>
          <p:cNvPr id="37894" name="文本框 37893"/>
          <p:cNvSpPr txBox="1"/>
          <p:nvPr/>
        </p:nvSpPr>
        <p:spPr>
          <a:xfrm>
            <a:off x="7312025" y="792163"/>
            <a:ext cx="202882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或：或许</a:t>
            </a:r>
            <a:endParaRPr lang="zh-CN" altLang="en-US" sz="3200" b="1">
              <a:solidFill>
                <a:srgbClr val="000000"/>
              </a:solidFill>
              <a:latin typeface="隶书" charset="0"/>
              <a:ea typeface="隶书" charset="0"/>
            </a:endParaRPr>
          </a:p>
        </p:txBody>
      </p:sp>
      <p:sp>
        <p:nvSpPr>
          <p:cNvPr id="37895" name="文本框 37894"/>
          <p:cNvSpPr txBox="1"/>
          <p:nvPr/>
        </p:nvSpPr>
        <p:spPr>
          <a:xfrm>
            <a:off x="1616075" y="1676400"/>
            <a:ext cx="337502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为：指心理活动</a:t>
            </a:r>
            <a:endParaRPr lang="zh-CN" altLang="en-US" sz="3200" b="1">
              <a:solidFill>
                <a:srgbClr val="000000"/>
              </a:solidFill>
              <a:latin typeface="隶书" charset="0"/>
              <a:ea typeface="隶书" charset="0"/>
            </a:endParaRPr>
          </a:p>
        </p:txBody>
      </p:sp>
      <p:sp>
        <p:nvSpPr>
          <p:cNvPr id="37896" name="文本框 37895"/>
          <p:cNvSpPr txBox="1"/>
          <p:nvPr/>
        </p:nvSpPr>
        <p:spPr>
          <a:xfrm>
            <a:off x="4991100" y="1676400"/>
            <a:ext cx="1562100"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因为</a:t>
            </a:r>
            <a:endParaRPr lang="zh-CN" altLang="en-US" sz="3200" b="1">
              <a:solidFill>
                <a:srgbClr val="000000"/>
              </a:solidFill>
              <a:latin typeface="隶书" charset="0"/>
              <a:ea typeface="隶书" charset="0"/>
            </a:endParaRPr>
          </a:p>
        </p:txBody>
      </p:sp>
      <p:sp>
        <p:nvSpPr>
          <p:cNvPr id="37897" name="文本框 37896"/>
          <p:cNvSpPr txBox="1"/>
          <p:nvPr/>
        </p:nvSpPr>
        <p:spPr>
          <a:xfrm>
            <a:off x="1906588" y="2667000"/>
            <a:ext cx="1458912"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朝廷</a:t>
            </a:r>
            <a:endParaRPr lang="zh-CN" altLang="en-US" sz="3200" b="1">
              <a:solidFill>
                <a:srgbClr val="000000"/>
              </a:solidFill>
              <a:latin typeface="隶书" charset="0"/>
              <a:ea typeface="隶书" charset="0"/>
            </a:endParaRPr>
          </a:p>
        </p:txBody>
      </p:sp>
      <p:sp>
        <p:nvSpPr>
          <p:cNvPr id="37898" name="文本框 37897"/>
          <p:cNvSpPr txBox="1"/>
          <p:nvPr/>
        </p:nvSpPr>
        <p:spPr>
          <a:xfrm>
            <a:off x="6553200" y="792163"/>
            <a:ext cx="2590800" cy="583565"/>
          </a:xfrm>
          <a:prstGeom prst="rect">
            <a:avLst/>
          </a:prstGeom>
          <a:noFill/>
          <a:ln w="9525">
            <a:noFill/>
          </a:ln>
        </p:spPr>
        <p:txBody>
          <a:bodyPr anchor="t">
            <a:spAutoFit/>
          </a:bodyPr>
          <a:lstStyle/>
          <a:p>
            <a:r>
              <a:rPr lang="zh-CN" altLang="en-US" sz="3200" b="1">
                <a:solidFill>
                  <a:schemeClr val="accent1">
                    <a:lumMod val="75000"/>
                  </a:schemeClr>
                </a:solidFill>
                <a:latin typeface="隶书" charset="0"/>
                <a:ea typeface="隶书" charset="0"/>
              </a:rPr>
              <a:t>思想：感情</a:t>
            </a:r>
            <a:endParaRPr lang="zh-CN" altLang="en-US" sz="3200" b="1">
              <a:solidFill>
                <a:schemeClr val="accent1">
                  <a:lumMod val="75000"/>
                </a:schemeClr>
              </a:solidFill>
              <a:latin typeface="隶书" charset="0"/>
              <a:ea typeface="隶书" charset="0"/>
            </a:endParaRPr>
          </a:p>
        </p:txBody>
      </p:sp>
      <p:sp>
        <p:nvSpPr>
          <p:cNvPr id="37899" name="文本框 37898"/>
          <p:cNvSpPr txBox="1"/>
          <p:nvPr/>
        </p:nvSpPr>
        <p:spPr>
          <a:xfrm>
            <a:off x="3224213" y="3246438"/>
            <a:ext cx="5919787" cy="583565"/>
          </a:xfrm>
          <a:prstGeom prst="rect">
            <a:avLst/>
          </a:prstGeom>
          <a:noFill/>
          <a:ln w="9525">
            <a:noFill/>
          </a:ln>
        </p:spPr>
        <p:txBody>
          <a:bodyPr anchor="t">
            <a:spAutoFit/>
          </a:bodyPr>
          <a:lstStyle/>
          <a:p>
            <a:r>
              <a:rPr lang="zh-CN" altLang="en-US" sz="3200" b="1">
                <a:solidFill>
                  <a:srgbClr val="000000"/>
                </a:solidFill>
                <a:latin typeface="隶书" charset="0"/>
                <a:ea typeface="黑体" pitchFamily="2" charset="-122"/>
                <a:cs typeface="隶书" charset="0"/>
                <a:sym typeface="Arial" panose="020b0604020202020204" pitchFamily="34" charset="0"/>
              </a:rPr>
              <a:t>※：</a:t>
            </a:r>
            <a:r>
              <a:rPr lang="zh-CN" altLang="en-US" sz="3200" b="1">
                <a:solidFill>
                  <a:srgbClr val="000000"/>
                </a:solidFill>
                <a:latin typeface="隶书" charset="0"/>
                <a:ea typeface="黑体" pitchFamily="2" charset="-122"/>
                <a:cs typeface="隶书" charset="0"/>
              </a:rPr>
              <a:t>此段四个“之”都是“的”</a:t>
            </a:r>
            <a:endParaRPr lang="zh-CN" altLang="en-US" sz="3200" b="1">
              <a:solidFill>
                <a:srgbClr val="000000"/>
              </a:solidFill>
              <a:latin typeface="隶书" charset="0"/>
              <a:ea typeface="黑体" pitchFamily="2" charset="-122"/>
              <a:cs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770" decel="100000"/>
                                        <p:tgtEl>
                                          <p:spTgt spid="37892"/>
                                        </p:tgtEl>
                                      </p:cBhvr>
                                    </p:animEffect>
                                    <p:animScale>
                                      <p:cBhvr>
                                        <p:cTn id="8" dur="770" decel="100000"/>
                                        <p:tgtEl>
                                          <p:spTgt spid="37892"/>
                                        </p:tgtEl>
                                      </p:cBhvr>
                                      <p:from x="10000" y="10000"/>
                                      <p:to x="200000" y="450000"/>
                                    </p:animScale>
                                    <p:animScale>
                                      <p:cBhvr>
                                        <p:cTn id="9" dur="1230" accel="100000" fill="hold">
                                          <p:stCondLst>
                                            <p:cond delay="770"/>
                                          </p:stCondLst>
                                        </p:cTn>
                                        <p:tgtEl>
                                          <p:spTgt spid="37892"/>
                                        </p:tgtEl>
                                      </p:cBhvr>
                                      <p:from x="200000" y="450000"/>
                                      <p:to x="100000" y="100000"/>
                                    </p:animScale>
                                    <p:set>
                                      <p:cBhvr>
                                        <p:cTn id="10" dur="770" fill="hold"/>
                                        <p:tgtEl>
                                          <p:spTgt spid="37892"/>
                                        </p:tgtEl>
                                        <p:attrNameLst>
                                          <p:attrName>ppt_x</p:attrName>
                                        </p:attrNameLst>
                                      </p:cBhvr>
                                      <p:to>
                                        <p:strVal val="(0.5)"/>
                                      </p:to>
                                    </p:set>
                                    <p:anim from="(0.5)" to="(#ppt_x)" calcmode="lin" valueType="num">
                                      <p:cBhvr>
                                        <p:cTn id="11" dur="1230" accel="100000" fill="hold">
                                          <p:stCondLst>
                                            <p:cond delay="770"/>
                                          </p:stCondLst>
                                        </p:cTn>
                                        <p:tgtEl>
                                          <p:spTgt spid="37892"/>
                                        </p:tgtEl>
                                        <p:attrNameLst>
                                          <p:attrName>ppt_x</p:attrName>
                                        </p:attrNameLst>
                                      </p:cBhvr>
                                    </p:anim>
                                    <p:set>
                                      <p:cBhvr>
                                        <p:cTn id="12" dur="770" fill="hold"/>
                                        <p:tgtEl>
                                          <p:spTgt spid="37892"/>
                                        </p:tgtEl>
                                        <p:attrNameLst>
                                          <p:attrName>ppt_y</p:attrName>
                                        </p:attrNameLst>
                                      </p:cBhvr>
                                      <p:to>
                                        <p:strVal val="(#ppt_y+0.4)"/>
                                      </p:to>
                                    </p:set>
                                    <p:anim from="(#ppt_y+0.4)" to="(#ppt_y)" calcmode="lin" valueType="num">
                                      <p:cBhvr>
                                        <p:cTn id="13" dur="1230" accel="100000" fill="hold">
                                          <p:stCondLst>
                                            <p:cond delay="770"/>
                                          </p:stCondLst>
                                        </p:cTn>
                                        <p:tgtEl>
                                          <p:spTgt spid="37892"/>
                                        </p:tgtEl>
                                        <p:attrNameLst>
                                          <p:attrName>ppt_y</p:attrName>
                                        </p:attrNameLst>
                                      </p:cBhvr>
                                    </p:anim>
                                  </p:childTnLst>
                                  <p:subTnLst>
                                    <p:set>
                                      <p:cBhvr override="childStyle">
                                        <p:cTn dur="indefinite" fill="hold" display="0" masterRel="nextClick" afterEffect="1"/>
                                        <p:tgtEl>
                                          <p:spTgt spid="37892"/>
                                        </p:tgtEl>
                                        <p:attrNameLst>
                                          <p:attrName>style.visibility</p:attrName>
                                        </p:attrNameLst>
                                      </p:cBhvr>
                                      <p:to>
                                        <p:strVal val="hidden"/>
                                      </p:to>
                                    </p:set>
                                  </p:subTnLst>
                                </p:cTn>
                              </p:par>
                            </p:childTnLst>
                          </p:cTn>
                        </p:par>
                      </p:childTnLst>
                    </p:cTn>
                  </p:par>
                  <p:par>
                    <p:cTn id="14" fill="hold" nodeType="clickPar">
                      <p:stCondLst>
                        <p:cond delay="indefinite"/>
                      </p:stCondLst>
                      <p:childTnLst>
                        <p:par>
                          <p:cTn id="15" fill="hold" nodeType="afterGroup">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37893"/>
                                        </p:tgtEl>
                                        <p:attrNameLst>
                                          <p:attrName>style.visibility</p:attrName>
                                        </p:attrNameLst>
                                      </p:cBhvr>
                                      <p:to>
                                        <p:strVal val="visible"/>
                                      </p:to>
                                    </p:set>
                                    <p:animEffect transition="in" filter="fade">
                                      <p:cBhvr>
                                        <p:cTn id="18" dur="770" decel="100000"/>
                                        <p:tgtEl>
                                          <p:spTgt spid="37893"/>
                                        </p:tgtEl>
                                      </p:cBhvr>
                                    </p:animEffect>
                                    <p:animScale>
                                      <p:cBhvr>
                                        <p:cTn id="19" dur="770" decel="100000"/>
                                        <p:tgtEl>
                                          <p:spTgt spid="37893"/>
                                        </p:tgtEl>
                                      </p:cBhvr>
                                      <p:from x="10000" y="10000"/>
                                      <p:to x="200000" y="450000"/>
                                    </p:animScale>
                                    <p:animScale>
                                      <p:cBhvr>
                                        <p:cTn id="20" dur="1230" accel="100000" fill="hold">
                                          <p:stCondLst>
                                            <p:cond delay="770"/>
                                          </p:stCondLst>
                                        </p:cTn>
                                        <p:tgtEl>
                                          <p:spTgt spid="37893"/>
                                        </p:tgtEl>
                                      </p:cBhvr>
                                      <p:from x="200000" y="450000"/>
                                      <p:to x="100000" y="100000"/>
                                    </p:animScale>
                                    <p:set>
                                      <p:cBhvr>
                                        <p:cTn id="21" dur="770" fill="hold"/>
                                        <p:tgtEl>
                                          <p:spTgt spid="37893"/>
                                        </p:tgtEl>
                                        <p:attrNameLst>
                                          <p:attrName>ppt_x</p:attrName>
                                        </p:attrNameLst>
                                      </p:cBhvr>
                                      <p:to>
                                        <p:strVal val="(0.5)"/>
                                      </p:to>
                                    </p:set>
                                    <p:anim from="(0.5)" to="(#ppt_x)" calcmode="lin" valueType="num">
                                      <p:cBhvr>
                                        <p:cTn id="22" dur="1230" accel="100000" fill="hold">
                                          <p:stCondLst>
                                            <p:cond delay="770"/>
                                          </p:stCondLst>
                                        </p:cTn>
                                        <p:tgtEl>
                                          <p:spTgt spid="37893"/>
                                        </p:tgtEl>
                                        <p:attrNameLst>
                                          <p:attrName>ppt_x</p:attrName>
                                        </p:attrNameLst>
                                      </p:cBhvr>
                                    </p:anim>
                                    <p:set>
                                      <p:cBhvr>
                                        <p:cTn id="23" dur="770" fill="hold"/>
                                        <p:tgtEl>
                                          <p:spTgt spid="37893"/>
                                        </p:tgtEl>
                                        <p:attrNameLst>
                                          <p:attrName>ppt_y</p:attrName>
                                        </p:attrNameLst>
                                      </p:cBhvr>
                                      <p:to>
                                        <p:strVal val="(#ppt_y+0.4)"/>
                                      </p:to>
                                    </p:set>
                                    <p:anim from="(#ppt_y+0.4)" to="(#ppt_y)" calcmode="lin" valueType="num">
                                      <p:cBhvr>
                                        <p:cTn id="24" dur="1230" accel="100000" fill="hold">
                                          <p:stCondLst>
                                            <p:cond delay="770"/>
                                          </p:stCondLst>
                                        </p:cTn>
                                        <p:tgtEl>
                                          <p:spTgt spid="37893"/>
                                        </p:tgtEl>
                                        <p:attrNameLst>
                                          <p:attrName>ppt_y</p:attrName>
                                        </p:attrNameLst>
                                      </p:cBhvr>
                                    </p:anim>
                                  </p:childTnLst>
                                  <p:subTnLst>
                                    <p:set>
                                      <p:cBhvr override="childStyle">
                                        <p:cTn dur="indefinite" fill="hold" display="0" masterRel="nextClick" afterEffect="1"/>
                                        <p:tgtEl>
                                          <p:spTgt spid="37893"/>
                                        </p:tgtEl>
                                        <p:attrNameLst>
                                          <p:attrName>style.visibility</p:attrName>
                                        </p:attrNameLst>
                                      </p:cBhvr>
                                      <p:to>
                                        <p:strVal val="hidden"/>
                                      </p:to>
                                    </p:set>
                                  </p:subTnLst>
                                </p:cTn>
                              </p:par>
                            </p:childTnLst>
                          </p:cTn>
                        </p:par>
                      </p:childTnLst>
                    </p:cTn>
                  </p:par>
                  <p:par>
                    <p:cTn id="25" fill="hold" nodeType="clickPar">
                      <p:stCondLst>
                        <p:cond delay="indefinite"/>
                      </p:stCondLst>
                      <p:childTnLst>
                        <p:par>
                          <p:cTn id="26" fill="hold" nodeType="afterGroup">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37898"/>
                                        </p:tgtEl>
                                        <p:attrNameLst>
                                          <p:attrName>style.visibility</p:attrName>
                                        </p:attrNameLst>
                                      </p:cBhvr>
                                      <p:to>
                                        <p:strVal val="visible"/>
                                      </p:to>
                                    </p:set>
                                    <p:animEffect transition="in" filter="fade">
                                      <p:cBhvr>
                                        <p:cTn id="29" dur="770" decel="100000"/>
                                        <p:tgtEl>
                                          <p:spTgt spid="37898"/>
                                        </p:tgtEl>
                                      </p:cBhvr>
                                    </p:animEffect>
                                    <p:animScale>
                                      <p:cBhvr>
                                        <p:cTn id="30" dur="770" decel="100000"/>
                                        <p:tgtEl>
                                          <p:spTgt spid="37898"/>
                                        </p:tgtEl>
                                      </p:cBhvr>
                                      <p:from x="10000" y="10000"/>
                                      <p:to x="200000" y="450000"/>
                                    </p:animScale>
                                    <p:animScale>
                                      <p:cBhvr>
                                        <p:cTn id="31" dur="1230" accel="100000" fill="hold">
                                          <p:stCondLst>
                                            <p:cond delay="770"/>
                                          </p:stCondLst>
                                        </p:cTn>
                                        <p:tgtEl>
                                          <p:spTgt spid="37898"/>
                                        </p:tgtEl>
                                      </p:cBhvr>
                                      <p:from x="200000" y="450000"/>
                                      <p:to x="100000" y="100000"/>
                                    </p:animScale>
                                    <p:set>
                                      <p:cBhvr>
                                        <p:cTn id="32" dur="770" fill="hold"/>
                                        <p:tgtEl>
                                          <p:spTgt spid="37898"/>
                                        </p:tgtEl>
                                        <p:attrNameLst>
                                          <p:attrName>ppt_x</p:attrName>
                                        </p:attrNameLst>
                                      </p:cBhvr>
                                      <p:to>
                                        <p:strVal val="(0.5)"/>
                                      </p:to>
                                    </p:set>
                                    <p:anim from="(0.5)" to="(#ppt_x)" calcmode="lin" valueType="num">
                                      <p:cBhvr>
                                        <p:cTn id="33" dur="1230" accel="100000" fill="hold">
                                          <p:stCondLst>
                                            <p:cond delay="770"/>
                                          </p:stCondLst>
                                        </p:cTn>
                                        <p:tgtEl>
                                          <p:spTgt spid="37898"/>
                                        </p:tgtEl>
                                        <p:attrNameLst>
                                          <p:attrName>ppt_x</p:attrName>
                                        </p:attrNameLst>
                                      </p:cBhvr>
                                    </p:anim>
                                    <p:set>
                                      <p:cBhvr>
                                        <p:cTn id="34" dur="770" fill="hold"/>
                                        <p:tgtEl>
                                          <p:spTgt spid="37898"/>
                                        </p:tgtEl>
                                        <p:attrNameLst>
                                          <p:attrName>ppt_y</p:attrName>
                                        </p:attrNameLst>
                                      </p:cBhvr>
                                      <p:to>
                                        <p:strVal val="(#ppt_y+0.4)"/>
                                      </p:to>
                                    </p:set>
                                    <p:anim from="(#ppt_y+0.4)" to="(#ppt_y)" calcmode="lin" valueType="num">
                                      <p:cBhvr>
                                        <p:cTn id="35" dur="1230" accel="100000" fill="hold">
                                          <p:stCondLst>
                                            <p:cond delay="770"/>
                                          </p:stCondLst>
                                        </p:cTn>
                                        <p:tgtEl>
                                          <p:spTgt spid="37898"/>
                                        </p:tgtEl>
                                        <p:attrNameLst>
                                          <p:attrName>ppt_y</p:attrName>
                                        </p:attrNameLst>
                                      </p:cBhvr>
                                    </p:anim>
                                  </p:childTnLst>
                                  <p:subTnLst>
                                    <p:set>
                                      <p:cBhvr override="childStyle">
                                        <p:cTn dur="indefinite" fill="hold" display="0" masterRel="nextClick" afterEffect="1"/>
                                        <p:tgtEl>
                                          <p:spTgt spid="37898"/>
                                        </p:tgtEl>
                                        <p:attrNameLst>
                                          <p:attrName>style.visibility</p:attrName>
                                        </p:attrNameLst>
                                      </p:cBhvr>
                                      <p:to>
                                        <p:strVal val="hidden"/>
                                      </p:to>
                                    </p:set>
                                  </p:subTnLst>
                                </p:cTn>
                              </p:par>
                            </p:childTnLst>
                          </p:cTn>
                        </p:par>
                      </p:childTnLst>
                    </p:cTn>
                  </p:par>
                  <p:par>
                    <p:cTn id="36" fill="hold" nodeType="clickPar">
                      <p:stCondLst>
                        <p:cond delay="indefinite"/>
                      </p:stCondLst>
                      <p:childTnLst>
                        <p:par>
                          <p:cTn id="37" fill="hold" nodeType="afterGroup">
                            <p:stCondLst>
                              <p:cond delay="0"/>
                            </p:stCondLst>
                            <p:childTnLst>
                              <p:par>
                                <p:cTn id="38" presetID="51" presetClass="entr" presetSubtype="0" fill="hold" grpId="0" nodeType="clickEffect">
                                  <p:stCondLst>
                                    <p:cond delay="0"/>
                                  </p:stCondLst>
                                  <p:childTnLst>
                                    <p:set>
                                      <p:cBhvr>
                                        <p:cTn id="39" dur="1" fill="hold">
                                          <p:stCondLst>
                                            <p:cond delay="0"/>
                                          </p:stCondLst>
                                        </p:cTn>
                                        <p:tgtEl>
                                          <p:spTgt spid="37894"/>
                                        </p:tgtEl>
                                        <p:attrNameLst>
                                          <p:attrName>style.visibility</p:attrName>
                                        </p:attrNameLst>
                                      </p:cBhvr>
                                      <p:to>
                                        <p:strVal val="visible"/>
                                      </p:to>
                                    </p:set>
                                    <p:animEffect transition="in" filter="fade">
                                      <p:cBhvr>
                                        <p:cTn id="40" dur="770" decel="100000"/>
                                        <p:tgtEl>
                                          <p:spTgt spid="37894"/>
                                        </p:tgtEl>
                                      </p:cBhvr>
                                    </p:animEffect>
                                    <p:animScale>
                                      <p:cBhvr>
                                        <p:cTn id="41" dur="770" decel="100000"/>
                                        <p:tgtEl>
                                          <p:spTgt spid="37894"/>
                                        </p:tgtEl>
                                      </p:cBhvr>
                                      <p:from x="10000" y="10000"/>
                                      <p:to x="200000" y="450000"/>
                                    </p:animScale>
                                    <p:animScale>
                                      <p:cBhvr>
                                        <p:cTn id="42" dur="1230" accel="100000" fill="hold">
                                          <p:stCondLst>
                                            <p:cond delay="770"/>
                                          </p:stCondLst>
                                        </p:cTn>
                                        <p:tgtEl>
                                          <p:spTgt spid="37894"/>
                                        </p:tgtEl>
                                      </p:cBhvr>
                                      <p:from x="200000" y="450000"/>
                                      <p:to x="100000" y="100000"/>
                                    </p:animScale>
                                    <p:set>
                                      <p:cBhvr>
                                        <p:cTn id="43" dur="770" fill="hold"/>
                                        <p:tgtEl>
                                          <p:spTgt spid="37894"/>
                                        </p:tgtEl>
                                        <p:attrNameLst>
                                          <p:attrName>ppt_x</p:attrName>
                                        </p:attrNameLst>
                                      </p:cBhvr>
                                      <p:to>
                                        <p:strVal val="(0.5)"/>
                                      </p:to>
                                    </p:set>
                                    <p:anim from="(0.5)" to="(#ppt_x)" calcmode="lin" valueType="num">
                                      <p:cBhvr>
                                        <p:cTn id="44" dur="1230" accel="100000" fill="hold">
                                          <p:stCondLst>
                                            <p:cond delay="770"/>
                                          </p:stCondLst>
                                        </p:cTn>
                                        <p:tgtEl>
                                          <p:spTgt spid="37894"/>
                                        </p:tgtEl>
                                        <p:attrNameLst>
                                          <p:attrName>ppt_x</p:attrName>
                                        </p:attrNameLst>
                                      </p:cBhvr>
                                    </p:anim>
                                    <p:set>
                                      <p:cBhvr>
                                        <p:cTn id="45" dur="770" fill="hold"/>
                                        <p:tgtEl>
                                          <p:spTgt spid="37894"/>
                                        </p:tgtEl>
                                        <p:attrNameLst>
                                          <p:attrName>ppt_y</p:attrName>
                                        </p:attrNameLst>
                                      </p:cBhvr>
                                      <p:to>
                                        <p:strVal val="(#ppt_y+0.4)"/>
                                      </p:to>
                                    </p:set>
                                    <p:anim from="(#ppt_y+0.4)" to="(#ppt_y)" calcmode="lin" valueType="num">
                                      <p:cBhvr>
                                        <p:cTn id="46" dur="1230" accel="100000" fill="hold">
                                          <p:stCondLst>
                                            <p:cond delay="770"/>
                                          </p:stCondLst>
                                        </p:cTn>
                                        <p:tgtEl>
                                          <p:spTgt spid="37894"/>
                                        </p:tgtEl>
                                        <p:attrNameLst>
                                          <p:attrName>ppt_y</p:attrName>
                                        </p:attrNameLst>
                                      </p:cBhvr>
                                    </p:anim>
                                  </p:childTnLst>
                                  <p:subTnLst>
                                    <p:set>
                                      <p:cBhvr override="childStyle">
                                        <p:cTn dur="indefinite" fill="hold" display="0" masterRel="nextClick" afterEffect="1"/>
                                        <p:tgtEl>
                                          <p:spTgt spid="37894"/>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afterGroup">
                            <p:stCondLst>
                              <p:cond delay="0"/>
                            </p:stCondLst>
                            <p:childTnLst>
                              <p:par>
                                <p:cTn id="49" presetID="51" presetClass="entr" presetSubtype="0" fill="hold" grpId="0" nodeType="clickEffect">
                                  <p:stCondLst>
                                    <p:cond delay="0"/>
                                  </p:stCondLst>
                                  <p:childTnLst>
                                    <p:set>
                                      <p:cBhvr>
                                        <p:cTn id="50" dur="1" fill="hold">
                                          <p:stCondLst>
                                            <p:cond delay="0"/>
                                          </p:stCondLst>
                                        </p:cTn>
                                        <p:tgtEl>
                                          <p:spTgt spid="37895"/>
                                        </p:tgtEl>
                                        <p:attrNameLst>
                                          <p:attrName>style.visibility</p:attrName>
                                        </p:attrNameLst>
                                      </p:cBhvr>
                                      <p:to>
                                        <p:strVal val="visible"/>
                                      </p:to>
                                    </p:set>
                                    <p:animEffect transition="in" filter="fade">
                                      <p:cBhvr>
                                        <p:cTn id="51" dur="770" decel="100000"/>
                                        <p:tgtEl>
                                          <p:spTgt spid="37895"/>
                                        </p:tgtEl>
                                      </p:cBhvr>
                                    </p:animEffect>
                                    <p:animScale>
                                      <p:cBhvr>
                                        <p:cTn id="52" dur="770" decel="100000"/>
                                        <p:tgtEl>
                                          <p:spTgt spid="37895"/>
                                        </p:tgtEl>
                                      </p:cBhvr>
                                      <p:from x="10000" y="10000"/>
                                      <p:to x="200000" y="450000"/>
                                    </p:animScale>
                                    <p:animScale>
                                      <p:cBhvr>
                                        <p:cTn id="53" dur="1230" accel="100000" fill="hold">
                                          <p:stCondLst>
                                            <p:cond delay="770"/>
                                          </p:stCondLst>
                                        </p:cTn>
                                        <p:tgtEl>
                                          <p:spTgt spid="37895"/>
                                        </p:tgtEl>
                                      </p:cBhvr>
                                      <p:from x="200000" y="450000"/>
                                      <p:to x="100000" y="100000"/>
                                    </p:animScale>
                                    <p:set>
                                      <p:cBhvr>
                                        <p:cTn id="54" dur="770" fill="hold"/>
                                        <p:tgtEl>
                                          <p:spTgt spid="37895"/>
                                        </p:tgtEl>
                                        <p:attrNameLst>
                                          <p:attrName>ppt_x</p:attrName>
                                        </p:attrNameLst>
                                      </p:cBhvr>
                                      <p:to>
                                        <p:strVal val="(0.5)"/>
                                      </p:to>
                                    </p:set>
                                    <p:anim from="(0.5)" to="(#ppt_x)" calcmode="lin" valueType="num">
                                      <p:cBhvr>
                                        <p:cTn id="55" dur="1230" accel="100000" fill="hold">
                                          <p:stCondLst>
                                            <p:cond delay="770"/>
                                          </p:stCondLst>
                                        </p:cTn>
                                        <p:tgtEl>
                                          <p:spTgt spid="37895"/>
                                        </p:tgtEl>
                                        <p:attrNameLst>
                                          <p:attrName>ppt_x</p:attrName>
                                        </p:attrNameLst>
                                      </p:cBhvr>
                                    </p:anim>
                                    <p:set>
                                      <p:cBhvr>
                                        <p:cTn id="56" dur="770" fill="hold"/>
                                        <p:tgtEl>
                                          <p:spTgt spid="37895"/>
                                        </p:tgtEl>
                                        <p:attrNameLst>
                                          <p:attrName>ppt_y</p:attrName>
                                        </p:attrNameLst>
                                      </p:cBhvr>
                                      <p:to>
                                        <p:strVal val="(#ppt_y+0.4)"/>
                                      </p:to>
                                    </p:set>
                                    <p:anim from="(#ppt_y+0.4)" to="(#ppt_y)" calcmode="lin" valueType="num">
                                      <p:cBhvr>
                                        <p:cTn id="57" dur="1230" accel="100000" fill="hold">
                                          <p:stCondLst>
                                            <p:cond delay="770"/>
                                          </p:stCondLst>
                                        </p:cTn>
                                        <p:tgtEl>
                                          <p:spTgt spid="37895"/>
                                        </p:tgtEl>
                                        <p:attrNameLst>
                                          <p:attrName>ppt_y</p:attrName>
                                        </p:attrNameLst>
                                      </p:cBhvr>
                                    </p:anim>
                                  </p:childTnLst>
                                  <p:subTnLst>
                                    <p:set>
                                      <p:cBhvr override="childStyle">
                                        <p:cTn dur="indefinite" fill="hold" display="0" masterRel="nextClick" afterEffect="1"/>
                                        <p:tgtEl>
                                          <p:spTgt spid="37895"/>
                                        </p:tgtEl>
                                        <p:attrNameLst>
                                          <p:attrName>style.visibility</p:attrName>
                                        </p:attrNameLst>
                                      </p:cBhvr>
                                      <p:to>
                                        <p:strVal val="hidden"/>
                                      </p:to>
                                    </p:set>
                                  </p:subTnLst>
                                </p:cTn>
                              </p:par>
                            </p:childTnLst>
                          </p:cTn>
                        </p:par>
                      </p:childTnLst>
                    </p:cTn>
                  </p:par>
                  <p:par>
                    <p:cTn id="58" fill="hold" nodeType="clickPar">
                      <p:stCondLst>
                        <p:cond delay="indefinite"/>
                      </p:stCondLst>
                      <p:childTnLst>
                        <p:par>
                          <p:cTn id="59" fill="hold" nodeType="afterGroup">
                            <p:stCondLst>
                              <p:cond delay="0"/>
                            </p:stCondLst>
                            <p:childTnLst>
                              <p:par>
                                <p:cTn id="60" presetID="51" presetClass="entr" presetSubtype="0" fill="hold" grpId="0" nodeType="clickEffect">
                                  <p:stCondLst>
                                    <p:cond delay="0"/>
                                  </p:stCondLst>
                                  <p:childTnLst>
                                    <p:set>
                                      <p:cBhvr>
                                        <p:cTn id="61" dur="1" fill="hold">
                                          <p:stCondLst>
                                            <p:cond delay="0"/>
                                          </p:stCondLst>
                                        </p:cTn>
                                        <p:tgtEl>
                                          <p:spTgt spid="37896"/>
                                        </p:tgtEl>
                                        <p:attrNameLst>
                                          <p:attrName>style.visibility</p:attrName>
                                        </p:attrNameLst>
                                      </p:cBhvr>
                                      <p:to>
                                        <p:strVal val="visible"/>
                                      </p:to>
                                    </p:set>
                                    <p:animEffect transition="in" filter="fade">
                                      <p:cBhvr>
                                        <p:cTn id="62" dur="770" decel="100000"/>
                                        <p:tgtEl>
                                          <p:spTgt spid="37896"/>
                                        </p:tgtEl>
                                      </p:cBhvr>
                                    </p:animEffect>
                                    <p:animScale>
                                      <p:cBhvr>
                                        <p:cTn id="63" dur="770" decel="100000"/>
                                        <p:tgtEl>
                                          <p:spTgt spid="37896"/>
                                        </p:tgtEl>
                                      </p:cBhvr>
                                      <p:from x="10000" y="10000"/>
                                      <p:to x="200000" y="450000"/>
                                    </p:animScale>
                                    <p:animScale>
                                      <p:cBhvr>
                                        <p:cTn id="64" dur="1230" accel="100000" fill="hold">
                                          <p:stCondLst>
                                            <p:cond delay="770"/>
                                          </p:stCondLst>
                                        </p:cTn>
                                        <p:tgtEl>
                                          <p:spTgt spid="37896"/>
                                        </p:tgtEl>
                                      </p:cBhvr>
                                      <p:from x="200000" y="450000"/>
                                      <p:to x="100000" y="100000"/>
                                    </p:animScale>
                                    <p:set>
                                      <p:cBhvr>
                                        <p:cTn id="65" dur="770" fill="hold"/>
                                        <p:tgtEl>
                                          <p:spTgt spid="37896"/>
                                        </p:tgtEl>
                                        <p:attrNameLst>
                                          <p:attrName>ppt_x</p:attrName>
                                        </p:attrNameLst>
                                      </p:cBhvr>
                                      <p:to>
                                        <p:strVal val="(0.5)"/>
                                      </p:to>
                                    </p:set>
                                    <p:anim from="(0.5)" to="(#ppt_x)" calcmode="lin" valueType="num">
                                      <p:cBhvr>
                                        <p:cTn id="66" dur="1230" accel="100000" fill="hold">
                                          <p:stCondLst>
                                            <p:cond delay="770"/>
                                          </p:stCondLst>
                                        </p:cTn>
                                        <p:tgtEl>
                                          <p:spTgt spid="37896"/>
                                        </p:tgtEl>
                                        <p:attrNameLst>
                                          <p:attrName>ppt_x</p:attrName>
                                        </p:attrNameLst>
                                      </p:cBhvr>
                                    </p:anim>
                                    <p:set>
                                      <p:cBhvr>
                                        <p:cTn id="67" dur="770" fill="hold"/>
                                        <p:tgtEl>
                                          <p:spTgt spid="37896"/>
                                        </p:tgtEl>
                                        <p:attrNameLst>
                                          <p:attrName>ppt_y</p:attrName>
                                        </p:attrNameLst>
                                      </p:cBhvr>
                                      <p:to>
                                        <p:strVal val="(#ppt_y+0.4)"/>
                                      </p:to>
                                    </p:set>
                                    <p:anim from="(#ppt_y+0.4)" to="(#ppt_y)" calcmode="lin" valueType="num">
                                      <p:cBhvr>
                                        <p:cTn id="68" dur="1230" accel="100000" fill="hold">
                                          <p:stCondLst>
                                            <p:cond delay="770"/>
                                          </p:stCondLst>
                                        </p:cTn>
                                        <p:tgtEl>
                                          <p:spTgt spid="37896"/>
                                        </p:tgtEl>
                                        <p:attrNameLst>
                                          <p:attrName>ppt_y</p:attrName>
                                        </p:attrNameLst>
                                      </p:cBhvr>
                                    </p:anim>
                                  </p:childTnLst>
                                  <p:subTnLst>
                                    <p:set>
                                      <p:cBhvr override="childStyle">
                                        <p:cTn dur="indefinite" fill="hold" display="0" masterRel="nextClick" afterEffect="1"/>
                                        <p:tgtEl>
                                          <p:spTgt spid="37896"/>
                                        </p:tgtEl>
                                        <p:attrNameLst>
                                          <p:attrName>style.visibility</p:attrName>
                                        </p:attrNameLst>
                                      </p:cBhvr>
                                      <p:to>
                                        <p:strVal val="hidden"/>
                                      </p:to>
                                    </p:set>
                                  </p:subTnLst>
                                </p:cTn>
                              </p:par>
                            </p:childTnLst>
                          </p:cTn>
                        </p:par>
                      </p:childTnLst>
                    </p:cTn>
                  </p:par>
                  <p:par>
                    <p:cTn id="69" fill="hold" nodeType="clickPar">
                      <p:stCondLst>
                        <p:cond delay="indefinite"/>
                      </p:stCondLst>
                      <p:childTnLst>
                        <p:par>
                          <p:cTn id="70" fill="hold" nodeType="afterGroup">
                            <p:stCondLst>
                              <p:cond delay="0"/>
                            </p:stCondLst>
                            <p:childTnLst>
                              <p:par>
                                <p:cTn id="71" presetID="51" presetClass="entr" presetSubtype="0" fill="hold" grpId="0" nodeType="clickEffect">
                                  <p:stCondLst>
                                    <p:cond delay="0"/>
                                  </p:stCondLst>
                                  <p:childTnLst>
                                    <p:set>
                                      <p:cBhvr>
                                        <p:cTn id="72" dur="1" fill="hold">
                                          <p:stCondLst>
                                            <p:cond delay="0"/>
                                          </p:stCondLst>
                                        </p:cTn>
                                        <p:tgtEl>
                                          <p:spTgt spid="37897"/>
                                        </p:tgtEl>
                                        <p:attrNameLst>
                                          <p:attrName>style.visibility</p:attrName>
                                        </p:attrNameLst>
                                      </p:cBhvr>
                                      <p:to>
                                        <p:strVal val="visible"/>
                                      </p:to>
                                    </p:set>
                                    <p:animEffect transition="in" filter="fade">
                                      <p:cBhvr>
                                        <p:cTn id="73" dur="770" decel="100000"/>
                                        <p:tgtEl>
                                          <p:spTgt spid="37897"/>
                                        </p:tgtEl>
                                      </p:cBhvr>
                                    </p:animEffect>
                                    <p:animScale>
                                      <p:cBhvr>
                                        <p:cTn id="74" dur="770" decel="100000"/>
                                        <p:tgtEl>
                                          <p:spTgt spid="37897"/>
                                        </p:tgtEl>
                                      </p:cBhvr>
                                      <p:from x="10000" y="10000"/>
                                      <p:to x="200000" y="450000"/>
                                    </p:animScale>
                                    <p:animScale>
                                      <p:cBhvr>
                                        <p:cTn id="75" dur="1230" accel="100000" fill="hold">
                                          <p:stCondLst>
                                            <p:cond delay="770"/>
                                          </p:stCondLst>
                                        </p:cTn>
                                        <p:tgtEl>
                                          <p:spTgt spid="37897"/>
                                        </p:tgtEl>
                                      </p:cBhvr>
                                      <p:from x="200000" y="450000"/>
                                      <p:to x="100000" y="100000"/>
                                    </p:animScale>
                                    <p:set>
                                      <p:cBhvr>
                                        <p:cTn id="76" dur="770" fill="hold"/>
                                        <p:tgtEl>
                                          <p:spTgt spid="37897"/>
                                        </p:tgtEl>
                                        <p:attrNameLst>
                                          <p:attrName>ppt_x</p:attrName>
                                        </p:attrNameLst>
                                      </p:cBhvr>
                                      <p:to>
                                        <p:strVal val="(0.5)"/>
                                      </p:to>
                                    </p:set>
                                    <p:anim from="(0.5)" to="(#ppt_x)" calcmode="lin" valueType="num">
                                      <p:cBhvr>
                                        <p:cTn id="77" dur="1230" accel="100000" fill="hold">
                                          <p:stCondLst>
                                            <p:cond delay="770"/>
                                          </p:stCondLst>
                                        </p:cTn>
                                        <p:tgtEl>
                                          <p:spTgt spid="37897"/>
                                        </p:tgtEl>
                                        <p:attrNameLst>
                                          <p:attrName>ppt_x</p:attrName>
                                        </p:attrNameLst>
                                      </p:cBhvr>
                                    </p:anim>
                                    <p:set>
                                      <p:cBhvr>
                                        <p:cTn id="78" dur="770" fill="hold"/>
                                        <p:tgtEl>
                                          <p:spTgt spid="37897"/>
                                        </p:tgtEl>
                                        <p:attrNameLst>
                                          <p:attrName>ppt_y</p:attrName>
                                        </p:attrNameLst>
                                      </p:cBhvr>
                                      <p:to>
                                        <p:strVal val="(#ppt_y+0.4)"/>
                                      </p:to>
                                    </p:set>
                                    <p:anim from="(#ppt_y+0.4)" to="(#ppt_y)" calcmode="lin" valueType="num">
                                      <p:cBhvr>
                                        <p:cTn id="79" dur="1230" accel="100000" fill="hold">
                                          <p:stCondLst>
                                            <p:cond delay="770"/>
                                          </p:stCondLst>
                                        </p:cTn>
                                        <p:tgtEl>
                                          <p:spTgt spid="37897"/>
                                        </p:tgtEl>
                                        <p:attrNameLst>
                                          <p:attrName>ppt_y</p:attrName>
                                        </p:attrNameLst>
                                      </p:cBhvr>
                                    </p:anim>
                                  </p:childTnLst>
                                  <p:subTnLst>
                                    <p:set>
                                      <p:cBhvr override="childStyle">
                                        <p:cTn dur="indefinite" fill="hold" display="0" masterRel="nextClick" afterEffect="1"/>
                                        <p:tgtEl>
                                          <p:spTgt spid="37897"/>
                                        </p:tgtEl>
                                        <p:attrNameLst>
                                          <p:attrName>style.visibility</p:attrName>
                                        </p:attrNameLst>
                                      </p:cBhvr>
                                      <p:to>
                                        <p:strVal val="hidden"/>
                                      </p:to>
                                    </p:set>
                                  </p:subTnLst>
                                </p:cTn>
                              </p:par>
                            </p:childTnLst>
                          </p:cTn>
                        </p:par>
                      </p:childTnLst>
                    </p:cTn>
                  </p:par>
                  <p:par>
                    <p:cTn id="80" fill="hold" nodeType="clickPar">
                      <p:stCondLst>
                        <p:cond delay="indefinite"/>
                      </p:stCondLst>
                      <p:childTnLst>
                        <p:par>
                          <p:cTn id="81" fill="hold" nodeType="afterGroup">
                            <p:stCondLst>
                              <p:cond delay="0"/>
                            </p:stCondLst>
                            <p:childTnLst>
                              <p:par>
                                <p:cTn id="82" presetID="51" presetClass="entr" presetSubtype="0" fill="hold" grpId="0" nodeType="clickEffect">
                                  <p:stCondLst>
                                    <p:cond delay="0"/>
                                  </p:stCondLst>
                                  <p:childTnLst>
                                    <p:set>
                                      <p:cBhvr>
                                        <p:cTn id="83" dur="1" fill="hold">
                                          <p:stCondLst>
                                            <p:cond delay="0"/>
                                          </p:stCondLst>
                                        </p:cTn>
                                        <p:tgtEl>
                                          <p:spTgt spid="37899"/>
                                        </p:tgtEl>
                                        <p:attrNameLst>
                                          <p:attrName>style.visibility</p:attrName>
                                        </p:attrNameLst>
                                      </p:cBhvr>
                                      <p:to>
                                        <p:strVal val="visible"/>
                                      </p:to>
                                    </p:set>
                                    <p:animEffect transition="in" filter="fade">
                                      <p:cBhvr>
                                        <p:cTn id="84" dur="770" decel="100000"/>
                                        <p:tgtEl>
                                          <p:spTgt spid="37899"/>
                                        </p:tgtEl>
                                      </p:cBhvr>
                                    </p:animEffect>
                                    <p:animScale>
                                      <p:cBhvr>
                                        <p:cTn id="85" dur="770" decel="100000"/>
                                        <p:tgtEl>
                                          <p:spTgt spid="37899"/>
                                        </p:tgtEl>
                                      </p:cBhvr>
                                      <p:from x="10000" y="10000"/>
                                      <p:to x="200000" y="450000"/>
                                    </p:animScale>
                                    <p:animScale>
                                      <p:cBhvr>
                                        <p:cTn id="86" dur="1230" accel="100000" fill="hold">
                                          <p:stCondLst>
                                            <p:cond delay="770"/>
                                          </p:stCondLst>
                                        </p:cTn>
                                        <p:tgtEl>
                                          <p:spTgt spid="37899"/>
                                        </p:tgtEl>
                                      </p:cBhvr>
                                      <p:from x="200000" y="450000"/>
                                      <p:to x="100000" y="100000"/>
                                    </p:animScale>
                                    <p:set>
                                      <p:cBhvr>
                                        <p:cTn id="87" dur="770" fill="hold"/>
                                        <p:tgtEl>
                                          <p:spTgt spid="37899"/>
                                        </p:tgtEl>
                                        <p:attrNameLst>
                                          <p:attrName>ppt_x</p:attrName>
                                        </p:attrNameLst>
                                      </p:cBhvr>
                                      <p:to>
                                        <p:strVal val="(0.5)"/>
                                      </p:to>
                                    </p:set>
                                    <p:anim from="(0.5)" to="(#ppt_x)" calcmode="lin" valueType="num">
                                      <p:cBhvr>
                                        <p:cTn id="88" dur="1230" accel="100000" fill="hold">
                                          <p:stCondLst>
                                            <p:cond delay="770"/>
                                          </p:stCondLst>
                                        </p:cTn>
                                        <p:tgtEl>
                                          <p:spTgt spid="37899"/>
                                        </p:tgtEl>
                                        <p:attrNameLst>
                                          <p:attrName>ppt_x</p:attrName>
                                        </p:attrNameLst>
                                      </p:cBhvr>
                                    </p:anim>
                                    <p:set>
                                      <p:cBhvr>
                                        <p:cTn id="89" dur="770" fill="hold"/>
                                        <p:tgtEl>
                                          <p:spTgt spid="37899"/>
                                        </p:tgtEl>
                                        <p:attrNameLst>
                                          <p:attrName>ppt_y</p:attrName>
                                        </p:attrNameLst>
                                      </p:cBhvr>
                                      <p:to>
                                        <p:strVal val="(#ppt_y+0.4)"/>
                                      </p:to>
                                    </p:set>
                                    <p:anim from="(#ppt_y+0.4)" to="(#ppt_y)" calcmode="lin" valueType="num">
                                      <p:cBhvr>
                                        <p:cTn id="90" dur="1230" accel="100000" fill="hold">
                                          <p:stCondLst>
                                            <p:cond delay="770"/>
                                          </p:stCondLst>
                                        </p:cTn>
                                        <p:tgtEl>
                                          <p:spTgt spid="37899"/>
                                        </p:tgtEl>
                                        <p:attrNameLst>
                                          <p:attrName>ppt_y</p:attrName>
                                        </p:attrNameLst>
                                      </p:cBhvr>
                                    </p:anim>
                                  </p:childTnLst>
                                  <p:subTnLst>
                                    <p:set>
                                      <p:cBhvr override="childStyle">
                                        <p:cTn dur="indefinite" fill="hold" display="0" masterRel="nextClick" afterEffect="1"/>
                                        <p:tgtEl>
                                          <p:spTgt spid="37899"/>
                                        </p:tgtEl>
                                        <p:attrNameLst>
                                          <p:attrName>style.visibility</p:attrName>
                                        </p:attrNameLst>
                                      </p:cBhvr>
                                      <p:to>
                                        <p:strVal val="hidden"/>
                                      </p:to>
                                    </p:set>
                                  </p:subTnLst>
                                </p:cTn>
                              </p:par>
                            </p:childTnLst>
                          </p:cTn>
                        </p:par>
                      </p:childTnLst>
                    </p:cTn>
                  </p:par>
                  <p:par>
                    <p:cTn id="91" fill="hold" nodeType="clickPar">
                      <p:stCondLst>
                        <p:cond delay="indefinite"/>
                      </p:stCondLst>
                      <p:childTnLst>
                        <p:par>
                          <p:cTn id="92" fill="hold" nodeType="afterGroup">
                            <p:stCondLst>
                              <p:cond delay="0"/>
                            </p:stCondLst>
                            <p:childTnLst>
                              <p:par>
                                <p:cTn id="93" presetID="31" presetClass="entr" presetSubtype="0" fill="hold" grpId="0" nodeType="clickEffect">
                                  <p:stCondLst>
                                    <p:cond delay="0"/>
                                  </p:stCondLst>
                                  <p:iterate type="lt">
                                    <p:tmPct val="5000"/>
                                  </p:iterate>
                                  <p:childTnLst>
                                    <p:set>
                                      <p:cBhvr>
                                        <p:cTn id="94" dur="1" fill="hold">
                                          <p:stCondLst>
                                            <p:cond delay="0"/>
                                          </p:stCondLst>
                                        </p:cTn>
                                        <p:tgtEl>
                                          <p:spTgt spid="37891"/>
                                        </p:tgtEl>
                                        <p:attrNameLst>
                                          <p:attrName>style.visibility</p:attrName>
                                        </p:attrNameLst>
                                      </p:cBhvr>
                                      <p:to>
                                        <p:strVal val="visible"/>
                                      </p:to>
                                    </p:set>
                                    <p:anim calcmode="lin" valueType="num">
                                      <p:cBhvr>
                                        <p:cTn id="95" dur="1000" fill="hold"/>
                                        <p:tgtEl>
                                          <p:spTgt spid="37891"/>
                                        </p:tgtEl>
                                        <p:attrNameLst>
                                          <p:attrName>ppt_w</p:attrName>
                                        </p:attrNameLst>
                                      </p:cBhvr>
                                      <p:tavLst>
                                        <p:tav tm="0">
                                          <p:val>
                                            <p:fltVal val="0"/>
                                          </p:val>
                                        </p:tav>
                                        <p:tav tm="100000">
                                          <p:val>
                                            <p:strVal val="#ppt_w"/>
                                          </p:val>
                                        </p:tav>
                                      </p:tavLst>
                                    </p:anim>
                                    <p:anim calcmode="lin" valueType="num">
                                      <p:cBhvr>
                                        <p:cTn id="96" dur="1000" fill="hold"/>
                                        <p:tgtEl>
                                          <p:spTgt spid="37891"/>
                                        </p:tgtEl>
                                        <p:attrNameLst>
                                          <p:attrName>ppt_h</p:attrName>
                                        </p:attrNameLst>
                                      </p:cBhvr>
                                      <p:tavLst>
                                        <p:tav tm="0">
                                          <p:val>
                                            <p:fltVal val="0"/>
                                          </p:val>
                                        </p:tav>
                                        <p:tav tm="100000">
                                          <p:val>
                                            <p:strVal val="#ppt_h"/>
                                          </p:val>
                                        </p:tav>
                                      </p:tavLst>
                                    </p:anim>
                                    <p:anim calcmode="lin" valueType="num">
                                      <p:cBhvr>
                                        <p:cTn id="97" dur="1000" fill="hold"/>
                                        <p:tgtEl>
                                          <p:spTgt spid="37891"/>
                                        </p:tgtEl>
                                        <p:attrNameLst>
                                          <p:attrName>style.rotation</p:attrName>
                                        </p:attrNameLst>
                                      </p:cBhvr>
                                      <p:tavLst>
                                        <p:tav tm="0">
                                          <p:val>
                                            <p:fltVal val="90"/>
                                          </p:val>
                                        </p:tav>
                                        <p:tav tm="100000">
                                          <p:val>
                                            <p:fltVal val="0"/>
                                          </p:val>
                                        </p:tav>
                                      </p:tavLst>
                                    </p:anim>
                                    <p:animEffect transition="in" filter="fade">
                                      <p:cBhvr>
                                        <p:cTn id="98" dur="1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2" grpId="0"/>
      <p:bldP spid="37893" grpId="0"/>
      <p:bldP spid="37894" grpId="0"/>
      <p:bldP spid="37895" grpId="0"/>
      <p:bldP spid="37896" grpId="0"/>
      <p:bldP spid="37897" grpId="0"/>
      <p:bldP spid="37898" grpId="0"/>
      <p:bldP spid="37899"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4033" name="文本占位符 38913"/>
          <p:cNvSpPr>
            <a:spLocks noGrp="1"/>
          </p:cNvSpPr>
          <p:nvPr>
            <p:ph idx="4294967295"/>
          </p:nvPr>
        </p:nvSpPr>
        <p:spPr>
          <a:xfrm>
            <a:off x="88900" y="351790"/>
            <a:ext cx="8891270" cy="3048000"/>
          </a:xfrm>
        </p:spPr>
        <p:txBody>
          <a:bodyPr vert="horz" lIns="101600" tIns="0" rIns="82550" bIns="0" rtlCol="0" anchor="t">
            <a:normAutofit fontScale="50000"/>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lnSpc>
                <a:spcPct val="175000"/>
              </a:lnSpc>
              <a:buClrTx/>
              <a:buSzTx/>
            </a:pPr>
            <a:r>
              <a:rPr sz="5300" b="1">
                <a:solidFill>
                  <a:srgbClr val="000000"/>
                </a:solidFill>
                <a:latin typeface="隶书" charset="0"/>
                <a:ea typeface="黑体" pitchFamily="2" charset="-122"/>
                <a:cs typeface="隶书" charset="0"/>
                <a:sym typeface="+mn-ea"/>
              </a:rPr>
              <a:t>是进亦忧，退亦忧。然则何时而乐耶？其必曰：“先天下之忧而忧，后天下之乐而乐”乎。噫(yī)！微 斯 人，吾谁与 归？</a:t>
            </a:r>
            <a:endParaRPr sz="5300" b="1">
              <a:solidFill>
                <a:srgbClr val="000000"/>
              </a:solidFill>
              <a:latin typeface="隶书" charset="0"/>
              <a:ea typeface="黑体" pitchFamily="2" charset="-122"/>
              <a:cs typeface="隶书" charset="0"/>
              <a:sym typeface="+mn-ea"/>
            </a:endParaRPr>
          </a:p>
          <a:p>
            <a:pPr lvl="0" algn="l">
              <a:lnSpc>
                <a:spcPct val="175000"/>
              </a:lnSpc>
              <a:buClrTx/>
              <a:buSzTx/>
            </a:pPr>
            <a:r>
              <a:rPr sz="5300" b="1">
                <a:solidFill>
                  <a:srgbClr val="000000"/>
                </a:solidFill>
                <a:latin typeface="隶书" charset="0"/>
                <a:ea typeface="黑体" pitchFamily="2" charset="-122"/>
                <a:cs typeface="隶书" charset="0"/>
                <a:sym typeface="+mn-ea"/>
              </a:rPr>
              <a:t>   时六年九月十五日。</a:t>
            </a:r>
            <a:endParaRPr sz="5300" b="1">
              <a:solidFill>
                <a:srgbClr val="000000"/>
              </a:solidFill>
              <a:latin typeface="隶书" charset="0"/>
              <a:ea typeface="黑体" pitchFamily="2" charset="-122"/>
              <a:cs typeface="隶书" charset="0"/>
              <a:sym typeface="+mn-ea"/>
            </a:endParaRPr>
          </a:p>
        </p:txBody>
      </p:sp>
      <p:sp>
        <p:nvSpPr>
          <p:cNvPr id="38915" name="矩形 38914"/>
          <p:cNvSpPr/>
          <p:nvPr/>
        </p:nvSpPr>
        <p:spPr>
          <a:xfrm>
            <a:off x="152400" y="3511550"/>
            <a:ext cx="8000365" cy="3044825"/>
          </a:xfrm>
          <a:prstGeom prst="rect">
            <a:avLst/>
          </a:prstGeom>
          <a:noFill/>
          <a:ln w="9525">
            <a:noFill/>
          </a:ln>
        </p:spPr>
        <p:txBody>
          <a:bodyPr anchor="t"/>
          <a:lstStyle/>
          <a:p>
            <a:pPr>
              <a:lnSpc>
                <a:spcPct val="150000"/>
              </a:lnSpc>
              <a:spcBef>
                <a:spcPct val="0"/>
              </a:spcBef>
              <a:buFontTx/>
            </a:pPr>
            <a:r>
              <a:rPr lang="zh-CN" altLang="en-US" sz="2400" b="1">
                <a:solidFill>
                  <a:srgbClr val="FF0000"/>
                </a:solidFill>
                <a:latin typeface="隶书" charset="0"/>
                <a:ea typeface="黑体" pitchFamily="2" charset="-122"/>
                <a:cs typeface="隶书" charset="0"/>
              </a:rPr>
              <a:t>这样看来，（他们）在朝廷做官也忧虑，不在朝廷做官也忧虑。（既然这样）那么什么时候才快乐呢？他一定会说“在天下人忧愁之前就忧愁，在天下人快乐之后才快乐”吧。唉！如果没有这种人，我与谁同道呢？</a:t>
            </a:r>
            <a:endParaRPr lang="zh-CN" altLang="en-US" sz="2400" b="1">
              <a:solidFill>
                <a:srgbClr val="FF0000"/>
              </a:solidFill>
              <a:latin typeface="隶书" charset="0"/>
              <a:ea typeface="黑体" pitchFamily="2" charset="-122"/>
              <a:cs typeface="隶书" charset="0"/>
            </a:endParaRPr>
          </a:p>
          <a:p>
            <a:pPr>
              <a:lnSpc>
                <a:spcPct val="150000"/>
              </a:lnSpc>
              <a:spcBef>
                <a:spcPct val="0"/>
              </a:spcBef>
              <a:buFontTx/>
            </a:pPr>
            <a:r>
              <a:rPr lang="zh-CN" altLang="en-US" sz="2400" b="1">
                <a:solidFill>
                  <a:srgbClr val="FF0000"/>
                </a:solidFill>
                <a:latin typeface="隶书" charset="0"/>
                <a:ea typeface="黑体" pitchFamily="2" charset="-122"/>
                <a:cs typeface="隶书" charset="0"/>
              </a:rPr>
              <a:t>写于庆历六年九月十五日。</a:t>
            </a:r>
            <a:endParaRPr lang="zh-CN" altLang="en-US" sz="2400" b="1">
              <a:solidFill>
                <a:srgbClr val="FF0000"/>
              </a:solidFill>
              <a:latin typeface="隶书" charset="0"/>
              <a:ea typeface="黑体" pitchFamily="2" charset="-122"/>
              <a:cs typeface="隶书" charset="0"/>
            </a:endParaRPr>
          </a:p>
        </p:txBody>
      </p:sp>
      <p:sp>
        <p:nvSpPr>
          <p:cNvPr id="38916" name="文本框 38915"/>
          <p:cNvSpPr txBox="1"/>
          <p:nvPr/>
        </p:nvSpPr>
        <p:spPr>
          <a:xfrm>
            <a:off x="152400" y="781050"/>
            <a:ext cx="1435100" cy="583565"/>
          </a:xfrm>
          <a:prstGeom prst="rect">
            <a:avLst/>
          </a:prstGeom>
          <a:noFill/>
          <a:ln w="9525">
            <a:noFill/>
          </a:ln>
        </p:spPr>
        <p:txBody>
          <a:bodyPr anchor="t">
            <a:spAutoFit/>
          </a:bodyPr>
          <a:lstStyle/>
          <a:p>
            <a:r>
              <a:rPr lang="zh-CN" altLang="en-US" sz="3200" b="1">
                <a:solidFill>
                  <a:schemeClr val="accent1">
                    <a:lumMod val="75000"/>
                  </a:schemeClr>
                </a:solidFill>
                <a:latin typeface="隶书" charset="0"/>
                <a:ea typeface="隶书" charset="0"/>
              </a:rPr>
              <a:t>这样</a:t>
            </a:r>
            <a:endParaRPr lang="zh-CN" altLang="en-US" sz="3200" b="1">
              <a:solidFill>
                <a:schemeClr val="accent1">
                  <a:lumMod val="75000"/>
                </a:schemeClr>
              </a:solidFill>
              <a:latin typeface="隶书" charset="0"/>
              <a:ea typeface="隶书" charset="0"/>
            </a:endParaRPr>
          </a:p>
        </p:txBody>
      </p:sp>
      <p:sp>
        <p:nvSpPr>
          <p:cNvPr id="38917" name="文本框 38916"/>
          <p:cNvSpPr txBox="1"/>
          <p:nvPr/>
        </p:nvSpPr>
        <p:spPr>
          <a:xfrm>
            <a:off x="798513" y="1768475"/>
            <a:ext cx="3938587" cy="583565"/>
          </a:xfrm>
          <a:prstGeom prst="rect">
            <a:avLst/>
          </a:prstGeom>
          <a:noFill/>
          <a:ln w="9525">
            <a:noFill/>
          </a:ln>
        </p:spPr>
        <p:txBody>
          <a:bodyPr anchor="t">
            <a:spAutoFit/>
          </a:bodyPr>
          <a:lstStyle/>
          <a:p>
            <a:r>
              <a:rPr lang="zh-CN" altLang="en-US" sz="3200" b="1">
                <a:solidFill>
                  <a:srgbClr val="000000"/>
                </a:solidFill>
                <a:latin typeface="隶书" charset="0"/>
                <a:ea typeface="黑体" pitchFamily="2" charset="-122"/>
                <a:cs typeface="隶书" charset="0"/>
              </a:rPr>
              <a:t>在……之前，名做状</a:t>
            </a:r>
            <a:endParaRPr lang="zh-CN" altLang="en-US" sz="3200" b="1">
              <a:solidFill>
                <a:srgbClr val="000000"/>
              </a:solidFill>
              <a:latin typeface="隶书" charset="0"/>
              <a:ea typeface="黑体" pitchFamily="2" charset="-122"/>
              <a:cs typeface="隶书" charset="0"/>
            </a:endParaRPr>
          </a:p>
        </p:txBody>
      </p:sp>
      <p:sp>
        <p:nvSpPr>
          <p:cNvPr id="38918" name="文本框 38917"/>
          <p:cNvSpPr txBox="1"/>
          <p:nvPr/>
        </p:nvSpPr>
        <p:spPr>
          <a:xfrm>
            <a:off x="4737100" y="1768475"/>
            <a:ext cx="4067175" cy="583565"/>
          </a:xfrm>
          <a:prstGeom prst="rect">
            <a:avLst/>
          </a:prstGeom>
          <a:noFill/>
          <a:ln w="9525">
            <a:noFill/>
          </a:ln>
        </p:spPr>
        <p:txBody>
          <a:bodyPr anchor="t">
            <a:spAutoFit/>
          </a:bodyPr>
          <a:lstStyle/>
          <a:p>
            <a:r>
              <a:rPr lang="zh-CN" altLang="en-US" sz="3200" b="1">
                <a:solidFill>
                  <a:srgbClr val="000000"/>
                </a:solidFill>
                <a:latin typeface="隶书" charset="0"/>
                <a:ea typeface="黑体" pitchFamily="2" charset="-122"/>
                <a:cs typeface="隶书" charset="0"/>
              </a:rPr>
              <a:t>在……之后，名做状</a:t>
            </a:r>
            <a:endParaRPr lang="zh-CN" altLang="en-US" sz="3200" b="1">
              <a:solidFill>
                <a:srgbClr val="000000"/>
              </a:solidFill>
              <a:latin typeface="隶书" charset="0"/>
              <a:ea typeface="黑体" pitchFamily="2" charset="-122"/>
              <a:cs typeface="隶书" charset="0"/>
            </a:endParaRPr>
          </a:p>
        </p:txBody>
      </p:sp>
      <p:sp>
        <p:nvSpPr>
          <p:cNvPr id="38919" name="文本框 38918"/>
          <p:cNvSpPr txBox="1"/>
          <p:nvPr/>
        </p:nvSpPr>
        <p:spPr>
          <a:xfrm>
            <a:off x="1587500" y="2590800"/>
            <a:ext cx="1284288"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没有</a:t>
            </a:r>
            <a:endParaRPr lang="zh-CN" altLang="en-US" sz="3200" b="1">
              <a:solidFill>
                <a:srgbClr val="000000"/>
              </a:solidFill>
              <a:latin typeface="隶书" charset="0"/>
              <a:ea typeface="隶书" charset="0"/>
            </a:endParaRPr>
          </a:p>
        </p:txBody>
      </p:sp>
      <p:sp>
        <p:nvSpPr>
          <p:cNvPr id="38920" name="文本框 38919"/>
          <p:cNvSpPr txBox="1"/>
          <p:nvPr/>
        </p:nvSpPr>
        <p:spPr>
          <a:xfrm>
            <a:off x="2501900" y="2544763"/>
            <a:ext cx="1420813"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这种</a:t>
            </a:r>
            <a:endParaRPr lang="zh-CN" altLang="en-US" sz="3200" b="1">
              <a:solidFill>
                <a:srgbClr val="000000"/>
              </a:solidFill>
              <a:latin typeface="隶书" charset="0"/>
              <a:ea typeface="隶书" charset="0"/>
            </a:endParaRPr>
          </a:p>
        </p:txBody>
      </p:sp>
      <p:sp>
        <p:nvSpPr>
          <p:cNvPr id="38921" name="文本框 38920"/>
          <p:cNvSpPr txBox="1"/>
          <p:nvPr/>
        </p:nvSpPr>
        <p:spPr>
          <a:xfrm>
            <a:off x="4300538" y="2636838"/>
            <a:ext cx="2322512" cy="107632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与谁，同谁，倒装句</a:t>
            </a:r>
            <a:endParaRPr lang="zh-CN" altLang="en-US" sz="3200" b="1">
              <a:solidFill>
                <a:srgbClr val="000000"/>
              </a:solidFill>
              <a:latin typeface="隶书" charset="0"/>
              <a:ea typeface="隶书" charset="0"/>
            </a:endParaRPr>
          </a:p>
        </p:txBody>
      </p:sp>
      <p:sp>
        <p:nvSpPr>
          <p:cNvPr id="38922" name="文本框 38921"/>
          <p:cNvSpPr txBox="1"/>
          <p:nvPr/>
        </p:nvSpPr>
        <p:spPr>
          <a:xfrm>
            <a:off x="6623050" y="2590800"/>
            <a:ext cx="2593975" cy="58356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归依，归附</a:t>
            </a:r>
            <a:endParaRPr lang="zh-CN" altLang="en-US" sz="3200" b="1">
              <a:solidFill>
                <a:srgbClr val="000000"/>
              </a:solidFill>
              <a:latin typeface="隶书" charset="0"/>
              <a:ea typeface="隶书" charset="0"/>
            </a:endParaRPr>
          </a:p>
        </p:txBody>
      </p:sp>
    </p:spTree>
    <p:custDataLst>
      <p:tags r:id="rId6"/>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770" decel="100000"/>
                                        <p:tgtEl>
                                          <p:spTgt spid="38916"/>
                                        </p:tgtEl>
                                      </p:cBhvr>
                                    </p:animEffect>
                                    <p:animScale>
                                      <p:cBhvr>
                                        <p:cTn id="8" dur="770" decel="100000"/>
                                        <p:tgtEl>
                                          <p:spTgt spid="38916"/>
                                        </p:tgtEl>
                                      </p:cBhvr>
                                      <p:from x="10000" y="10000"/>
                                      <p:to x="200000" y="450000"/>
                                    </p:animScale>
                                    <p:animScale>
                                      <p:cBhvr>
                                        <p:cTn id="9" dur="1230" accel="100000" fill="hold">
                                          <p:stCondLst>
                                            <p:cond delay="770"/>
                                          </p:stCondLst>
                                        </p:cTn>
                                        <p:tgtEl>
                                          <p:spTgt spid="38916"/>
                                        </p:tgtEl>
                                      </p:cBhvr>
                                      <p:from x="200000" y="450000"/>
                                      <p:to x="100000" y="100000"/>
                                    </p:animScale>
                                    <p:set>
                                      <p:cBhvr>
                                        <p:cTn id="10" dur="770" fill="hold"/>
                                        <p:tgtEl>
                                          <p:spTgt spid="38916"/>
                                        </p:tgtEl>
                                        <p:attrNameLst>
                                          <p:attrName>ppt_x</p:attrName>
                                        </p:attrNameLst>
                                      </p:cBhvr>
                                      <p:to>
                                        <p:strVal val="(0.5)"/>
                                      </p:to>
                                    </p:set>
                                    <p:anim from="(0.5)" to="(#ppt_x)" calcmode="lin" valueType="num">
                                      <p:cBhvr>
                                        <p:cTn id="11" dur="1230" accel="100000" fill="hold">
                                          <p:stCondLst>
                                            <p:cond delay="770"/>
                                          </p:stCondLst>
                                        </p:cTn>
                                        <p:tgtEl>
                                          <p:spTgt spid="38916"/>
                                        </p:tgtEl>
                                        <p:attrNameLst>
                                          <p:attrName>ppt_x</p:attrName>
                                        </p:attrNameLst>
                                      </p:cBhvr>
                                    </p:anim>
                                    <p:set>
                                      <p:cBhvr>
                                        <p:cTn id="12" dur="770" fill="hold"/>
                                        <p:tgtEl>
                                          <p:spTgt spid="38916"/>
                                        </p:tgtEl>
                                        <p:attrNameLst>
                                          <p:attrName>ppt_y</p:attrName>
                                        </p:attrNameLst>
                                      </p:cBhvr>
                                      <p:to>
                                        <p:strVal val="(#ppt_y+0.4)"/>
                                      </p:to>
                                    </p:set>
                                    <p:anim from="(#ppt_y+0.4)" to="(#ppt_y)" calcmode="lin" valueType="num">
                                      <p:cBhvr>
                                        <p:cTn id="13" dur="1230" accel="100000" fill="hold">
                                          <p:stCondLst>
                                            <p:cond delay="770"/>
                                          </p:stCondLst>
                                        </p:cTn>
                                        <p:tgtEl>
                                          <p:spTgt spid="38916"/>
                                        </p:tgtEl>
                                        <p:attrNameLst>
                                          <p:attrName>ppt_y</p:attrName>
                                        </p:attrNameLst>
                                      </p:cBhvr>
                                    </p:anim>
                                  </p:childTnLst>
                                  <p:subTnLst>
                                    <p:set>
                                      <p:cBhvr override="childStyle">
                                        <p:cTn dur="indefinite" fill="hold" display="0" masterRel="nextClick" afterEffect="1"/>
                                        <p:tgtEl>
                                          <p:spTgt spid="38916"/>
                                        </p:tgtEl>
                                        <p:attrNameLst>
                                          <p:attrName>style.visibility</p:attrName>
                                        </p:attrNameLst>
                                      </p:cBhvr>
                                      <p:to>
                                        <p:strVal val="hidden"/>
                                      </p:to>
                                    </p:set>
                                  </p:subTnLst>
                                </p:cTn>
                              </p:par>
                            </p:childTnLst>
                          </p:cTn>
                        </p:par>
                      </p:childTnLst>
                    </p:cTn>
                  </p:par>
                  <p:par>
                    <p:cTn id="14" fill="hold" nodeType="clickPar">
                      <p:stCondLst>
                        <p:cond delay="indefinite"/>
                      </p:stCondLst>
                      <p:childTnLst>
                        <p:par>
                          <p:cTn id="15" fill="hold" nodeType="afterGroup">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38917"/>
                                        </p:tgtEl>
                                        <p:attrNameLst>
                                          <p:attrName>style.visibility</p:attrName>
                                        </p:attrNameLst>
                                      </p:cBhvr>
                                      <p:to>
                                        <p:strVal val="visible"/>
                                      </p:to>
                                    </p:set>
                                    <p:animEffect transition="in" filter="fade">
                                      <p:cBhvr>
                                        <p:cTn id="18" dur="770" decel="100000"/>
                                        <p:tgtEl>
                                          <p:spTgt spid="38917"/>
                                        </p:tgtEl>
                                      </p:cBhvr>
                                    </p:animEffect>
                                    <p:animScale>
                                      <p:cBhvr>
                                        <p:cTn id="19" dur="770" decel="100000"/>
                                        <p:tgtEl>
                                          <p:spTgt spid="38917"/>
                                        </p:tgtEl>
                                      </p:cBhvr>
                                      <p:from x="10000" y="10000"/>
                                      <p:to x="200000" y="450000"/>
                                    </p:animScale>
                                    <p:animScale>
                                      <p:cBhvr>
                                        <p:cTn id="20" dur="1230" accel="100000" fill="hold">
                                          <p:stCondLst>
                                            <p:cond delay="770"/>
                                          </p:stCondLst>
                                        </p:cTn>
                                        <p:tgtEl>
                                          <p:spTgt spid="38917"/>
                                        </p:tgtEl>
                                      </p:cBhvr>
                                      <p:from x="200000" y="450000"/>
                                      <p:to x="100000" y="100000"/>
                                    </p:animScale>
                                    <p:set>
                                      <p:cBhvr>
                                        <p:cTn id="21" dur="770" fill="hold"/>
                                        <p:tgtEl>
                                          <p:spTgt spid="38917"/>
                                        </p:tgtEl>
                                        <p:attrNameLst>
                                          <p:attrName>ppt_x</p:attrName>
                                        </p:attrNameLst>
                                      </p:cBhvr>
                                      <p:to>
                                        <p:strVal val="(0.5)"/>
                                      </p:to>
                                    </p:set>
                                    <p:anim from="(0.5)" to="(#ppt_x)" calcmode="lin" valueType="num">
                                      <p:cBhvr>
                                        <p:cTn id="22" dur="1230" accel="100000" fill="hold">
                                          <p:stCondLst>
                                            <p:cond delay="770"/>
                                          </p:stCondLst>
                                        </p:cTn>
                                        <p:tgtEl>
                                          <p:spTgt spid="38917"/>
                                        </p:tgtEl>
                                        <p:attrNameLst>
                                          <p:attrName>ppt_x</p:attrName>
                                        </p:attrNameLst>
                                      </p:cBhvr>
                                    </p:anim>
                                    <p:set>
                                      <p:cBhvr>
                                        <p:cTn id="23" dur="770" fill="hold"/>
                                        <p:tgtEl>
                                          <p:spTgt spid="38917"/>
                                        </p:tgtEl>
                                        <p:attrNameLst>
                                          <p:attrName>ppt_y</p:attrName>
                                        </p:attrNameLst>
                                      </p:cBhvr>
                                      <p:to>
                                        <p:strVal val="(#ppt_y+0.4)"/>
                                      </p:to>
                                    </p:set>
                                    <p:anim from="(#ppt_y+0.4)" to="(#ppt_y)" calcmode="lin" valueType="num">
                                      <p:cBhvr>
                                        <p:cTn id="24" dur="1230" accel="100000" fill="hold">
                                          <p:stCondLst>
                                            <p:cond delay="770"/>
                                          </p:stCondLst>
                                        </p:cTn>
                                        <p:tgtEl>
                                          <p:spTgt spid="38917"/>
                                        </p:tgtEl>
                                        <p:attrNameLst>
                                          <p:attrName>ppt_y</p:attrName>
                                        </p:attrNameLst>
                                      </p:cBhvr>
                                    </p:anim>
                                  </p:childTnLst>
                                  <p:subTnLst>
                                    <p:set>
                                      <p:cBhvr override="childStyle">
                                        <p:cTn dur="indefinite" fill="hold" display="0" masterRel="nextClick" afterEffect="1"/>
                                        <p:tgtEl>
                                          <p:spTgt spid="38917"/>
                                        </p:tgtEl>
                                        <p:attrNameLst>
                                          <p:attrName>style.visibility</p:attrName>
                                        </p:attrNameLst>
                                      </p:cBhvr>
                                      <p:to>
                                        <p:strVal val="hidden"/>
                                      </p:to>
                                    </p:set>
                                  </p:subTnLst>
                                </p:cTn>
                              </p:par>
                            </p:childTnLst>
                          </p:cTn>
                        </p:par>
                      </p:childTnLst>
                    </p:cTn>
                  </p:par>
                  <p:par>
                    <p:cTn id="25" fill="hold" nodeType="clickPar">
                      <p:stCondLst>
                        <p:cond delay="indefinite"/>
                      </p:stCondLst>
                      <p:childTnLst>
                        <p:par>
                          <p:cTn id="26" fill="hold" nodeType="afterGroup">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38918"/>
                                        </p:tgtEl>
                                        <p:attrNameLst>
                                          <p:attrName>style.visibility</p:attrName>
                                        </p:attrNameLst>
                                      </p:cBhvr>
                                      <p:to>
                                        <p:strVal val="visible"/>
                                      </p:to>
                                    </p:set>
                                    <p:animEffect transition="in" filter="fade">
                                      <p:cBhvr>
                                        <p:cTn id="29" dur="770" decel="100000"/>
                                        <p:tgtEl>
                                          <p:spTgt spid="38918"/>
                                        </p:tgtEl>
                                      </p:cBhvr>
                                    </p:animEffect>
                                    <p:animScale>
                                      <p:cBhvr>
                                        <p:cTn id="30" dur="770" decel="100000"/>
                                        <p:tgtEl>
                                          <p:spTgt spid="38918"/>
                                        </p:tgtEl>
                                      </p:cBhvr>
                                      <p:from x="10000" y="10000"/>
                                      <p:to x="200000" y="450000"/>
                                    </p:animScale>
                                    <p:animScale>
                                      <p:cBhvr>
                                        <p:cTn id="31" dur="1230" accel="100000" fill="hold">
                                          <p:stCondLst>
                                            <p:cond delay="770"/>
                                          </p:stCondLst>
                                        </p:cTn>
                                        <p:tgtEl>
                                          <p:spTgt spid="38918"/>
                                        </p:tgtEl>
                                      </p:cBhvr>
                                      <p:from x="200000" y="450000"/>
                                      <p:to x="100000" y="100000"/>
                                    </p:animScale>
                                    <p:set>
                                      <p:cBhvr>
                                        <p:cTn id="32" dur="770" fill="hold"/>
                                        <p:tgtEl>
                                          <p:spTgt spid="38918"/>
                                        </p:tgtEl>
                                        <p:attrNameLst>
                                          <p:attrName>ppt_x</p:attrName>
                                        </p:attrNameLst>
                                      </p:cBhvr>
                                      <p:to>
                                        <p:strVal val="(0.5)"/>
                                      </p:to>
                                    </p:set>
                                    <p:anim from="(0.5)" to="(#ppt_x)" calcmode="lin" valueType="num">
                                      <p:cBhvr>
                                        <p:cTn id="33" dur="1230" accel="100000" fill="hold">
                                          <p:stCondLst>
                                            <p:cond delay="770"/>
                                          </p:stCondLst>
                                        </p:cTn>
                                        <p:tgtEl>
                                          <p:spTgt spid="38918"/>
                                        </p:tgtEl>
                                        <p:attrNameLst>
                                          <p:attrName>ppt_x</p:attrName>
                                        </p:attrNameLst>
                                      </p:cBhvr>
                                    </p:anim>
                                    <p:set>
                                      <p:cBhvr>
                                        <p:cTn id="34" dur="770" fill="hold"/>
                                        <p:tgtEl>
                                          <p:spTgt spid="38918"/>
                                        </p:tgtEl>
                                        <p:attrNameLst>
                                          <p:attrName>ppt_y</p:attrName>
                                        </p:attrNameLst>
                                      </p:cBhvr>
                                      <p:to>
                                        <p:strVal val="(#ppt_y+0.4)"/>
                                      </p:to>
                                    </p:set>
                                    <p:anim from="(#ppt_y+0.4)" to="(#ppt_y)" calcmode="lin" valueType="num">
                                      <p:cBhvr>
                                        <p:cTn id="35" dur="1230" accel="100000" fill="hold">
                                          <p:stCondLst>
                                            <p:cond delay="770"/>
                                          </p:stCondLst>
                                        </p:cTn>
                                        <p:tgtEl>
                                          <p:spTgt spid="38918"/>
                                        </p:tgtEl>
                                        <p:attrNameLst>
                                          <p:attrName>ppt_y</p:attrName>
                                        </p:attrNameLst>
                                      </p:cBhvr>
                                    </p:anim>
                                  </p:childTnLst>
                                  <p:subTnLst>
                                    <p:set>
                                      <p:cBhvr override="childStyle">
                                        <p:cTn dur="indefinite" fill="hold" display="0" masterRel="nextClick" afterEffect="1"/>
                                        <p:tgtEl>
                                          <p:spTgt spid="38918"/>
                                        </p:tgtEl>
                                        <p:attrNameLst>
                                          <p:attrName>style.visibility</p:attrName>
                                        </p:attrNameLst>
                                      </p:cBhvr>
                                      <p:to>
                                        <p:strVal val="hidden"/>
                                      </p:to>
                                    </p:set>
                                  </p:subTnLst>
                                </p:cTn>
                              </p:par>
                            </p:childTnLst>
                          </p:cTn>
                        </p:par>
                      </p:childTnLst>
                    </p:cTn>
                  </p:par>
                  <p:par>
                    <p:cTn id="36" fill="hold" nodeType="clickPar">
                      <p:stCondLst>
                        <p:cond delay="indefinite"/>
                      </p:stCondLst>
                      <p:childTnLst>
                        <p:par>
                          <p:cTn id="37" fill="hold" nodeType="afterGroup">
                            <p:stCondLst>
                              <p:cond delay="0"/>
                            </p:stCondLst>
                            <p:childTnLst>
                              <p:par>
                                <p:cTn id="38" presetID="51" presetClass="entr" presetSubtype="0" fill="hold" grpId="0" nodeType="clickEffect">
                                  <p:stCondLst>
                                    <p:cond delay="0"/>
                                  </p:stCondLst>
                                  <p:childTnLst>
                                    <p:set>
                                      <p:cBhvr>
                                        <p:cTn id="39" dur="1" fill="hold">
                                          <p:stCondLst>
                                            <p:cond delay="0"/>
                                          </p:stCondLst>
                                        </p:cTn>
                                        <p:tgtEl>
                                          <p:spTgt spid="38919"/>
                                        </p:tgtEl>
                                        <p:attrNameLst>
                                          <p:attrName>style.visibility</p:attrName>
                                        </p:attrNameLst>
                                      </p:cBhvr>
                                      <p:to>
                                        <p:strVal val="visible"/>
                                      </p:to>
                                    </p:set>
                                    <p:animEffect transition="in" filter="fade">
                                      <p:cBhvr>
                                        <p:cTn id="40" dur="770" decel="100000"/>
                                        <p:tgtEl>
                                          <p:spTgt spid="38919"/>
                                        </p:tgtEl>
                                      </p:cBhvr>
                                    </p:animEffect>
                                    <p:animScale>
                                      <p:cBhvr>
                                        <p:cTn id="41" dur="770" decel="100000"/>
                                        <p:tgtEl>
                                          <p:spTgt spid="38919"/>
                                        </p:tgtEl>
                                      </p:cBhvr>
                                      <p:from x="10000" y="10000"/>
                                      <p:to x="200000" y="450000"/>
                                    </p:animScale>
                                    <p:animScale>
                                      <p:cBhvr>
                                        <p:cTn id="42" dur="1230" accel="100000" fill="hold">
                                          <p:stCondLst>
                                            <p:cond delay="770"/>
                                          </p:stCondLst>
                                        </p:cTn>
                                        <p:tgtEl>
                                          <p:spTgt spid="38919"/>
                                        </p:tgtEl>
                                      </p:cBhvr>
                                      <p:from x="200000" y="450000"/>
                                      <p:to x="100000" y="100000"/>
                                    </p:animScale>
                                    <p:set>
                                      <p:cBhvr>
                                        <p:cTn id="43" dur="770" fill="hold"/>
                                        <p:tgtEl>
                                          <p:spTgt spid="38919"/>
                                        </p:tgtEl>
                                        <p:attrNameLst>
                                          <p:attrName>ppt_x</p:attrName>
                                        </p:attrNameLst>
                                      </p:cBhvr>
                                      <p:to>
                                        <p:strVal val="(0.5)"/>
                                      </p:to>
                                    </p:set>
                                    <p:anim from="(0.5)" to="(#ppt_x)" calcmode="lin" valueType="num">
                                      <p:cBhvr>
                                        <p:cTn id="44" dur="1230" accel="100000" fill="hold">
                                          <p:stCondLst>
                                            <p:cond delay="770"/>
                                          </p:stCondLst>
                                        </p:cTn>
                                        <p:tgtEl>
                                          <p:spTgt spid="38919"/>
                                        </p:tgtEl>
                                        <p:attrNameLst>
                                          <p:attrName>ppt_x</p:attrName>
                                        </p:attrNameLst>
                                      </p:cBhvr>
                                    </p:anim>
                                    <p:set>
                                      <p:cBhvr>
                                        <p:cTn id="45" dur="770" fill="hold"/>
                                        <p:tgtEl>
                                          <p:spTgt spid="38919"/>
                                        </p:tgtEl>
                                        <p:attrNameLst>
                                          <p:attrName>ppt_y</p:attrName>
                                        </p:attrNameLst>
                                      </p:cBhvr>
                                      <p:to>
                                        <p:strVal val="(#ppt_y+0.4)"/>
                                      </p:to>
                                    </p:set>
                                    <p:anim from="(#ppt_y+0.4)" to="(#ppt_y)" calcmode="lin" valueType="num">
                                      <p:cBhvr>
                                        <p:cTn id="46" dur="1230" accel="100000" fill="hold">
                                          <p:stCondLst>
                                            <p:cond delay="770"/>
                                          </p:stCondLst>
                                        </p:cTn>
                                        <p:tgtEl>
                                          <p:spTgt spid="38919"/>
                                        </p:tgtEl>
                                        <p:attrNameLst>
                                          <p:attrName>ppt_y</p:attrName>
                                        </p:attrNameLst>
                                      </p:cBhvr>
                                    </p:anim>
                                  </p:childTnLst>
                                  <p:subTnLst>
                                    <p:set>
                                      <p:cBhvr override="childStyle">
                                        <p:cTn dur="indefinite" fill="hold" display="0" masterRel="nextClick" afterEffect="1"/>
                                        <p:tgtEl>
                                          <p:spTgt spid="38919"/>
                                        </p:tgtEl>
                                        <p:attrNameLst>
                                          <p:attrName>style.visibility</p:attrName>
                                        </p:attrNameLst>
                                      </p:cBhvr>
                                      <p:to>
                                        <p:strVal val="hidden"/>
                                      </p:to>
                                    </p:set>
                                  </p:subTnLst>
                                </p:cTn>
                              </p:par>
                            </p:childTnLst>
                          </p:cTn>
                        </p:par>
                      </p:childTnLst>
                    </p:cTn>
                  </p:par>
                  <p:par>
                    <p:cTn id="47" fill="hold" nodeType="clickPar">
                      <p:stCondLst>
                        <p:cond delay="indefinite"/>
                      </p:stCondLst>
                      <p:childTnLst>
                        <p:par>
                          <p:cTn id="48" fill="hold" nodeType="afterGroup">
                            <p:stCondLst>
                              <p:cond delay="0"/>
                            </p:stCondLst>
                            <p:childTnLst>
                              <p:par>
                                <p:cTn id="49" presetID="51" presetClass="entr" presetSubtype="0" fill="hold" grpId="0" nodeType="clickEffect">
                                  <p:stCondLst>
                                    <p:cond delay="0"/>
                                  </p:stCondLst>
                                  <p:childTnLst>
                                    <p:set>
                                      <p:cBhvr>
                                        <p:cTn id="50" dur="1" fill="hold">
                                          <p:stCondLst>
                                            <p:cond delay="0"/>
                                          </p:stCondLst>
                                        </p:cTn>
                                        <p:tgtEl>
                                          <p:spTgt spid="38920"/>
                                        </p:tgtEl>
                                        <p:attrNameLst>
                                          <p:attrName>style.visibility</p:attrName>
                                        </p:attrNameLst>
                                      </p:cBhvr>
                                      <p:to>
                                        <p:strVal val="visible"/>
                                      </p:to>
                                    </p:set>
                                    <p:animEffect transition="in" filter="fade">
                                      <p:cBhvr>
                                        <p:cTn id="51" dur="770" decel="100000"/>
                                        <p:tgtEl>
                                          <p:spTgt spid="38920"/>
                                        </p:tgtEl>
                                      </p:cBhvr>
                                    </p:animEffect>
                                    <p:animScale>
                                      <p:cBhvr>
                                        <p:cTn id="52" dur="770" decel="100000"/>
                                        <p:tgtEl>
                                          <p:spTgt spid="38920"/>
                                        </p:tgtEl>
                                      </p:cBhvr>
                                      <p:from x="10000" y="10000"/>
                                      <p:to x="200000" y="450000"/>
                                    </p:animScale>
                                    <p:animScale>
                                      <p:cBhvr>
                                        <p:cTn id="53" dur="1230" accel="100000" fill="hold">
                                          <p:stCondLst>
                                            <p:cond delay="770"/>
                                          </p:stCondLst>
                                        </p:cTn>
                                        <p:tgtEl>
                                          <p:spTgt spid="38920"/>
                                        </p:tgtEl>
                                      </p:cBhvr>
                                      <p:from x="200000" y="450000"/>
                                      <p:to x="100000" y="100000"/>
                                    </p:animScale>
                                    <p:set>
                                      <p:cBhvr>
                                        <p:cTn id="54" dur="770" fill="hold"/>
                                        <p:tgtEl>
                                          <p:spTgt spid="38920"/>
                                        </p:tgtEl>
                                        <p:attrNameLst>
                                          <p:attrName>ppt_x</p:attrName>
                                        </p:attrNameLst>
                                      </p:cBhvr>
                                      <p:to>
                                        <p:strVal val="(0.5)"/>
                                      </p:to>
                                    </p:set>
                                    <p:anim from="(0.5)" to="(#ppt_x)" calcmode="lin" valueType="num">
                                      <p:cBhvr>
                                        <p:cTn id="55" dur="1230" accel="100000" fill="hold">
                                          <p:stCondLst>
                                            <p:cond delay="770"/>
                                          </p:stCondLst>
                                        </p:cTn>
                                        <p:tgtEl>
                                          <p:spTgt spid="38920"/>
                                        </p:tgtEl>
                                        <p:attrNameLst>
                                          <p:attrName>ppt_x</p:attrName>
                                        </p:attrNameLst>
                                      </p:cBhvr>
                                    </p:anim>
                                    <p:set>
                                      <p:cBhvr>
                                        <p:cTn id="56" dur="770" fill="hold"/>
                                        <p:tgtEl>
                                          <p:spTgt spid="38920"/>
                                        </p:tgtEl>
                                        <p:attrNameLst>
                                          <p:attrName>ppt_y</p:attrName>
                                        </p:attrNameLst>
                                      </p:cBhvr>
                                      <p:to>
                                        <p:strVal val="(#ppt_y+0.4)"/>
                                      </p:to>
                                    </p:set>
                                    <p:anim from="(#ppt_y+0.4)" to="(#ppt_y)" calcmode="lin" valueType="num">
                                      <p:cBhvr>
                                        <p:cTn id="57" dur="1230" accel="100000" fill="hold">
                                          <p:stCondLst>
                                            <p:cond delay="770"/>
                                          </p:stCondLst>
                                        </p:cTn>
                                        <p:tgtEl>
                                          <p:spTgt spid="38920"/>
                                        </p:tgtEl>
                                        <p:attrNameLst>
                                          <p:attrName>ppt_y</p:attrName>
                                        </p:attrNameLst>
                                      </p:cBhvr>
                                    </p:anim>
                                  </p:childTnLst>
                                  <p:subTnLst>
                                    <p:set>
                                      <p:cBhvr override="childStyle">
                                        <p:cTn dur="indefinite" fill="hold" display="0" masterRel="nextClick" afterEffect="1"/>
                                        <p:tgtEl>
                                          <p:spTgt spid="38920"/>
                                        </p:tgtEl>
                                        <p:attrNameLst>
                                          <p:attrName>style.visibility</p:attrName>
                                        </p:attrNameLst>
                                      </p:cBhvr>
                                      <p:to>
                                        <p:strVal val="hidden"/>
                                      </p:to>
                                    </p:set>
                                  </p:subTnLst>
                                </p:cTn>
                              </p:par>
                            </p:childTnLst>
                          </p:cTn>
                        </p:par>
                      </p:childTnLst>
                    </p:cTn>
                  </p:par>
                  <p:par>
                    <p:cTn id="58" fill="hold" nodeType="clickPar">
                      <p:stCondLst>
                        <p:cond delay="indefinite"/>
                      </p:stCondLst>
                      <p:childTnLst>
                        <p:par>
                          <p:cTn id="59" fill="hold" nodeType="afterGroup">
                            <p:stCondLst>
                              <p:cond delay="0"/>
                            </p:stCondLst>
                            <p:childTnLst>
                              <p:par>
                                <p:cTn id="60" presetID="51" presetClass="entr" presetSubtype="0" fill="hold" grpId="0" nodeType="clickEffect">
                                  <p:stCondLst>
                                    <p:cond delay="0"/>
                                  </p:stCondLst>
                                  <p:childTnLst>
                                    <p:set>
                                      <p:cBhvr>
                                        <p:cTn id="61" dur="1" fill="hold">
                                          <p:stCondLst>
                                            <p:cond delay="0"/>
                                          </p:stCondLst>
                                        </p:cTn>
                                        <p:tgtEl>
                                          <p:spTgt spid="38921"/>
                                        </p:tgtEl>
                                        <p:attrNameLst>
                                          <p:attrName>style.visibility</p:attrName>
                                        </p:attrNameLst>
                                      </p:cBhvr>
                                      <p:to>
                                        <p:strVal val="visible"/>
                                      </p:to>
                                    </p:set>
                                    <p:animEffect transition="in" filter="fade">
                                      <p:cBhvr>
                                        <p:cTn id="62" dur="770" decel="100000"/>
                                        <p:tgtEl>
                                          <p:spTgt spid="38921"/>
                                        </p:tgtEl>
                                      </p:cBhvr>
                                    </p:animEffect>
                                    <p:animScale>
                                      <p:cBhvr>
                                        <p:cTn id="63" dur="770" decel="100000"/>
                                        <p:tgtEl>
                                          <p:spTgt spid="38921"/>
                                        </p:tgtEl>
                                      </p:cBhvr>
                                      <p:from x="10000" y="10000"/>
                                      <p:to x="200000" y="450000"/>
                                    </p:animScale>
                                    <p:animScale>
                                      <p:cBhvr>
                                        <p:cTn id="64" dur="1230" accel="100000" fill="hold">
                                          <p:stCondLst>
                                            <p:cond delay="770"/>
                                          </p:stCondLst>
                                        </p:cTn>
                                        <p:tgtEl>
                                          <p:spTgt spid="38921"/>
                                        </p:tgtEl>
                                      </p:cBhvr>
                                      <p:from x="200000" y="450000"/>
                                      <p:to x="100000" y="100000"/>
                                    </p:animScale>
                                    <p:set>
                                      <p:cBhvr>
                                        <p:cTn id="65" dur="770" fill="hold"/>
                                        <p:tgtEl>
                                          <p:spTgt spid="38921"/>
                                        </p:tgtEl>
                                        <p:attrNameLst>
                                          <p:attrName>ppt_x</p:attrName>
                                        </p:attrNameLst>
                                      </p:cBhvr>
                                      <p:to>
                                        <p:strVal val="(0.5)"/>
                                      </p:to>
                                    </p:set>
                                    <p:anim from="(0.5)" to="(#ppt_x)" calcmode="lin" valueType="num">
                                      <p:cBhvr>
                                        <p:cTn id="66" dur="1230" accel="100000" fill="hold">
                                          <p:stCondLst>
                                            <p:cond delay="770"/>
                                          </p:stCondLst>
                                        </p:cTn>
                                        <p:tgtEl>
                                          <p:spTgt spid="38921"/>
                                        </p:tgtEl>
                                        <p:attrNameLst>
                                          <p:attrName>ppt_x</p:attrName>
                                        </p:attrNameLst>
                                      </p:cBhvr>
                                    </p:anim>
                                    <p:set>
                                      <p:cBhvr>
                                        <p:cTn id="67" dur="770" fill="hold"/>
                                        <p:tgtEl>
                                          <p:spTgt spid="38921"/>
                                        </p:tgtEl>
                                        <p:attrNameLst>
                                          <p:attrName>ppt_y</p:attrName>
                                        </p:attrNameLst>
                                      </p:cBhvr>
                                      <p:to>
                                        <p:strVal val="(#ppt_y+0.4)"/>
                                      </p:to>
                                    </p:set>
                                    <p:anim from="(#ppt_y+0.4)" to="(#ppt_y)" calcmode="lin" valueType="num">
                                      <p:cBhvr>
                                        <p:cTn id="68" dur="1230" accel="100000" fill="hold">
                                          <p:stCondLst>
                                            <p:cond delay="770"/>
                                          </p:stCondLst>
                                        </p:cTn>
                                        <p:tgtEl>
                                          <p:spTgt spid="38921"/>
                                        </p:tgtEl>
                                        <p:attrNameLst>
                                          <p:attrName>ppt_y</p:attrName>
                                        </p:attrNameLst>
                                      </p:cBhvr>
                                    </p:anim>
                                  </p:childTnLst>
                                  <p:subTnLst>
                                    <p:set>
                                      <p:cBhvr override="childStyle">
                                        <p:cTn dur="indefinite" fill="hold" display="0" masterRel="nextClick" afterEffect="1"/>
                                        <p:tgtEl>
                                          <p:spTgt spid="38921"/>
                                        </p:tgtEl>
                                        <p:attrNameLst>
                                          <p:attrName>style.visibility</p:attrName>
                                        </p:attrNameLst>
                                      </p:cBhvr>
                                      <p:to>
                                        <p:strVal val="hidden"/>
                                      </p:to>
                                    </p:set>
                                  </p:subTnLst>
                                </p:cTn>
                              </p:par>
                            </p:childTnLst>
                          </p:cTn>
                        </p:par>
                      </p:childTnLst>
                    </p:cTn>
                  </p:par>
                  <p:par>
                    <p:cTn id="69" fill="hold" nodeType="clickPar">
                      <p:stCondLst>
                        <p:cond delay="indefinite"/>
                      </p:stCondLst>
                      <p:childTnLst>
                        <p:par>
                          <p:cTn id="70" fill="hold" nodeType="afterGroup">
                            <p:stCondLst>
                              <p:cond delay="0"/>
                            </p:stCondLst>
                            <p:childTnLst>
                              <p:par>
                                <p:cTn id="71" presetID="51" presetClass="entr" presetSubtype="0" fill="hold" grpId="0" nodeType="clickEffect">
                                  <p:stCondLst>
                                    <p:cond delay="0"/>
                                  </p:stCondLst>
                                  <p:childTnLst>
                                    <p:set>
                                      <p:cBhvr>
                                        <p:cTn id="72" dur="1" fill="hold">
                                          <p:stCondLst>
                                            <p:cond delay="0"/>
                                          </p:stCondLst>
                                        </p:cTn>
                                        <p:tgtEl>
                                          <p:spTgt spid="38922"/>
                                        </p:tgtEl>
                                        <p:attrNameLst>
                                          <p:attrName>style.visibility</p:attrName>
                                        </p:attrNameLst>
                                      </p:cBhvr>
                                      <p:to>
                                        <p:strVal val="visible"/>
                                      </p:to>
                                    </p:set>
                                    <p:animEffect transition="in" filter="fade">
                                      <p:cBhvr>
                                        <p:cTn id="73" dur="770" decel="100000"/>
                                        <p:tgtEl>
                                          <p:spTgt spid="38922"/>
                                        </p:tgtEl>
                                      </p:cBhvr>
                                    </p:animEffect>
                                    <p:animScale>
                                      <p:cBhvr>
                                        <p:cTn id="74" dur="770" decel="100000"/>
                                        <p:tgtEl>
                                          <p:spTgt spid="38922"/>
                                        </p:tgtEl>
                                      </p:cBhvr>
                                      <p:from x="10000" y="10000"/>
                                      <p:to x="200000" y="450000"/>
                                    </p:animScale>
                                    <p:animScale>
                                      <p:cBhvr>
                                        <p:cTn id="75" dur="1230" accel="100000" fill="hold">
                                          <p:stCondLst>
                                            <p:cond delay="770"/>
                                          </p:stCondLst>
                                        </p:cTn>
                                        <p:tgtEl>
                                          <p:spTgt spid="38922"/>
                                        </p:tgtEl>
                                      </p:cBhvr>
                                      <p:from x="200000" y="450000"/>
                                      <p:to x="100000" y="100000"/>
                                    </p:animScale>
                                    <p:set>
                                      <p:cBhvr>
                                        <p:cTn id="76" dur="770" fill="hold"/>
                                        <p:tgtEl>
                                          <p:spTgt spid="38922"/>
                                        </p:tgtEl>
                                        <p:attrNameLst>
                                          <p:attrName>ppt_x</p:attrName>
                                        </p:attrNameLst>
                                      </p:cBhvr>
                                      <p:to>
                                        <p:strVal val="(0.5)"/>
                                      </p:to>
                                    </p:set>
                                    <p:anim from="(0.5)" to="(#ppt_x)" calcmode="lin" valueType="num">
                                      <p:cBhvr>
                                        <p:cTn id="77" dur="1230" accel="100000" fill="hold">
                                          <p:stCondLst>
                                            <p:cond delay="770"/>
                                          </p:stCondLst>
                                        </p:cTn>
                                        <p:tgtEl>
                                          <p:spTgt spid="38922"/>
                                        </p:tgtEl>
                                        <p:attrNameLst>
                                          <p:attrName>ppt_x</p:attrName>
                                        </p:attrNameLst>
                                      </p:cBhvr>
                                    </p:anim>
                                    <p:set>
                                      <p:cBhvr>
                                        <p:cTn id="78" dur="770" fill="hold"/>
                                        <p:tgtEl>
                                          <p:spTgt spid="38922"/>
                                        </p:tgtEl>
                                        <p:attrNameLst>
                                          <p:attrName>ppt_y</p:attrName>
                                        </p:attrNameLst>
                                      </p:cBhvr>
                                      <p:to>
                                        <p:strVal val="(#ppt_y+0.4)"/>
                                      </p:to>
                                    </p:set>
                                    <p:anim from="(#ppt_y+0.4)" to="(#ppt_y)" calcmode="lin" valueType="num">
                                      <p:cBhvr>
                                        <p:cTn id="79" dur="1230" accel="100000" fill="hold">
                                          <p:stCondLst>
                                            <p:cond delay="770"/>
                                          </p:stCondLst>
                                        </p:cTn>
                                        <p:tgtEl>
                                          <p:spTgt spid="38922"/>
                                        </p:tgtEl>
                                        <p:attrNameLst>
                                          <p:attrName>ppt_y</p:attrName>
                                        </p:attrNameLst>
                                      </p:cBhvr>
                                    </p:anim>
                                  </p:childTnLst>
                                  <p:subTnLst>
                                    <p:set>
                                      <p:cBhvr override="childStyle">
                                        <p:cTn dur="indefinite" fill="hold" display="0" masterRel="nextClick" afterEffect="1"/>
                                        <p:tgtEl>
                                          <p:spTgt spid="38922"/>
                                        </p:tgtEl>
                                        <p:attrNameLst>
                                          <p:attrName>style.visibility</p:attrName>
                                        </p:attrNameLst>
                                      </p:cBhvr>
                                      <p:to>
                                        <p:strVal val="hidden"/>
                                      </p:to>
                                    </p:set>
                                  </p:subTnLst>
                                </p:cTn>
                              </p:par>
                            </p:childTnLst>
                          </p:cTn>
                        </p:par>
                      </p:childTnLst>
                    </p:cTn>
                  </p:par>
                  <p:par>
                    <p:cTn id="80" fill="hold" nodeType="clickPar">
                      <p:stCondLst>
                        <p:cond delay="indefinite"/>
                      </p:stCondLst>
                      <p:childTnLst>
                        <p:par>
                          <p:cTn id="81" fill="hold" nodeType="afterGroup">
                            <p:stCondLst>
                              <p:cond delay="0"/>
                            </p:stCondLst>
                            <p:childTnLst>
                              <p:par>
                                <p:cTn id="82" presetID="29" presetClass="entr" presetSubtype="0" fill="hold" grpId="0" nodeType="clickEffect">
                                  <p:stCondLst>
                                    <p:cond delay="0"/>
                                  </p:stCondLst>
                                  <p:childTnLst>
                                    <p:set>
                                      <p:cBhvr>
                                        <p:cTn id="83" dur="1" fill="hold">
                                          <p:stCondLst>
                                            <p:cond delay="0"/>
                                          </p:stCondLst>
                                        </p:cTn>
                                        <p:tgtEl>
                                          <p:spTgt spid="38915"/>
                                        </p:tgtEl>
                                        <p:attrNameLst>
                                          <p:attrName>style.visibility</p:attrName>
                                        </p:attrNameLst>
                                      </p:cBhvr>
                                      <p:to>
                                        <p:strVal val="visible"/>
                                      </p:to>
                                    </p:set>
                                    <p:anim calcmode="lin" valueType="num">
                                      <p:cBhvr>
                                        <p:cTn id="84" dur="1000" fill="hold"/>
                                        <p:tgtEl>
                                          <p:spTgt spid="38915"/>
                                        </p:tgtEl>
                                        <p:attrNameLst>
                                          <p:attrName>ppt_x</p:attrName>
                                        </p:attrNameLst>
                                      </p:cBhvr>
                                      <p:tavLst>
                                        <p:tav tm="0">
                                          <p:val>
                                            <p:strVal val="#ppt_x-.2"/>
                                          </p:val>
                                        </p:tav>
                                        <p:tav tm="100000">
                                          <p:val>
                                            <p:strVal val="#ppt_x"/>
                                          </p:val>
                                        </p:tav>
                                      </p:tavLst>
                                    </p:anim>
                                    <p:anim calcmode="lin" valueType="num">
                                      <p:cBhvr>
                                        <p:cTn id="85" dur="1000" fill="hold"/>
                                        <p:tgtEl>
                                          <p:spTgt spid="38915"/>
                                        </p:tgtEl>
                                        <p:attrNameLst>
                                          <p:attrName>ppt_y</p:attrName>
                                        </p:attrNameLst>
                                      </p:cBhvr>
                                      <p:tavLst>
                                        <p:tav tm="0">
                                          <p:val>
                                            <p:strVal val="#ppt_y"/>
                                          </p:val>
                                        </p:tav>
                                        <p:tav tm="100000">
                                          <p:val>
                                            <p:strVal val="#ppt_y"/>
                                          </p:val>
                                        </p:tav>
                                      </p:tavLst>
                                    </p:anim>
                                    <p:animEffect transition="in" filter="wipe(right)" prLst="gradientSize: 0.1">
                                      <p:cBhvr>
                                        <p:cTn id="86" dur="10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P spid="38917" grpId="0"/>
      <p:bldP spid="38918" grpId="0"/>
      <p:bldP spid="38919" grpId="0"/>
      <p:bldP spid="38920" grpId="0"/>
      <p:bldP spid="38921" grpId="0"/>
      <p:bldP spid="38922"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5057" name="标题 39937"/>
          <p:cNvSpPr>
            <a:spLocks noGrp="1"/>
          </p:cNvSpPr>
          <p:nvPr>
            <p:ph type="title" idx="4294967295"/>
          </p:nvPr>
        </p:nvSpPr>
        <p:spPr>
          <a:xfrm>
            <a:off x="5776913" y="85725"/>
            <a:ext cx="2994025" cy="636588"/>
          </a:xfrm>
        </p:spPr>
        <p:txBody>
          <a:bodyPr vert="horz" lIns="101600" tIns="38100" rIns="76200" bIns="38100" rtlCol="0" anchor="ctr" anchorCtr="0">
            <a:normAutofit fontScale="90000"/>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4000">
                <a:solidFill>
                  <a:srgbClr val="000000"/>
                </a:solidFill>
                <a:latin typeface="汉仪尚巍手书W" charset="0"/>
                <a:ea typeface="汉仪尚巍手书W" charset="0"/>
                <a:sym typeface="+mn-ea"/>
              </a:rPr>
              <a:t>第五段理解</a:t>
            </a:r>
            <a:endParaRPr sz="4000">
              <a:solidFill>
                <a:srgbClr val="000000"/>
              </a:solidFill>
              <a:latin typeface="汉仪尚巍手书W" charset="0"/>
              <a:ea typeface="汉仪尚巍手书W" charset="0"/>
              <a:sym typeface="+mn-ea"/>
            </a:endParaRPr>
          </a:p>
        </p:txBody>
      </p:sp>
      <p:sp>
        <p:nvSpPr>
          <p:cNvPr id="45058" name="文本占位符 39938"/>
          <p:cNvSpPr>
            <a:spLocks noGrp="1"/>
          </p:cNvSpPr>
          <p:nvPr>
            <p:ph idx="4294967295"/>
            <p:custDataLst>
              <p:tags r:id="rId6"/>
            </p:custDataLst>
          </p:nvPr>
        </p:nvSpPr>
        <p:spPr>
          <a:xfrm>
            <a:off x="117475" y="960438"/>
            <a:ext cx="9026525" cy="5029200"/>
          </a:xfrm>
          <a:noFill/>
          <a:extLst>
            <a:ext uri="{909E8E84-426E-40DD-AFC4-6F175D3DCCD1}">
              <a14:hiddenFill xmlns:a14="http://schemas.microsoft.com/office/drawing/2010/main">
                <a:solidFill>
                  <a:schemeClr val="lt1"/>
                </a:solidFill>
              </a14:hiddenFill>
            </a:ext>
          </a:extLst>
        </p:spPr>
        <p:txBody>
          <a:bodyPr vert="horz" wrap="square" lIns="101600" tIns="0" rIns="82550" bIns="0" rtlCol="0" anchor="t">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buClrTx/>
              <a:buSzTx/>
            </a:pPr>
            <a:r>
              <a:rPr lang="en-US" altLang="zh-CN" sz="2800" b="1">
                <a:solidFill>
                  <a:schemeClr val="dk1"/>
                </a:solidFill>
                <a:latin typeface="隶书" charset="0"/>
                <a:ea typeface="黑体" pitchFamily="2" charset="-122"/>
                <a:cs typeface="隶书" charset="0"/>
                <a:sym typeface="+mn-ea"/>
              </a:rPr>
              <a:t>1.表明古仁人（作者）豁达胸襟的是哪句?</a:t>
            </a:r>
            <a:endParaRPr lang="en-US" altLang="zh-CN" sz="2800" b="1">
              <a:solidFill>
                <a:schemeClr val="dk1"/>
              </a:solidFill>
              <a:latin typeface="隶书" charset="0"/>
              <a:ea typeface="黑体" pitchFamily="2" charset="-122"/>
              <a:cs typeface="隶书" charset="0"/>
              <a:sym typeface="+mn-ea"/>
            </a:endParaRPr>
          </a:p>
          <a:p>
            <a:pPr lvl="0" algn="l">
              <a:buClrTx/>
              <a:buSzTx/>
            </a:pPr>
            <a:endParaRPr lang="en-US" altLang="zh-CN" sz="2800" b="1">
              <a:solidFill>
                <a:schemeClr val="dk1"/>
              </a:solidFill>
              <a:latin typeface="隶书" charset="0"/>
              <a:ea typeface="黑体" pitchFamily="2" charset="-122"/>
              <a:cs typeface="隶书" charset="0"/>
              <a:sym typeface="+mn-ea"/>
            </a:endParaRPr>
          </a:p>
          <a:p>
            <a:pPr lvl="0" algn="l">
              <a:buClrTx/>
              <a:buSzTx/>
            </a:pPr>
            <a:r>
              <a:rPr lang="en-US" altLang="zh-CN" sz="2800" b="1">
                <a:solidFill>
                  <a:schemeClr val="dk1"/>
                </a:solidFill>
                <a:latin typeface="隶书" charset="0"/>
                <a:ea typeface="黑体" pitchFamily="2" charset="-122"/>
                <a:cs typeface="隶书" charset="0"/>
                <a:sym typeface="+mn-ea"/>
              </a:rPr>
              <a:t>2.表现了“古仁人”在不同处境中都忧国忧民的哪句？</a:t>
            </a:r>
            <a:endParaRPr lang="en-US" altLang="zh-CN" sz="2800" b="1">
              <a:solidFill>
                <a:schemeClr val="dk1"/>
              </a:solidFill>
              <a:latin typeface="隶书" charset="0"/>
              <a:ea typeface="黑体" pitchFamily="2" charset="-122"/>
              <a:cs typeface="隶书" charset="0"/>
              <a:sym typeface="+mn-ea"/>
            </a:endParaRPr>
          </a:p>
          <a:p>
            <a:pPr lvl="0" algn="l">
              <a:buClrTx/>
              <a:buSzTx/>
            </a:pPr>
            <a:endParaRPr lang="en-US" altLang="zh-CN" sz="2800" b="1">
              <a:solidFill>
                <a:schemeClr val="dk1"/>
              </a:solidFill>
              <a:latin typeface="隶书" charset="0"/>
              <a:ea typeface="黑体" pitchFamily="2" charset="-122"/>
              <a:cs typeface="隶书" charset="0"/>
              <a:sym typeface="+mn-ea"/>
            </a:endParaRPr>
          </a:p>
          <a:p>
            <a:pPr lvl="0" algn="l">
              <a:buClrTx/>
              <a:buSzTx/>
            </a:pPr>
            <a:r>
              <a:rPr lang="en-US" altLang="zh-CN" sz="2800" b="1">
                <a:solidFill>
                  <a:schemeClr val="dk1"/>
                </a:solidFill>
                <a:latin typeface="隶书" charset="0"/>
                <a:ea typeface="黑体" pitchFamily="2" charset="-122"/>
                <a:cs typeface="隶书" charset="0"/>
                <a:sym typeface="+mn-ea"/>
              </a:rPr>
              <a:t>3.表明古仁人（作者）政治抱负的是哪句?</a:t>
            </a:r>
            <a:endParaRPr lang="en-US" altLang="zh-CN" sz="2800" b="1">
              <a:solidFill>
                <a:schemeClr val="dk1"/>
              </a:solidFill>
              <a:latin typeface="隶书" charset="0"/>
              <a:ea typeface="黑体" pitchFamily="2" charset="-122"/>
              <a:cs typeface="隶书" charset="0"/>
              <a:sym typeface="+mn-ea"/>
            </a:endParaRPr>
          </a:p>
          <a:p>
            <a:pPr lvl="0" algn="l">
              <a:buClrTx/>
              <a:buSzTx/>
            </a:pPr>
            <a:endParaRPr lang="en-US" altLang="zh-CN" sz="2800" b="1">
              <a:solidFill>
                <a:schemeClr val="dk1"/>
              </a:solidFill>
              <a:latin typeface="隶书" charset="0"/>
              <a:ea typeface="黑体" pitchFamily="2" charset="-122"/>
              <a:cs typeface="隶书" charset="0"/>
              <a:sym typeface="+mn-ea"/>
            </a:endParaRPr>
          </a:p>
          <a:p>
            <a:pPr lvl="0" algn="l">
              <a:buClrTx/>
              <a:buSzTx/>
            </a:pPr>
            <a:r>
              <a:rPr lang="en-US" altLang="zh-CN" sz="2800" b="1">
                <a:solidFill>
                  <a:schemeClr val="dk1"/>
                </a:solidFill>
                <a:latin typeface="隶书" charset="0"/>
                <a:ea typeface="黑体" pitchFamily="2" charset="-122"/>
                <a:cs typeface="隶书" charset="0"/>
                <a:sym typeface="+mn-ea"/>
              </a:rPr>
              <a:t>4.作者勉励友人的是哪句?</a:t>
            </a:r>
            <a:endParaRPr lang="en-US" altLang="zh-CN" sz="2800" b="1">
              <a:solidFill>
                <a:schemeClr val="dk1"/>
              </a:solidFill>
              <a:latin typeface="隶书" charset="0"/>
              <a:ea typeface="黑体" pitchFamily="2" charset="-122"/>
              <a:cs typeface="隶书" charset="0"/>
              <a:sym typeface="+mn-ea"/>
            </a:endParaRPr>
          </a:p>
          <a:p>
            <a:pPr lvl="0" algn="l">
              <a:buClrTx/>
              <a:buSzTx/>
            </a:pPr>
            <a:endParaRPr lang="en-US" altLang="zh-CN" sz="2800" b="1">
              <a:solidFill>
                <a:schemeClr val="dk1"/>
              </a:solidFill>
              <a:latin typeface="隶书" charset="0"/>
              <a:ea typeface="黑体" pitchFamily="2" charset="-122"/>
              <a:cs typeface="隶书" charset="0"/>
              <a:sym typeface="+mn-ea"/>
            </a:endParaRPr>
          </a:p>
        </p:txBody>
      </p:sp>
      <p:sp>
        <p:nvSpPr>
          <p:cNvPr id="39940" name="文本框 39939"/>
          <p:cNvSpPr txBox="1"/>
          <p:nvPr/>
        </p:nvSpPr>
        <p:spPr>
          <a:xfrm>
            <a:off x="465138" y="1628775"/>
            <a:ext cx="5486400" cy="583565"/>
          </a:xfrm>
          <a:prstGeom prst="rect">
            <a:avLst/>
          </a:prstGeom>
          <a:solidFill>
            <a:srgbClr val="FFFF99"/>
          </a:solidFill>
          <a:ln w="9525">
            <a:noFill/>
          </a:ln>
        </p:spPr>
        <p:txBody>
          <a:bodyPr anchor="t">
            <a:spAutoFit/>
          </a:bodyPr>
          <a:lstStyle/>
          <a:p>
            <a:pPr>
              <a:spcBef>
                <a:spcPct val="20000"/>
              </a:spcBef>
            </a:pPr>
            <a:r>
              <a:rPr lang="zh-CN" altLang="en-US" sz="3200" b="1">
                <a:solidFill>
                  <a:srgbClr val="000000"/>
                </a:solidFill>
                <a:latin typeface="隶书" charset="0"/>
                <a:ea typeface="黑体" pitchFamily="2" charset="-122"/>
                <a:cs typeface="隶书" charset="0"/>
              </a:rPr>
              <a:t>不以物喜</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不以己悲。</a:t>
            </a:r>
            <a:endParaRPr lang="zh-CN" altLang="en-US" sz="3200" b="1">
              <a:solidFill>
                <a:srgbClr val="000000"/>
              </a:solidFill>
              <a:latin typeface="隶书" charset="0"/>
              <a:ea typeface="黑体" pitchFamily="2" charset="-122"/>
              <a:cs typeface="隶书" charset="0"/>
            </a:endParaRPr>
          </a:p>
        </p:txBody>
      </p:sp>
      <p:sp>
        <p:nvSpPr>
          <p:cNvPr id="39941" name="文本框 39940"/>
          <p:cNvSpPr txBox="1"/>
          <p:nvPr/>
        </p:nvSpPr>
        <p:spPr>
          <a:xfrm>
            <a:off x="544513" y="3614738"/>
            <a:ext cx="8305800" cy="583565"/>
          </a:xfrm>
          <a:prstGeom prst="rect">
            <a:avLst/>
          </a:prstGeom>
          <a:solidFill>
            <a:srgbClr val="FFFF99"/>
          </a:solidFill>
          <a:ln w="9525">
            <a:noFill/>
          </a:ln>
        </p:spPr>
        <p:txBody>
          <a:bodyPr anchor="t">
            <a:spAutoFit/>
          </a:bodyPr>
          <a:lstStyle/>
          <a:p>
            <a:pPr>
              <a:spcBef>
                <a:spcPct val="20000"/>
              </a:spcBef>
            </a:pPr>
            <a:r>
              <a:rPr lang="zh-CN" altLang="en-US" sz="3200" b="1">
                <a:solidFill>
                  <a:srgbClr val="000000"/>
                </a:solidFill>
                <a:latin typeface="隶书" charset="0"/>
                <a:ea typeface="隶书" charset="0"/>
              </a:rPr>
              <a:t>居庙堂之高则忧其民；处江湖之远则忧其君。</a:t>
            </a:r>
            <a:endParaRPr lang="zh-CN" altLang="en-US" sz="3200" b="1">
              <a:solidFill>
                <a:srgbClr val="000000"/>
              </a:solidFill>
              <a:latin typeface="隶书" charset="0"/>
              <a:ea typeface="隶书" charset="0"/>
            </a:endParaRPr>
          </a:p>
        </p:txBody>
      </p:sp>
      <p:sp>
        <p:nvSpPr>
          <p:cNvPr id="39942" name="文本框 39941"/>
          <p:cNvSpPr txBox="1"/>
          <p:nvPr/>
        </p:nvSpPr>
        <p:spPr>
          <a:xfrm>
            <a:off x="663575" y="6161723"/>
            <a:ext cx="5486400" cy="583565"/>
          </a:xfrm>
          <a:prstGeom prst="rect">
            <a:avLst/>
          </a:prstGeom>
          <a:solidFill>
            <a:srgbClr val="FFFF99"/>
          </a:solidFill>
          <a:ln w="9525">
            <a:noFill/>
          </a:ln>
        </p:spPr>
        <p:txBody>
          <a:bodyPr anchor="t">
            <a:spAutoFit/>
          </a:bodyPr>
          <a:lstStyle/>
          <a:p>
            <a:pPr>
              <a:spcBef>
                <a:spcPct val="20000"/>
              </a:spcBef>
            </a:pPr>
            <a:r>
              <a:rPr lang="zh-CN" altLang="en-US" sz="3200" b="1">
                <a:solidFill>
                  <a:srgbClr val="000000"/>
                </a:solidFill>
                <a:latin typeface="隶书" charset="0"/>
                <a:ea typeface="黑体" pitchFamily="2" charset="-122"/>
                <a:cs typeface="隶书" charset="0"/>
              </a:rPr>
              <a:t>微斯人</a:t>
            </a:r>
            <a:r>
              <a:rPr lang="en-US" altLang="zh-CN" sz="3200" b="1">
                <a:solidFill>
                  <a:srgbClr val="000000"/>
                </a:solidFill>
                <a:latin typeface="隶书" charset="0"/>
                <a:ea typeface="黑体" pitchFamily="2" charset="-122"/>
                <a:cs typeface="隶书" charset="0"/>
              </a:rPr>
              <a:t>,</a:t>
            </a:r>
            <a:r>
              <a:rPr lang="zh-CN" altLang="en-US" sz="3200" b="1">
                <a:solidFill>
                  <a:srgbClr val="000000"/>
                </a:solidFill>
                <a:latin typeface="隶书" charset="0"/>
                <a:ea typeface="黑体" pitchFamily="2" charset="-122"/>
                <a:cs typeface="隶书" charset="0"/>
              </a:rPr>
              <a:t>吾谁与归</a:t>
            </a:r>
            <a:r>
              <a:rPr lang="en-US" altLang="zh-CN" sz="3200" b="1">
                <a:solidFill>
                  <a:srgbClr val="000000"/>
                </a:solidFill>
                <a:latin typeface="隶书" charset="0"/>
                <a:ea typeface="黑体" pitchFamily="2" charset="-122"/>
                <a:cs typeface="隶书" charset="0"/>
              </a:rPr>
              <a:t>?</a:t>
            </a:r>
            <a:endParaRPr lang="en-US" altLang="zh-CN" sz="3200" b="1">
              <a:solidFill>
                <a:srgbClr val="000000"/>
              </a:solidFill>
              <a:latin typeface="隶书" charset="0"/>
              <a:ea typeface="黑体" pitchFamily="2" charset="-122"/>
              <a:cs typeface="隶书" charset="0"/>
            </a:endParaRPr>
          </a:p>
        </p:txBody>
      </p:sp>
      <p:sp>
        <p:nvSpPr>
          <p:cNvPr id="39943" name="文本框 39942"/>
          <p:cNvSpPr txBox="1"/>
          <p:nvPr/>
        </p:nvSpPr>
        <p:spPr>
          <a:xfrm>
            <a:off x="465455" y="4931410"/>
            <a:ext cx="7696200" cy="583565"/>
          </a:xfrm>
          <a:prstGeom prst="rect">
            <a:avLst/>
          </a:prstGeom>
          <a:solidFill>
            <a:srgbClr val="FFFF99"/>
          </a:solidFill>
          <a:ln w="9525">
            <a:noFill/>
          </a:ln>
        </p:spPr>
        <p:txBody>
          <a:bodyPr wrap="square" anchor="t">
            <a:spAutoFit/>
          </a:bodyPr>
          <a:lstStyle/>
          <a:p>
            <a:pPr>
              <a:spcBef>
                <a:spcPct val="20000"/>
              </a:spcBef>
            </a:pPr>
            <a:r>
              <a:rPr lang="zh-CN" altLang="en-US" sz="3200" b="1">
                <a:solidFill>
                  <a:srgbClr val="000000"/>
                </a:solidFill>
                <a:latin typeface="隶书" charset="0"/>
                <a:ea typeface="黑体" pitchFamily="2" charset="-122"/>
                <a:cs typeface="隶书" charset="0"/>
              </a:rPr>
              <a:t>先天下之忧而忧,后天下之乐而乐。</a:t>
            </a:r>
            <a:endParaRPr lang="zh-CN" altLang="en-US" sz="3200" b="1">
              <a:solidFill>
                <a:srgbClr val="000000"/>
              </a:solidFill>
              <a:latin typeface="隶书" charset="0"/>
              <a:ea typeface="黑体" pitchFamily="2" charset="-122"/>
              <a:cs typeface="隶书" charset="0"/>
            </a:endParaRPr>
          </a:p>
        </p:txBody>
      </p:sp>
      <p:sp>
        <p:nvSpPr>
          <p:cNvPr id="45063" name="Rectangle 3" descr="水滴"/>
          <p:cNvSpPr/>
          <p:nvPr/>
        </p:nvSpPr>
        <p:spPr>
          <a:xfrm>
            <a:off x="122238" y="85725"/>
            <a:ext cx="5316537" cy="782638"/>
          </a:xfrm>
          <a:prstGeom prst="rect">
            <a:avLst/>
          </a:prstGeom>
          <a:noFill/>
          <a:ln w="9525">
            <a:noFill/>
          </a:ln>
          <a:extLst>
            <a:ext uri="{909E8E84-426E-40DD-AFC4-6F175D3DCCD1}">
              <a14:hiddenFill xmlns:a14="http://schemas.microsoft.com/office/drawing/2010/main">
                <a:solidFill>
                  <a:schemeClr val="bg1"/>
                </a:solidFill>
              </a14:hiddenFill>
            </a:ext>
          </a:extLst>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4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4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9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1" grpId="0"/>
      <p:bldP spid="39942" grpId="0"/>
      <p:bldP spid="39943"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6081" name="标题 40961"/>
          <p:cNvSpPr>
            <a:spLocks noGrp="1"/>
          </p:cNvSpPr>
          <p:nvPr>
            <p:ph type="title" idx="4294967295"/>
          </p:nvPr>
        </p:nvSpPr>
        <p:spPr>
          <a:xfrm>
            <a:off x="26988" y="11113"/>
            <a:ext cx="5562600" cy="636587"/>
          </a:xfrm>
        </p:spPr>
        <p:txBody>
          <a:bodyPr vert="horz" lIns="101600" tIns="38100" rIns="76200" bIns="38100" rtlCol="0" anchor="ctr" anchorCtr="0">
            <a:norm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a:solidFill>
                  <a:schemeClr val="accent1">
                    <a:lumMod val="75000"/>
                  </a:schemeClr>
                </a:solidFill>
                <a:latin typeface="汉仪尚巍手书W" charset="0"/>
                <a:ea typeface="汉仪尚巍手书W" charset="0"/>
                <a:sym typeface="+mn-ea"/>
              </a:rPr>
              <a:t>第五段理解</a:t>
            </a:r>
            <a:endParaRPr>
              <a:solidFill>
                <a:schemeClr val="accent1">
                  <a:lumMod val="75000"/>
                </a:schemeClr>
              </a:solidFill>
              <a:latin typeface="汉仪尚巍手书W" charset="0"/>
              <a:ea typeface="汉仪尚巍手书W" charset="0"/>
              <a:sym typeface="+mn-ea"/>
            </a:endParaRPr>
          </a:p>
        </p:txBody>
      </p:sp>
      <p:sp>
        <p:nvSpPr>
          <p:cNvPr id="46082" name="文本占位符 40962"/>
          <p:cNvSpPr>
            <a:spLocks noGrp="1"/>
          </p:cNvSpPr>
          <p:nvPr>
            <p:ph idx="4294967295"/>
            <p:custDataLst>
              <p:tags r:id="rId6"/>
            </p:custDataLst>
          </p:nvPr>
        </p:nvSpPr>
        <p:spPr>
          <a:xfrm>
            <a:off x="457200" y="1066800"/>
            <a:ext cx="8229600" cy="4530725"/>
          </a:xfrm>
          <a:noFill/>
          <a:extLst>
            <a:ext uri="{909E8E84-426E-40DD-AFC4-6F175D3DCCD1}">
              <a14:hiddenFill xmlns:a14="http://schemas.microsoft.com/office/drawing/2010/main">
                <a:solidFill>
                  <a:schemeClr val="lt1"/>
                </a:solidFill>
              </a14:hiddenFill>
            </a:ext>
          </a:extLst>
        </p:spPr>
        <p:txBody>
          <a:bodyPr vert="horz" wrap="square" lIns="101600" tIns="0" rIns="82550" bIns="0" rtlCol="0" anchor="t">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buClrTx/>
              <a:buSzTx/>
            </a:pPr>
            <a:r>
              <a:rPr sz="2800" b="1">
                <a:solidFill>
                  <a:schemeClr val="dk1">
                    <a:lumMod val="85000"/>
                    <a:lumOff val="15000"/>
                  </a:schemeClr>
                </a:solidFill>
                <a:latin typeface="隶书" charset="0"/>
                <a:ea typeface="黑体" pitchFamily="2" charset="-122"/>
                <a:cs typeface="隶书" charset="0"/>
                <a:sym typeface="+mn-ea"/>
              </a:rPr>
              <a:t>5. “迁客骚人”与“古仁人”的区别在哪？</a:t>
            </a:r>
            <a:endParaRPr sz="2800" b="1">
              <a:solidFill>
                <a:schemeClr val="dk1">
                  <a:lumMod val="85000"/>
                  <a:lumOff val="15000"/>
                </a:schemeClr>
              </a:solidFill>
              <a:latin typeface="隶书" charset="0"/>
              <a:ea typeface="黑体" pitchFamily="2" charset="-122"/>
              <a:cs typeface="隶书" charset="0"/>
              <a:sym typeface="+mn-ea"/>
            </a:endParaRPr>
          </a:p>
          <a:p>
            <a:pPr lvl="0" algn="l">
              <a:buClrTx/>
              <a:buSzTx/>
            </a:pPr>
            <a:endParaRPr sz="2800" b="1">
              <a:solidFill>
                <a:schemeClr val="dk1">
                  <a:lumMod val="85000"/>
                  <a:lumOff val="15000"/>
                </a:schemeClr>
              </a:solidFill>
              <a:latin typeface="隶书" charset="0"/>
              <a:ea typeface="黑体" pitchFamily="2" charset="-122"/>
              <a:cs typeface="隶书" charset="0"/>
              <a:sym typeface="+mn-ea"/>
            </a:endParaRPr>
          </a:p>
          <a:p>
            <a:pPr lvl="0" algn="l">
              <a:buClrTx/>
              <a:buSzTx/>
            </a:pPr>
            <a:endParaRPr sz="2800" b="1">
              <a:solidFill>
                <a:schemeClr val="dk1">
                  <a:lumMod val="85000"/>
                  <a:lumOff val="15000"/>
                </a:schemeClr>
              </a:solidFill>
              <a:latin typeface="隶书" charset="0"/>
              <a:ea typeface="黑体" pitchFamily="2" charset="-122"/>
              <a:cs typeface="隶书" charset="0"/>
              <a:sym typeface="+mn-ea"/>
            </a:endParaRPr>
          </a:p>
          <a:p>
            <a:pPr lvl="0" algn="l">
              <a:buClrTx/>
              <a:buSzTx/>
            </a:pPr>
            <a:endParaRPr sz="2800" b="1">
              <a:solidFill>
                <a:schemeClr val="dk1">
                  <a:lumMod val="85000"/>
                  <a:lumOff val="15000"/>
                </a:schemeClr>
              </a:solidFill>
              <a:latin typeface="隶书" charset="0"/>
              <a:ea typeface="黑体" pitchFamily="2" charset="-122"/>
              <a:cs typeface="隶书" charset="0"/>
              <a:sym typeface="+mn-ea"/>
            </a:endParaRPr>
          </a:p>
          <a:p>
            <a:pPr lvl="0" algn="l">
              <a:buClrTx/>
              <a:buSzTx/>
            </a:pPr>
            <a:endParaRPr sz="2800" b="1">
              <a:solidFill>
                <a:schemeClr val="dk1">
                  <a:lumMod val="85000"/>
                  <a:lumOff val="15000"/>
                </a:schemeClr>
              </a:solidFill>
              <a:latin typeface="隶书" charset="0"/>
              <a:ea typeface="黑体" pitchFamily="2" charset="-122"/>
              <a:cs typeface="隶书" charset="0"/>
              <a:sym typeface="+mn-ea"/>
            </a:endParaRPr>
          </a:p>
          <a:p>
            <a:pPr lvl="0" algn="l">
              <a:buClrTx/>
              <a:buSzTx/>
            </a:pPr>
            <a:r>
              <a:rPr sz="2800" b="1">
                <a:solidFill>
                  <a:schemeClr val="dk1">
                    <a:lumMod val="85000"/>
                    <a:lumOff val="15000"/>
                  </a:schemeClr>
                </a:solidFill>
                <a:latin typeface="隶书" charset="0"/>
                <a:ea typeface="黑体" pitchFamily="2" charset="-122"/>
                <a:cs typeface="隶书" charset="0"/>
                <a:sym typeface="+mn-ea"/>
              </a:rPr>
              <a:t>6.文中的“进”和“退”分别指什么?</a:t>
            </a:r>
            <a:endParaRPr sz="2800" b="1">
              <a:solidFill>
                <a:schemeClr val="dk1">
                  <a:lumMod val="85000"/>
                  <a:lumOff val="15000"/>
                </a:schemeClr>
              </a:solidFill>
              <a:latin typeface="隶书" charset="0"/>
              <a:ea typeface="黑体" pitchFamily="2" charset="-122"/>
              <a:cs typeface="隶书" charset="0"/>
              <a:sym typeface="+mn-ea"/>
            </a:endParaRPr>
          </a:p>
          <a:p>
            <a:pPr lvl="0" algn="l">
              <a:buClrTx/>
              <a:buSzTx/>
            </a:pPr>
            <a:r>
              <a:rPr sz="2800" b="1">
                <a:solidFill>
                  <a:schemeClr val="dk1">
                    <a:lumMod val="85000"/>
                    <a:lumOff val="15000"/>
                  </a:schemeClr>
                </a:solidFill>
                <a:latin typeface="隶书" charset="0"/>
                <a:ea typeface="黑体" pitchFamily="2" charset="-122"/>
                <a:cs typeface="隶书" charset="0"/>
                <a:sym typeface="+mn-ea"/>
              </a:rPr>
              <a:t>   </a:t>
            </a:r>
            <a:endParaRPr sz="2800" b="1">
              <a:solidFill>
                <a:schemeClr val="dk1">
                  <a:lumMod val="85000"/>
                  <a:lumOff val="15000"/>
                </a:schemeClr>
              </a:solidFill>
              <a:latin typeface="隶书" charset="0"/>
              <a:ea typeface="黑体" pitchFamily="2" charset="-122"/>
              <a:cs typeface="隶书" charset="0"/>
              <a:sym typeface="+mn-ea"/>
            </a:endParaRPr>
          </a:p>
        </p:txBody>
      </p:sp>
      <p:sp>
        <p:nvSpPr>
          <p:cNvPr id="40964" name="文本框 40963"/>
          <p:cNvSpPr txBox="1"/>
          <p:nvPr/>
        </p:nvSpPr>
        <p:spPr>
          <a:xfrm>
            <a:off x="457200" y="1676400"/>
            <a:ext cx="7620000" cy="2159000"/>
          </a:xfrm>
          <a:prstGeom prst="rect">
            <a:avLst/>
          </a:prstGeom>
          <a:solidFill>
            <a:srgbClr val="FFFF99"/>
          </a:solidFill>
          <a:ln w="9525">
            <a:noFill/>
          </a:ln>
        </p:spPr>
        <p:txBody>
          <a:bodyPr anchor="t">
            <a:spAutoFit/>
          </a:bodyPr>
          <a:lstStyle/>
          <a:p>
            <a:pPr>
              <a:spcBef>
                <a:spcPct val="20000"/>
              </a:spcBef>
            </a:pPr>
            <a:r>
              <a:rPr lang="zh-CN" altLang="en-US" sz="3200" b="1">
                <a:solidFill>
                  <a:srgbClr val="000000"/>
                </a:solidFill>
                <a:latin typeface="隶书" charset="0"/>
                <a:ea typeface="黑体" pitchFamily="2" charset="-122"/>
                <a:cs typeface="隶书" charset="0"/>
              </a:rPr>
              <a:t>    迁客骚人：心情易受自然风物影响，“以物喜，以己悲”；</a:t>
            </a:r>
            <a:endParaRPr lang="zh-CN" altLang="en-US" sz="3200" b="1">
              <a:solidFill>
                <a:srgbClr val="000000"/>
              </a:solidFill>
              <a:latin typeface="隶书" charset="0"/>
              <a:ea typeface="黑体" pitchFamily="2" charset="-122"/>
              <a:cs typeface="隶书" charset="0"/>
            </a:endParaRPr>
          </a:p>
          <a:p>
            <a:pPr>
              <a:spcBef>
                <a:spcPct val="20000"/>
              </a:spcBef>
            </a:pPr>
            <a:r>
              <a:rPr lang="zh-CN" altLang="en-US" sz="3200" b="1">
                <a:solidFill>
                  <a:srgbClr val="000000"/>
                </a:solidFill>
                <a:latin typeface="隶书" charset="0"/>
                <a:ea typeface="黑体" pitchFamily="2" charset="-122"/>
                <a:cs typeface="隶书" charset="0"/>
              </a:rPr>
              <a:t>    古仁人：能不受自然风物影响，“不以物喜，不以己悲”。</a:t>
            </a:r>
            <a:endParaRPr lang="zh-CN" altLang="en-US" sz="3200" b="1">
              <a:solidFill>
                <a:srgbClr val="000000"/>
              </a:solidFill>
              <a:latin typeface="隶书" charset="0"/>
              <a:ea typeface="黑体" pitchFamily="2" charset="-122"/>
              <a:cs typeface="隶书" charset="0"/>
            </a:endParaRPr>
          </a:p>
        </p:txBody>
      </p:sp>
      <p:sp>
        <p:nvSpPr>
          <p:cNvPr id="40965" name="文本框 40964"/>
          <p:cNvSpPr txBox="1"/>
          <p:nvPr/>
        </p:nvSpPr>
        <p:spPr>
          <a:xfrm>
            <a:off x="457200" y="5016500"/>
            <a:ext cx="8305800" cy="1666875"/>
          </a:xfrm>
          <a:prstGeom prst="rect">
            <a:avLst/>
          </a:prstGeom>
          <a:noFill/>
          <a:ln w="9525">
            <a:noFill/>
          </a:ln>
          <a:extLst>
            <a:ext uri="{909E8E84-426E-40DD-AFC4-6F175D3DCCD1}">
              <a14:hiddenFill xmlns:a14="http://schemas.microsoft.com/office/drawing/2010/main">
                <a:solidFill>
                  <a:srgbClr val="FFFF99"/>
                </a:solidFill>
              </a14:hiddenFill>
            </a:ext>
          </a:extLst>
        </p:spPr>
        <p:txBody>
          <a:bodyPr anchor="t">
            <a:spAutoFit/>
          </a:bodyPr>
          <a:lstStyle/>
          <a:p>
            <a:pPr>
              <a:spcBef>
                <a:spcPct val="20000"/>
              </a:spcBef>
            </a:pPr>
            <a:r>
              <a:rPr lang="zh-CN" altLang="en-US" sz="3200" b="1">
                <a:solidFill>
                  <a:srgbClr val="000000"/>
                </a:solidFill>
                <a:latin typeface="隶书" charset="0"/>
                <a:ea typeface="黑体" pitchFamily="2" charset="-122"/>
                <a:cs typeface="隶书" charset="0"/>
              </a:rPr>
              <a:t>“进”指“</a:t>
            </a:r>
            <a:r>
              <a:rPr lang="zh-CN" altLang="en-US" sz="3200" b="1" u="sng">
                <a:solidFill>
                  <a:srgbClr val="000000"/>
                </a:solidFill>
                <a:latin typeface="隶书" charset="0"/>
                <a:ea typeface="黑体" pitchFamily="2" charset="-122"/>
                <a:cs typeface="隶书" charset="0"/>
              </a:rPr>
              <a:t>居庙堂之高</a:t>
            </a:r>
            <a:r>
              <a:rPr lang="zh-CN" altLang="en-US" sz="3200" b="1">
                <a:solidFill>
                  <a:srgbClr val="000000"/>
                </a:solidFill>
                <a:latin typeface="隶书" charset="0"/>
                <a:ea typeface="黑体" pitchFamily="2" charset="-122"/>
                <a:cs typeface="隶书" charset="0"/>
              </a:rPr>
              <a:t>”，“退”指“</a:t>
            </a:r>
            <a:r>
              <a:rPr lang="zh-CN" altLang="en-US" sz="3200" b="1" u="sng">
                <a:solidFill>
                  <a:srgbClr val="000000"/>
                </a:solidFill>
                <a:latin typeface="隶书" charset="0"/>
                <a:ea typeface="黑体" pitchFamily="2" charset="-122"/>
                <a:cs typeface="隶书" charset="0"/>
              </a:rPr>
              <a:t>处江湖之远</a:t>
            </a:r>
            <a:r>
              <a:rPr lang="zh-CN" altLang="en-US" sz="3200" b="1">
                <a:solidFill>
                  <a:srgbClr val="000000"/>
                </a:solidFill>
                <a:latin typeface="隶书" charset="0"/>
                <a:ea typeface="黑体" pitchFamily="2" charset="-122"/>
                <a:cs typeface="隶书" charset="0"/>
              </a:rPr>
              <a:t>”。</a:t>
            </a:r>
            <a:endParaRPr lang="zh-CN" altLang="en-US" sz="3200" b="1">
              <a:solidFill>
                <a:srgbClr val="000000"/>
              </a:solidFill>
              <a:latin typeface="隶书" charset="0"/>
              <a:ea typeface="黑体" pitchFamily="2" charset="-122"/>
              <a:cs typeface="隶书" charset="0"/>
            </a:endParaRPr>
          </a:p>
          <a:p>
            <a:pPr>
              <a:spcBef>
                <a:spcPct val="20000"/>
              </a:spcBef>
            </a:pPr>
            <a:endParaRPr lang="zh-CN" altLang="en-US" sz="3200" b="1">
              <a:solidFill>
                <a:srgbClr val="000000"/>
              </a:solidFill>
              <a:latin typeface="隶书" charset="0"/>
              <a:ea typeface="黑体" pitchFamily="2" charset="-122"/>
              <a:cs typeface="隶书" charset="0"/>
            </a:endParaRPr>
          </a:p>
        </p:txBody>
      </p:sp>
      <p:sp>
        <p:nvSpPr>
          <p:cNvPr id="46085" name="Rectangle 3" descr="水滴"/>
          <p:cNvSpPr/>
          <p:nvPr>
            <p:custDataLst>
              <p:tags r:id="rId7"/>
            </p:custDataLst>
          </p:nvPr>
        </p:nvSpPr>
        <p:spPr>
          <a:xfrm>
            <a:off x="3771900" y="11113"/>
            <a:ext cx="5337175" cy="782637"/>
          </a:xfrm>
          <a:prstGeom prst="rect">
            <a:avLst/>
          </a:prstGeom>
          <a:solidFill>
            <a:schemeClr val="lt1"/>
          </a:solidFill>
          <a:ln w="9525">
            <a:noFill/>
          </a:ln>
        </p:spPr>
        <p:txBody>
          <a:bodyPr anchor="t"/>
          <a:lstStyle/>
          <a:p>
            <a:pPr algn="ctr"/>
            <a:r>
              <a:rPr lang="zh-CN" altLang="en-US" sz="4400" b="1">
                <a:solidFill>
                  <a:schemeClr val="dk1"/>
                </a:solidFill>
                <a:latin typeface="隶书" charset="0"/>
                <a:ea typeface="隶书" charset="0"/>
              </a:rPr>
              <a:t>精读研讨，体悟观点</a:t>
            </a:r>
            <a:endParaRPr lang="zh-CN" altLang="en-US" sz="4400" b="1">
              <a:solidFill>
                <a:schemeClr val="dk1"/>
              </a:solidFill>
              <a:latin typeface="隶书" charset="0"/>
              <a:ea typeface="隶书" charset="0"/>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7105" name="标题 41985"/>
          <p:cNvSpPr>
            <a:spLocks noGrp="1"/>
          </p:cNvSpPr>
          <p:nvPr>
            <p:ph type="title" idx="4294967295"/>
          </p:nvPr>
        </p:nvSpPr>
        <p:spPr>
          <a:xfrm>
            <a:off x="12700" y="71438"/>
            <a:ext cx="5562600" cy="636587"/>
          </a:xfrm>
        </p:spPr>
        <p:txBody>
          <a:bodyPr vert="horz" lIns="101600" tIns="38100" rIns="76200" bIns="38100" rtlCol="0" anchor="ctr" anchorCtr="0">
            <a:norm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lang="en-US" altLang="zh-CN">
                <a:solidFill>
                  <a:srgbClr val="000000"/>
                </a:solidFill>
                <a:latin typeface="汉仪尚巍手书W" charset="0"/>
                <a:ea typeface="汉仪尚巍手书W" charset="0"/>
                <a:sym typeface="+mn-ea"/>
              </a:rPr>
              <a:t>             </a:t>
            </a:r>
            <a:r>
              <a:rPr sz="2800">
                <a:solidFill>
                  <a:srgbClr val="000000"/>
                </a:solidFill>
                <a:latin typeface="汉仪尚巍手书W" charset="0"/>
                <a:ea typeface="汉仪尚巍手书W" charset="0"/>
                <a:sym typeface="+mn-ea"/>
              </a:rPr>
              <a:t>第五段理解</a:t>
            </a:r>
            <a:endParaRPr sz="2800">
              <a:solidFill>
                <a:srgbClr val="000000"/>
              </a:solidFill>
              <a:latin typeface="汉仪尚巍手书W" charset="0"/>
              <a:ea typeface="汉仪尚巍手书W" charset="0"/>
              <a:sym typeface="+mn-ea"/>
            </a:endParaRPr>
          </a:p>
        </p:txBody>
      </p:sp>
      <p:sp>
        <p:nvSpPr>
          <p:cNvPr id="47106" name="文本占位符 41986"/>
          <p:cNvSpPr>
            <a:spLocks noGrp="1"/>
          </p:cNvSpPr>
          <p:nvPr>
            <p:ph idx="4294967295"/>
            <p:custDataLst>
              <p:tags r:id="rId6"/>
            </p:custDataLst>
          </p:nvPr>
        </p:nvSpPr>
        <p:spPr>
          <a:xfrm>
            <a:off x="228600" y="914400"/>
            <a:ext cx="8899525" cy="4530725"/>
          </a:xfrm>
          <a:solidFill>
            <a:schemeClr val="lt1"/>
          </a:solidFill>
        </p:spPr>
        <p:txBody>
          <a:bodyPr vert="horz" wrap="square"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lnSpc>
                <a:spcPct val="80000"/>
              </a:lnSpc>
              <a:buClrTx/>
              <a:buSzTx/>
            </a:pPr>
            <a:r>
              <a:rPr sz="3200" b="1">
                <a:solidFill>
                  <a:schemeClr val="dk1"/>
                </a:solidFill>
                <a:latin typeface="隶书" charset="0"/>
                <a:ea typeface="黑体" pitchFamily="2" charset="-122"/>
                <a:cs typeface="隶书" charset="0"/>
                <a:sym typeface="+mn-ea"/>
              </a:rPr>
              <a:t>7.本文的主旨句是哪句？抒发作者怎样的情怀？</a:t>
            </a:r>
            <a:endParaRPr sz="3200" b="1">
              <a:solidFill>
                <a:schemeClr val="dk1"/>
              </a:solidFill>
              <a:latin typeface="隶书" charset="0"/>
              <a:ea typeface="黑体" pitchFamily="2" charset="-122"/>
              <a:cs typeface="隶书" charset="0"/>
              <a:sym typeface="+mn-ea"/>
            </a:endParaRPr>
          </a:p>
          <a:p>
            <a:pPr lvl="0" algn="l">
              <a:lnSpc>
                <a:spcPct val="80000"/>
              </a:lnSpc>
              <a:buClrTx/>
              <a:buSzTx/>
            </a:pPr>
            <a:endParaRPr sz="3200" b="1">
              <a:solidFill>
                <a:schemeClr val="dk1"/>
              </a:solidFill>
              <a:latin typeface="隶书" charset="0"/>
              <a:ea typeface="黑体" pitchFamily="2" charset="-122"/>
              <a:cs typeface="隶书" charset="0"/>
              <a:sym typeface="+mn-ea"/>
            </a:endParaRPr>
          </a:p>
          <a:p>
            <a:pPr lvl="0" algn="l">
              <a:lnSpc>
                <a:spcPct val="80000"/>
              </a:lnSpc>
              <a:buClrTx/>
              <a:buSzTx/>
            </a:pPr>
            <a:endParaRPr sz="3200" b="1">
              <a:solidFill>
                <a:schemeClr val="dk1"/>
              </a:solidFill>
              <a:latin typeface="隶书" charset="0"/>
              <a:ea typeface="黑体" pitchFamily="2" charset="-122"/>
              <a:cs typeface="隶书" charset="0"/>
              <a:sym typeface="+mn-ea"/>
            </a:endParaRPr>
          </a:p>
          <a:p>
            <a:pPr lvl="0" algn="l">
              <a:lnSpc>
                <a:spcPct val="80000"/>
              </a:lnSpc>
              <a:buClrTx/>
              <a:buSzTx/>
            </a:pPr>
            <a:r>
              <a:rPr sz="3200" b="1">
                <a:solidFill>
                  <a:schemeClr val="dk1"/>
                </a:solidFill>
                <a:latin typeface="隶书" charset="0"/>
                <a:ea typeface="黑体" pitchFamily="2" charset="-122"/>
                <a:cs typeface="隶书" charset="0"/>
                <a:sym typeface="+mn-ea"/>
              </a:rPr>
              <a:t>8.范仲淹借此文委婉地表达了对友人滕子京地劝勉，结尾作者发出“微斯人，吾谁与归”的慨叹。就全文来看，这句话有何言外之意？ </a:t>
            </a:r>
            <a:endParaRPr sz="3200" b="1">
              <a:solidFill>
                <a:schemeClr val="dk1"/>
              </a:solidFill>
              <a:latin typeface="隶书" charset="0"/>
              <a:ea typeface="黑体" pitchFamily="2" charset="-122"/>
              <a:cs typeface="隶书" charset="0"/>
              <a:sym typeface="+mn-ea"/>
            </a:endParaRPr>
          </a:p>
          <a:p>
            <a:pPr lvl="0" algn="l">
              <a:lnSpc>
                <a:spcPct val="80000"/>
              </a:lnSpc>
              <a:buClrTx/>
              <a:buSzTx/>
            </a:pPr>
            <a:endParaRPr sz="3200" b="1">
              <a:solidFill>
                <a:schemeClr val="dk1"/>
              </a:solidFill>
              <a:latin typeface="隶书" charset="0"/>
              <a:ea typeface="黑体" pitchFamily="2" charset="-122"/>
              <a:cs typeface="隶书" charset="0"/>
              <a:sym typeface="+mn-ea"/>
            </a:endParaRPr>
          </a:p>
          <a:p>
            <a:pPr lvl="0" algn="l">
              <a:lnSpc>
                <a:spcPct val="80000"/>
              </a:lnSpc>
              <a:buClrTx/>
              <a:buSzTx/>
            </a:pPr>
            <a:endParaRPr sz="3200" b="1">
              <a:solidFill>
                <a:schemeClr val="dk1"/>
              </a:solidFill>
              <a:latin typeface="隶书" charset="0"/>
              <a:ea typeface="黑体" pitchFamily="2" charset="-122"/>
              <a:cs typeface="隶书" charset="0"/>
              <a:sym typeface="+mn-ea"/>
            </a:endParaRPr>
          </a:p>
          <a:p>
            <a:pPr lvl="0" algn="l">
              <a:lnSpc>
                <a:spcPct val="80000"/>
              </a:lnSpc>
              <a:buClrTx/>
              <a:buSzTx/>
            </a:pPr>
            <a:endParaRPr sz="3200" b="1">
              <a:solidFill>
                <a:schemeClr val="dk1"/>
              </a:solidFill>
              <a:latin typeface="隶书" charset="0"/>
              <a:ea typeface="黑体" pitchFamily="2" charset="-122"/>
              <a:cs typeface="隶书" charset="0"/>
              <a:sym typeface="+mn-ea"/>
            </a:endParaRPr>
          </a:p>
        </p:txBody>
      </p:sp>
      <p:sp>
        <p:nvSpPr>
          <p:cNvPr id="41988" name="文本框 41987"/>
          <p:cNvSpPr txBox="1"/>
          <p:nvPr/>
        </p:nvSpPr>
        <p:spPr>
          <a:xfrm>
            <a:off x="533400" y="5025390"/>
            <a:ext cx="8178800" cy="1383665"/>
          </a:xfrm>
          <a:prstGeom prst="rect">
            <a:avLst/>
          </a:prstGeom>
          <a:solidFill>
            <a:srgbClr val="FFFF99"/>
          </a:solidFill>
          <a:ln w="9525">
            <a:noFill/>
          </a:ln>
        </p:spPr>
        <p:txBody>
          <a:bodyPr anchor="t">
            <a:spAutoFit/>
          </a:bodyPr>
          <a:lstStyle/>
          <a:p>
            <a:pPr>
              <a:spcBef>
                <a:spcPct val="20000"/>
              </a:spcBef>
            </a:pPr>
            <a:r>
              <a:rPr lang="zh-CN" altLang="en-US" sz="2800" b="1">
                <a:solidFill>
                  <a:srgbClr val="000000"/>
                </a:solidFill>
                <a:latin typeface="隶书" charset="0"/>
                <a:ea typeface="隶书" charset="0"/>
              </a:rPr>
              <a:t>一方面含蓄地表达了自己愿与古仁人同道的旷达胸襟和远大抱负；另一方面是对朋友的劝勉与安慰，希望滕子京具有古仁人之心，志存高远。</a:t>
            </a:r>
            <a:endParaRPr lang="zh-CN" altLang="en-US" sz="2800" b="1">
              <a:solidFill>
                <a:srgbClr val="000000"/>
              </a:solidFill>
              <a:latin typeface="隶书" charset="0"/>
              <a:ea typeface="隶书" charset="0"/>
            </a:endParaRPr>
          </a:p>
        </p:txBody>
      </p:sp>
      <p:sp>
        <p:nvSpPr>
          <p:cNvPr id="41989" name="文本框 41988"/>
          <p:cNvSpPr txBox="1"/>
          <p:nvPr>
            <p:custDataLst>
              <p:tags r:id="rId7"/>
            </p:custDataLst>
          </p:nvPr>
        </p:nvSpPr>
        <p:spPr>
          <a:xfrm>
            <a:off x="533400" y="1825625"/>
            <a:ext cx="8178800" cy="1383665"/>
          </a:xfrm>
          <a:prstGeom prst="rect">
            <a:avLst/>
          </a:prstGeom>
          <a:solidFill>
            <a:srgbClr val="FFFF99"/>
          </a:solidFill>
          <a:ln w="9525" cap="flat" cmpd="sng">
            <a:solidFill>
              <a:schemeClr val="accent2"/>
            </a:solidFill>
            <a:prstDash val="solid"/>
            <a:miter/>
            <a:headEnd type="none" w="med" len="med"/>
            <a:tailEnd type="none" w="med" len="med"/>
          </a:ln>
        </p:spPr>
        <p:txBody>
          <a:bodyPr anchor="t">
            <a:spAutoFit/>
          </a:bodyPr>
          <a:lstStyle/>
          <a:p>
            <a:r>
              <a:rPr lang="zh-CN" altLang="en-US" sz="2800" b="1">
                <a:solidFill>
                  <a:srgbClr val="000000"/>
                </a:solidFill>
                <a:latin typeface="隶书" charset="0"/>
                <a:ea typeface="黑体" pitchFamily="2" charset="-122"/>
                <a:cs typeface="隶书" charset="0"/>
              </a:rPr>
              <a:t>主旨句是“先天下之忧而忧,后天下之乐而乐。”</a:t>
            </a:r>
            <a:endParaRPr lang="zh-CN" altLang="en-US" sz="2800" b="1">
              <a:solidFill>
                <a:srgbClr val="000000"/>
              </a:solidFill>
              <a:latin typeface="隶书" charset="0"/>
              <a:ea typeface="黑体" pitchFamily="2" charset="-122"/>
              <a:cs typeface="隶书" charset="0"/>
            </a:endParaRPr>
          </a:p>
          <a:p>
            <a:r>
              <a:rPr lang="zh-CN" altLang="en-US" sz="2800" b="1">
                <a:solidFill>
                  <a:srgbClr val="000000"/>
                </a:solidFill>
                <a:latin typeface="隶书" charset="0"/>
                <a:ea typeface="黑体" pitchFamily="2" charset="-122"/>
                <a:cs typeface="隶书" charset="0"/>
              </a:rPr>
              <a:t>抒发了作者忧国忧民、先忧后乐、以天下为己任的济世情怀。</a:t>
            </a:r>
            <a:endParaRPr lang="zh-CN" altLang="en-US" sz="2800" b="1">
              <a:solidFill>
                <a:srgbClr val="000000"/>
              </a:solidFill>
              <a:latin typeface="隶书" charset="0"/>
              <a:ea typeface="黑体" pitchFamily="2" charset="-122"/>
              <a:cs typeface="隶书" charset="0"/>
            </a:endParaRPr>
          </a:p>
        </p:txBody>
      </p:sp>
      <p:sp>
        <p:nvSpPr>
          <p:cNvPr id="47109" name="Rectangle 3" descr="水滴"/>
          <p:cNvSpPr/>
          <p:nvPr/>
        </p:nvSpPr>
        <p:spPr>
          <a:xfrm>
            <a:off x="3771900" y="11113"/>
            <a:ext cx="5337175" cy="782637"/>
          </a:xfrm>
          <a:prstGeom prst="rect">
            <a:avLst/>
          </a:prstGeom>
          <a:solidFill>
            <a:schemeClr val="bg1"/>
          </a:solidFill>
          <a:ln w="9525">
            <a:noFill/>
          </a:ln>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9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41989"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8129" name="文本框 43009"/>
          <p:cNvSpPr txBox="1"/>
          <p:nvPr>
            <p:custDataLst>
              <p:tags r:id="rId6"/>
            </p:custDataLst>
          </p:nvPr>
        </p:nvSpPr>
        <p:spPr>
          <a:xfrm>
            <a:off x="1476375" y="2205038"/>
            <a:ext cx="5616575" cy="521970"/>
          </a:xfrm>
          <a:prstGeom prst="rect">
            <a:avLst/>
          </a:prstGeom>
          <a:noFill/>
          <a:ln w="9525">
            <a:noFill/>
          </a:ln>
        </p:spPr>
        <p:txBody>
          <a:bodyPr anchor="t">
            <a:spAutoFit/>
          </a:bodyPr>
          <a:lstStyle/>
          <a:p>
            <a:pPr>
              <a:spcBef>
                <a:spcPct val="50000"/>
              </a:spcBef>
            </a:pPr>
            <a:endParaRPr lang="zh-CN" altLang="en-US" sz="2800">
              <a:solidFill>
                <a:schemeClr val="dk1"/>
              </a:solidFill>
              <a:latin typeface="隶书" charset="0"/>
              <a:ea typeface="隶书" pitchFamily="49" charset="-122"/>
              <a:cs typeface="隶书" charset="0"/>
            </a:endParaRPr>
          </a:p>
        </p:txBody>
      </p:sp>
      <p:sp>
        <p:nvSpPr>
          <p:cNvPr id="48130" name="文本框 43010"/>
          <p:cNvSpPr txBox="1"/>
          <p:nvPr>
            <p:custDataLst>
              <p:tags r:id="rId7"/>
            </p:custDataLst>
          </p:nvPr>
        </p:nvSpPr>
        <p:spPr>
          <a:xfrm>
            <a:off x="395288" y="4292600"/>
            <a:ext cx="2879725" cy="521970"/>
          </a:xfrm>
          <a:prstGeom prst="rect">
            <a:avLst/>
          </a:prstGeom>
          <a:noFill/>
          <a:ln w="9525">
            <a:noFill/>
          </a:ln>
        </p:spPr>
        <p:txBody>
          <a:bodyPr anchor="t">
            <a:spAutoFit/>
          </a:bodyPr>
          <a:lstStyle/>
          <a:p>
            <a:pPr>
              <a:spcBef>
                <a:spcPct val="50000"/>
              </a:spcBef>
            </a:pPr>
            <a:endParaRPr lang="zh-CN" altLang="en-US" sz="2800">
              <a:solidFill>
                <a:schemeClr val="dk1"/>
              </a:solidFill>
              <a:latin typeface="隶书" charset="0"/>
              <a:ea typeface="隶书" pitchFamily="49" charset="-122"/>
              <a:cs typeface="隶书" charset="0"/>
            </a:endParaRPr>
          </a:p>
        </p:txBody>
      </p:sp>
      <p:sp>
        <p:nvSpPr>
          <p:cNvPr id="48131" name="文本框 43011"/>
          <p:cNvSpPr txBox="1"/>
          <p:nvPr/>
        </p:nvSpPr>
        <p:spPr>
          <a:xfrm>
            <a:off x="26035" y="1242060"/>
            <a:ext cx="9154795" cy="583565"/>
          </a:xfrm>
          <a:prstGeom prst="rect">
            <a:avLst/>
          </a:prstGeom>
          <a:solidFill>
            <a:srgbClr val="FFFF99"/>
          </a:solidFill>
          <a:ln w="9525">
            <a:noFill/>
          </a:ln>
        </p:spPr>
        <p:txBody>
          <a:bodyPr wrap="square" anchor="t">
            <a:spAutoFit/>
          </a:bodyPr>
          <a:lstStyle/>
          <a:p>
            <a:pPr>
              <a:spcBef>
                <a:spcPct val="50000"/>
              </a:spcBef>
            </a:pPr>
            <a:r>
              <a:rPr lang="zh-CN" altLang="en-US" sz="3200" b="1">
                <a:solidFill>
                  <a:srgbClr val="000000"/>
                </a:solidFill>
                <a:latin typeface="隶书" charset="0"/>
                <a:ea typeface="黑体" pitchFamily="2" charset="-122"/>
                <a:cs typeface="隶书" charset="0"/>
              </a:rPr>
              <a:t>9、“迁客骚人”对外物和自己得失的态度是什么？</a:t>
            </a:r>
            <a:endParaRPr lang="zh-CN" altLang="en-US" sz="3200" b="1">
              <a:solidFill>
                <a:srgbClr val="000000"/>
              </a:solidFill>
              <a:latin typeface="隶书" charset="0"/>
              <a:ea typeface="黑体" pitchFamily="2" charset="-122"/>
              <a:cs typeface="隶书" charset="0"/>
            </a:endParaRPr>
          </a:p>
        </p:txBody>
      </p:sp>
      <p:sp>
        <p:nvSpPr>
          <p:cNvPr id="43013" name="文本框 43012"/>
          <p:cNvSpPr txBox="1"/>
          <p:nvPr/>
        </p:nvSpPr>
        <p:spPr>
          <a:xfrm>
            <a:off x="1476375" y="1825625"/>
            <a:ext cx="5616575" cy="583565"/>
          </a:xfrm>
          <a:prstGeom prst="rect">
            <a:avLst/>
          </a:prstGeom>
          <a:noFill/>
          <a:ln w="9525">
            <a:noFill/>
          </a:ln>
        </p:spPr>
        <p:txBody>
          <a:bodyPr anchor="t">
            <a:spAutoFit/>
          </a:bodyPr>
          <a:lstStyle/>
          <a:p>
            <a:pPr>
              <a:spcBef>
                <a:spcPct val="50000"/>
              </a:spcBef>
            </a:pPr>
            <a:r>
              <a:rPr lang="zh-CN" altLang="en-US" sz="3200" b="1">
                <a:solidFill>
                  <a:srgbClr val="000000"/>
                </a:solidFill>
                <a:latin typeface="隶书" charset="0"/>
                <a:ea typeface="隶书" charset="0"/>
              </a:rPr>
              <a:t>以物喜，以己悲</a:t>
            </a:r>
            <a:endParaRPr lang="zh-CN" altLang="en-US" sz="3200" b="1">
              <a:solidFill>
                <a:srgbClr val="000000"/>
              </a:solidFill>
              <a:latin typeface="隶书" charset="0"/>
              <a:ea typeface="隶书" charset="0"/>
            </a:endParaRPr>
          </a:p>
        </p:txBody>
      </p:sp>
      <p:sp>
        <p:nvSpPr>
          <p:cNvPr id="48133" name="矩形 43013"/>
          <p:cNvSpPr/>
          <p:nvPr/>
        </p:nvSpPr>
        <p:spPr>
          <a:xfrm>
            <a:off x="142875" y="4149725"/>
            <a:ext cx="9037638" cy="1198880"/>
          </a:xfrm>
          <a:prstGeom prst="rect">
            <a:avLst/>
          </a:prstGeom>
          <a:solidFill>
            <a:srgbClr val="FFFF99"/>
          </a:solidFill>
          <a:ln w="9525">
            <a:noFill/>
          </a:ln>
        </p:spPr>
        <p:txBody>
          <a:bodyPr anchor="t">
            <a:spAutoFit/>
          </a:bodyPr>
          <a:lstStyle/>
          <a:p>
            <a:pPr>
              <a:spcBef>
                <a:spcPct val="50000"/>
              </a:spcBef>
            </a:pPr>
            <a:r>
              <a:rPr lang="en-US" altLang="zh-CN" sz="3600" b="1">
                <a:solidFill>
                  <a:srgbClr val="000000"/>
                </a:solidFill>
                <a:latin typeface="隶书" charset="0"/>
                <a:ea typeface="黑体" pitchFamily="2" charset="-122"/>
                <a:cs typeface="隶书" charset="0"/>
              </a:rPr>
              <a:t>1</a:t>
            </a:r>
            <a:r>
              <a:rPr lang="zh-CN" altLang="en-US" sz="3600" b="1">
                <a:solidFill>
                  <a:srgbClr val="000000"/>
                </a:solidFill>
                <a:latin typeface="隶书" charset="0"/>
                <a:ea typeface="黑体" pitchFamily="2" charset="-122"/>
                <a:cs typeface="隶书" charset="0"/>
              </a:rPr>
              <a:t>1、“或异二者之为”中“二者之为”指什么？</a:t>
            </a:r>
            <a:endParaRPr lang="zh-CN" altLang="en-US" sz="3600" b="1">
              <a:solidFill>
                <a:srgbClr val="000000"/>
              </a:solidFill>
              <a:latin typeface="隶书" charset="0"/>
              <a:ea typeface="黑体" pitchFamily="2" charset="-122"/>
              <a:cs typeface="隶书" charset="0"/>
            </a:endParaRPr>
          </a:p>
        </p:txBody>
      </p:sp>
      <p:sp>
        <p:nvSpPr>
          <p:cNvPr id="43015" name="文本框 43014"/>
          <p:cNvSpPr txBox="1"/>
          <p:nvPr/>
        </p:nvSpPr>
        <p:spPr>
          <a:xfrm>
            <a:off x="141605" y="5093335"/>
            <a:ext cx="9039225" cy="1198880"/>
          </a:xfrm>
          <a:prstGeom prst="rect">
            <a:avLst/>
          </a:prstGeom>
          <a:noFill/>
          <a:ln w="9525">
            <a:noFill/>
          </a:ln>
        </p:spPr>
        <p:txBody>
          <a:bodyPr anchor="t">
            <a:spAutoFit/>
          </a:bodyPr>
          <a:lstStyle/>
          <a:p>
            <a:r>
              <a:rPr lang="zh-CN" altLang="en-US" sz="3600" b="1">
                <a:solidFill>
                  <a:srgbClr val="000000"/>
                </a:solidFill>
                <a:latin typeface="隶书" charset="0"/>
                <a:ea typeface="隶书" charset="0"/>
              </a:rPr>
              <a:t>去国怀乡，忧谗畏讥。心旷神怡，宠辱偕忘。</a:t>
            </a:r>
            <a:endParaRPr lang="zh-CN" altLang="en-US" sz="3600" b="1">
              <a:solidFill>
                <a:srgbClr val="000000"/>
              </a:solidFill>
              <a:latin typeface="隶书" charset="0"/>
              <a:ea typeface="隶书" charset="0"/>
            </a:endParaRPr>
          </a:p>
          <a:p>
            <a:endParaRPr lang="zh-CN" altLang="en-US" sz="3600" b="1">
              <a:solidFill>
                <a:srgbClr val="000000"/>
              </a:solidFill>
              <a:latin typeface="隶书" charset="0"/>
              <a:ea typeface="隶书" charset="0"/>
            </a:endParaRPr>
          </a:p>
        </p:txBody>
      </p:sp>
      <p:sp>
        <p:nvSpPr>
          <p:cNvPr id="48135" name="矩形 43015"/>
          <p:cNvSpPr/>
          <p:nvPr/>
        </p:nvSpPr>
        <p:spPr>
          <a:xfrm>
            <a:off x="142875" y="2405063"/>
            <a:ext cx="6256020" cy="645160"/>
          </a:xfrm>
          <a:prstGeom prst="rect">
            <a:avLst/>
          </a:prstGeom>
          <a:solidFill>
            <a:srgbClr val="FFFF99"/>
          </a:solidFill>
          <a:ln w="9525">
            <a:noFill/>
          </a:ln>
        </p:spPr>
        <p:txBody>
          <a:bodyPr wrap="none" anchor="t">
            <a:spAutoFit/>
          </a:bodyPr>
          <a:lstStyle/>
          <a:p>
            <a:pPr>
              <a:spcBef>
                <a:spcPct val="50000"/>
              </a:spcBef>
            </a:pPr>
            <a:r>
              <a:rPr lang="zh-CN" altLang="en-US" sz="3600" b="1">
                <a:solidFill>
                  <a:srgbClr val="000000"/>
                </a:solidFill>
                <a:latin typeface="隶书" charset="0"/>
                <a:ea typeface="黑体" pitchFamily="2" charset="-122"/>
                <a:cs typeface="隶书" charset="0"/>
              </a:rPr>
              <a:t>10、“古仁人之心”的内涵？</a:t>
            </a:r>
            <a:endParaRPr lang="zh-CN" altLang="en-US" sz="3600" b="1">
              <a:solidFill>
                <a:srgbClr val="000000"/>
              </a:solidFill>
              <a:latin typeface="隶书" charset="0"/>
              <a:ea typeface="黑体" pitchFamily="2" charset="-122"/>
              <a:cs typeface="隶书" charset="0"/>
            </a:endParaRPr>
          </a:p>
        </p:txBody>
      </p:sp>
      <p:sp>
        <p:nvSpPr>
          <p:cNvPr id="43017" name="文本框 43016"/>
          <p:cNvSpPr txBox="1"/>
          <p:nvPr/>
        </p:nvSpPr>
        <p:spPr>
          <a:xfrm>
            <a:off x="698500" y="3082925"/>
            <a:ext cx="8483600" cy="107632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不以物喜，不以己悲；</a:t>
            </a:r>
            <a:endParaRPr lang="zh-CN" altLang="en-US" sz="3200" b="1">
              <a:solidFill>
                <a:srgbClr val="000000"/>
              </a:solidFill>
              <a:latin typeface="隶书" charset="0"/>
              <a:ea typeface="隶书" charset="0"/>
            </a:endParaRPr>
          </a:p>
          <a:p>
            <a:r>
              <a:rPr lang="zh-CN" altLang="en-US" sz="3200" b="1">
                <a:solidFill>
                  <a:srgbClr val="000000"/>
                </a:solidFill>
                <a:latin typeface="隶书" charset="0"/>
                <a:ea typeface="隶书" charset="0"/>
              </a:rPr>
              <a:t>居庙堂之高则忧其民，处江湖之远则忧其君。</a:t>
            </a:r>
            <a:endParaRPr lang="zh-CN" altLang="en-US" sz="3200" b="1">
              <a:solidFill>
                <a:srgbClr val="000000"/>
              </a:solidFill>
              <a:latin typeface="隶书" charset="0"/>
              <a:ea typeface="隶书" charset="0"/>
            </a:endParaRPr>
          </a:p>
        </p:txBody>
      </p:sp>
      <p:sp>
        <p:nvSpPr>
          <p:cNvPr id="48137" name="Rectangle 3" descr="水滴"/>
          <p:cNvSpPr/>
          <p:nvPr/>
        </p:nvSpPr>
        <p:spPr>
          <a:xfrm>
            <a:off x="142875" y="133350"/>
            <a:ext cx="5337175" cy="781050"/>
          </a:xfrm>
          <a:prstGeom prst="rect">
            <a:avLst/>
          </a:prstGeom>
          <a:solidFill>
            <a:schemeClr val="bg1"/>
          </a:solidFill>
          <a:ln w="9525">
            <a:noFill/>
          </a:ln>
        </p:spPr>
        <p:txBody>
          <a:bodyPr anchor="t"/>
          <a:lstStyle/>
          <a:p>
            <a:pPr algn="ctr"/>
            <a:r>
              <a:rPr lang="zh-CN" altLang="en-US" sz="4400" b="1">
                <a:solidFill>
                  <a:schemeClr val="accent1">
                    <a:lumMod val="75000"/>
                  </a:schemeClr>
                </a:solidFill>
                <a:latin typeface="隶书" charset="0"/>
                <a:ea typeface="隶书" charset="0"/>
              </a:rPr>
              <a:t>精读研讨，体悟观点</a:t>
            </a:r>
            <a:endParaRPr lang="zh-CN" altLang="en-US" sz="4400" b="1">
              <a:solidFill>
                <a:schemeClr val="accent1">
                  <a:lumMod val="75000"/>
                </a:schemeClr>
              </a:solidFill>
              <a:latin typeface="隶书" charset="0"/>
              <a:ea typeface="隶书" charset="0"/>
            </a:endParaRPr>
          </a:p>
        </p:txBody>
      </p:sp>
      <p:sp>
        <p:nvSpPr>
          <p:cNvPr id="43019" name="文本框 43018"/>
          <p:cNvSpPr txBox="1"/>
          <p:nvPr>
            <p:custDataLst>
              <p:tags r:id="rId8"/>
            </p:custDataLst>
          </p:nvPr>
        </p:nvSpPr>
        <p:spPr>
          <a:xfrm>
            <a:off x="144463" y="5830888"/>
            <a:ext cx="9039225" cy="583565"/>
          </a:xfrm>
          <a:prstGeom prst="rect">
            <a:avLst/>
          </a:prstGeom>
          <a:solidFill>
            <a:schemeClr val="folHlink"/>
          </a:solidFill>
          <a:ln w="9525">
            <a:noFill/>
          </a:ln>
        </p:spPr>
        <p:txBody>
          <a:bodyPr anchor="t">
            <a:spAutoFit/>
          </a:bodyPr>
          <a:lstStyle/>
          <a:p>
            <a:r>
              <a:rPr lang="zh-CN" altLang="en-US" sz="3200" b="1">
                <a:solidFill>
                  <a:srgbClr val="FFFFFF"/>
                </a:solidFill>
                <a:latin typeface="隶书" charset="0"/>
                <a:ea typeface="隶书" charset="0"/>
              </a:rPr>
              <a:t>五、写作者的胸襟、抱负，与友人共勉。（议论）</a:t>
            </a:r>
            <a:endParaRPr lang="zh-CN" altLang="en-US" sz="3200" b="1">
              <a:solidFill>
                <a:srgbClr val="FFFFFF"/>
              </a:solidFill>
              <a:latin typeface="隶书" charset="0"/>
              <a:ea typeface="隶书" charset="0"/>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7"/>
                                        </p:tgtEl>
                                        <p:attrNameLst>
                                          <p:attrName>style.visibility</p:attrName>
                                        </p:attrNameLst>
                                      </p:cBhvr>
                                      <p:to>
                                        <p:strVal val="visible"/>
                                      </p:to>
                                    </p:set>
                                    <p:anim calcmode="lin" valueType="num">
                                      <p:cBhvr additive="base">
                                        <p:cTn id="13" dur="500" fill="hold"/>
                                        <p:tgtEl>
                                          <p:spTgt spid="43017"/>
                                        </p:tgtEl>
                                        <p:attrNameLst>
                                          <p:attrName>ppt_x</p:attrName>
                                        </p:attrNameLst>
                                      </p:cBhvr>
                                      <p:tavLst>
                                        <p:tav tm="0">
                                          <p:val>
                                            <p:strVal val="0-#ppt_w/2"/>
                                          </p:val>
                                        </p:tav>
                                        <p:tav tm="100000">
                                          <p:val>
                                            <p:strVal val="#ppt_x"/>
                                          </p:val>
                                        </p:tav>
                                      </p:tavLst>
                                    </p:anim>
                                    <p:anim calcmode="lin" valueType="num">
                                      <p:cBhvr additive="base">
                                        <p:cTn id="14" dur="500" fill="hold"/>
                                        <p:tgtEl>
                                          <p:spTgt spid="4301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3015"/>
                                        </p:tgtEl>
                                        <p:attrNameLst>
                                          <p:attrName>style.visibility</p:attrName>
                                        </p:attrNameLst>
                                      </p:cBhvr>
                                      <p:to>
                                        <p:strVal val="visible"/>
                                      </p:to>
                                    </p:set>
                                    <p:anim calcmode="lin" valueType="num">
                                      <p:cBhvr additive="base">
                                        <p:cTn id="19" dur="500" fill="hold"/>
                                        <p:tgtEl>
                                          <p:spTgt spid="43015"/>
                                        </p:tgtEl>
                                        <p:attrNameLst>
                                          <p:attrName>ppt_x</p:attrName>
                                        </p:attrNameLst>
                                      </p:cBhvr>
                                      <p:tavLst>
                                        <p:tav tm="0">
                                          <p:val>
                                            <p:strVal val="0-#ppt_w/2"/>
                                          </p:val>
                                        </p:tav>
                                        <p:tav tm="100000">
                                          <p:val>
                                            <p:strVal val="#ppt_x"/>
                                          </p:val>
                                        </p:tav>
                                      </p:tavLst>
                                    </p:anim>
                                    <p:anim calcmode="lin" valueType="num">
                                      <p:cBhvr additive="base">
                                        <p:cTn id="20" dur="500" fill="hold"/>
                                        <p:tgtEl>
                                          <p:spTgt spid="4301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019"/>
                                        </p:tgtEl>
                                        <p:attrNameLst>
                                          <p:attrName>style.visibility</p:attrName>
                                        </p:attrNameLst>
                                      </p:cBhvr>
                                      <p:to>
                                        <p:strVal val="visible"/>
                                      </p:to>
                                    </p:set>
                                    <p:anim calcmode="lin" valueType="num">
                                      <p:cBhvr additive="base">
                                        <p:cTn id="25" dur="500" fill="hold"/>
                                        <p:tgtEl>
                                          <p:spTgt spid="43019"/>
                                        </p:tgtEl>
                                        <p:attrNameLst>
                                          <p:attrName>ppt_x</p:attrName>
                                        </p:attrNameLst>
                                      </p:cBhvr>
                                      <p:tavLst>
                                        <p:tav tm="0">
                                          <p:val>
                                            <p:strVal val="#ppt_x"/>
                                          </p:val>
                                        </p:tav>
                                        <p:tav tm="100000">
                                          <p:val>
                                            <p:strVal val="#ppt_x"/>
                                          </p:val>
                                        </p:tav>
                                      </p:tavLst>
                                    </p:anim>
                                    <p:anim calcmode="lin" valueType="num">
                                      <p:cBhvr additive="base">
                                        <p:cTn id="26" dur="500" fill="hold"/>
                                        <p:tgtEl>
                                          <p:spTgt spid="4301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0"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3" grpId="0"/>
      <p:bldP spid="43015" grpId="0"/>
      <p:bldP spid="43017" grpId="0"/>
      <p:bldP spid="43019"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9153" name="灯片编号占位符 1"/>
          <p:cNvSpPr/>
          <p:nvPr>
            <p:ph type="sldNum" sz="quarter" idx="12"/>
            <p:custDataLst>
              <p:tags r:id="rId6"/>
            </p:custDataLst>
          </p:nvPr>
        </p:nvSpPr>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buClrTx/>
              <a:buSzTx/>
            </a:pPr>
            <a:fld id="{9A0DB2DC-4C9A-4742-B13C-FB6460FD3503}" type="slidenum">
              <a:rPr lang="zh-CN" altLang="en-US" sz="1400">
                <a:solidFill>
                  <a:schemeClr val="lt1"/>
                </a:solidFill>
                <a:latin typeface="隶书" charset="0"/>
                <a:cs typeface="隶书" charset="0"/>
                <a:sym typeface="+mn-ea"/>
              </a:rPr>
              <a:t>46</a:t>
            </a:fld>
            <a:endParaRPr lang="zh-CN" altLang="en-US" sz="1400">
              <a:solidFill>
                <a:schemeClr val="lt1"/>
              </a:solidFill>
              <a:latin typeface="隶书" charset="0"/>
              <a:cs typeface="隶书" charset="0"/>
              <a:sym typeface="+mn-ea"/>
            </a:endParaRPr>
          </a:p>
        </p:txBody>
      </p:sp>
      <p:sp>
        <p:nvSpPr>
          <p:cNvPr id="67586" name="文本框 67585"/>
          <p:cNvSpPr txBox="1"/>
          <p:nvPr/>
        </p:nvSpPr>
        <p:spPr>
          <a:xfrm>
            <a:off x="2627313" y="0"/>
            <a:ext cx="4464050" cy="583565"/>
          </a:xfrm>
          <a:prstGeom prst="rect">
            <a:avLst/>
          </a:prstGeom>
          <a:noFill/>
          <a:ln w="9525">
            <a:noFill/>
          </a:ln>
        </p:spPr>
        <p:txBody>
          <a:bodyPr anchor="t">
            <a:spAutoFit/>
          </a:bodyPr>
          <a:lstStyle/>
          <a:p>
            <a:pPr>
              <a:buFontTx/>
            </a:pPr>
            <a:r>
              <a:rPr lang="zh-CN" altLang="en-US" sz="3200" b="1">
                <a:solidFill>
                  <a:schemeClr val="accent1">
                    <a:lumMod val="75000"/>
                  </a:schemeClr>
                </a:solidFill>
                <a:latin typeface="隶书" charset="0"/>
                <a:ea typeface="隶书" charset="0"/>
              </a:rPr>
              <a:t>迁客骚人的览物之情</a:t>
            </a:r>
            <a:endParaRPr lang="zh-CN" altLang="en-US" sz="3200" b="1">
              <a:solidFill>
                <a:schemeClr val="accent1">
                  <a:lumMod val="75000"/>
                </a:schemeClr>
              </a:solidFill>
              <a:latin typeface="隶书" charset="0"/>
              <a:ea typeface="隶书" charset="0"/>
            </a:endParaRPr>
          </a:p>
        </p:txBody>
      </p:sp>
      <p:sp>
        <p:nvSpPr>
          <p:cNvPr id="49156" name="文本框 67587"/>
          <p:cNvSpPr txBox="1"/>
          <p:nvPr/>
        </p:nvSpPr>
        <p:spPr>
          <a:xfrm>
            <a:off x="2051050" y="634365"/>
            <a:ext cx="694055" cy="1198880"/>
          </a:xfrm>
          <a:prstGeom prst="rect">
            <a:avLst/>
          </a:prstGeom>
          <a:noFill/>
          <a:ln w="9525">
            <a:noFill/>
          </a:ln>
        </p:spPr>
        <p:txBody>
          <a:bodyPr anchor="t">
            <a:spAutoFit/>
          </a:bodyPr>
          <a:lstStyle/>
          <a:p>
            <a:pPr>
              <a:buFontTx/>
            </a:pPr>
            <a:r>
              <a:rPr lang="zh-CN" altLang="en-US" sz="2400" b="1">
                <a:solidFill>
                  <a:srgbClr val="000000"/>
                </a:solidFill>
                <a:latin typeface="隶书" charset="0"/>
                <a:ea typeface="隶书" charset="0"/>
              </a:rPr>
              <a:t>以物喜</a:t>
            </a:r>
            <a:endParaRPr lang="zh-CN" altLang="en-US" sz="2400" b="1">
              <a:solidFill>
                <a:srgbClr val="000000"/>
              </a:solidFill>
              <a:latin typeface="隶书" charset="0"/>
              <a:ea typeface="隶书" charset="0"/>
            </a:endParaRPr>
          </a:p>
        </p:txBody>
      </p:sp>
      <p:sp>
        <p:nvSpPr>
          <p:cNvPr id="49157" name="文本框 67588"/>
          <p:cNvSpPr txBox="1"/>
          <p:nvPr/>
        </p:nvSpPr>
        <p:spPr>
          <a:xfrm>
            <a:off x="6751320" y="588645"/>
            <a:ext cx="735330" cy="1198880"/>
          </a:xfrm>
          <a:prstGeom prst="rect">
            <a:avLst/>
          </a:prstGeom>
          <a:noFill/>
          <a:ln w="9525">
            <a:noFill/>
          </a:ln>
        </p:spPr>
        <p:txBody>
          <a:bodyPr anchor="t">
            <a:spAutoFit/>
          </a:bodyPr>
          <a:lstStyle/>
          <a:p>
            <a:pPr>
              <a:buFontTx/>
            </a:pPr>
            <a:r>
              <a:rPr lang="zh-CN" altLang="en-US" sz="2400" b="1">
                <a:solidFill>
                  <a:srgbClr val="000000"/>
                </a:solidFill>
                <a:latin typeface="隶书" charset="0"/>
                <a:ea typeface="隶书" charset="0"/>
              </a:rPr>
              <a:t>以己悲</a:t>
            </a:r>
            <a:endParaRPr lang="zh-CN" altLang="en-US" sz="2400" b="1">
              <a:solidFill>
                <a:srgbClr val="000000"/>
              </a:solidFill>
              <a:latin typeface="隶书" charset="0"/>
              <a:ea typeface="隶书" charset="0"/>
            </a:endParaRPr>
          </a:p>
        </p:txBody>
      </p:sp>
      <p:sp>
        <p:nvSpPr>
          <p:cNvPr id="49158" name="任意多边形 67589"/>
          <p:cNvSpPr/>
          <p:nvPr>
            <p:custDataLst>
              <p:tags r:id="rId7"/>
            </p:custDataLst>
          </p:nvPr>
        </p:nvSpPr>
        <p:spPr>
          <a:xfrm>
            <a:off x="2663825" y="476250"/>
            <a:ext cx="4170680" cy="944880"/>
          </a:xfrm>
          <a:custGeom>
            <a:cxnLst>
              <a:cxn ang="270">
                <a:pos x="10800" y="0"/>
              </a:cxn>
              <a:cxn ang="180">
                <a:pos x="0" y="15428"/>
              </a:cxn>
              <a:cxn ang="90">
                <a:pos x="10800" y="18514"/>
              </a:cxn>
              <a:cxn ang="0">
                <a:pos x="21600" y="15428"/>
              </a:cxn>
            </a:cxnLst>
            <a:rect l="l" t="t" r="r" b="b"/>
            <a:pathLst>
              <a:path w="21600" h="21600">
                <a:moveTo>
                  <a:pt x="10800" y="0"/>
                </a:moveTo>
                <a:lnTo>
                  <a:pt x="6480" y="6171"/>
                </a:lnTo>
                <a:lnTo>
                  <a:pt x="8640" y="6171"/>
                </a:lnTo>
                <a:lnTo>
                  <a:pt x="8640" y="12342"/>
                </a:lnTo>
                <a:lnTo>
                  <a:pt x="4319" y="12342"/>
                </a:lnTo>
                <a:lnTo>
                  <a:pt x="4319" y="9257"/>
                </a:lnTo>
                <a:lnTo>
                  <a:pt x="0" y="15428"/>
                </a:lnTo>
                <a:lnTo>
                  <a:pt x="4319" y="21600"/>
                </a:lnTo>
                <a:lnTo>
                  <a:pt x="4319" y="18514"/>
                </a:lnTo>
                <a:lnTo>
                  <a:pt x="17280" y="18514"/>
                </a:lnTo>
                <a:lnTo>
                  <a:pt x="17280" y="21600"/>
                </a:lnTo>
                <a:lnTo>
                  <a:pt x="21600" y="15428"/>
                </a:lnTo>
                <a:lnTo>
                  <a:pt x="17280" y="9257"/>
                </a:lnTo>
                <a:lnTo>
                  <a:pt x="17280" y="12342"/>
                </a:lnTo>
                <a:lnTo>
                  <a:pt x="12960" y="12342"/>
                </a:lnTo>
                <a:lnTo>
                  <a:pt x="12960" y="6171"/>
                </a:lnTo>
                <a:lnTo>
                  <a:pt x="15120" y="6171"/>
                </a:lnTo>
                <a:close/>
              </a:path>
            </a:pathLst>
          </a:custGeom>
          <a:solidFill>
            <a:srgbClr val="FF9900"/>
          </a:solidFill>
          <a:ln w="9525" cap="flat" cmpd="sng">
            <a:solidFill>
              <a:schemeClr val="dk1"/>
            </a:solidFill>
            <a:prstDash val="solid"/>
            <a:miter/>
            <a:headEnd type="none" w="med" len="med"/>
            <a:tailEnd type="none" w="med" len="med"/>
          </a:ln>
        </p:spPr>
        <p:txBody>
          <a:bodyPr/>
          <a:lstStyle/>
          <a:p>
            <a:endParaRPr lang="zh-CN" altLang="en-US" sz="1800">
              <a:solidFill>
                <a:schemeClr val="dk1"/>
              </a:solidFill>
              <a:latin typeface="隶书" charset="0"/>
              <a:cs typeface="隶书" charset="0"/>
            </a:endParaRPr>
          </a:p>
        </p:txBody>
      </p:sp>
      <p:sp>
        <p:nvSpPr>
          <p:cNvPr id="67591" name="文本框 67590"/>
          <p:cNvSpPr txBox="1"/>
          <p:nvPr>
            <p:custDataLst>
              <p:tags r:id="rId8"/>
            </p:custDataLst>
          </p:nvPr>
        </p:nvSpPr>
        <p:spPr>
          <a:xfrm>
            <a:off x="3924300" y="1176338"/>
            <a:ext cx="1679575" cy="521970"/>
          </a:xfrm>
          <a:prstGeom prst="rect">
            <a:avLst/>
          </a:prstGeom>
          <a:noFill/>
          <a:ln w="9525">
            <a:noFill/>
          </a:ln>
        </p:spPr>
        <p:txBody>
          <a:bodyPr wrap="none" anchor="t">
            <a:spAutoFit/>
          </a:bodyPr>
          <a:lstStyle/>
          <a:p>
            <a:pPr>
              <a:buFontTx/>
            </a:pPr>
            <a:r>
              <a:rPr lang="zh-CN" altLang="en-US" sz="2800" b="1">
                <a:solidFill>
                  <a:schemeClr val="dk1"/>
                </a:solidFill>
                <a:latin typeface="隶书" charset="0"/>
                <a:ea typeface="楷体_GB2312" pitchFamily="49" charset="-122"/>
                <a:cs typeface="隶书" charset="0"/>
              </a:rPr>
              <a:t>为  自  己</a:t>
            </a:r>
            <a:endParaRPr lang="zh-CN" altLang="en-US" sz="2800" b="1">
              <a:solidFill>
                <a:schemeClr val="dk1"/>
              </a:solidFill>
              <a:latin typeface="隶书" charset="0"/>
              <a:ea typeface="楷体_GB2312" pitchFamily="49" charset="-122"/>
              <a:cs typeface="隶书" charset="0"/>
            </a:endParaRPr>
          </a:p>
        </p:txBody>
      </p:sp>
      <p:sp>
        <p:nvSpPr>
          <p:cNvPr id="67592" name="文本框 67591"/>
          <p:cNvSpPr txBox="1"/>
          <p:nvPr/>
        </p:nvSpPr>
        <p:spPr>
          <a:xfrm>
            <a:off x="2916238" y="1989138"/>
            <a:ext cx="4392612" cy="583565"/>
          </a:xfrm>
          <a:prstGeom prst="rect">
            <a:avLst/>
          </a:prstGeom>
          <a:noFill/>
          <a:ln w="9525">
            <a:noFill/>
          </a:ln>
        </p:spPr>
        <p:txBody>
          <a:bodyPr anchor="t">
            <a:spAutoFit/>
          </a:bodyPr>
          <a:lstStyle/>
          <a:p>
            <a:pPr>
              <a:buFontTx/>
            </a:pPr>
            <a:r>
              <a:rPr lang="zh-CN" altLang="en-US" sz="3200" b="1">
                <a:solidFill>
                  <a:srgbClr val="000000"/>
                </a:solidFill>
                <a:latin typeface="隶书" charset="0"/>
                <a:ea typeface="隶书" charset="0"/>
              </a:rPr>
              <a:t>古仁人的思想情感</a:t>
            </a:r>
            <a:endParaRPr lang="zh-CN" altLang="en-US" sz="3200" b="1">
              <a:solidFill>
                <a:srgbClr val="000000"/>
              </a:solidFill>
              <a:latin typeface="隶书" charset="0"/>
              <a:ea typeface="隶书" charset="0"/>
            </a:endParaRPr>
          </a:p>
        </p:txBody>
      </p:sp>
      <p:sp>
        <p:nvSpPr>
          <p:cNvPr id="49162" name="任意多边形 67593">
            <a:hlinkClick r:id="rId10" action="ppaction://hlinksldjump"/>
          </p:cNvPr>
          <p:cNvSpPr/>
          <p:nvPr>
            <p:custDataLst>
              <p:tags r:id="rId9"/>
            </p:custDataLst>
          </p:nvPr>
        </p:nvSpPr>
        <p:spPr>
          <a:xfrm>
            <a:off x="2778760" y="2492375"/>
            <a:ext cx="4010025" cy="899795"/>
          </a:xfrm>
          <a:custGeom>
            <a:cxnLst>
              <a:cxn ang="270">
                <a:pos x="10800" y="0"/>
              </a:cxn>
              <a:cxn ang="180">
                <a:pos x="0" y="15428"/>
              </a:cxn>
              <a:cxn ang="90">
                <a:pos x="10800" y="18514"/>
              </a:cxn>
              <a:cxn ang="0">
                <a:pos x="21600" y="15428"/>
              </a:cxn>
            </a:cxnLst>
            <a:rect l="l" t="t" r="r" b="b"/>
            <a:pathLst>
              <a:path w="21600" h="21600">
                <a:moveTo>
                  <a:pt x="10800" y="0"/>
                </a:moveTo>
                <a:lnTo>
                  <a:pt x="6480" y="6171"/>
                </a:lnTo>
                <a:lnTo>
                  <a:pt x="8640" y="6171"/>
                </a:lnTo>
                <a:lnTo>
                  <a:pt x="8640" y="12342"/>
                </a:lnTo>
                <a:lnTo>
                  <a:pt x="4319" y="12342"/>
                </a:lnTo>
                <a:lnTo>
                  <a:pt x="4319" y="9257"/>
                </a:lnTo>
                <a:lnTo>
                  <a:pt x="0" y="15428"/>
                </a:lnTo>
                <a:lnTo>
                  <a:pt x="4319" y="21600"/>
                </a:lnTo>
                <a:lnTo>
                  <a:pt x="4319" y="18514"/>
                </a:lnTo>
                <a:lnTo>
                  <a:pt x="17280" y="18514"/>
                </a:lnTo>
                <a:lnTo>
                  <a:pt x="17280" y="21600"/>
                </a:lnTo>
                <a:lnTo>
                  <a:pt x="21600" y="15428"/>
                </a:lnTo>
                <a:lnTo>
                  <a:pt x="17280" y="9257"/>
                </a:lnTo>
                <a:lnTo>
                  <a:pt x="17280" y="12342"/>
                </a:lnTo>
                <a:lnTo>
                  <a:pt x="12960" y="12342"/>
                </a:lnTo>
                <a:lnTo>
                  <a:pt x="12960" y="6171"/>
                </a:lnTo>
                <a:lnTo>
                  <a:pt x="15120" y="6171"/>
                </a:lnTo>
                <a:close/>
              </a:path>
            </a:pathLst>
          </a:custGeom>
          <a:solidFill>
            <a:srgbClr val="FF9900"/>
          </a:solidFill>
          <a:ln w="9525" cap="flat" cmpd="sng">
            <a:solidFill>
              <a:schemeClr val="dk1"/>
            </a:solidFill>
            <a:prstDash val="solid"/>
            <a:miter/>
            <a:headEnd type="none" w="med" len="med"/>
            <a:tailEnd type="none" w="med" len="med"/>
          </a:ln>
        </p:spPr>
        <p:txBody>
          <a:bodyPr/>
          <a:lstStyle/>
          <a:p>
            <a:endParaRPr lang="zh-CN" altLang="en-US" sz="1800">
              <a:solidFill>
                <a:schemeClr val="dk1"/>
              </a:solidFill>
              <a:latin typeface="隶书" charset="0"/>
              <a:cs typeface="隶书" charset="0"/>
            </a:endParaRPr>
          </a:p>
        </p:txBody>
      </p:sp>
      <p:sp>
        <p:nvSpPr>
          <p:cNvPr id="49163" name="文本框 67594"/>
          <p:cNvSpPr txBox="1"/>
          <p:nvPr/>
        </p:nvSpPr>
        <p:spPr>
          <a:xfrm>
            <a:off x="2124075" y="3074035"/>
            <a:ext cx="694690" cy="2061210"/>
          </a:xfrm>
          <a:prstGeom prst="rect">
            <a:avLst/>
          </a:prstGeom>
          <a:noFill/>
          <a:ln w="9525">
            <a:noFill/>
          </a:ln>
        </p:spPr>
        <p:txBody>
          <a:bodyPr anchor="t">
            <a:spAutoFit/>
          </a:bodyPr>
          <a:lstStyle/>
          <a:p>
            <a:pPr>
              <a:buFontTx/>
            </a:pPr>
            <a:r>
              <a:rPr lang="zh-CN" altLang="en-US" sz="3200" b="1">
                <a:solidFill>
                  <a:srgbClr val="000000"/>
                </a:solidFill>
                <a:latin typeface="隶书" charset="0"/>
                <a:ea typeface="隶书" charset="0"/>
              </a:rPr>
              <a:t>不以物喜</a:t>
            </a:r>
            <a:endParaRPr lang="zh-CN" altLang="en-US" sz="3200" b="1">
              <a:solidFill>
                <a:srgbClr val="000000"/>
              </a:solidFill>
              <a:latin typeface="隶书" charset="0"/>
              <a:ea typeface="隶书" charset="0"/>
            </a:endParaRPr>
          </a:p>
        </p:txBody>
      </p:sp>
      <p:sp>
        <p:nvSpPr>
          <p:cNvPr id="49164" name="文本框 67595"/>
          <p:cNvSpPr txBox="1"/>
          <p:nvPr/>
        </p:nvSpPr>
        <p:spPr>
          <a:xfrm>
            <a:off x="6788785" y="3074035"/>
            <a:ext cx="735965" cy="2061210"/>
          </a:xfrm>
          <a:prstGeom prst="rect">
            <a:avLst/>
          </a:prstGeom>
          <a:noFill/>
          <a:ln w="9525">
            <a:noFill/>
          </a:ln>
        </p:spPr>
        <p:txBody>
          <a:bodyPr anchor="t">
            <a:spAutoFit/>
          </a:bodyPr>
          <a:lstStyle/>
          <a:p>
            <a:pPr>
              <a:buFontTx/>
            </a:pPr>
            <a:r>
              <a:rPr lang="zh-CN" altLang="en-US" sz="3200" b="1">
                <a:solidFill>
                  <a:srgbClr val="000000"/>
                </a:solidFill>
                <a:latin typeface="隶书" charset="0"/>
                <a:ea typeface="隶书" charset="0"/>
              </a:rPr>
              <a:t>不以己悲</a:t>
            </a:r>
            <a:endParaRPr lang="zh-CN" altLang="en-US" sz="3200" b="1">
              <a:solidFill>
                <a:srgbClr val="000000"/>
              </a:solidFill>
              <a:latin typeface="隶书" charset="0"/>
              <a:ea typeface="隶书" charset="0"/>
            </a:endParaRPr>
          </a:p>
        </p:txBody>
      </p:sp>
      <p:sp>
        <p:nvSpPr>
          <p:cNvPr id="49166" name="文本框 67597"/>
          <p:cNvSpPr txBox="1"/>
          <p:nvPr>
            <p:custDataLst>
              <p:tags r:id="rId11"/>
            </p:custDataLst>
          </p:nvPr>
        </p:nvSpPr>
        <p:spPr>
          <a:xfrm>
            <a:off x="3879850" y="2924175"/>
            <a:ext cx="309880" cy="583565"/>
          </a:xfrm>
          <a:prstGeom prst="rect">
            <a:avLst/>
          </a:prstGeom>
          <a:noFill/>
          <a:ln w="9525">
            <a:noFill/>
          </a:ln>
        </p:spPr>
        <p:txBody>
          <a:bodyPr wrap="none" anchor="t">
            <a:spAutoFit/>
          </a:bodyPr>
          <a:lstStyle/>
          <a:p>
            <a:pPr>
              <a:buFontTx/>
            </a:pPr>
            <a:endParaRPr lang="zh-CN" altLang="en-US" sz="3200" b="1">
              <a:solidFill>
                <a:schemeClr val="dk1"/>
              </a:solidFill>
              <a:latin typeface="隶书" charset="0"/>
              <a:ea typeface="楷体_GB2312" pitchFamily="49" charset="-122"/>
              <a:cs typeface="隶书" charset="0"/>
            </a:endParaRPr>
          </a:p>
        </p:txBody>
      </p:sp>
      <p:sp>
        <p:nvSpPr>
          <p:cNvPr id="49167" name="文本框 67598"/>
          <p:cNvSpPr txBox="1"/>
          <p:nvPr>
            <p:custDataLst>
              <p:tags r:id="rId12"/>
            </p:custDataLst>
          </p:nvPr>
        </p:nvSpPr>
        <p:spPr>
          <a:xfrm>
            <a:off x="3276600" y="3476625"/>
            <a:ext cx="2685415" cy="1383665"/>
          </a:xfrm>
          <a:prstGeom prst="rect">
            <a:avLst/>
          </a:prstGeom>
          <a:noFill/>
          <a:ln w="9525">
            <a:noFill/>
          </a:ln>
        </p:spPr>
        <p:txBody>
          <a:bodyPr wrap="none" anchor="t">
            <a:spAutoFit/>
          </a:bodyPr>
          <a:lstStyle/>
          <a:p>
            <a:pPr>
              <a:buFontTx/>
            </a:pPr>
            <a:r>
              <a:rPr lang="zh-CN" altLang="en-US" sz="2800" b="1">
                <a:solidFill>
                  <a:schemeClr val="dk1"/>
                </a:solidFill>
                <a:latin typeface="隶书" charset="0"/>
                <a:ea typeface="楷体_GB2312" pitchFamily="49" charset="-122"/>
                <a:cs typeface="隶书" charset="0"/>
              </a:rPr>
              <a:t>忧其民 忧其君</a:t>
            </a:r>
            <a:endParaRPr lang="zh-CN" altLang="en-US" sz="2800" b="1">
              <a:solidFill>
                <a:schemeClr val="dk1"/>
              </a:solidFill>
              <a:latin typeface="隶书" charset="0"/>
              <a:ea typeface="楷体_GB2312" pitchFamily="49" charset="-122"/>
              <a:cs typeface="隶书" charset="0"/>
            </a:endParaRPr>
          </a:p>
          <a:p>
            <a:pPr>
              <a:buFontTx/>
            </a:pPr>
            <a:r>
              <a:rPr lang="zh-CN" altLang="en-US" sz="2800" b="1">
                <a:solidFill>
                  <a:schemeClr val="dk1"/>
                </a:solidFill>
                <a:latin typeface="隶书" charset="0"/>
                <a:ea typeface="楷体_GB2312" pitchFamily="49" charset="-122"/>
                <a:cs typeface="隶书" charset="0"/>
              </a:rPr>
              <a:t>先天下之忧而忧</a:t>
            </a:r>
            <a:endParaRPr lang="zh-CN" altLang="en-US" sz="2800" b="1">
              <a:solidFill>
                <a:schemeClr val="dk1"/>
              </a:solidFill>
              <a:latin typeface="隶书" charset="0"/>
              <a:ea typeface="楷体_GB2312" pitchFamily="49" charset="-122"/>
              <a:cs typeface="隶书" charset="0"/>
            </a:endParaRPr>
          </a:p>
          <a:p>
            <a:pPr>
              <a:buFontTx/>
            </a:pPr>
            <a:r>
              <a:rPr lang="zh-CN" altLang="en-US" sz="2800" b="1">
                <a:solidFill>
                  <a:schemeClr val="dk1"/>
                </a:solidFill>
                <a:latin typeface="隶书" charset="0"/>
                <a:ea typeface="楷体_GB2312" pitchFamily="49" charset="-122"/>
                <a:cs typeface="隶书" charset="0"/>
              </a:rPr>
              <a:t>后天下之乐而乐</a:t>
            </a:r>
            <a:endParaRPr lang="zh-CN" altLang="en-US" sz="2800" b="1">
              <a:solidFill>
                <a:schemeClr val="dk1"/>
              </a:solidFill>
              <a:latin typeface="隶书" charset="0"/>
              <a:ea typeface="楷体_GB2312" pitchFamily="49" charset="-122"/>
              <a:cs typeface="隶书" charset="0"/>
            </a:endParaRPr>
          </a:p>
        </p:txBody>
      </p:sp>
      <p:sp>
        <p:nvSpPr>
          <p:cNvPr id="49168" name="文本框 67599"/>
          <p:cNvSpPr txBox="1"/>
          <p:nvPr>
            <p:custDataLst>
              <p:tags r:id="rId13"/>
            </p:custDataLst>
          </p:nvPr>
        </p:nvSpPr>
        <p:spPr>
          <a:xfrm>
            <a:off x="3329305" y="3897630"/>
            <a:ext cx="309880" cy="583565"/>
          </a:xfrm>
          <a:prstGeom prst="rect">
            <a:avLst/>
          </a:prstGeom>
          <a:noFill/>
          <a:ln w="9525">
            <a:noFill/>
          </a:ln>
        </p:spPr>
        <p:txBody>
          <a:bodyPr wrap="none" anchor="t">
            <a:spAutoFit/>
          </a:bodyPr>
          <a:lstStyle/>
          <a:p>
            <a:pPr>
              <a:buFontTx/>
            </a:pPr>
            <a:endParaRPr lang="zh-CN" altLang="en-US" sz="3200" b="1">
              <a:solidFill>
                <a:schemeClr val="dk1"/>
              </a:solidFill>
              <a:latin typeface="隶书" charset="0"/>
              <a:ea typeface="楷体_GB2312" pitchFamily="49" charset="-122"/>
              <a:cs typeface="隶书" charset="0"/>
            </a:endParaRPr>
          </a:p>
        </p:txBody>
      </p:sp>
      <p:sp>
        <p:nvSpPr>
          <p:cNvPr id="49170" name="文本框 67601"/>
          <p:cNvSpPr txBox="1"/>
          <p:nvPr/>
        </p:nvSpPr>
        <p:spPr>
          <a:xfrm>
            <a:off x="2289175" y="6000750"/>
            <a:ext cx="4995545" cy="768350"/>
          </a:xfrm>
          <a:prstGeom prst="rect">
            <a:avLst/>
          </a:prstGeom>
          <a:solidFill>
            <a:srgbClr val="00FF00"/>
          </a:solidFill>
          <a:ln w="9525">
            <a:noFill/>
          </a:ln>
        </p:spPr>
        <p:txBody>
          <a:bodyPr anchor="t">
            <a:spAutoFit/>
          </a:bodyPr>
          <a:lstStyle/>
          <a:p>
            <a:pPr>
              <a:buFontTx/>
            </a:pPr>
            <a:r>
              <a:rPr lang="zh-CN" altLang="en-US" sz="4000" b="1">
                <a:solidFill>
                  <a:srgbClr val="FFFFFF"/>
                </a:solidFill>
                <a:latin typeface="隶书" charset="0"/>
                <a:ea typeface="楷体_GB2312" pitchFamily="49" charset="-122"/>
                <a:cs typeface="隶书" charset="0"/>
              </a:rPr>
              <a:t>  作</a:t>
            </a:r>
            <a:r>
              <a:rPr lang="zh-CN" altLang="en-US" sz="4400" b="1">
                <a:solidFill>
                  <a:srgbClr val="FFFFFF"/>
                </a:solidFill>
                <a:latin typeface="隶书" charset="0"/>
                <a:ea typeface="楷体_GB2312" pitchFamily="49" charset="-122"/>
                <a:cs typeface="隶书" charset="0"/>
              </a:rPr>
              <a:t>者的政治抱负</a:t>
            </a:r>
            <a:endParaRPr lang="zh-CN" altLang="en-US" sz="4400" b="1">
              <a:solidFill>
                <a:srgbClr val="FFFFFF"/>
              </a:solidFill>
              <a:latin typeface="隶书" charset="0"/>
              <a:ea typeface="楷体_GB2312" pitchFamily="49" charset="-122"/>
              <a:cs typeface="隶书" charset="0"/>
            </a:endParaRPr>
          </a:p>
        </p:txBody>
      </p:sp>
      <p:sp>
        <p:nvSpPr>
          <p:cNvPr id="49171" name="上箭头 67602"/>
          <p:cNvSpPr/>
          <p:nvPr>
            <p:custDataLst>
              <p:tags r:id="rId14"/>
            </p:custDataLst>
          </p:nvPr>
        </p:nvSpPr>
        <p:spPr>
          <a:xfrm>
            <a:off x="2124075" y="5791200"/>
            <a:ext cx="561340" cy="780415"/>
          </a:xfrm>
          <a:prstGeom prst="upArrow">
            <a:avLst>
              <a:gd name="adj1" fmla="val 50000"/>
              <a:gd name="adj2" fmla="val 40760"/>
            </a:avLst>
          </a:prstGeom>
          <a:solidFill>
            <a:srgbClr val="CC3300"/>
          </a:solid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9172" name="上箭头 67603"/>
          <p:cNvSpPr/>
          <p:nvPr>
            <p:custDataLst>
              <p:tags r:id="rId15"/>
            </p:custDataLst>
          </p:nvPr>
        </p:nvSpPr>
        <p:spPr>
          <a:xfrm>
            <a:off x="6890385" y="5791200"/>
            <a:ext cx="561340" cy="780415"/>
          </a:xfrm>
          <a:prstGeom prst="upArrow">
            <a:avLst>
              <a:gd name="adj1" fmla="val 50000"/>
              <a:gd name="adj2" fmla="val 40760"/>
            </a:avLst>
          </a:prstGeom>
          <a:solidFill>
            <a:srgbClr val="CC3300"/>
          </a:solidFill>
          <a:ln w="9525">
            <a:noFill/>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9175" name="任意多边形 67606"/>
          <p:cNvSpPr/>
          <p:nvPr>
            <p:custDataLst>
              <p:tags r:id="rId16"/>
            </p:custDataLst>
          </p:nvPr>
        </p:nvSpPr>
        <p:spPr>
          <a:xfrm>
            <a:off x="2051050" y="5110480"/>
            <a:ext cx="5400675" cy="823595"/>
          </a:xfrm>
          <a:custGeom>
            <a:cxnLst>
              <a:cxn ang="270">
                <a:pos x="10800" y="0"/>
              </a:cxn>
              <a:cxn ang="180">
                <a:pos x="2700" y="10800"/>
              </a:cxn>
              <a:cxn ang="270">
                <a:pos x="10800" y="5400"/>
              </a:cxn>
              <a:cxn ang="0">
                <a:pos x="18900" y="10800"/>
              </a:cxn>
            </a:cxnLst>
            <a:rect l="l" t="t" r="r" b="b"/>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solidFill>
            <a:srgbClr val="CC3300"/>
          </a:solidFill>
          <a:ln w="9525">
            <a:noFill/>
          </a:ln>
        </p:spPr>
        <p:txBody>
          <a:bodyPr/>
          <a:lstStyle/>
          <a:p>
            <a:endParaRPr lang="zh-CN" altLang="en-US" sz="1800">
              <a:solidFill>
                <a:schemeClr val="dk1"/>
              </a:solidFill>
              <a:latin typeface="隶书" charset="0"/>
              <a:cs typeface="隶书" charset="0"/>
            </a:endParaRPr>
          </a:p>
        </p:txBody>
      </p:sp>
      <p:sp>
        <p:nvSpPr>
          <p:cNvPr id="49176" name="矩形 67607"/>
          <p:cNvSpPr/>
          <p:nvPr>
            <p:custDataLst>
              <p:tags r:id="rId17"/>
            </p:custDataLst>
          </p:nvPr>
        </p:nvSpPr>
        <p:spPr>
          <a:xfrm>
            <a:off x="2591435" y="5013325"/>
            <a:ext cx="4307840" cy="583565"/>
          </a:xfrm>
          <a:prstGeom prst="rect">
            <a:avLst/>
          </a:prstGeom>
          <a:noFill/>
          <a:ln w="9525">
            <a:noFill/>
          </a:ln>
        </p:spPr>
        <p:txBody>
          <a:bodyPr anchor="t">
            <a:spAutoFit/>
          </a:bodyPr>
          <a:lstStyle/>
          <a:p>
            <a:pPr>
              <a:buFontTx/>
            </a:pPr>
            <a:endParaRPr lang="zh-CN" altLang="en-US" sz="3200" b="1">
              <a:solidFill>
                <a:schemeClr val="dk1"/>
              </a:solidFill>
              <a:latin typeface="隶书" charset="0"/>
              <a:ea typeface="楷体_GB2312" pitchFamily="49" charset="-122"/>
              <a:cs typeface="隶书" charset="0"/>
            </a:endParaRPr>
          </a:p>
        </p:txBody>
      </p:sp>
      <p:sp>
        <p:nvSpPr>
          <p:cNvPr id="49177" name="文本框 67608"/>
          <p:cNvSpPr txBox="1"/>
          <p:nvPr>
            <p:custDataLst>
              <p:tags r:id="rId18"/>
            </p:custDataLst>
          </p:nvPr>
        </p:nvSpPr>
        <p:spPr>
          <a:xfrm>
            <a:off x="2660015" y="4942205"/>
            <a:ext cx="4540250" cy="706755"/>
          </a:xfrm>
          <a:prstGeom prst="rect">
            <a:avLst/>
          </a:prstGeom>
          <a:noFill/>
          <a:ln w="9525">
            <a:noFill/>
          </a:ln>
        </p:spPr>
        <p:txBody>
          <a:bodyPr anchor="t">
            <a:spAutoFit/>
          </a:bodyPr>
          <a:lstStyle/>
          <a:p>
            <a:pPr>
              <a:buFontTx/>
            </a:pPr>
            <a:r>
              <a:rPr lang="zh-CN" altLang="en-US" sz="4000" b="1">
                <a:solidFill>
                  <a:schemeClr val="dk1"/>
                </a:solidFill>
                <a:latin typeface="隶书" charset="0"/>
                <a:ea typeface="楷体_GB2312" pitchFamily="49" charset="-122"/>
                <a:cs typeface="隶书" charset="0"/>
              </a:rPr>
              <a:t>引               出</a:t>
            </a:r>
            <a:endParaRPr lang="zh-CN" altLang="en-US" sz="4000" b="1">
              <a:solidFill>
                <a:schemeClr val="dk1"/>
              </a:solidFill>
              <a:latin typeface="隶书" charset="0"/>
              <a:ea typeface="楷体_GB2312" pitchFamily="49" charset="-122"/>
              <a:cs typeface="隶书" charset="0"/>
            </a:endParaRPr>
          </a:p>
        </p:txBody>
      </p:sp>
      <p:sp>
        <p:nvSpPr>
          <p:cNvPr id="67610" name="文本框 67609"/>
          <p:cNvSpPr txBox="1"/>
          <p:nvPr/>
        </p:nvSpPr>
        <p:spPr>
          <a:xfrm>
            <a:off x="3635375" y="5495925"/>
            <a:ext cx="1891665" cy="521970"/>
          </a:xfrm>
          <a:prstGeom prst="rect">
            <a:avLst/>
          </a:prstGeom>
          <a:noFill/>
          <a:ln w="9525">
            <a:noFill/>
          </a:ln>
        </p:spPr>
        <p:txBody>
          <a:bodyPr wrap="none" anchor="t">
            <a:spAutoFit/>
          </a:bodyPr>
          <a:lstStyle/>
          <a:p>
            <a:pPr>
              <a:buFontTx/>
            </a:pPr>
            <a:r>
              <a:rPr lang="zh-CN" altLang="en-US" sz="2800" b="1">
                <a:solidFill>
                  <a:srgbClr val="000000"/>
                </a:solidFill>
                <a:latin typeface="隶书" charset="0"/>
                <a:ea typeface="楷体_GB2312" pitchFamily="49" charset="-122"/>
                <a:cs typeface="隶书" charset="0"/>
              </a:rPr>
              <a:t>为   天   下</a:t>
            </a:r>
            <a:endParaRPr lang="zh-CN" altLang="en-US" sz="2800" b="1">
              <a:solidFill>
                <a:srgbClr val="000000"/>
              </a:solidFill>
              <a:latin typeface="隶书" charset="0"/>
              <a:ea typeface="楷体_GB2312" pitchFamily="49" charset="-122"/>
              <a:cs typeface="隶书" charset="0"/>
            </a:endParaRPr>
          </a:p>
        </p:txBody>
      </p:sp>
      <p:sp>
        <p:nvSpPr>
          <p:cNvPr id="49181" name="任意多边形 67612"/>
          <p:cNvSpPr/>
          <p:nvPr>
            <p:custDataLst>
              <p:tags r:id="rId19"/>
            </p:custDataLst>
          </p:nvPr>
        </p:nvSpPr>
        <p:spPr>
          <a:xfrm>
            <a:off x="1979930" y="1652905"/>
            <a:ext cx="5111750" cy="823595"/>
          </a:xfrm>
          <a:custGeom>
            <a:cxnLst>
              <a:cxn ang="270">
                <a:pos x="10800" y="0"/>
              </a:cxn>
              <a:cxn ang="180">
                <a:pos x="2700" y="10800"/>
              </a:cxn>
              <a:cxn ang="270">
                <a:pos x="10800" y="5400"/>
              </a:cxn>
              <a:cxn ang="0">
                <a:pos x="18900" y="10800"/>
              </a:cxn>
            </a:cxnLst>
            <a:rect l="l" t="t" r="r" b="b"/>
            <a:pathLst>
              <a:path w="21600" h="21600">
                <a:moveTo>
                  <a:pt x="5400" y="10800"/>
                </a:moveTo>
                <a:cubicBezTo>
                  <a:pt x="5400" y="7818"/>
                  <a:pt x="7818" y="5400"/>
                  <a:pt x="10800" y="5400"/>
                </a:cubicBezTo>
                <a:cubicBezTo>
                  <a:pt x="13782" y="5400"/>
                  <a:pt x="16200" y="7818"/>
                  <a:pt x="16200" y="10800"/>
                </a:cubicBezTo>
                <a:lnTo>
                  <a:pt x="21600" y="10800"/>
                </a:lnTo>
                <a:cubicBezTo>
                  <a:pt x="21600" y="4835"/>
                  <a:pt x="16765" y="0"/>
                  <a:pt x="10800" y="0"/>
                </a:cubicBezTo>
                <a:cubicBezTo>
                  <a:pt x="4835" y="0"/>
                  <a:pt x="0" y="4835"/>
                  <a:pt x="0" y="10800"/>
                </a:cubicBezTo>
                <a:close/>
              </a:path>
            </a:pathLst>
          </a:custGeom>
          <a:solidFill>
            <a:srgbClr val="CC3300"/>
          </a:solidFill>
          <a:ln w="9525">
            <a:noFill/>
          </a:ln>
        </p:spPr>
        <p:txBody>
          <a:bodyPr/>
          <a:lstStyle/>
          <a:p>
            <a:endParaRPr lang="zh-CN" altLang="en-US" sz="1800">
              <a:solidFill>
                <a:schemeClr val="dk1"/>
              </a:solidFill>
              <a:latin typeface="隶书" charset="0"/>
              <a:cs typeface="隶书" charset="0"/>
            </a:endParaRPr>
          </a:p>
        </p:txBody>
      </p:sp>
      <p:sp>
        <p:nvSpPr>
          <p:cNvPr id="49182" name="矩形 67613"/>
          <p:cNvSpPr/>
          <p:nvPr>
            <p:custDataLst>
              <p:tags r:id="rId20"/>
            </p:custDataLst>
          </p:nvPr>
        </p:nvSpPr>
        <p:spPr>
          <a:xfrm>
            <a:off x="2491740" y="1555750"/>
            <a:ext cx="4077335" cy="583565"/>
          </a:xfrm>
          <a:prstGeom prst="rect">
            <a:avLst/>
          </a:prstGeom>
          <a:noFill/>
          <a:ln w="9525">
            <a:noFill/>
          </a:ln>
        </p:spPr>
        <p:txBody>
          <a:bodyPr anchor="t">
            <a:spAutoFit/>
          </a:bodyPr>
          <a:lstStyle/>
          <a:p>
            <a:pPr>
              <a:buFontTx/>
            </a:pPr>
            <a:endParaRPr lang="zh-CN" altLang="en-US" sz="3200" b="1">
              <a:solidFill>
                <a:schemeClr val="dk1"/>
              </a:solidFill>
              <a:latin typeface="隶书" charset="0"/>
              <a:ea typeface="楷体_GB2312" pitchFamily="49" charset="-122"/>
              <a:cs typeface="隶书" charset="0"/>
            </a:endParaRPr>
          </a:p>
        </p:txBody>
      </p:sp>
      <p:sp>
        <p:nvSpPr>
          <p:cNvPr id="49183" name="文本框 67614"/>
          <p:cNvSpPr txBox="1"/>
          <p:nvPr>
            <p:custDataLst>
              <p:tags r:id="rId21"/>
            </p:custDataLst>
          </p:nvPr>
        </p:nvSpPr>
        <p:spPr>
          <a:xfrm>
            <a:off x="2555875" y="1484630"/>
            <a:ext cx="4297680" cy="706755"/>
          </a:xfrm>
          <a:prstGeom prst="rect">
            <a:avLst/>
          </a:prstGeom>
          <a:noFill/>
          <a:ln w="9525">
            <a:noFill/>
          </a:ln>
        </p:spPr>
        <p:txBody>
          <a:bodyPr anchor="t">
            <a:spAutoFit/>
          </a:bodyPr>
          <a:lstStyle/>
          <a:p>
            <a:pPr>
              <a:buFontTx/>
            </a:pPr>
            <a:r>
              <a:rPr lang="zh-CN" altLang="en-US" sz="4000" b="1">
                <a:solidFill>
                  <a:schemeClr val="dk1"/>
                </a:solidFill>
                <a:latin typeface="隶书" charset="0"/>
                <a:ea typeface="楷体_GB2312" pitchFamily="49" charset="-122"/>
                <a:cs typeface="隶书" charset="0"/>
              </a:rPr>
              <a:t>衬                   托</a:t>
            </a:r>
            <a:endParaRPr lang="zh-CN" altLang="en-US" sz="4000" b="1">
              <a:solidFill>
                <a:schemeClr val="dk1"/>
              </a:solidFill>
              <a:latin typeface="隶书" charset="0"/>
              <a:ea typeface="楷体_GB2312" pitchFamily="49" charset="-122"/>
              <a:cs typeface="隶书" charset="0"/>
            </a:endParaRPr>
          </a:p>
        </p:txBody>
      </p:sp>
      <p:sp>
        <p:nvSpPr>
          <p:cNvPr id="67616" name="文本框 67615"/>
          <p:cNvSpPr txBox="1"/>
          <p:nvPr/>
        </p:nvSpPr>
        <p:spPr>
          <a:xfrm>
            <a:off x="3635375" y="5465763"/>
            <a:ext cx="1891665" cy="521970"/>
          </a:xfrm>
          <a:prstGeom prst="rect">
            <a:avLst/>
          </a:prstGeom>
          <a:noFill/>
          <a:ln w="9525">
            <a:noFill/>
          </a:ln>
        </p:spPr>
        <p:txBody>
          <a:bodyPr wrap="none" anchor="t">
            <a:spAutoFit/>
          </a:bodyPr>
          <a:lstStyle/>
          <a:p>
            <a:pPr>
              <a:buFontTx/>
            </a:pPr>
            <a:r>
              <a:rPr lang="zh-CN" altLang="en-US" sz="2800" b="1">
                <a:solidFill>
                  <a:srgbClr val="000000"/>
                </a:solidFill>
                <a:latin typeface="隶书" charset="0"/>
                <a:ea typeface="楷体_GB2312" pitchFamily="49" charset="-122"/>
                <a:cs typeface="隶书" charset="0"/>
              </a:rPr>
              <a:t>为   天   下</a:t>
            </a:r>
            <a:endParaRPr lang="zh-CN" altLang="en-US" sz="2800" b="1">
              <a:solidFill>
                <a:srgbClr val="000000"/>
              </a:solidFill>
              <a:latin typeface="隶书" charset="0"/>
              <a:ea typeface="楷体_GB2312" pitchFamily="49" charset="-122"/>
              <a:cs typeface="隶书" charset="0"/>
            </a:endParaRPr>
          </a:p>
        </p:txBody>
      </p:sp>
    </p:spTree>
    <p:custDataLst>
      <p:tags r:id="rId2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wedge">
                                      <p:cBhvr>
                                        <p:cTn id="7" dur="500"/>
                                        <p:tgtEl>
                                          <p:spTgt spid="675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759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7591"/>
                                        </p:tgtEl>
                                        <p:attrNameLst>
                                          <p:attrName>style.visibility</p:attrName>
                                        </p:attrNameLst>
                                      </p:cBhvr>
                                      <p:to>
                                        <p:strVal val="visible"/>
                                      </p:to>
                                    </p:set>
                                    <p:anim calcmode="lin" valueType="num">
                                      <p:cBhvr additive="base">
                                        <p:cTn id="16" dur="500" fill="hold"/>
                                        <p:tgtEl>
                                          <p:spTgt spid="67591"/>
                                        </p:tgtEl>
                                        <p:attrNameLst>
                                          <p:attrName>ppt_x</p:attrName>
                                        </p:attrNameLst>
                                      </p:cBhvr>
                                      <p:tavLst>
                                        <p:tav tm="0">
                                          <p:val>
                                            <p:strVal val="#ppt_x"/>
                                          </p:val>
                                        </p:tav>
                                        <p:tav tm="100000">
                                          <p:val>
                                            <p:strVal val="#ppt_x"/>
                                          </p:val>
                                        </p:tav>
                                      </p:tavLst>
                                    </p:anim>
                                    <p:anim calcmode="lin" valueType="num">
                                      <p:cBhvr additive="base">
                                        <p:cTn id="17" dur="500" fill="hold"/>
                                        <p:tgtEl>
                                          <p:spTgt spid="67591"/>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7610"/>
                                        </p:tgtEl>
                                        <p:attrNameLst>
                                          <p:attrName>style.visibility</p:attrName>
                                        </p:attrNameLst>
                                      </p:cBhvr>
                                      <p:to>
                                        <p:strVal val="visible"/>
                                      </p:to>
                                    </p:set>
                                    <p:anim calcmode="lin" valueType="num">
                                      <p:cBhvr additive="base">
                                        <p:cTn id="22" dur="500" fill="hold"/>
                                        <p:tgtEl>
                                          <p:spTgt spid="67610"/>
                                        </p:tgtEl>
                                        <p:attrNameLst>
                                          <p:attrName>ppt_x</p:attrName>
                                        </p:attrNameLst>
                                      </p:cBhvr>
                                      <p:tavLst>
                                        <p:tav tm="0">
                                          <p:val>
                                            <p:strVal val="#ppt_x"/>
                                          </p:val>
                                        </p:tav>
                                        <p:tav tm="100000">
                                          <p:val>
                                            <p:strVal val="#ppt_x"/>
                                          </p:val>
                                        </p:tav>
                                      </p:tavLst>
                                    </p:anim>
                                    <p:anim calcmode="lin" valueType="num">
                                      <p:cBhvr additive="base">
                                        <p:cTn id="23" dur="500" fill="hold"/>
                                        <p:tgtEl>
                                          <p:spTgt spid="6761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23" name="chimes.wav"/>
                                        </p:tgtEl>
                                      </p:cMediaNode>
                                    </p:audio>
                                  </p:sub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iterate type="lt">
                                    <p:tmAbs val="75"/>
                                  </p:iterate>
                                  <p:childTnLst>
                                    <p:set>
                                      <p:cBhvr>
                                        <p:cTn id="27" dur="1" fill="hold">
                                          <p:stCondLst>
                                            <p:cond delay="74"/>
                                          </p:stCondLst>
                                        </p:cTn>
                                        <p:tgtEl>
                                          <p:spTgt spid="67616"/>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2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91" grpId="0"/>
      <p:bldP spid="67592" grpId="0"/>
      <p:bldP spid="67610" grpId="0"/>
      <p:bldP spid="67616"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50177" name="矩形 68609"/>
          <p:cNvSpPr/>
          <p:nvPr/>
        </p:nvSpPr>
        <p:spPr>
          <a:xfrm>
            <a:off x="0" y="188913"/>
            <a:ext cx="9144000" cy="1198880"/>
          </a:xfrm>
          <a:prstGeom prst="rect">
            <a:avLst/>
          </a:prstGeom>
          <a:noFill/>
          <a:ln w="9525">
            <a:noFill/>
          </a:ln>
          <a:effectLst>
            <a:outerShdw dist="35921" dir="2699999" algn="ctr" rotWithShape="0">
              <a:srgbClr val="FF0000"/>
            </a:outerShdw>
          </a:effectLst>
        </p:spPr>
        <p:txBody>
          <a:bodyPr anchor="t">
            <a:spAutoFit/>
          </a:bodyPr>
          <a:lstStyle/>
          <a:p>
            <a:pPr>
              <a:buFontTx/>
            </a:pPr>
            <a:r>
              <a:rPr lang="zh-CN" altLang="en-US" sz="3600" b="1">
                <a:solidFill>
                  <a:schemeClr val="accent1">
                    <a:lumMod val="75000"/>
                  </a:schemeClr>
                </a:solidFill>
                <a:latin typeface="隶书" charset="0"/>
                <a:ea typeface="楷体_GB2312" pitchFamily="49" charset="-122"/>
                <a:cs typeface="隶书" charset="0"/>
              </a:rPr>
              <a:t>   </a:t>
            </a:r>
            <a:r>
              <a:rPr lang="en-US" altLang="zh-CN" sz="3600" b="1">
                <a:solidFill>
                  <a:schemeClr val="accent1">
                    <a:lumMod val="75000"/>
                  </a:schemeClr>
                </a:solidFill>
                <a:latin typeface="隶书" charset="0"/>
                <a:ea typeface="楷体_GB2312" pitchFamily="49" charset="-122"/>
                <a:cs typeface="隶书" charset="0"/>
              </a:rPr>
              <a:t>7</a:t>
            </a:r>
            <a:r>
              <a:rPr lang="zh-CN" altLang="en-US" sz="3600" b="1">
                <a:solidFill>
                  <a:schemeClr val="accent1">
                    <a:lumMod val="75000"/>
                  </a:schemeClr>
                </a:solidFill>
                <a:latin typeface="隶书" charset="0"/>
                <a:ea typeface="楷体_GB2312" pitchFamily="49" charset="-122"/>
                <a:cs typeface="隶书" charset="0"/>
              </a:rPr>
              <a:t>、文章哪句话表达了作者的旷达胸襟和政治抱负？怎样理解这句话？</a:t>
            </a:r>
            <a:endParaRPr lang="zh-CN" altLang="en-US" sz="3600" b="1">
              <a:solidFill>
                <a:schemeClr val="accent1">
                  <a:lumMod val="75000"/>
                </a:schemeClr>
              </a:solidFill>
              <a:latin typeface="隶书" charset="0"/>
              <a:ea typeface="楷体_GB2312" pitchFamily="49" charset="-122"/>
              <a:cs typeface="隶书" charset="0"/>
            </a:endParaRPr>
          </a:p>
        </p:txBody>
      </p:sp>
      <p:sp>
        <p:nvSpPr>
          <p:cNvPr id="68611" name="矩形 68610"/>
          <p:cNvSpPr/>
          <p:nvPr>
            <p:custDataLst>
              <p:tags r:id="rId6"/>
            </p:custDataLst>
          </p:nvPr>
        </p:nvSpPr>
        <p:spPr>
          <a:xfrm>
            <a:off x="152400" y="1447800"/>
            <a:ext cx="9144000" cy="5480050"/>
          </a:xfrm>
          <a:prstGeom prst="rect">
            <a:avLst/>
          </a:prstGeom>
          <a:noFill/>
          <a:ln w="9525">
            <a:noFill/>
          </a:ln>
          <a:effectLst>
            <a:outerShdw dist="35921" dir="2699999" algn="ctr" rotWithShape="0">
              <a:schemeClr val="lt1"/>
            </a:outerShdw>
          </a:effectLst>
        </p:spPr>
        <p:txBody>
          <a:bodyPr anchor="t">
            <a:spAutoFit/>
          </a:bodyPr>
          <a:lstStyle/>
          <a:p>
            <a:pPr>
              <a:lnSpc>
                <a:spcPct val="120000"/>
              </a:lnSpc>
              <a:buFontTx/>
            </a:pPr>
            <a:r>
              <a:rPr lang="zh-CN" altLang="en-US" sz="3600" b="1">
                <a:solidFill>
                  <a:srgbClr val="000000"/>
                </a:solidFill>
                <a:latin typeface="隶书" charset="0"/>
                <a:ea typeface="楷体_GB2312" pitchFamily="49" charset="-122"/>
                <a:cs typeface="隶书" charset="0"/>
              </a:rPr>
              <a:t>   “先天下之忧而忧，后天下之乐而乐” 。       </a:t>
            </a:r>
            <a:r>
              <a:rPr lang="zh-CN" altLang="en-US" sz="3200" b="1">
                <a:solidFill>
                  <a:srgbClr val="000000"/>
                </a:solidFill>
                <a:latin typeface="隶书" charset="0"/>
                <a:ea typeface="楷体_GB2312" pitchFamily="49" charset="-122"/>
                <a:cs typeface="隶书" charset="0"/>
              </a:rPr>
              <a:t>我国古代早有“先忧后乐”的思想，即“乐以天下，忧以天下”来源于儒家的仁爱思想。范仲淹在本文中把它发展成为“先天下之忧而忧，后天下之乐而乐”的观点，就是要超越个人的忧乐，以天下为己任，以利民为宗旨，补救时弊，积极进取。为此就要不为外物所动，不论是自然界的阴晴明暗，还是社会环境的顺遂艰难，都不能动摇心中的信念。</a:t>
            </a:r>
            <a:endParaRPr lang="zh-CN" altLang="en-US" sz="3200" b="1">
              <a:solidFill>
                <a:srgbClr val="000000"/>
              </a:solidFill>
              <a:latin typeface="隶书" charset="0"/>
              <a:ea typeface="楷体_GB2312" pitchFamily="49" charset="-122"/>
              <a:cs typeface="隶书" charset="0"/>
            </a:endParaRPr>
          </a:p>
        </p:txBody>
      </p:sp>
      <p:sp>
        <p:nvSpPr>
          <p:cNvPr id="68612" name="矩形 68611"/>
          <p:cNvSpPr/>
          <p:nvPr>
            <p:custDataLst>
              <p:tags r:id="rId7"/>
            </p:custDataLst>
          </p:nvPr>
        </p:nvSpPr>
        <p:spPr>
          <a:xfrm>
            <a:off x="5105400" y="5791200"/>
            <a:ext cx="7631113" cy="755650"/>
          </a:xfrm>
          <a:prstGeom prst="rect">
            <a:avLst/>
          </a:prstGeom>
          <a:noFill/>
          <a:ln w="9525">
            <a:noFill/>
          </a:ln>
          <a:effectLst>
            <a:outerShdw dist="35921" dir="2699999" algn="ctr" rotWithShape="0">
              <a:schemeClr val="lt1"/>
            </a:outerShdw>
          </a:effectLst>
        </p:spPr>
        <p:txBody>
          <a:bodyPr anchor="t">
            <a:spAutoFit/>
          </a:bodyPr>
          <a:lstStyle/>
          <a:p>
            <a:pPr>
              <a:lnSpc>
                <a:spcPct val="120000"/>
              </a:lnSpc>
              <a:buFontTx/>
            </a:pPr>
            <a:r>
              <a:rPr lang="zh-CN" altLang="en-US" sz="3600" b="1">
                <a:solidFill>
                  <a:srgbClr val="000000"/>
                </a:solidFill>
                <a:latin typeface="隶书" charset="0"/>
                <a:ea typeface="楷体_GB2312" pitchFamily="49" charset="-122"/>
                <a:cs typeface="隶书" charset="0"/>
              </a:rPr>
              <a:t>    </a:t>
            </a:r>
            <a:endParaRPr lang="zh-CN" altLang="en-US" sz="3600" b="1">
              <a:solidFill>
                <a:srgbClr val="000000"/>
              </a:solidFill>
              <a:latin typeface="隶书" charset="0"/>
              <a:ea typeface="楷体_GB2312" pitchFamily="49" charset="-122"/>
              <a:cs typeface="隶书" charset="0"/>
            </a:endParaRPr>
          </a:p>
        </p:txBody>
      </p:sp>
    </p:spTree>
    <p:custDataLst>
      <p:tags r:id="rId8"/>
    </p:custData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8611">
                                            <p:txEl>
                                              <p:charRg st="4294967295" end="429496729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8611">
                                            <p:txEl>
                                              <p:pRg st="0" end="0"/>
                                            </p:txEl>
                                          </p:spTgt>
                                        </p:tgtEl>
                                        <p:attrNameLst>
                                          <p:attrName>style.visibility</p:attrName>
                                        </p:attrNameLst>
                                      </p:cBhvr>
                                      <p:to>
                                        <p:strVal val="visible"/>
                                      </p:to>
                                    </p:set>
                                  </p:childTnLst>
                                </p:cTn>
                              </p:par>
                            </p:childTnLst>
                          </p:cTn>
                        </p:par>
                        <p:par>
                          <p:cTn id="11" fill="hold" nodeType="afterGroup">
                            <p:stCondLst>
                              <p:cond delay="500"/>
                            </p:stCondLst>
                            <p:childTnLst>
                              <p:par>
                                <p:cTn id="12" presetID="1" presetClass="entr" presetSubtype="0" fill="hold" grpId="0" nodeType="afterEffect">
                                  <p:stCondLst>
                                    <p:cond delay="0"/>
                                  </p:stCondLst>
                                  <p:iterate type="lt">
                                    <p:tmAbs val="75"/>
                                  </p:iterate>
                                  <p:childTnLst>
                                    <p:set>
                                      <p:cBhvr>
                                        <p:cTn id="13" dur="1" fill="hold">
                                          <p:stCondLst>
                                            <p:cond delay="74"/>
                                          </p:stCondLst>
                                        </p:cTn>
                                        <p:tgtEl>
                                          <p:spTgt spid="686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uiExpand="1" build="p"/>
      <p:bldP spid="6861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51201" name="文本框 69633"/>
          <p:cNvSpPr txBox="1"/>
          <p:nvPr>
            <p:custDataLst>
              <p:tags r:id="rId6"/>
            </p:custDataLst>
          </p:nvPr>
        </p:nvSpPr>
        <p:spPr>
          <a:xfrm>
            <a:off x="67310" y="1907540"/>
            <a:ext cx="9076690" cy="3169285"/>
          </a:xfrm>
          <a:prstGeom prst="rect">
            <a:avLst/>
          </a:prstGeom>
          <a:noFill/>
          <a:ln w="9525">
            <a:noFill/>
          </a:ln>
        </p:spPr>
        <p:txBody>
          <a:bodyPr wrap="square" anchor="t">
            <a:spAutoFit/>
          </a:bodyPr>
          <a:lstStyle/>
          <a:p>
            <a:pPr>
              <a:buFontTx/>
            </a:pPr>
            <a:r>
              <a:rPr lang="en-US" altLang="zh-CN" sz="4000" b="1">
                <a:solidFill>
                  <a:schemeClr val="dk1"/>
                </a:solidFill>
                <a:latin typeface="隶书" charset="0"/>
                <a:ea typeface="楷体_GB2312" pitchFamily="49" charset="-122"/>
                <a:cs typeface="隶书" charset="0"/>
              </a:rPr>
              <a:t>     </a:t>
            </a:r>
            <a:r>
              <a:rPr lang="zh-CN" altLang="en-US" sz="4000" b="1">
                <a:solidFill>
                  <a:schemeClr val="dk1"/>
                </a:solidFill>
                <a:latin typeface="隶书" charset="0"/>
                <a:ea typeface="楷体_GB2312" pitchFamily="49" charset="-122"/>
                <a:cs typeface="隶书" charset="0"/>
              </a:rPr>
              <a:t>这一名言，尽管包含“忠君”思想，</a:t>
            </a:r>
            <a:endParaRPr lang="zh-CN" altLang="en-US" sz="4000" b="1">
              <a:solidFill>
                <a:schemeClr val="dk1"/>
              </a:solidFill>
              <a:latin typeface="隶书" charset="0"/>
              <a:ea typeface="楷体_GB2312" pitchFamily="49" charset="-122"/>
              <a:cs typeface="隶书" charset="0"/>
            </a:endParaRPr>
          </a:p>
          <a:p>
            <a:pPr>
              <a:buFontTx/>
            </a:pPr>
            <a:r>
              <a:rPr lang="zh-CN" altLang="en-US" sz="4000" b="1">
                <a:solidFill>
                  <a:schemeClr val="dk1"/>
                </a:solidFill>
                <a:latin typeface="隶书" charset="0"/>
                <a:ea typeface="楷体_GB2312" pitchFamily="49" charset="-122"/>
                <a:cs typeface="隶书" charset="0"/>
              </a:rPr>
              <a:t>不可避免地带有时代和阶级的局限性，但他强调心怀天下，忧在天下人之先，乐在天下人之后，吃苦在前，享乐在后，在今天仍有借鉴和教育意义。</a:t>
            </a:r>
            <a:endParaRPr lang="zh-CN" altLang="en-US" sz="4000" b="1">
              <a:solidFill>
                <a:schemeClr val="dk1"/>
              </a:solidFill>
              <a:latin typeface="隶书" charset="0"/>
              <a:ea typeface="楷体_GB2312" pitchFamily="49" charset="-122"/>
              <a:cs typeface="隶书" charset="0"/>
            </a:endParaRPr>
          </a:p>
        </p:txBody>
      </p:sp>
      <p:sp>
        <p:nvSpPr>
          <p:cNvPr id="51202" name="文本框 69634"/>
          <p:cNvSpPr txBox="1"/>
          <p:nvPr/>
        </p:nvSpPr>
        <p:spPr>
          <a:xfrm>
            <a:off x="2760980" y="467360"/>
            <a:ext cx="3276600" cy="706755"/>
          </a:xfrm>
          <a:prstGeom prst="rect">
            <a:avLst/>
          </a:prstGeom>
          <a:noFill/>
          <a:ln w="9525">
            <a:noFill/>
          </a:ln>
        </p:spPr>
        <p:txBody>
          <a:bodyPr anchor="t">
            <a:spAutoFit/>
          </a:bodyPr>
          <a:lstStyle/>
          <a:p>
            <a:pPr>
              <a:spcBef>
                <a:spcPct val="50000"/>
              </a:spcBef>
              <a:buFontTx/>
            </a:pPr>
            <a:r>
              <a:rPr lang="zh-CN" altLang="en-US" sz="4000" b="1">
                <a:solidFill>
                  <a:schemeClr val="accent1">
                    <a:lumMod val="75000"/>
                  </a:schemeClr>
                </a:solidFill>
                <a:latin typeface="隶书" charset="0"/>
                <a:ea typeface="隶书" charset="0"/>
              </a:rPr>
              <a:t>现实意义：</a:t>
            </a:r>
            <a:endParaRPr lang="zh-CN" altLang="en-US" sz="4000" b="1">
              <a:solidFill>
                <a:schemeClr val="accent1">
                  <a:lumMod val="75000"/>
                </a:schemeClr>
              </a:solidFill>
              <a:latin typeface="隶书" charset="0"/>
              <a:ea typeface="隶书" charset="0"/>
            </a:endParaRPr>
          </a:p>
        </p:txBody>
      </p:sp>
    </p:spTree>
    <p:custDataLst>
      <p:tags r:id="rId7"/>
    </p:custDataLst>
  </p:cSld>
  <p:clrMapOvr>
    <a:masterClrMapping/>
  </p:clrMapOvr>
  <p:transition>
    <p:wipe dir="d"/>
    <p:sndAc>
      <p:stSnd>
        <p:snd r:embed="rId8" name="whoosh.wav"/>
      </p:stSnd>
    </p:sndAc>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52225" name="灯片编号占位符 1"/>
          <p:cNvSpPr/>
          <p:nvPr>
            <p:ph type="sldNum" sz="quarter" idx="12"/>
            <p:custDataLst>
              <p:tags r:id="rId6"/>
            </p:custDataLst>
          </p:nvPr>
        </p:nvSpPr>
        <p:spPr/>
        <p:txBody>
          <a:bodyPr vert="horz" lIns="91440" tIns="45720" rIns="91440" bIns="45720" rtlCol="0" anchor="t">
            <a:normAutofit/>
          </a:bodyPr>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a:buClrTx/>
              <a:buSzTx/>
            </a:pPr>
            <a:fld id="{9A0DB2DC-4C9A-4742-B13C-FB6460FD3503}" type="slidenum">
              <a:rPr lang="zh-CN" altLang="en-US" sz="1400">
                <a:solidFill>
                  <a:schemeClr val="lt1"/>
                </a:solidFill>
                <a:latin typeface="隶书" charset="0"/>
                <a:cs typeface="隶书" charset="0"/>
                <a:sym typeface="+mn-ea"/>
              </a:rPr>
              <a:t>49</a:t>
            </a:fld>
            <a:endParaRPr lang="zh-CN" altLang="en-US" sz="1400">
              <a:solidFill>
                <a:schemeClr val="lt1"/>
              </a:solidFill>
              <a:latin typeface="隶书" charset="0"/>
              <a:cs typeface="隶书" charset="0"/>
              <a:sym typeface="+mn-ea"/>
            </a:endParaRPr>
          </a:p>
        </p:txBody>
      </p:sp>
      <p:sp>
        <p:nvSpPr>
          <p:cNvPr id="52226" name="文本框 70657"/>
          <p:cNvSpPr txBox="1"/>
          <p:nvPr/>
        </p:nvSpPr>
        <p:spPr>
          <a:xfrm>
            <a:off x="323850" y="990600"/>
            <a:ext cx="7294880" cy="706755"/>
          </a:xfrm>
          <a:prstGeom prst="rect">
            <a:avLst/>
          </a:prstGeom>
          <a:noFill/>
          <a:ln w="9525">
            <a:noFill/>
          </a:ln>
        </p:spPr>
        <p:txBody>
          <a:bodyPr wrap="none" anchor="t">
            <a:spAutoFit/>
          </a:bodyPr>
          <a:lstStyle/>
          <a:p>
            <a:pPr>
              <a:buFontTx/>
            </a:pPr>
            <a:r>
              <a:rPr lang="zh-CN" altLang="en-US" sz="4000" b="1">
                <a:solidFill>
                  <a:schemeClr val="accent1">
                    <a:lumMod val="75000"/>
                  </a:schemeClr>
                </a:solidFill>
                <a:latin typeface="隶书" charset="0"/>
                <a:ea typeface="隶书" charset="0"/>
              </a:rPr>
              <a:t>试用简要的语言概括中心思想。</a:t>
            </a:r>
            <a:endParaRPr lang="zh-CN" altLang="en-US" sz="4000" b="1">
              <a:solidFill>
                <a:schemeClr val="accent1">
                  <a:lumMod val="75000"/>
                </a:schemeClr>
              </a:solidFill>
              <a:latin typeface="隶书" charset="0"/>
              <a:ea typeface="隶书" charset="0"/>
            </a:endParaRPr>
          </a:p>
        </p:txBody>
      </p:sp>
      <p:sp>
        <p:nvSpPr>
          <p:cNvPr id="70659" name="文本框 70658"/>
          <p:cNvSpPr txBox="1"/>
          <p:nvPr/>
        </p:nvSpPr>
        <p:spPr>
          <a:xfrm>
            <a:off x="0" y="2422525"/>
            <a:ext cx="9144000" cy="3169285"/>
          </a:xfrm>
          <a:prstGeom prst="rect">
            <a:avLst/>
          </a:prstGeom>
          <a:noFill/>
          <a:ln w="9525">
            <a:noFill/>
          </a:ln>
        </p:spPr>
        <p:txBody>
          <a:bodyPr anchor="t">
            <a:spAutoFit/>
          </a:bodyPr>
          <a:lstStyle/>
          <a:p>
            <a:pPr>
              <a:buFontTx/>
            </a:pPr>
            <a:r>
              <a:rPr lang="zh-CN" altLang="en-US" sz="4000" b="1">
                <a:solidFill>
                  <a:srgbClr val="000000"/>
                </a:solidFill>
                <a:latin typeface="隶书" charset="0"/>
                <a:ea typeface="楷体_GB2312" pitchFamily="49" charset="-122"/>
                <a:cs typeface="隶书" charset="0"/>
              </a:rPr>
              <a:t>    通过对迁客骚人登楼时或悲或喜的“览物之情”的分析议论，表达了作者“不以物喜，不以己悲”的阔大情怀和“先天下之忧而忧，后天下之乐而乐”政治抱负。</a:t>
            </a:r>
            <a:endParaRPr lang="zh-CN" altLang="en-US" sz="4000" b="1">
              <a:solidFill>
                <a:srgbClr val="000000"/>
              </a:solidFill>
              <a:latin typeface="隶书" charset="0"/>
              <a:ea typeface="楷体_GB2312" pitchFamily="49" charset="-122"/>
              <a:cs typeface="隶书" charset="0"/>
            </a:endParaRPr>
          </a:p>
        </p:txBody>
      </p:sp>
    </p:spTree>
    <p:custDataLst>
      <p:tags r:id="rId7"/>
    </p:custDataLst>
  </p:cSld>
  <p:clrMapOvr>
    <a:masterClrMapping/>
  </p:clrMapOvr>
  <p:transition>
    <p:wheel spokes="1"/>
    <p:sndAc>
      <p:stSnd>
        <p:snd r:embed="rId8" name="wind.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06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7171" name="TextBox 4"/>
          <p:cNvSpPr txBox="1"/>
          <p:nvPr/>
        </p:nvSpPr>
        <p:spPr>
          <a:xfrm>
            <a:off x="827088" y="4581525"/>
            <a:ext cx="7029450" cy="645160"/>
          </a:xfrm>
          <a:prstGeom prst="rect">
            <a:avLst/>
          </a:prstGeom>
          <a:noFill/>
          <a:ln w="9525">
            <a:noFill/>
          </a:ln>
        </p:spPr>
        <p:txBody>
          <a:bodyPr anchor="t">
            <a:spAutoFit/>
          </a:bodyPr>
          <a:lstStyle/>
          <a:p>
            <a:r>
              <a:rPr lang="zh-CN" altLang="en-US" sz="3600" b="1">
                <a:solidFill>
                  <a:schemeClr val="accent1">
                    <a:lumMod val="75000"/>
                  </a:schemeClr>
                </a:solidFill>
                <a:latin typeface="隶书" charset="0"/>
                <a:ea typeface="宋体" panose="02010600030101010101" pitchFamily="2" charset="-122"/>
                <a:cs typeface="隶书" charset="0"/>
              </a:rPr>
              <a:t>黄鹤楼</a:t>
            </a:r>
            <a:r>
              <a:rPr lang="en-US" altLang="zh-CN" sz="3600" b="1">
                <a:solidFill>
                  <a:schemeClr val="accent1">
                    <a:lumMod val="75000"/>
                  </a:schemeClr>
                </a:solidFill>
                <a:latin typeface="隶书" charset="0"/>
                <a:ea typeface="宋体" panose="02010600030101010101" pitchFamily="2" charset="-122"/>
                <a:cs typeface="隶书" charset="0"/>
              </a:rPr>
              <a:t>——</a:t>
            </a:r>
            <a:r>
              <a:rPr lang="zh-CN" altLang="en-US" sz="3600" b="1">
                <a:solidFill>
                  <a:schemeClr val="accent1">
                    <a:lumMod val="75000"/>
                  </a:schemeClr>
                </a:solidFill>
                <a:latin typeface="隶书" charset="0"/>
                <a:ea typeface="宋体" panose="02010600030101010101" pitchFamily="2" charset="-122"/>
                <a:cs typeface="隶书" charset="0"/>
              </a:rPr>
              <a:t>湖北武汉</a:t>
            </a:r>
            <a:endParaRPr lang="zh-CN" altLang="en-US" sz="3600" b="1">
              <a:solidFill>
                <a:schemeClr val="accent1">
                  <a:lumMod val="75000"/>
                </a:schemeClr>
              </a:solidFill>
              <a:latin typeface="隶书" charset="0"/>
              <a:ea typeface="宋体" panose="02010600030101010101" pitchFamily="2" charset="-122"/>
              <a:cs typeface="隶书" charset="0"/>
            </a:endParaRPr>
          </a:p>
        </p:txBody>
      </p:sp>
      <p:sp>
        <p:nvSpPr>
          <p:cNvPr id="7172" name="Text Box 9"/>
          <p:cNvSpPr txBox="1"/>
          <p:nvPr/>
        </p:nvSpPr>
        <p:spPr>
          <a:xfrm>
            <a:off x="179388" y="5300663"/>
            <a:ext cx="6961187" cy="1322070"/>
          </a:xfrm>
          <a:prstGeom prst="rect">
            <a:avLst/>
          </a:prstGeom>
          <a:noFill/>
          <a:ln w="9525">
            <a:noFill/>
          </a:ln>
        </p:spPr>
        <p:txBody>
          <a:bodyPr anchor="t">
            <a:spAutoFit/>
          </a:bodyPr>
          <a:lstStyle/>
          <a:p>
            <a:pPr>
              <a:spcBef>
                <a:spcPct val="50000"/>
              </a:spcBef>
            </a:pPr>
            <a:r>
              <a:rPr lang="zh-CN" altLang="en-US" sz="3200" b="1">
                <a:solidFill>
                  <a:srgbClr val="000000"/>
                </a:solidFill>
                <a:latin typeface="隶书" charset="0"/>
                <a:ea typeface="方正姚体" pitchFamily="2" charset="-122"/>
                <a:cs typeface="隶书" charset="0"/>
              </a:rPr>
              <a:t>晴川历历汉阳树，芳草萋萋鹦鹉洲。</a:t>
            </a:r>
            <a:endParaRPr lang="zh-CN" altLang="en-US" sz="3200" b="1">
              <a:solidFill>
                <a:srgbClr val="000000"/>
              </a:solidFill>
              <a:latin typeface="隶书" charset="0"/>
              <a:ea typeface="方正姚体" pitchFamily="2" charset="-122"/>
              <a:cs typeface="隶书" charset="0"/>
            </a:endParaRPr>
          </a:p>
          <a:p>
            <a:pPr algn="r">
              <a:spcBef>
                <a:spcPct val="50000"/>
              </a:spcBef>
            </a:pPr>
            <a:r>
              <a:rPr lang="en-US" altLang="zh-CN" sz="3200" b="1">
                <a:solidFill>
                  <a:srgbClr val="000000"/>
                </a:solidFill>
                <a:latin typeface="隶书" charset="0"/>
                <a:ea typeface="方正姚体" pitchFamily="2" charset="-122"/>
                <a:cs typeface="隶书" charset="0"/>
              </a:rPr>
              <a:t>——</a:t>
            </a:r>
            <a:r>
              <a:rPr lang="zh-CN" altLang="en-US" sz="3200" b="1">
                <a:solidFill>
                  <a:srgbClr val="000000"/>
                </a:solidFill>
                <a:latin typeface="隶书" charset="0"/>
                <a:ea typeface="方正姚体" pitchFamily="2" charset="-122"/>
                <a:cs typeface="隶书" charset="0"/>
              </a:rPr>
              <a:t>崔颢</a:t>
            </a:r>
            <a:r>
              <a:rPr lang="en-US" altLang="zh-CN" sz="3200" b="1">
                <a:solidFill>
                  <a:srgbClr val="000000"/>
                </a:solidFill>
                <a:latin typeface="隶书" charset="0"/>
                <a:ea typeface="方正姚体" pitchFamily="2" charset="-122"/>
                <a:cs typeface="隶书" charset="0"/>
              </a:rPr>
              <a:t>《</a:t>
            </a:r>
            <a:r>
              <a:rPr lang="zh-CN" altLang="en-US" sz="3200" b="1">
                <a:solidFill>
                  <a:srgbClr val="000000"/>
                </a:solidFill>
                <a:latin typeface="隶书" charset="0"/>
                <a:ea typeface="方正姚体" pitchFamily="2" charset="-122"/>
                <a:cs typeface="隶书" charset="0"/>
              </a:rPr>
              <a:t>黄鹤楼</a:t>
            </a:r>
            <a:r>
              <a:rPr lang="en-US" altLang="zh-CN" sz="3200" b="1">
                <a:solidFill>
                  <a:srgbClr val="000000"/>
                </a:solidFill>
                <a:latin typeface="隶书" charset="0"/>
                <a:ea typeface="方正姚体" pitchFamily="2" charset="-122"/>
                <a:cs typeface="隶书" charset="0"/>
              </a:rPr>
              <a:t>》</a:t>
            </a:r>
            <a:endParaRPr lang="en-US" altLang="zh-CN" sz="3200" b="1">
              <a:solidFill>
                <a:srgbClr val="000000"/>
              </a:solidFill>
              <a:latin typeface="隶书" charset="0"/>
              <a:ea typeface="方正姚体" pitchFamily="2" charset="-122"/>
              <a:cs typeface="隶书" charset="0"/>
            </a:endParaRPr>
          </a:p>
        </p:txBody>
      </p:sp>
      <p:pic>
        <p:nvPicPr>
          <p:cNvPr id="2" name="图片 7172" descr="3ng1emho"/>
          <p:cNvPicPr>
            <a:picLocks noChangeAspect="1"/>
          </p:cNvPicPr>
          <p:nvPr/>
        </p:nvPicPr>
        <p:blipFill>
          <a:blip r:embed="rId6"/>
          <a:srcRect l="15671" b="28314"/>
          <a:stretch>
            <a:fillRect/>
          </a:stretch>
        </p:blipFill>
        <p:spPr>
          <a:xfrm>
            <a:off x="2566670" y="578485"/>
            <a:ext cx="5521960" cy="3481070"/>
          </a:xfrm>
          <a:prstGeom prst="rect">
            <a:avLst/>
          </a:prstGeom>
          <a:noFill/>
          <a:ln w="9525">
            <a:noFill/>
          </a:ln>
        </p:spPr>
      </p:pic>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500" fill="hold"/>
                                        <p:tgtEl>
                                          <p:spTgt spid="7171"/>
                                        </p:tgtEl>
                                        <p:attrNameLst>
                                          <p:attrName>ppt_x</p:attrName>
                                        </p:attrNameLst>
                                      </p:cBhvr>
                                      <p:tavLst>
                                        <p:tav tm="0">
                                          <p:val>
                                            <p:strVal val="#ppt_x"/>
                                          </p:val>
                                        </p:tav>
                                        <p:tav tm="100000">
                                          <p:val>
                                            <p:strVal val="#ppt_x"/>
                                          </p:val>
                                        </p:tav>
                                      </p:tavLst>
                                    </p:anim>
                                    <p:anim calcmode="lin" valueType="num">
                                      <p:cBhvr additive="base">
                                        <p:cTn id="8"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0-#ppt_w/2"/>
                                          </p:val>
                                        </p:tav>
                                        <p:tav tm="100000">
                                          <p:val>
                                            <p:strVal val="#ppt_x"/>
                                          </p:val>
                                        </p:tav>
                                      </p:tavLst>
                                    </p:anim>
                                    <p:anim calcmode="lin" valueType="num">
                                      <p:cBhvr additive="base">
                                        <p:cTn id="14" dur="500" fill="hold"/>
                                        <p:tgtEl>
                                          <p:spTgt spid="71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8"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53249" name="矩形 44033"/>
          <p:cNvSpPr/>
          <p:nvPr>
            <p:custDataLst>
              <p:tags r:id="rId6"/>
            </p:custDataLst>
          </p:nvPr>
        </p:nvSpPr>
        <p:spPr>
          <a:xfrm>
            <a:off x="76200" y="-84137"/>
            <a:ext cx="2468880" cy="645160"/>
          </a:xfrm>
          <a:prstGeom prst="rect">
            <a:avLst/>
          </a:prstGeom>
          <a:noFill/>
          <a:ln w="9525">
            <a:noFill/>
          </a:ln>
        </p:spPr>
        <p:txBody>
          <a:bodyPr wrap="none" anchor="t">
            <a:spAutoFit/>
          </a:bodyPr>
          <a:lstStyle/>
          <a:p>
            <a:r>
              <a:rPr lang="zh-CN" altLang="en-US" sz="3600" b="1">
                <a:solidFill>
                  <a:schemeClr val="lt1"/>
                </a:solidFill>
                <a:latin typeface="隶书" charset="0"/>
                <a:ea typeface="隶书" charset="0"/>
                <a:hlinkClick r:id="rId7"/>
              </a:rPr>
              <a:t>试试我能力</a:t>
            </a:r>
            <a:endParaRPr lang="zh-CN" altLang="en-US" sz="3600" b="1">
              <a:solidFill>
                <a:schemeClr val="lt1"/>
              </a:solidFill>
              <a:latin typeface="隶书" charset="0"/>
              <a:ea typeface="隶书" charset="0"/>
              <a:hlinkClick r:id="rId7"/>
            </a:endParaRPr>
          </a:p>
        </p:txBody>
      </p:sp>
      <p:sp>
        <p:nvSpPr>
          <p:cNvPr id="53250" name="文本框 44034"/>
          <p:cNvSpPr txBox="1"/>
          <p:nvPr>
            <p:custDataLst>
              <p:tags r:id="rId8"/>
            </p:custDataLst>
          </p:nvPr>
        </p:nvSpPr>
        <p:spPr>
          <a:xfrm>
            <a:off x="304800" y="381000"/>
            <a:ext cx="8702675" cy="5631180"/>
          </a:xfrm>
          <a:prstGeom prst="rect">
            <a:avLst/>
          </a:prstGeom>
          <a:noFill/>
          <a:ln w="9525">
            <a:noFill/>
          </a:ln>
        </p:spPr>
        <p:txBody>
          <a:bodyPr anchor="t">
            <a:spAutoFit/>
          </a:bodyPr>
          <a:lstStyle/>
          <a:p>
            <a:pPr>
              <a:spcBef>
                <a:spcPct val="50000"/>
              </a:spcBef>
            </a:pPr>
            <a:r>
              <a:rPr lang="en-US" altLang="zh-CN" sz="2400" b="1">
                <a:solidFill>
                  <a:schemeClr val="dk1"/>
                </a:solidFill>
                <a:latin typeface="隶书" charset="0"/>
                <a:ea typeface="黑体" pitchFamily="2" charset="-122"/>
                <a:cs typeface="隶书" charset="0"/>
              </a:rPr>
              <a:t>1</a:t>
            </a:r>
            <a:r>
              <a:rPr lang="zh-CN" altLang="en-US" sz="2400" b="1">
                <a:solidFill>
                  <a:schemeClr val="dk1"/>
                </a:solidFill>
                <a:latin typeface="隶书" charset="0"/>
                <a:ea typeface="黑体" pitchFamily="2" charset="-122"/>
                <a:cs typeface="隶书" charset="0"/>
              </a:rPr>
              <a:t>、这段文字运用了什么语言表达方式？</a:t>
            </a:r>
            <a:endParaRPr lang="zh-CN" altLang="en-US" sz="2400" b="1">
              <a:solidFill>
                <a:schemeClr val="dk1"/>
              </a:solidFill>
              <a:latin typeface="隶书" charset="0"/>
              <a:ea typeface="黑体" pitchFamily="2" charset="-122"/>
              <a:cs typeface="隶书" charset="0"/>
            </a:endParaRPr>
          </a:p>
          <a:p>
            <a:pPr>
              <a:spcBef>
                <a:spcPct val="50000"/>
              </a:spcBef>
            </a:pPr>
            <a:r>
              <a:rPr lang="en-US" altLang="zh-CN" sz="2400" b="1">
                <a:solidFill>
                  <a:schemeClr val="dk1"/>
                </a:solidFill>
                <a:latin typeface="隶书" charset="0"/>
                <a:ea typeface="黑体" pitchFamily="2" charset="-122"/>
                <a:cs typeface="隶书" charset="0"/>
              </a:rPr>
              <a:t>2</a:t>
            </a:r>
            <a:r>
              <a:rPr lang="zh-CN" altLang="en-US" sz="2400" b="1">
                <a:solidFill>
                  <a:schemeClr val="dk1"/>
                </a:solidFill>
                <a:latin typeface="隶书" charset="0"/>
                <a:ea typeface="黑体" pitchFamily="2" charset="-122"/>
                <a:cs typeface="隶书" charset="0"/>
              </a:rPr>
              <a:t>、解释下面句中的“或”：或以钱币乞之                       而或长烟一空                     或异二者之为</a:t>
            </a:r>
            <a:endParaRPr lang="zh-CN" altLang="en-US" sz="2400" b="1">
              <a:solidFill>
                <a:schemeClr val="dk1"/>
              </a:solidFill>
              <a:latin typeface="隶书" charset="0"/>
              <a:ea typeface="黑体" pitchFamily="2" charset="-122"/>
              <a:cs typeface="隶书" charset="0"/>
            </a:endParaRPr>
          </a:p>
          <a:p>
            <a:pPr algn="just">
              <a:spcBef>
                <a:spcPct val="50000"/>
              </a:spcBef>
            </a:pPr>
            <a:r>
              <a:rPr lang="en-US" altLang="zh-CN" sz="2400" b="1">
                <a:solidFill>
                  <a:schemeClr val="dk1"/>
                </a:solidFill>
                <a:latin typeface="隶书" charset="0"/>
                <a:ea typeface="黑体" pitchFamily="2" charset="-122"/>
                <a:cs typeface="隶书" charset="0"/>
              </a:rPr>
              <a:t>3</a:t>
            </a:r>
            <a:r>
              <a:rPr lang="zh-CN" altLang="en-US" sz="2400" b="1">
                <a:solidFill>
                  <a:schemeClr val="dk1"/>
                </a:solidFill>
                <a:latin typeface="隶书" charset="0"/>
                <a:ea typeface="黑体" pitchFamily="2" charset="-122"/>
                <a:cs typeface="隶书" charset="0"/>
              </a:rPr>
              <a:t>、“二者之为”指上文所说的（    ）（    ）两种心情。</a:t>
            </a:r>
            <a:endParaRPr lang="zh-CN" altLang="en-US" sz="2400" b="1">
              <a:solidFill>
                <a:schemeClr val="dk1"/>
              </a:solidFill>
              <a:latin typeface="隶书" charset="0"/>
              <a:ea typeface="黑体" pitchFamily="2" charset="-122"/>
              <a:cs typeface="隶书" charset="0"/>
            </a:endParaRPr>
          </a:p>
          <a:p>
            <a:pPr>
              <a:spcBef>
                <a:spcPct val="50000"/>
              </a:spcBef>
            </a:pPr>
            <a:r>
              <a:rPr lang="en-US" altLang="zh-CN" sz="2400" b="1">
                <a:solidFill>
                  <a:schemeClr val="dk1"/>
                </a:solidFill>
                <a:latin typeface="隶书" charset="0"/>
                <a:ea typeface="黑体" pitchFamily="2" charset="-122"/>
                <a:cs typeface="隶书" charset="0"/>
              </a:rPr>
              <a:t>4</a:t>
            </a:r>
            <a:r>
              <a:rPr lang="zh-CN" altLang="en-US" sz="2400" b="1">
                <a:solidFill>
                  <a:schemeClr val="dk1"/>
                </a:solidFill>
                <a:latin typeface="隶书" charset="0"/>
                <a:ea typeface="黑体" pitchFamily="2" charset="-122"/>
                <a:cs typeface="隶书" charset="0"/>
              </a:rPr>
              <a:t>、“居庙堂之高”和“处江湖之远”运用了（        ）修辞方法，分别指（                  ）和（                        ）。</a:t>
            </a:r>
            <a:endParaRPr lang="zh-CN" altLang="en-US" sz="2400" b="1">
              <a:solidFill>
                <a:schemeClr val="dk1"/>
              </a:solidFill>
              <a:latin typeface="隶书" charset="0"/>
              <a:ea typeface="黑体" pitchFamily="2" charset="-122"/>
              <a:cs typeface="隶书" charset="0"/>
            </a:endParaRPr>
          </a:p>
          <a:p>
            <a:pPr>
              <a:spcBef>
                <a:spcPct val="50000"/>
              </a:spcBef>
            </a:pPr>
            <a:r>
              <a:rPr lang="en-US" altLang="zh-CN" sz="2400" b="1">
                <a:solidFill>
                  <a:schemeClr val="dk1"/>
                </a:solidFill>
                <a:latin typeface="隶书" charset="0"/>
                <a:ea typeface="黑体" pitchFamily="2" charset="-122"/>
                <a:cs typeface="隶书" charset="0"/>
              </a:rPr>
              <a:t>5</a:t>
            </a:r>
            <a:r>
              <a:rPr lang="zh-CN" altLang="en-US" sz="2400" b="1">
                <a:solidFill>
                  <a:schemeClr val="dk1"/>
                </a:solidFill>
                <a:latin typeface="隶书" charset="0"/>
                <a:ea typeface="黑体" pitchFamily="2" charset="-122"/>
                <a:cs typeface="隶书" charset="0"/>
              </a:rPr>
              <a:t>、与“是进亦忧，退亦忧”中“是”用法相同的是（   ）  </a:t>
            </a:r>
            <a:r>
              <a:rPr lang="en-US" altLang="zh-CN" sz="2400" b="1">
                <a:solidFill>
                  <a:schemeClr val="dk1"/>
                </a:solidFill>
                <a:latin typeface="隶书" charset="0"/>
                <a:ea typeface="黑体" pitchFamily="2" charset="-122"/>
                <a:cs typeface="隶书" charset="0"/>
              </a:rPr>
              <a:t>A</a:t>
            </a:r>
            <a:r>
              <a:rPr lang="zh-CN" altLang="en-US" sz="2400" b="1">
                <a:solidFill>
                  <a:schemeClr val="dk1"/>
                </a:solidFill>
                <a:latin typeface="隶书" charset="0"/>
                <a:ea typeface="黑体" pitchFamily="2" charset="-122"/>
                <a:cs typeface="隶书" charset="0"/>
              </a:rPr>
              <a:t>故天降大任于是人也                   </a:t>
            </a:r>
            <a:r>
              <a:rPr lang="en-US" altLang="zh-CN" sz="2400" b="1">
                <a:solidFill>
                  <a:schemeClr val="dk1"/>
                </a:solidFill>
                <a:latin typeface="隶书" charset="0"/>
                <a:ea typeface="黑体" pitchFamily="2" charset="-122"/>
                <a:cs typeface="隶书" charset="0"/>
              </a:rPr>
              <a:t>B </a:t>
            </a:r>
            <a:r>
              <a:rPr lang="zh-CN" altLang="en-US" sz="2400" b="1">
                <a:solidFill>
                  <a:schemeClr val="dk1"/>
                </a:solidFill>
                <a:latin typeface="隶书" charset="0"/>
                <a:ea typeface="黑体" pitchFamily="2" charset="-122"/>
                <a:cs typeface="隶书" charset="0"/>
              </a:rPr>
              <a:t>是天时不如地利也</a:t>
            </a:r>
            <a:r>
              <a:rPr lang="en-US" altLang="zh-CN" sz="2400" b="1">
                <a:solidFill>
                  <a:schemeClr val="dk1"/>
                </a:solidFill>
                <a:latin typeface="隶书" charset="0"/>
                <a:ea typeface="黑体" pitchFamily="2" charset="-122"/>
                <a:cs typeface="隶书" charset="0"/>
              </a:rPr>
              <a:t>C</a:t>
            </a:r>
            <a:r>
              <a:rPr lang="zh-CN" altLang="en-US" sz="2400" b="1">
                <a:solidFill>
                  <a:schemeClr val="dk1"/>
                </a:solidFill>
                <a:latin typeface="隶书" charset="0"/>
                <a:ea typeface="黑体" pitchFamily="2" charset="-122"/>
                <a:cs typeface="隶书" charset="0"/>
              </a:rPr>
              <a:t>于是宾客无不变色离席</a:t>
            </a:r>
            <a:r>
              <a:rPr lang="en-US" altLang="zh-CN" sz="2400" b="1">
                <a:solidFill>
                  <a:schemeClr val="dk1"/>
                </a:solidFill>
                <a:latin typeface="隶书" charset="0"/>
                <a:ea typeface="黑体" pitchFamily="2" charset="-122"/>
                <a:cs typeface="隶书" charset="0"/>
              </a:rPr>
              <a:t>D</a:t>
            </a:r>
            <a:r>
              <a:rPr lang="zh-CN" altLang="en-US" sz="2400" b="1">
                <a:solidFill>
                  <a:schemeClr val="dk1"/>
                </a:solidFill>
                <a:latin typeface="隶书" charset="0"/>
                <a:ea typeface="黑体" pitchFamily="2" charset="-122"/>
                <a:cs typeface="隶书" charset="0"/>
              </a:rPr>
              <a:t>不耻下问，是以谓之“文”也</a:t>
            </a:r>
            <a:endParaRPr lang="zh-CN" altLang="en-US" sz="2400" b="1">
              <a:solidFill>
                <a:schemeClr val="dk1"/>
              </a:solidFill>
              <a:latin typeface="隶书" charset="0"/>
              <a:ea typeface="黑体" pitchFamily="2" charset="-122"/>
              <a:cs typeface="隶书" charset="0"/>
            </a:endParaRPr>
          </a:p>
          <a:p>
            <a:pPr>
              <a:spcBef>
                <a:spcPct val="50000"/>
              </a:spcBef>
            </a:pPr>
            <a:r>
              <a:rPr lang="en-US" altLang="zh-CN" sz="2400" b="1">
                <a:solidFill>
                  <a:schemeClr val="dk1"/>
                </a:solidFill>
                <a:latin typeface="隶书" charset="0"/>
                <a:ea typeface="黑体" pitchFamily="2" charset="-122"/>
                <a:cs typeface="隶书" charset="0"/>
              </a:rPr>
              <a:t>6</a:t>
            </a:r>
            <a:r>
              <a:rPr lang="zh-CN" altLang="en-US" sz="2400" b="1">
                <a:solidFill>
                  <a:schemeClr val="dk1"/>
                </a:solidFill>
                <a:latin typeface="隶书" charset="0"/>
                <a:ea typeface="黑体" pitchFamily="2" charset="-122"/>
                <a:cs typeface="隶书" charset="0"/>
              </a:rPr>
              <a:t>、“进亦忧，退亦忧”中“进”指（                  ），“退”指（                       ）。</a:t>
            </a:r>
            <a:endParaRPr lang="zh-CN" altLang="en-US" sz="2400" b="1">
              <a:solidFill>
                <a:schemeClr val="dk1"/>
              </a:solidFill>
              <a:latin typeface="隶书" charset="0"/>
              <a:ea typeface="黑体" pitchFamily="2" charset="-122"/>
              <a:cs typeface="隶书" charset="0"/>
            </a:endParaRPr>
          </a:p>
          <a:p>
            <a:pPr>
              <a:spcBef>
                <a:spcPct val="50000"/>
              </a:spcBef>
            </a:pPr>
            <a:r>
              <a:rPr lang="en-US" altLang="zh-CN" sz="2400" b="1">
                <a:solidFill>
                  <a:schemeClr val="dk1"/>
                </a:solidFill>
                <a:latin typeface="隶书" charset="0"/>
                <a:ea typeface="黑体" pitchFamily="2" charset="-122"/>
                <a:cs typeface="隶书" charset="0"/>
              </a:rPr>
              <a:t>7</a:t>
            </a:r>
            <a:r>
              <a:rPr lang="zh-CN" altLang="en-US" sz="2400" b="1">
                <a:solidFill>
                  <a:schemeClr val="dk1"/>
                </a:solidFill>
                <a:latin typeface="隶书" charset="0"/>
                <a:ea typeface="黑体" pitchFamily="2" charset="-122"/>
                <a:cs typeface="隶书" charset="0"/>
              </a:rPr>
              <a:t>、找出这段文字中反映课文主旨的句子。</a:t>
            </a:r>
            <a:endParaRPr lang="zh-CN" altLang="en-US" sz="2400" b="1">
              <a:solidFill>
                <a:schemeClr val="dk1"/>
              </a:solidFill>
              <a:latin typeface="隶书" charset="0"/>
              <a:ea typeface="黑体" pitchFamily="2" charset="-122"/>
              <a:cs typeface="隶书" charset="0"/>
            </a:endParaRPr>
          </a:p>
        </p:txBody>
      </p:sp>
      <p:sp>
        <p:nvSpPr>
          <p:cNvPr id="53251" name="文本框 44035"/>
          <p:cNvSpPr txBox="1"/>
          <p:nvPr>
            <p:custDataLst>
              <p:tags r:id="rId9"/>
            </p:custDataLst>
          </p:nvPr>
        </p:nvSpPr>
        <p:spPr>
          <a:xfrm>
            <a:off x="2041525" y="-44450"/>
            <a:ext cx="309880" cy="460375"/>
          </a:xfrm>
          <a:prstGeom prst="rect">
            <a:avLst/>
          </a:prstGeom>
          <a:noFill/>
          <a:ln w="9525">
            <a:noFill/>
          </a:ln>
        </p:spPr>
        <p:txBody>
          <a:bodyPr wrap="none" anchor="t">
            <a:spAutoFit/>
          </a:bodyPr>
          <a:lstStyle/>
          <a:p>
            <a:endParaRPr lang="zh-CN" altLang="en-US" sz="2400">
              <a:solidFill>
                <a:schemeClr val="dk1"/>
              </a:solidFill>
              <a:latin typeface="隶书" charset="0"/>
              <a:ea typeface="宋体" panose="02010600030101010101" pitchFamily="2" charset="-122"/>
              <a:cs typeface="隶书" charset="0"/>
            </a:endParaRPr>
          </a:p>
        </p:txBody>
      </p:sp>
      <p:sp>
        <p:nvSpPr>
          <p:cNvPr id="53252" name="文本框 44036"/>
          <p:cNvSpPr txBox="1"/>
          <p:nvPr/>
        </p:nvSpPr>
        <p:spPr>
          <a:xfrm>
            <a:off x="2863850" y="20638"/>
            <a:ext cx="3737610" cy="460375"/>
          </a:xfrm>
          <a:prstGeom prst="rect">
            <a:avLst/>
          </a:prstGeom>
          <a:noFill/>
          <a:ln w="9525">
            <a:noFill/>
          </a:ln>
        </p:spPr>
        <p:txBody>
          <a:bodyPr wrap="none" anchor="t">
            <a:spAutoFit/>
          </a:bodyPr>
          <a:lstStyle/>
          <a:p>
            <a:r>
              <a:rPr lang="zh-CN" altLang="en-US" sz="2400" b="1">
                <a:solidFill>
                  <a:schemeClr val="accent1">
                    <a:lumMod val="75000"/>
                  </a:schemeClr>
                </a:solidFill>
                <a:latin typeface="隶书" charset="0"/>
                <a:ea typeface="黑体" pitchFamily="2" charset="-122"/>
                <a:cs typeface="隶书" charset="0"/>
              </a:rPr>
              <a:t>阅读第</a:t>
            </a:r>
            <a:r>
              <a:rPr lang="en-US" altLang="zh-CN" sz="2400" b="1">
                <a:solidFill>
                  <a:schemeClr val="accent1">
                    <a:lumMod val="75000"/>
                  </a:schemeClr>
                </a:solidFill>
                <a:latin typeface="隶书" charset="0"/>
                <a:ea typeface="黑体" pitchFamily="2" charset="-122"/>
                <a:cs typeface="隶书" charset="0"/>
              </a:rPr>
              <a:t>5</a:t>
            </a:r>
            <a:r>
              <a:rPr lang="zh-CN" altLang="en-US" sz="2400" b="1">
                <a:solidFill>
                  <a:schemeClr val="accent1">
                    <a:lumMod val="75000"/>
                  </a:schemeClr>
                </a:solidFill>
                <a:latin typeface="隶书" charset="0"/>
                <a:ea typeface="黑体" pitchFamily="2" charset="-122"/>
                <a:cs typeface="隶书" charset="0"/>
              </a:rPr>
              <a:t>段，完成下面题目</a:t>
            </a:r>
            <a:endParaRPr lang="zh-CN" altLang="en-US" sz="2400" b="1">
              <a:solidFill>
                <a:schemeClr val="accent1">
                  <a:lumMod val="75000"/>
                </a:schemeClr>
              </a:solidFill>
              <a:latin typeface="隶书" charset="0"/>
              <a:ea typeface="黑体" pitchFamily="2" charset="-122"/>
              <a:cs typeface="隶书" charset="0"/>
            </a:endParaRPr>
          </a:p>
        </p:txBody>
      </p:sp>
      <p:sp>
        <p:nvSpPr>
          <p:cNvPr id="44038" name="文本框 44037"/>
          <p:cNvSpPr txBox="1"/>
          <p:nvPr/>
        </p:nvSpPr>
        <p:spPr>
          <a:xfrm>
            <a:off x="5791200" y="381000"/>
            <a:ext cx="8382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议论</a:t>
            </a:r>
            <a:endParaRPr lang="zh-CN" altLang="en-US" sz="2400" b="1">
              <a:solidFill>
                <a:srgbClr val="000000"/>
              </a:solidFill>
              <a:latin typeface="隶书" charset="0"/>
              <a:ea typeface="隶书" charset="0"/>
            </a:endParaRPr>
          </a:p>
        </p:txBody>
      </p:sp>
      <p:sp>
        <p:nvSpPr>
          <p:cNvPr id="44039" name="文本框 44038"/>
          <p:cNvSpPr txBox="1"/>
          <p:nvPr/>
        </p:nvSpPr>
        <p:spPr>
          <a:xfrm>
            <a:off x="6210300" y="838200"/>
            <a:ext cx="16002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有人</a:t>
            </a:r>
            <a:endParaRPr lang="zh-CN" altLang="en-US" sz="2400" b="1">
              <a:solidFill>
                <a:srgbClr val="000000"/>
              </a:solidFill>
              <a:latin typeface="隶书" charset="0"/>
              <a:ea typeface="隶书" charset="0"/>
            </a:endParaRPr>
          </a:p>
        </p:txBody>
      </p:sp>
      <p:sp>
        <p:nvSpPr>
          <p:cNvPr id="44040" name="文本框 44039"/>
          <p:cNvSpPr txBox="1"/>
          <p:nvPr/>
        </p:nvSpPr>
        <p:spPr>
          <a:xfrm>
            <a:off x="2286000" y="1295400"/>
            <a:ext cx="9906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有时</a:t>
            </a:r>
            <a:endParaRPr lang="zh-CN" altLang="en-US" sz="2400" b="1">
              <a:solidFill>
                <a:srgbClr val="000000"/>
              </a:solidFill>
              <a:latin typeface="隶书" charset="0"/>
              <a:ea typeface="隶书" charset="0"/>
            </a:endParaRPr>
          </a:p>
        </p:txBody>
      </p:sp>
      <p:sp>
        <p:nvSpPr>
          <p:cNvPr id="44041" name="文本框 44040"/>
          <p:cNvSpPr txBox="1"/>
          <p:nvPr/>
        </p:nvSpPr>
        <p:spPr>
          <a:xfrm>
            <a:off x="7286625" y="1295400"/>
            <a:ext cx="19050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或许、也许</a:t>
            </a:r>
            <a:endParaRPr lang="zh-CN" altLang="en-US" sz="2400" b="1">
              <a:solidFill>
                <a:srgbClr val="000000"/>
              </a:solidFill>
              <a:latin typeface="隶书" charset="0"/>
              <a:ea typeface="隶书" charset="0"/>
            </a:endParaRPr>
          </a:p>
        </p:txBody>
      </p:sp>
      <p:sp>
        <p:nvSpPr>
          <p:cNvPr id="44042" name="文本框 44041"/>
          <p:cNvSpPr txBox="1"/>
          <p:nvPr/>
        </p:nvSpPr>
        <p:spPr>
          <a:xfrm>
            <a:off x="4800600" y="1828800"/>
            <a:ext cx="9906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悲</a:t>
            </a:r>
            <a:endParaRPr lang="zh-CN" altLang="en-US" sz="2400" b="1">
              <a:solidFill>
                <a:srgbClr val="000000"/>
              </a:solidFill>
              <a:latin typeface="隶书" charset="0"/>
              <a:ea typeface="隶书" charset="0"/>
            </a:endParaRPr>
          </a:p>
        </p:txBody>
      </p:sp>
      <p:sp>
        <p:nvSpPr>
          <p:cNvPr id="44043" name="文本框 44042"/>
          <p:cNvSpPr txBox="1"/>
          <p:nvPr/>
        </p:nvSpPr>
        <p:spPr>
          <a:xfrm>
            <a:off x="6019800" y="1828800"/>
            <a:ext cx="9906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喜</a:t>
            </a:r>
            <a:endParaRPr lang="zh-CN" altLang="en-US" sz="2400" b="1">
              <a:solidFill>
                <a:srgbClr val="000000"/>
              </a:solidFill>
              <a:latin typeface="隶书" charset="0"/>
              <a:ea typeface="隶书" charset="0"/>
            </a:endParaRPr>
          </a:p>
        </p:txBody>
      </p:sp>
      <p:sp>
        <p:nvSpPr>
          <p:cNvPr id="44044" name="文本框 44043"/>
          <p:cNvSpPr txBox="1"/>
          <p:nvPr/>
        </p:nvSpPr>
        <p:spPr>
          <a:xfrm>
            <a:off x="6572250" y="2514600"/>
            <a:ext cx="16002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借代</a:t>
            </a:r>
            <a:endParaRPr lang="zh-CN" altLang="en-US" sz="2400" b="1">
              <a:solidFill>
                <a:srgbClr val="000000"/>
              </a:solidFill>
              <a:latin typeface="隶书" charset="0"/>
              <a:ea typeface="隶书" charset="0"/>
            </a:endParaRPr>
          </a:p>
        </p:txBody>
      </p:sp>
      <p:sp>
        <p:nvSpPr>
          <p:cNvPr id="44045" name="文本框 44044"/>
          <p:cNvSpPr txBox="1"/>
          <p:nvPr/>
        </p:nvSpPr>
        <p:spPr>
          <a:xfrm>
            <a:off x="2895600" y="2743200"/>
            <a:ext cx="18288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在朝廷做官</a:t>
            </a:r>
            <a:endParaRPr lang="zh-CN" altLang="en-US" sz="2400" b="1">
              <a:solidFill>
                <a:srgbClr val="000000"/>
              </a:solidFill>
              <a:latin typeface="隶书" charset="0"/>
              <a:ea typeface="隶书" charset="0"/>
            </a:endParaRPr>
          </a:p>
        </p:txBody>
      </p:sp>
      <p:sp>
        <p:nvSpPr>
          <p:cNvPr id="44046" name="文本框 44045"/>
          <p:cNvSpPr txBox="1"/>
          <p:nvPr/>
        </p:nvSpPr>
        <p:spPr>
          <a:xfrm>
            <a:off x="1143000" y="3200400"/>
            <a:ext cx="22860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不在朝廷做官</a:t>
            </a:r>
            <a:endParaRPr lang="zh-CN" altLang="en-US" sz="2400" b="1">
              <a:solidFill>
                <a:srgbClr val="000000"/>
              </a:solidFill>
              <a:latin typeface="隶书" charset="0"/>
              <a:ea typeface="隶书" charset="0"/>
            </a:endParaRPr>
          </a:p>
        </p:txBody>
      </p:sp>
      <p:sp>
        <p:nvSpPr>
          <p:cNvPr id="44047" name="文本框 44046"/>
          <p:cNvSpPr txBox="1"/>
          <p:nvPr/>
        </p:nvSpPr>
        <p:spPr>
          <a:xfrm>
            <a:off x="7486650" y="3657600"/>
            <a:ext cx="685800" cy="460375"/>
          </a:xfrm>
          <a:prstGeom prst="rect">
            <a:avLst/>
          </a:prstGeom>
          <a:noFill/>
          <a:ln w="9525">
            <a:noFill/>
          </a:ln>
        </p:spPr>
        <p:txBody>
          <a:bodyPr anchor="t">
            <a:spAutoFit/>
          </a:bodyPr>
          <a:lstStyle/>
          <a:p>
            <a:pPr>
              <a:spcBef>
                <a:spcPct val="50000"/>
              </a:spcBef>
            </a:pPr>
            <a:r>
              <a:rPr lang="en-US" altLang="zh-CN" sz="2400" b="1">
                <a:solidFill>
                  <a:srgbClr val="000000"/>
                </a:solidFill>
                <a:latin typeface="隶书" charset="0"/>
                <a:ea typeface="楷体_GB2312" pitchFamily="49" charset="-122"/>
                <a:cs typeface="隶书" charset="0"/>
              </a:rPr>
              <a:t>B</a:t>
            </a:r>
            <a:endParaRPr lang="en-US" altLang="zh-CN" sz="2400" b="1">
              <a:solidFill>
                <a:srgbClr val="000000"/>
              </a:solidFill>
              <a:latin typeface="隶书" charset="0"/>
              <a:ea typeface="楷体_GB2312" pitchFamily="49" charset="-122"/>
              <a:cs typeface="隶书" charset="0"/>
            </a:endParaRPr>
          </a:p>
        </p:txBody>
      </p:sp>
      <p:sp>
        <p:nvSpPr>
          <p:cNvPr id="44048" name="文本框 44047"/>
          <p:cNvSpPr txBox="1"/>
          <p:nvPr/>
        </p:nvSpPr>
        <p:spPr>
          <a:xfrm>
            <a:off x="5791200" y="4953000"/>
            <a:ext cx="19812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居庙堂之高</a:t>
            </a:r>
            <a:endParaRPr lang="zh-CN" altLang="en-US" sz="2400" b="1">
              <a:solidFill>
                <a:srgbClr val="000000"/>
              </a:solidFill>
              <a:latin typeface="隶书" charset="0"/>
              <a:ea typeface="隶书" charset="0"/>
            </a:endParaRPr>
          </a:p>
        </p:txBody>
      </p:sp>
      <p:sp>
        <p:nvSpPr>
          <p:cNvPr id="44049" name="文本框 44048"/>
          <p:cNvSpPr txBox="1"/>
          <p:nvPr/>
        </p:nvSpPr>
        <p:spPr>
          <a:xfrm>
            <a:off x="2400300" y="5410200"/>
            <a:ext cx="20574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处江湖之远</a:t>
            </a:r>
            <a:endParaRPr lang="zh-CN" altLang="en-US" sz="2400" b="1">
              <a:solidFill>
                <a:srgbClr val="000000"/>
              </a:solidFill>
              <a:latin typeface="隶书" charset="0"/>
              <a:ea typeface="隶书" charset="0"/>
            </a:endParaRPr>
          </a:p>
        </p:txBody>
      </p:sp>
      <p:sp>
        <p:nvSpPr>
          <p:cNvPr id="44050" name="文本框 44049"/>
          <p:cNvSpPr txBox="1"/>
          <p:nvPr/>
        </p:nvSpPr>
        <p:spPr>
          <a:xfrm>
            <a:off x="762000" y="6324600"/>
            <a:ext cx="5257800" cy="460375"/>
          </a:xfrm>
          <a:prstGeom prst="rect">
            <a:avLst/>
          </a:prstGeom>
          <a:noFill/>
          <a:ln w="9525">
            <a:noFill/>
          </a:ln>
        </p:spPr>
        <p:txBody>
          <a:bodyPr anchor="t">
            <a:spAutoFit/>
          </a:bodyPr>
          <a:lstStyle/>
          <a:p>
            <a:pPr>
              <a:spcBef>
                <a:spcPct val="50000"/>
              </a:spcBef>
            </a:pPr>
            <a:r>
              <a:rPr lang="zh-CN" altLang="en-US" sz="2400" b="1">
                <a:solidFill>
                  <a:srgbClr val="000000"/>
                </a:solidFill>
                <a:latin typeface="隶书" charset="0"/>
                <a:ea typeface="隶书" charset="0"/>
              </a:rPr>
              <a:t>先天下之忧而忧，后天下之乐而乐</a:t>
            </a:r>
            <a:endParaRPr lang="zh-CN" altLang="en-US" sz="2400" b="1">
              <a:solidFill>
                <a:srgbClr val="000000"/>
              </a:solidFill>
              <a:latin typeface="隶书" charset="0"/>
              <a:ea typeface="隶书" charset="0"/>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4038"/>
                                        </p:tgtEl>
                                        <p:attrNameLst>
                                          <p:attrName>style.visibility</p:attrName>
                                        </p:attrNameLst>
                                      </p:cBhvr>
                                      <p:to>
                                        <p:strVal val="visible"/>
                                      </p:to>
                                    </p:set>
                                    <p:anim calcmode="lin" valueType="num">
                                      <p:cBhvr>
                                        <p:cTn id="7" dur="1000" fill="hold"/>
                                        <p:tgtEl>
                                          <p:spTgt spid="44038"/>
                                        </p:tgtEl>
                                        <p:attrNameLst>
                                          <p:attrName>ppt_w</p:attrName>
                                        </p:attrNameLst>
                                      </p:cBhvr>
                                      <p:tavLst>
                                        <p:tav tm="0">
                                          <p:val>
                                            <p:fltVal val="0"/>
                                          </p:val>
                                        </p:tav>
                                        <p:tav tm="100000">
                                          <p:val>
                                            <p:strVal val="#ppt_w"/>
                                          </p:val>
                                        </p:tav>
                                      </p:tavLst>
                                    </p:anim>
                                    <p:anim calcmode="lin" valueType="num">
                                      <p:cBhvr>
                                        <p:cTn id="8" dur="1000" fill="hold"/>
                                        <p:tgtEl>
                                          <p:spTgt spid="44038"/>
                                        </p:tgtEl>
                                        <p:attrNameLst>
                                          <p:attrName>ppt_h</p:attrName>
                                        </p:attrNameLst>
                                      </p:cBhvr>
                                      <p:tavLst>
                                        <p:tav tm="0">
                                          <p:val>
                                            <p:fltVal val="0"/>
                                          </p:val>
                                        </p:tav>
                                        <p:tav tm="100000">
                                          <p:val>
                                            <p:strVal val="#ppt_h"/>
                                          </p:val>
                                        </p:tav>
                                      </p:tavLst>
                                    </p:anim>
                                    <p:anim calcmode="lin" valueType="num">
                                      <p:cBhvr>
                                        <p:cTn id="9" dur="1000" fill="hold"/>
                                        <p:tgtEl>
                                          <p:spTgt spid="4403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403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44039"/>
                                        </p:tgtEl>
                                        <p:attrNameLst>
                                          <p:attrName>style.visibility</p:attrName>
                                        </p:attrNameLst>
                                      </p:cBhvr>
                                      <p:to>
                                        <p:strVal val="visible"/>
                                      </p:to>
                                    </p:set>
                                    <p:anim calcmode="lin" valueType="num">
                                      <p:cBhvr>
                                        <p:cTn id="15" dur="1000" fill="hold"/>
                                        <p:tgtEl>
                                          <p:spTgt spid="44039"/>
                                        </p:tgtEl>
                                        <p:attrNameLst>
                                          <p:attrName>ppt_w</p:attrName>
                                        </p:attrNameLst>
                                      </p:cBhvr>
                                      <p:tavLst>
                                        <p:tav tm="0">
                                          <p:val>
                                            <p:fltVal val="0"/>
                                          </p:val>
                                        </p:tav>
                                        <p:tav tm="100000">
                                          <p:val>
                                            <p:strVal val="#ppt_w"/>
                                          </p:val>
                                        </p:tav>
                                      </p:tavLst>
                                    </p:anim>
                                    <p:anim calcmode="lin" valueType="num">
                                      <p:cBhvr>
                                        <p:cTn id="16" dur="1000" fill="hold"/>
                                        <p:tgtEl>
                                          <p:spTgt spid="44039"/>
                                        </p:tgtEl>
                                        <p:attrNameLst>
                                          <p:attrName>ppt_h</p:attrName>
                                        </p:attrNameLst>
                                      </p:cBhvr>
                                      <p:tavLst>
                                        <p:tav tm="0">
                                          <p:val>
                                            <p:fltVal val="0"/>
                                          </p:val>
                                        </p:tav>
                                        <p:tav tm="100000">
                                          <p:val>
                                            <p:strVal val="#ppt_h"/>
                                          </p:val>
                                        </p:tav>
                                      </p:tavLst>
                                    </p:anim>
                                    <p:anim calcmode="lin" valueType="num">
                                      <p:cBhvr>
                                        <p:cTn id="17" dur="1000" fill="hold"/>
                                        <p:tgtEl>
                                          <p:spTgt spid="4403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403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44040"/>
                                        </p:tgtEl>
                                        <p:attrNameLst>
                                          <p:attrName>style.visibility</p:attrName>
                                        </p:attrNameLst>
                                      </p:cBhvr>
                                      <p:to>
                                        <p:strVal val="visible"/>
                                      </p:to>
                                    </p:set>
                                    <p:anim calcmode="lin" valueType="num">
                                      <p:cBhvr>
                                        <p:cTn id="23" dur="1000" fill="hold"/>
                                        <p:tgtEl>
                                          <p:spTgt spid="44040"/>
                                        </p:tgtEl>
                                        <p:attrNameLst>
                                          <p:attrName>ppt_w</p:attrName>
                                        </p:attrNameLst>
                                      </p:cBhvr>
                                      <p:tavLst>
                                        <p:tav tm="0">
                                          <p:val>
                                            <p:fltVal val="0"/>
                                          </p:val>
                                        </p:tav>
                                        <p:tav tm="100000">
                                          <p:val>
                                            <p:strVal val="#ppt_w"/>
                                          </p:val>
                                        </p:tav>
                                      </p:tavLst>
                                    </p:anim>
                                    <p:anim calcmode="lin" valueType="num">
                                      <p:cBhvr>
                                        <p:cTn id="24" dur="1000" fill="hold"/>
                                        <p:tgtEl>
                                          <p:spTgt spid="44040"/>
                                        </p:tgtEl>
                                        <p:attrNameLst>
                                          <p:attrName>ppt_h</p:attrName>
                                        </p:attrNameLst>
                                      </p:cBhvr>
                                      <p:tavLst>
                                        <p:tav tm="0">
                                          <p:val>
                                            <p:fltVal val="0"/>
                                          </p:val>
                                        </p:tav>
                                        <p:tav tm="100000">
                                          <p:val>
                                            <p:strVal val="#ppt_h"/>
                                          </p:val>
                                        </p:tav>
                                      </p:tavLst>
                                    </p:anim>
                                    <p:anim calcmode="lin" valueType="num">
                                      <p:cBhvr>
                                        <p:cTn id="25" dur="1000" fill="hold"/>
                                        <p:tgtEl>
                                          <p:spTgt spid="44040"/>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404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44041"/>
                                        </p:tgtEl>
                                        <p:attrNameLst>
                                          <p:attrName>style.visibility</p:attrName>
                                        </p:attrNameLst>
                                      </p:cBhvr>
                                      <p:to>
                                        <p:strVal val="visible"/>
                                      </p:to>
                                    </p:set>
                                    <p:anim calcmode="lin" valueType="num">
                                      <p:cBhvr>
                                        <p:cTn id="31" dur="1000" fill="hold"/>
                                        <p:tgtEl>
                                          <p:spTgt spid="44041"/>
                                        </p:tgtEl>
                                        <p:attrNameLst>
                                          <p:attrName>ppt_w</p:attrName>
                                        </p:attrNameLst>
                                      </p:cBhvr>
                                      <p:tavLst>
                                        <p:tav tm="0">
                                          <p:val>
                                            <p:fltVal val="0"/>
                                          </p:val>
                                        </p:tav>
                                        <p:tav tm="100000">
                                          <p:val>
                                            <p:strVal val="#ppt_w"/>
                                          </p:val>
                                        </p:tav>
                                      </p:tavLst>
                                    </p:anim>
                                    <p:anim calcmode="lin" valueType="num">
                                      <p:cBhvr>
                                        <p:cTn id="32" dur="1000" fill="hold"/>
                                        <p:tgtEl>
                                          <p:spTgt spid="44041"/>
                                        </p:tgtEl>
                                        <p:attrNameLst>
                                          <p:attrName>ppt_h</p:attrName>
                                        </p:attrNameLst>
                                      </p:cBhvr>
                                      <p:tavLst>
                                        <p:tav tm="0">
                                          <p:val>
                                            <p:fltVal val="0"/>
                                          </p:val>
                                        </p:tav>
                                        <p:tav tm="100000">
                                          <p:val>
                                            <p:strVal val="#ppt_h"/>
                                          </p:val>
                                        </p:tav>
                                      </p:tavLst>
                                    </p:anim>
                                    <p:anim calcmode="lin" valueType="num">
                                      <p:cBhvr>
                                        <p:cTn id="33" dur="1000" fill="hold"/>
                                        <p:tgtEl>
                                          <p:spTgt spid="44041"/>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404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44042"/>
                                        </p:tgtEl>
                                        <p:attrNameLst>
                                          <p:attrName>style.visibility</p:attrName>
                                        </p:attrNameLst>
                                      </p:cBhvr>
                                      <p:to>
                                        <p:strVal val="visible"/>
                                      </p:to>
                                    </p:set>
                                    <p:anim calcmode="lin" valueType="num">
                                      <p:cBhvr>
                                        <p:cTn id="39" dur="1000" fill="hold"/>
                                        <p:tgtEl>
                                          <p:spTgt spid="44042"/>
                                        </p:tgtEl>
                                        <p:attrNameLst>
                                          <p:attrName>ppt_w</p:attrName>
                                        </p:attrNameLst>
                                      </p:cBhvr>
                                      <p:tavLst>
                                        <p:tav tm="0">
                                          <p:val>
                                            <p:fltVal val="0"/>
                                          </p:val>
                                        </p:tav>
                                        <p:tav tm="100000">
                                          <p:val>
                                            <p:strVal val="#ppt_w"/>
                                          </p:val>
                                        </p:tav>
                                      </p:tavLst>
                                    </p:anim>
                                    <p:anim calcmode="lin" valueType="num">
                                      <p:cBhvr>
                                        <p:cTn id="40" dur="1000" fill="hold"/>
                                        <p:tgtEl>
                                          <p:spTgt spid="44042"/>
                                        </p:tgtEl>
                                        <p:attrNameLst>
                                          <p:attrName>ppt_h</p:attrName>
                                        </p:attrNameLst>
                                      </p:cBhvr>
                                      <p:tavLst>
                                        <p:tav tm="0">
                                          <p:val>
                                            <p:fltVal val="0"/>
                                          </p:val>
                                        </p:tav>
                                        <p:tav tm="100000">
                                          <p:val>
                                            <p:strVal val="#ppt_h"/>
                                          </p:val>
                                        </p:tav>
                                      </p:tavLst>
                                    </p:anim>
                                    <p:anim calcmode="lin" valueType="num">
                                      <p:cBhvr>
                                        <p:cTn id="41" dur="1000" fill="hold"/>
                                        <p:tgtEl>
                                          <p:spTgt spid="44042"/>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40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44043"/>
                                        </p:tgtEl>
                                        <p:attrNameLst>
                                          <p:attrName>style.visibility</p:attrName>
                                        </p:attrNameLst>
                                      </p:cBhvr>
                                      <p:to>
                                        <p:strVal val="visible"/>
                                      </p:to>
                                    </p:set>
                                    <p:anim calcmode="lin" valueType="num">
                                      <p:cBhvr>
                                        <p:cTn id="47" dur="1000" fill="hold"/>
                                        <p:tgtEl>
                                          <p:spTgt spid="44043"/>
                                        </p:tgtEl>
                                        <p:attrNameLst>
                                          <p:attrName>ppt_w</p:attrName>
                                        </p:attrNameLst>
                                      </p:cBhvr>
                                      <p:tavLst>
                                        <p:tav tm="0">
                                          <p:val>
                                            <p:fltVal val="0"/>
                                          </p:val>
                                        </p:tav>
                                        <p:tav tm="100000">
                                          <p:val>
                                            <p:strVal val="#ppt_w"/>
                                          </p:val>
                                        </p:tav>
                                      </p:tavLst>
                                    </p:anim>
                                    <p:anim calcmode="lin" valueType="num">
                                      <p:cBhvr>
                                        <p:cTn id="48" dur="1000" fill="hold"/>
                                        <p:tgtEl>
                                          <p:spTgt spid="44043"/>
                                        </p:tgtEl>
                                        <p:attrNameLst>
                                          <p:attrName>ppt_h</p:attrName>
                                        </p:attrNameLst>
                                      </p:cBhvr>
                                      <p:tavLst>
                                        <p:tav tm="0">
                                          <p:val>
                                            <p:fltVal val="0"/>
                                          </p:val>
                                        </p:tav>
                                        <p:tav tm="100000">
                                          <p:val>
                                            <p:strVal val="#ppt_h"/>
                                          </p:val>
                                        </p:tav>
                                      </p:tavLst>
                                    </p:anim>
                                    <p:anim calcmode="lin" valueType="num">
                                      <p:cBhvr>
                                        <p:cTn id="49" dur="1000" fill="hold"/>
                                        <p:tgtEl>
                                          <p:spTgt spid="44043"/>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440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44044"/>
                                        </p:tgtEl>
                                        <p:attrNameLst>
                                          <p:attrName>style.visibility</p:attrName>
                                        </p:attrNameLst>
                                      </p:cBhvr>
                                      <p:to>
                                        <p:strVal val="visible"/>
                                      </p:to>
                                    </p:set>
                                    <p:anim calcmode="lin" valueType="num">
                                      <p:cBhvr>
                                        <p:cTn id="55" dur="1000" fill="hold"/>
                                        <p:tgtEl>
                                          <p:spTgt spid="44044"/>
                                        </p:tgtEl>
                                        <p:attrNameLst>
                                          <p:attrName>ppt_w</p:attrName>
                                        </p:attrNameLst>
                                      </p:cBhvr>
                                      <p:tavLst>
                                        <p:tav tm="0">
                                          <p:val>
                                            <p:fltVal val="0"/>
                                          </p:val>
                                        </p:tav>
                                        <p:tav tm="100000">
                                          <p:val>
                                            <p:strVal val="#ppt_w"/>
                                          </p:val>
                                        </p:tav>
                                      </p:tavLst>
                                    </p:anim>
                                    <p:anim calcmode="lin" valueType="num">
                                      <p:cBhvr>
                                        <p:cTn id="56" dur="1000" fill="hold"/>
                                        <p:tgtEl>
                                          <p:spTgt spid="44044"/>
                                        </p:tgtEl>
                                        <p:attrNameLst>
                                          <p:attrName>ppt_h</p:attrName>
                                        </p:attrNameLst>
                                      </p:cBhvr>
                                      <p:tavLst>
                                        <p:tav tm="0">
                                          <p:val>
                                            <p:fltVal val="0"/>
                                          </p:val>
                                        </p:tav>
                                        <p:tav tm="100000">
                                          <p:val>
                                            <p:strVal val="#ppt_h"/>
                                          </p:val>
                                        </p:tav>
                                      </p:tavLst>
                                    </p:anim>
                                    <p:anim calcmode="lin" valueType="num">
                                      <p:cBhvr>
                                        <p:cTn id="57" dur="1000" fill="hold"/>
                                        <p:tgtEl>
                                          <p:spTgt spid="44044"/>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4404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15" presetClass="entr" presetSubtype="0" fill="hold" grpId="0" nodeType="clickEffect">
                                  <p:stCondLst>
                                    <p:cond delay="0"/>
                                  </p:stCondLst>
                                  <p:childTnLst>
                                    <p:set>
                                      <p:cBhvr>
                                        <p:cTn id="62" dur="1" fill="hold">
                                          <p:stCondLst>
                                            <p:cond delay="0"/>
                                          </p:stCondLst>
                                        </p:cTn>
                                        <p:tgtEl>
                                          <p:spTgt spid="44045"/>
                                        </p:tgtEl>
                                        <p:attrNameLst>
                                          <p:attrName>style.visibility</p:attrName>
                                        </p:attrNameLst>
                                      </p:cBhvr>
                                      <p:to>
                                        <p:strVal val="visible"/>
                                      </p:to>
                                    </p:set>
                                    <p:anim calcmode="lin" valueType="num">
                                      <p:cBhvr>
                                        <p:cTn id="63" dur="1000" fill="hold"/>
                                        <p:tgtEl>
                                          <p:spTgt spid="44045"/>
                                        </p:tgtEl>
                                        <p:attrNameLst>
                                          <p:attrName>ppt_w</p:attrName>
                                        </p:attrNameLst>
                                      </p:cBhvr>
                                      <p:tavLst>
                                        <p:tav tm="0">
                                          <p:val>
                                            <p:fltVal val="0"/>
                                          </p:val>
                                        </p:tav>
                                        <p:tav tm="100000">
                                          <p:val>
                                            <p:strVal val="#ppt_w"/>
                                          </p:val>
                                        </p:tav>
                                      </p:tavLst>
                                    </p:anim>
                                    <p:anim calcmode="lin" valueType="num">
                                      <p:cBhvr>
                                        <p:cTn id="64" dur="1000" fill="hold"/>
                                        <p:tgtEl>
                                          <p:spTgt spid="44045"/>
                                        </p:tgtEl>
                                        <p:attrNameLst>
                                          <p:attrName>ppt_h</p:attrName>
                                        </p:attrNameLst>
                                      </p:cBhvr>
                                      <p:tavLst>
                                        <p:tav tm="0">
                                          <p:val>
                                            <p:fltVal val="0"/>
                                          </p:val>
                                        </p:tav>
                                        <p:tav tm="100000">
                                          <p:val>
                                            <p:strVal val="#ppt_h"/>
                                          </p:val>
                                        </p:tav>
                                      </p:tavLst>
                                    </p:anim>
                                    <p:anim calcmode="lin" valueType="num">
                                      <p:cBhvr>
                                        <p:cTn id="65" dur="1000" fill="hold"/>
                                        <p:tgtEl>
                                          <p:spTgt spid="44045"/>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440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15" presetClass="entr" presetSubtype="0" fill="hold" grpId="0" nodeType="clickEffect">
                                  <p:stCondLst>
                                    <p:cond delay="0"/>
                                  </p:stCondLst>
                                  <p:childTnLst>
                                    <p:set>
                                      <p:cBhvr>
                                        <p:cTn id="70" dur="1" fill="hold">
                                          <p:stCondLst>
                                            <p:cond delay="0"/>
                                          </p:stCondLst>
                                        </p:cTn>
                                        <p:tgtEl>
                                          <p:spTgt spid="44046"/>
                                        </p:tgtEl>
                                        <p:attrNameLst>
                                          <p:attrName>style.visibility</p:attrName>
                                        </p:attrNameLst>
                                      </p:cBhvr>
                                      <p:to>
                                        <p:strVal val="visible"/>
                                      </p:to>
                                    </p:set>
                                    <p:anim calcmode="lin" valueType="num">
                                      <p:cBhvr>
                                        <p:cTn id="71" dur="1000" fill="hold"/>
                                        <p:tgtEl>
                                          <p:spTgt spid="44046"/>
                                        </p:tgtEl>
                                        <p:attrNameLst>
                                          <p:attrName>ppt_w</p:attrName>
                                        </p:attrNameLst>
                                      </p:cBhvr>
                                      <p:tavLst>
                                        <p:tav tm="0">
                                          <p:val>
                                            <p:fltVal val="0"/>
                                          </p:val>
                                        </p:tav>
                                        <p:tav tm="100000">
                                          <p:val>
                                            <p:strVal val="#ppt_w"/>
                                          </p:val>
                                        </p:tav>
                                      </p:tavLst>
                                    </p:anim>
                                    <p:anim calcmode="lin" valueType="num">
                                      <p:cBhvr>
                                        <p:cTn id="72" dur="1000" fill="hold"/>
                                        <p:tgtEl>
                                          <p:spTgt spid="44046"/>
                                        </p:tgtEl>
                                        <p:attrNameLst>
                                          <p:attrName>ppt_h</p:attrName>
                                        </p:attrNameLst>
                                      </p:cBhvr>
                                      <p:tavLst>
                                        <p:tav tm="0">
                                          <p:val>
                                            <p:fltVal val="0"/>
                                          </p:val>
                                        </p:tav>
                                        <p:tav tm="100000">
                                          <p:val>
                                            <p:strVal val="#ppt_h"/>
                                          </p:val>
                                        </p:tav>
                                      </p:tavLst>
                                    </p:anim>
                                    <p:anim calcmode="lin" valueType="num">
                                      <p:cBhvr>
                                        <p:cTn id="73" dur="1000" fill="hold"/>
                                        <p:tgtEl>
                                          <p:spTgt spid="44046"/>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4404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15" presetClass="entr" presetSubtype="0" fill="hold" grpId="0" nodeType="clickEffect">
                                  <p:stCondLst>
                                    <p:cond delay="0"/>
                                  </p:stCondLst>
                                  <p:childTnLst>
                                    <p:set>
                                      <p:cBhvr>
                                        <p:cTn id="78" dur="1" fill="hold">
                                          <p:stCondLst>
                                            <p:cond delay="0"/>
                                          </p:stCondLst>
                                        </p:cTn>
                                        <p:tgtEl>
                                          <p:spTgt spid="44047"/>
                                        </p:tgtEl>
                                        <p:attrNameLst>
                                          <p:attrName>style.visibility</p:attrName>
                                        </p:attrNameLst>
                                      </p:cBhvr>
                                      <p:to>
                                        <p:strVal val="visible"/>
                                      </p:to>
                                    </p:set>
                                    <p:anim calcmode="lin" valueType="num">
                                      <p:cBhvr>
                                        <p:cTn id="79" dur="1000" fill="hold"/>
                                        <p:tgtEl>
                                          <p:spTgt spid="44047"/>
                                        </p:tgtEl>
                                        <p:attrNameLst>
                                          <p:attrName>ppt_w</p:attrName>
                                        </p:attrNameLst>
                                      </p:cBhvr>
                                      <p:tavLst>
                                        <p:tav tm="0">
                                          <p:val>
                                            <p:fltVal val="0"/>
                                          </p:val>
                                        </p:tav>
                                        <p:tav tm="100000">
                                          <p:val>
                                            <p:strVal val="#ppt_w"/>
                                          </p:val>
                                        </p:tav>
                                      </p:tavLst>
                                    </p:anim>
                                    <p:anim calcmode="lin" valueType="num">
                                      <p:cBhvr>
                                        <p:cTn id="80" dur="1000" fill="hold"/>
                                        <p:tgtEl>
                                          <p:spTgt spid="44047"/>
                                        </p:tgtEl>
                                        <p:attrNameLst>
                                          <p:attrName>ppt_h</p:attrName>
                                        </p:attrNameLst>
                                      </p:cBhvr>
                                      <p:tavLst>
                                        <p:tav tm="0">
                                          <p:val>
                                            <p:fltVal val="0"/>
                                          </p:val>
                                        </p:tav>
                                        <p:tav tm="100000">
                                          <p:val>
                                            <p:strVal val="#ppt_h"/>
                                          </p:val>
                                        </p:tav>
                                      </p:tavLst>
                                    </p:anim>
                                    <p:anim calcmode="lin" valueType="num">
                                      <p:cBhvr>
                                        <p:cTn id="81" dur="1000" fill="hold"/>
                                        <p:tgtEl>
                                          <p:spTgt spid="44047"/>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4404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15" presetClass="entr" presetSubtype="0" fill="hold" grpId="0" nodeType="clickEffect">
                                  <p:stCondLst>
                                    <p:cond delay="0"/>
                                  </p:stCondLst>
                                  <p:childTnLst>
                                    <p:set>
                                      <p:cBhvr>
                                        <p:cTn id="86" dur="1" fill="hold">
                                          <p:stCondLst>
                                            <p:cond delay="0"/>
                                          </p:stCondLst>
                                        </p:cTn>
                                        <p:tgtEl>
                                          <p:spTgt spid="44048"/>
                                        </p:tgtEl>
                                        <p:attrNameLst>
                                          <p:attrName>style.visibility</p:attrName>
                                        </p:attrNameLst>
                                      </p:cBhvr>
                                      <p:to>
                                        <p:strVal val="visible"/>
                                      </p:to>
                                    </p:set>
                                    <p:anim calcmode="lin" valueType="num">
                                      <p:cBhvr>
                                        <p:cTn id="87" dur="1000" fill="hold"/>
                                        <p:tgtEl>
                                          <p:spTgt spid="44048"/>
                                        </p:tgtEl>
                                        <p:attrNameLst>
                                          <p:attrName>ppt_w</p:attrName>
                                        </p:attrNameLst>
                                      </p:cBhvr>
                                      <p:tavLst>
                                        <p:tav tm="0">
                                          <p:val>
                                            <p:fltVal val="0"/>
                                          </p:val>
                                        </p:tav>
                                        <p:tav tm="100000">
                                          <p:val>
                                            <p:strVal val="#ppt_w"/>
                                          </p:val>
                                        </p:tav>
                                      </p:tavLst>
                                    </p:anim>
                                    <p:anim calcmode="lin" valueType="num">
                                      <p:cBhvr>
                                        <p:cTn id="88" dur="1000" fill="hold"/>
                                        <p:tgtEl>
                                          <p:spTgt spid="44048"/>
                                        </p:tgtEl>
                                        <p:attrNameLst>
                                          <p:attrName>ppt_h</p:attrName>
                                        </p:attrNameLst>
                                      </p:cBhvr>
                                      <p:tavLst>
                                        <p:tav tm="0">
                                          <p:val>
                                            <p:fltVal val="0"/>
                                          </p:val>
                                        </p:tav>
                                        <p:tav tm="100000">
                                          <p:val>
                                            <p:strVal val="#ppt_h"/>
                                          </p:val>
                                        </p:tav>
                                      </p:tavLst>
                                    </p:anim>
                                    <p:anim calcmode="lin" valueType="num">
                                      <p:cBhvr>
                                        <p:cTn id="89" dur="1000" fill="hold"/>
                                        <p:tgtEl>
                                          <p:spTgt spid="44048"/>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4404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15" presetClass="entr" presetSubtype="0" fill="hold" grpId="0" nodeType="clickEffect">
                                  <p:stCondLst>
                                    <p:cond delay="0"/>
                                  </p:stCondLst>
                                  <p:childTnLst>
                                    <p:set>
                                      <p:cBhvr>
                                        <p:cTn id="94" dur="1" fill="hold">
                                          <p:stCondLst>
                                            <p:cond delay="0"/>
                                          </p:stCondLst>
                                        </p:cTn>
                                        <p:tgtEl>
                                          <p:spTgt spid="44049"/>
                                        </p:tgtEl>
                                        <p:attrNameLst>
                                          <p:attrName>style.visibility</p:attrName>
                                        </p:attrNameLst>
                                      </p:cBhvr>
                                      <p:to>
                                        <p:strVal val="visible"/>
                                      </p:to>
                                    </p:set>
                                    <p:anim calcmode="lin" valueType="num">
                                      <p:cBhvr>
                                        <p:cTn id="95" dur="1000" fill="hold"/>
                                        <p:tgtEl>
                                          <p:spTgt spid="44049"/>
                                        </p:tgtEl>
                                        <p:attrNameLst>
                                          <p:attrName>ppt_w</p:attrName>
                                        </p:attrNameLst>
                                      </p:cBhvr>
                                      <p:tavLst>
                                        <p:tav tm="0">
                                          <p:val>
                                            <p:fltVal val="0"/>
                                          </p:val>
                                        </p:tav>
                                        <p:tav tm="100000">
                                          <p:val>
                                            <p:strVal val="#ppt_w"/>
                                          </p:val>
                                        </p:tav>
                                      </p:tavLst>
                                    </p:anim>
                                    <p:anim calcmode="lin" valueType="num">
                                      <p:cBhvr>
                                        <p:cTn id="96" dur="1000" fill="hold"/>
                                        <p:tgtEl>
                                          <p:spTgt spid="44049"/>
                                        </p:tgtEl>
                                        <p:attrNameLst>
                                          <p:attrName>ppt_h</p:attrName>
                                        </p:attrNameLst>
                                      </p:cBhvr>
                                      <p:tavLst>
                                        <p:tav tm="0">
                                          <p:val>
                                            <p:fltVal val="0"/>
                                          </p:val>
                                        </p:tav>
                                        <p:tav tm="100000">
                                          <p:val>
                                            <p:strVal val="#ppt_h"/>
                                          </p:val>
                                        </p:tav>
                                      </p:tavLst>
                                    </p:anim>
                                    <p:anim calcmode="lin" valueType="num">
                                      <p:cBhvr>
                                        <p:cTn id="97" dur="1000" fill="hold"/>
                                        <p:tgtEl>
                                          <p:spTgt spid="44049"/>
                                        </p:tgtEl>
                                        <p:attrNameLst>
                                          <p:attrName>ppt_x</p:attrName>
                                        </p:attrNameLst>
                                      </p:cBhvr>
                                      <p:tavLst>
                                        <p:tav tm="0" fmla="#ppt_x+(cos(-2*pi*(1-$))*-#ppt_x-sin(-2*pi*(1-$))*(1-#ppt_y))*(1-$)">
                                          <p:val>
                                            <p:fltVal val="0"/>
                                          </p:val>
                                        </p:tav>
                                        <p:tav tm="100000">
                                          <p:val>
                                            <p:fltVal val="1"/>
                                          </p:val>
                                        </p:tav>
                                      </p:tavLst>
                                    </p:anim>
                                    <p:anim calcmode="lin" valueType="num">
                                      <p:cBhvr>
                                        <p:cTn id="98" dur="1000" fill="hold"/>
                                        <p:tgtEl>
                                          <p:spTgt spid="4404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15" presetClass="entr" presetSubtype="0" fill="hold" grpId="0" nodeType="clickEffect">
                                  <p:stCondLst>
                                    <p:cond delay="0"/>
                                  </p:stCondLst>
                                  <p:childTnLst>
                                    <p:set>
                                      <p:cBhvr>
                                        <p:cTn id="102" dur="1" fill="hold">
                                          <p:stCondLst>
                                            <p:cond delay="0"/>
                                          </p:stCondLst>
                                        </p:cTn>
                                        <p:tgtEl>
                                          <p:spTgt spid="44050"/>
                                        </p:tgtEl>
                                        <p:attrNameLst>
                                          <p:attrName>style.visibility</p:attrName>
                                        </p:attrNameLst>
                                      </p:cBhvr>
                                      <p:to>
                                        <p:strVal val="visible"/>
                                      </p:to>
                                    </p:set>
                                    <p:anim calcmode="lin" valueType="num">
                                      <p:cBhvr>
                                        <p:cTn id="103" dur="1000" fill="hold"/>
                                        <p:tgtEl>
                                          <p:spTgt spid="44050"/>
                                        </p:tgtEl>
                                        <p:attrNameLst>
                                          <p:attrName>ppt_w</p:attrName>
                                        </p:attrNameLst>
                                      </p:cBhvr>
                                      <p:tavLst>
                                        <p:tav tm="0">
                                          <p:val>
                                            <p:fltVal val="0"/>
                                          </p:val>
                                        </p:tav>
                                        <p:tav tm="100000">
                                          <p:val>
                                            <p:strVal val="#ppt_w"/>
                                          </p:val>
                                        </p:tav>
                                      </p:tavLst>
                                    </p:anim>
                                    <p:anim calcmode="lin" valueType="num">
                                      <p:cBhvr>
                                        <p:cTn id="104" dur="1000" fill="hold"/>
                                        <p:tgtEl>
                                          <p:spTgt spid="44050"/>
                                        </p:tgtEl>
                                        <p:attrNameLst>
                                          <p:attrName>ppt_h</p:attrName>
                                        </p:attrNameLst>
                                      </p:cBhvr>
                                      <p:tavLst>
                                        <p:tav tm="0">
                                          <p:val>
                                            <p:fltVal val="0"/>
                                          </p:val>
                                        </p:tav>
                                        <p:tav tm="100000">
                                          <p:val>
                                            <p:strVal val="#ppt_h"/>
                                          </p:val>
                                        </p:tav>
                                      </p:tavLst>
                                    </p:anim>
                                    <p:anim calcmode="lin" valueType="num">
                                      <p:cBhvr>
                                        <p:cTn id="105" dur="1000" fill="hold"/>
                                        <p:tgtEl>
                                          <p:spTgt spid="44050"/>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4405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p:bldP spid="44039" grpId="0"/>
      <p:bldP spid="44040" grpId="0"/>
      <p:bldP spid="44041" grpId="0"/>
      <p:bldP spid="44042" grpId="0"/>
      <p:bldP spid="44043" grpId="0"/>
      <p:bldP spid="44044" grpId="0"/>
      <p:bldP spid="44045" grpId="0"/>
      <p:bldP spid="44046" grpId="0"/>
      <p:bldP spid="44047" grpId="0"/>
      <p:bldP spid="44048" grpId="0"/>
      <p:bldP spid="44049" grpId="0"/>
      <p:bldP spid="44050"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4"/>
            </p:custDataLst>
          </p:nvPr>
        </p:nvPicPr>
        <p:blipFill>
          <a:blip r:embed="rId3"/>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6"/>
            </p:custDataLst>
          </p:nvPr>
        </p:nvPicPr>
        <p:blipFill>
          <a:blip r:embed="rId5"/>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71682" name="左大括号 71681"/>
          <p:cNvSpPr/>
          <p:nvPr>
            <p:custDataLst>
              <p:tags r:id="rId7"/>
            </p:custDataLst>
          </p:nvPr>
        </p:nvSpPr>
        <p:spPr>
          <a:xfrm>
            <a:off x="1066800" y="1766888"/>
            <a:ext cx="152400" cy="3657600"/>
          </a:xfrm>
          <a:prstGeom prst="leftBrace">
            <a:avLst>
              <a:gd name="adj1" fmla="val 200000"/>
              <a:gd name="adj2" fmla="val 50000"/>
            </a:avLst>
          </a:prstGeom>
          <a:noFill/>
          <a:ln w="44450" cap="flat" cmpd="sng">
            <a:solidFill>
              <a:schemeClr val="dk1"/>
            </a:solidFill>
            <a:prstDash val="solid"/>
            <a:round/>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71683" name="文本框 71682"/>
          <p:cNvSpPr txBox="1"/>
          <p:nvPr>
            <p:custDataLst>
              <p:tags r:id="rId8"/>
            </p:custDataLst>
          </p:nvPr>
        </p:nvSpPr>
        <p:spPr>
          <a:xfrm>
            <a:off x="1331913" y="1412875"/>
            <a:ext cx="6858000" cy="521970"/>
          </a:xfrm>
          <a:prstGeom prst="rect">
            <a:avLst/>
          </a:prstGeom>
          <a:noFill/>
          <a:ln w="9525">
            <a:noFill/>
          </a:ln>
        </p:spPr>
        <p:txBody>
          <a:bodyPr anchor="t">
            <a:spAutoFit/>
          </a:bodyPr>
          <a:lstStyle/>
          <a:p>
            <a:pPr>
              <a:spcBef>
                <a:spcPct val="50000"/>
              </a:spcBef>
              <a:buFontTx/>
            </a:pPr>
            <a:r>
              <a:rPr lang="zh-CN" altLang="en-US" sz="2800" b="1">
                <a:solidFill>
                  <a:schemeClr val="dk1"/>
                </a:solidFill>
                <a:latin typeface="隶书" charset="0"/>
                <a:ea typeface="楷体_GB2312" pitchFamily="49" charset="-122"/>
                <a:cs typeface="隶书" charset="0"/>
              </a:rPr>
              <a:t>叙述  作记缘由</a:t>
            </a:r>
            <a:endParaRPr lang="zh-CN" altLang="en-US" sz="2800" b="1">
              <a:solidFill>
                <a:schemeClr val="dk1"/>
              </a:solidFill>
              <a:latin typeface="隶书" charset="0"/>
              <a:ea typeface="楷体_GB2312" pitchFamily="49" charset="-122"/>
              <a:cs typeface="隶书" charset="0"/>
            </a:endParaRPr>
          </a:p>
        </p:txBody>
      </p:sp>
      <p:sp>
        <p:nvSpPr>
          <p:cNvPr id="71684" name="文本框 71683"/>
          <p:cNvSpPr txBox="1"/>
          <p:nvPr>
            <p:custDataLst>
              <p:tags r:id="rId9"/>
            </p:custDataLst>
          </p:nvPr>
        </p:nvSpPr>
        <p:spPr>
          <a:xfrm>
            <a:off x="1187450" y="2852738"/>
            <a:ext cx="2016125" cy="953135"/>
          </a:xfrm>
          <a:prstGeom prst="rect">
            <a:avLst/>
          </a:prstGeom>
          <a:noFill/>
          <a:ln w="9525">
            <a:noFill/>
          </a:ln>
        </p:spPr>
        <p:txBody>
          <a:bodyPr anchor="t">
            <a:spAutoFit/>
          </a:bodyPr>
          <a:lstStyle/>
          <a:p>
            <a:pPr>
              <a:buFontTx/>
            </a:pPr>
            <a:r>
              <a:rPr lang="zh-CN" altLang="en-US" sz="2800" b="1">
                <a:solidFill>
                  <a:schemeClr val="dk1"/>
                </a:solidFill>
                <a:latin typeface="隶书" charset="0"/>
                <a:ea typeface="楷体_GB2312" pitchFamily="49" charset="-122"/>
                <a:cs typeface="隶书" charset="0"/>
              </a:rPr>
              <a:t>描写 景物</a:t>
            </a:r>
            <a:endParaRPr lang="zh-CN" altLang="en-US" sz="2800" b="1">
              <a:solidFill>
                <a:schemeClr val="dk1"/>
              </a:solidFill>
              <a:latin typeface="隶书" charset="0"/>
              <a:ea typeface="楷体_GB2312" pitchFamily="49" charset="-122"/>
              <a:cs typeface="隶书" charset="0"/>
            </a:endParaRPr>
          </a:p>
          <a:p>
            <a:pPr>
              <a:buFontTx/>
            </a:pPr>
            <a:r>
              <a:rPr lang="zh-CN" altLang="en-US" sz="2800" b="1">
                <a:solidFill>
                  <a:schemeClr val="dk1"/>
                </a:solidFill>
                <a:latin typeface="隶书" charset="0"/>
                <a:ea typeface="楷体_GB2312" pitchFamily="49" charset="-122"/>
                <a:cs typeface="隶书" charset="0"/>
              </a:rPr>
              <a:t>抒情</a:t>
            </a:r>
            <a:endParaRPr lang="zh-CN" altLang="en-US" sz="2800" b="1">
              <a:solidFill>
                <a:schemeClr val="dk1"/>
              </a:solidFill>
              <a:latin typeface="隶书" charset="0"/>
              <a:ea typeface="楷体_GB2312" pitchFamily="49" charset="-122"/>
              <a:cs typeface="隶书" charset="0"/>
            </a:endParaRPr>
          </a:p>
        </p:txBody>
      </p:sp>
      <p:sp>
        <p:nvSpPr>
          <p:cNvPr id="71685" name="文本框 71684"/>
          <p:cNvSpPr txBox="1"/>
          <p:nvPr>
            <p:custDataLst>
              <p:tags r:id="rId10"/>
            </p:custDataLst>
          </p:nvPr>
        </p:nvSpPr>
        <p:spPr>
          <a:xfrm>
            <a:off x="1331913" y="5013325"/>
            <a:ext cx="5327650" cy="953135"/>
          </a:xfrm>
          <a:prstGeom prst="rect">
            <a:avLst/>
          </a:prstGeom>
          <a:noFill/>
          <a:ln w="9525">
            <a:noFill/>
          </a:ln>
        </p:spPr>
        <p:txBody>
          <a:bodyPr anchor="t">
            <a:spAutoFit/>
          </a:bodyPr>
          <a:lstStyle/>
          <a:p>
            <a:pPr>
              <a:buFontTx/>
            </a:pPr>
            <a:r>
              <a:rPr lang="zh-CN" altLang="en-US" sz="2800" b="1">
                <a:solidFill>
                  <a:schemeClr val="dk1"/>
                </a:solidFill>
                <a:latin typeface="隶书" charset="0"/>
                <a:ea typeface="楷体_GB2312" pitchFamily="49" charset="-122"/>
                <a:cs typeface="隶书" charset="0"/>
              </a:rPr>
              <a:t>议论  先天下之忧而忧</a:t>
            </a:r>
            <a:endParaRPr lang="zh-CN" altLang="en-US" sz="2800" b="1">
              <a:solidFill>
                <a:schemeClr val="dk1"/>
              </a:solidFill>
              <a:latin typeface="隶书" charset="0"/>
              <a:ea typeface="楷体_GB2312" pitchFamily="49" charset="-122"/>
              <a:cs typeface="隶书" charset="0"/>
            </a:endParaRPr>
          </a:p>
          <a:p>
            <a:pPr>
              <a:buFontTx/>
            </a:pPr>
            <a:r>
              <a:rPr lang="zh-CN" altLang="en-US" sz="2800" b="1">
                <a:solidFill>
                  <a:schemeClr val="dk1"/>
                </a:solidFill>
                <a:latin typeface="隶书" charset="0"/>
                <a:ea typeface="楷体_GB2312" pitchFamily="49" charset="-122"/>
                <a:cs typeface="隶书" charset="0"/>
              </a:rPr>
              <a:t>      后天下之乐而乐</a:t>
            </a:r>
            <a:endParaRPr lang="zh-CN" altLang="en-US" sz="2800" b="1">
              <a:solidFill>
                <a:schemeClr val="dk1"/>
              </a:solidFill>
              <a:latin typeface="隶书" charset="0"/>
              <a:ea typeface="楷体_GB2312" pitchFamily="49" charset="-122"/>
              <a:cs typeface="隶书" charset="0"/>
            </a:endParaRPr>
          </a:p>
        </p:txBody>
      </p:sp>
      <p:sp>
        <p:nvSpPr>
          <p:cNvPr id="71686" name="文本框 71685"/>
          <p:cNvSpPr txBox="1"/>
          <p:nvPr>
            <p:custDataLst>
              <p:tags r:id="rId11"/>
            </p:custDataLst>
          </p:nvPr>
        </p:nvSpPr>
        <p:spPr>
          <a:xfrm>
            <a:off x="304800" y="2543175"/>
            <a:ext cx="609600" cy="1814830"/>
          </a:xfrm>
          <a:prstGeom prst="rect">
            <a:avLst/>
          </a:prstGeom>
          <a:noFill/>
          <a:ln w="19050" cap="flat" cmpd="sng">
            <a:solidFill>
              <a:schemeClr val="folHlink"/>
            </a:solidFill>
            <a:prstDash val="solid"/>
            <a:miter/>
            <a:headEnd type="none" w="med" len="med"/>
            <a:tailEnd type="none" w="med" len="med"/>
          </a:ln>
        </p:spPr>
        <p:txBody>
          <a:bodyPr anchor="t">
            <a:spAutoFit/>
          </a:bodyPr>
          <a:lstStyle/>
          <a:p>
            <a:pPr>
              <a:spcBef>
                <a:spcPct val="50000"/>
              </a:spcBef>
              <a:buFontTx/>
            </a:pPr>
            <a:r>
              <a:rPr lang="zh-CN" altLang="en-US" sz="2800" b="1">
                <a:solidFill>
                  <a:srgbClr val="000000"/>
                </a:solidFill>
                <a:latin typeface="隶书" charset="0"/>
                <a:ea typeface="隶书" charset="0"/>
              </a:rPr>
              <a:t>岳阳楼记</a:t>
            </a:r>
            <a:endParaRPr lang="zh-CN" altLang="en-US" sz="2800" b="1">
              <a:solidFill>
                <a:srgbClr val="000000"/>
              </a:solidFill>
              <a:latin typeface="隶书" charset="0"/>
              <a:ea typeface="隶书" charset="0"/>
            </a:endParaRPr>
          </a:p>
        </p:txBody>
      </p:sp>
      <p:sp>
        <p:nvSpPr>
          <p:cNvPr id="54278" name="文本框 71686"/>
          <p:cNvSpPr txBox="1"/>
          <p:nvPr/>
        </p:nvSpPr>
        <p:spPr>
          <a:xfrm>
            <a:off x="1219200" y="269558"/>
            <a:ext cx="8229600" cy="1143000"/>
          </a:xfrm>
          <a:prstGeom prst="rect">
            <a:avLst/>
          </a:prstGeom>
          <a:noFill/>
          <a:ln w="9525">
            <a:noFill/>
          </a:ln>
        </p:spPr>
        <p:txBody>
          <a:bodyPr anchor="ctr"/>
          <a:lstStyle/>
          <a:p>
            <a:pPr>
              <a:spcBef>
                <a:spcPct val="50000"/>
              </a:spcBef>
            </a:pPr>
            <a:r>
              <a:rPr lang="zh-CN" altLang="en-US" sz="4400" b="1">
                <a:solidFill>
                  <a:schemeClr val="accent1">
                    <a:lumMod val="75000"/>
                  </a:schemeClr>
                </a:solidFill>
                <a:latin typeface="隶书" charset="0"/>
                <a:ea typeface="楷体_GB2312" pitchFamily="49" charset="-122"/>
                <a:cs typeface="隶书" charset="0"/>
              </a:rPr>
              <a:t>梳理结构，学习写法 </a:t>
            </a:r>
            <a:endParaRPr lang="zh-CN" altLang="en-US" sz="4400" b="1">
              <a:solidFill>
                <a:schemeClr val="accent1">
                  <a:lumMod val="75000"/>
                </a:schemeClr>
              </a:solidFill>
              <a:latin typeface="隶书" charset="0"/>
              <a:ea typeface="楷体_GB2312" pitchFamily="49" charset="-122"/>
              <a:cs typeface="隶书" charset="0"/>
            </a:endParaRPr>
          </a:p>
        </p:txBody>
      </p:sp>
      <p:sp>
        <p:nvSpPr>
          <p:cNvPr id="71688" name="左大括号 71687"/>
          <p:cNvSpPr/>
          <p:nvPr>
            <p:custDataLst>
              <p:tags r:id="rId12"/>
            </p:custDataLst>
          </p:nvPr>
        </p:nvSpPr>
        <p:spPr>
          <a:xfrm>
            <a:off x="2916238" y="2420938"/>
            <a:ext cx="215900" cy="1295400"/>
          </a:xfrm>
          <a:prstGeom prst="leftBrace">
            <a:avLst>
              <a:gd name="adj1" fmla="val 50000"/>
              <a:gd name="adj2" fmla="val 50000"/>
            </a:avLst>
          </a:prstGeom>
          <a:noFill/>
          <a:ln w="38100" cap="flat" cmpd="sng">
            <a:solidFill>
              <a:schemeClr val="dk1"/>
            </a:solidFill>
            <a:prstDash val="solid"/>
            <a:round/>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71689" name="文本框 71688"/>
          <p:cNvSpPr txBox="1"/>
          <p:nvPr>
            <p:custDataLst>
              <p:tags r:id="rId13"/>
            </p:custDataLst>
          </p:nvPr>
        </p:nvSpPr>
        <p:spPr>
          <a:xfrm>
            <a:off x="2843213" y="2060575"/>
            <a:ext cx="2952750" cy="953135"/>
          </a:xfrm>
          <a:prstGeom prst="rect">
            <a:avLst/>
          </a:prstGeom>
          <a:noFill/>
          <a:ln w="9525">
            <a:noFill/>
          </a:ln>
        </p:spPr>
        <p:txBody>
          <a:bodyPr anchor="t">
            <a:spAutoFit/>
          </a:bodyPr>
          <a:lstStyle/>
          <a:p>
            <a:pPr>
              <a:buFontTx/>
            </a:pPr>
            <a:r>
              <a:rPr lang="zh-CN" altLang="en-US" sz="2800" b="1">
                <a:solidFill>
                  <a:schemeClr val="dk1"/>
                </a:solidFill>
                <a:latin typeface="隶书" charset="0"/>
                <a:ea typeface="楷体_GB2312" pitchFamily="49" charset="-122"/>
                <a:cs typeface="隶书" charset="0"/>
              </a:rPr>
              <a:t>（</a:t>
            </a:r>
            <a:r>
              <a:rPr lang="en-US" altLang="zh-CN" sz="2800" b="1">
                <a:solidFill>
                  <a:schemeClr val="dk1"/>
                </a:solidFill>
                <a:latin typeface="隶书" charset="0"/>
                <a:ea typeface="楷体_GB2312" pitchFamily="49" charset="-122"/>
                <a:cs typeface="隶书" charset="0"/>
              </a:rPr>
              <a:t>2</a:t>
            </a:r>
            <a:r>
              <a:rPr lang="zh-CN" altLang="en-US" sz="2800" b="1">
                <a:solidFill>
                  <a:schemeClr val="dk1"/>
                </a:solidFill>
                <a:latin typeface="隶书" charset="0"/>
                <a:ea typeface="楷体_GB2312" pitchFamily="49" charset="-122"/>
                <a:cs typeface="隶书" charset="0"/>
              </a:rPr>
              <a:t>）概述外景，</a:t>
            </a:r>
            <a:endParaRPr lang="zh-CN" altLang="en-US" sz="2800" b="1">
              <a:solidFill>
                <a:schemeClr val="dk1"/>
              </a:solidFill>
              <a:latin typeface="隶书" charset="0"/>
              <a:ea typeface="楷体_GB2312" pitchFamily="49" charset="-122"/>
              <a:cs typeface="隶书" charset="0"/>
            </a:endParaRPr>
          </a:p>
          <a:p>
            <a:pPr>
              <a:buFontTx/>
            </a:pPr>
            <a:r>
              <a:rPr lang="zh-CN" altLang="en-US" sz="2800" b="1">
                <a:solidFill>
                  <a:schemeClr val="dk1"/>
                </a:solidFill>
                <a:latin typeface="隶书" charset="0"/>
                <a:ea typeface="楷体_GB2312" pitchFamily="49" charset="-122"/>
                <a:cs typeface="隶书" charset="0"/>
              </a:rPr>
              <a:t>     引起下文</a:t>
            </a:r>
            <a:endParaRPr lang="zh-CN" altLang="en-US" sz="2800" b="1">
              <a:solidFill>
                <a:schemeClr val="dk1"/>
              </a:solidFill>
              <a:latin typeface="隶书" charset="0"/>
              <a:ea typeface="楷体_GB2312" pitchFamily="49" charset="-122"/>
              <a:cs typeface="隶书" charset="0"/>
            </a:endParaRPr>
          </a:p>
        </p:txBody>
      </p:sp>
      <p:sp>
        <p:nvSpPr>
          <p:cNvPr id="71690" name="文本框 71689"/>
          <p:cNvSpPr txBox="1"/>
          <p:nvPr/>
        </p:nvSpPr>
        <p:spPr>
          <a:xfrm>
            <a:off x="5724525" y="2133600"/>
            <a:ext cx="3419475" cy="521970"/>
          </a:xfrm>
          <a:prstGeom prst="rect">
            <a:avLst/>
          </a:prstGeom>
          <a:noFill/>
          <a:ln w="9525">
            <a:noFill/>
          </a:ln>
        </p:spPr>
        <p:txBody>
          <a:bodyPr anchor="t">
            <a:spAutoFit/>
          </a:bodyPr>
          <a:lstStyle/>
          <a:p>
            <a:pPr>
              <a:buFontTx/>
            </a:pPr>
            <a:r>
              <a:rPr lang="zh-CN" altLang="en-US" sz="2800" b="1">
                <a:solidFill>
                  <a:srgbClr val="000000"/>
                </a:solidFill>
                <a:latin typeface="隶书" charset="0"/>
                <a:ea typeface="隶书" charset="0"/>
              </a:rPr>
              <a:t>览物之情，得无异乎</a:t>
            </a:r>
            <a:endParaRPr lang="zh-CN" altLang="en-US" sz="2800" b="1">
              <a:solidFill>
                <a:srgbClr val="000000"/>
              </a:solidFill>
              <a:latin typeface="隶书" charset="0"/>
              <a:ea typeface="隶书" charset="0"/>
            </a:endParaRPr>
          </a:p>
        </p:txBody>
      </p:sp>
      <p:sp>
        <p:nvSpPr>
          <p:cNvPr id="71691" name="文本框 71690"/>
          <p:cNvSpPr txBox="1"/>
          <p:nvPr>
            <p:custDataLst>
              <p:tags r:id="rId14"/>
            </p:custDataLst>
          </p:nvPr>
        </p:nvSpPr>
        <p:spPr>
          <a:xfrm>
            <a:off x="2843213" y="3406775"/>
            <a:ext cx="3278505" cy="953135"/>
          </a:xfrm>
          <a:prstGeom prst="rect">
            <a:avLst/>
          </a:prstGeom>
          <a:noFill/>
          <a:ln w="9525">
            <a:noFill/>
          </a:ln>
        </p:spPr>
        <p:txBody>
          <a:bodyPr wrap="none" anchor="t">
            <a:spAutoFit/>
          </a:bodyPr>
          <a:lstStyle/>
          <a:p>
            <a:pPr>
              <a:buFontTx/>
            </a:pPr>
            <a:r>
              <a:rPr lang="zh-CN" altLang="en-US" sz="2800" b="1">
                <a:solidFill>
                  <a:schemeClr val="dk1"/>
                </a:solidFill>
                <a:latin typeface="隶书" charset="0"/>
                <a:ea typeface="楷体_GB2312" pitchFamily="49" charset="-122"/>
                <a:cs typeface="隶书" charset="0"/>
              </a:rPr>
              <a:t>（</a:t>
            </a:r>
            <a:r>
              <a:rPr lang="en-US" altLang="zh-CN" sz="2800" b="1">
                <a:solidFill>
                  <a:schemeClr val="dk1"/>
                </a:solidFill>
                <a:latin typeface="隶书" charset="0"/>
                <a:ea typeface="楷体_GB2312" pitchFamily="49" charset="-122"/>
                <a:cs typeface="隶书" charset="0"/>
              </a:rPr>
              <a:t>3-4</a:t>
            </a:r>
            <a:r>
              <a:rPr lang="zh-CN" altLang="en-US" sz="2800" b="1">
                <a:solidFill>
                  <a:schemeClr val="dk1"/>
                </a:solidFill>
                <a:latin typeface="隶书" charset="0"/>
                <a:ea typeface="楷体_GB2312" pitchFamily="49" charset="-122"/>
                <a:cs typeface="隶书" charset="0"/>
              </a:rPr>
              <a:t>）迁客骚人，</a:t>
            </a:r>
            <a:endParaRPr lang="zh-CN" altLang="en-US" sz="2800" b="1">
              <a:solidFill>
                <a:schemeClr val="dk1"/>
              </a:solidFill>
              <a:latin typeface="隶书" charset="0"/>
              <a:ea typeface="楷体_GB2312" pitchFamily="49" charset="-122"/>
              <a:cs typeface="隶书" charset="0"/>
            </a:endParaRPr>
          </a:p>
          <a:p>
            <a:pPr>
              <a:buFontTx/>
            </a:pPr>
            <a:r>
              <a:rPr lang="zh-CN" altLang="en-US" sz="2800" b="1">
                <a:solidFill>
                  <a:schemeClr val="dk1"/>
                </a:solidFill>
                <a:latin typeface="隶书" charset="0"/>
                <a:ea typeface="楷体_GB2312" pitchFamily="49" charset="-122"/>
                <a:cs typeface="隶书" charset="0"/>
              </a:rPr>
              <a:t>       登楼有感</a:t>
            </a:r>
            <a:endParaRPr lang="zh-CN" altLang="en-US" sz="2800" b="1">
              <a:solidFill>
                <a:schemeClr val="dk1"/>
              </a:solidFill>
              <a:latin typeface="隶书" charset="0"/>
              <a:ea typeface="楷体_GB2312" pitchFamily="49" charset="-122"/>
              <a:cs typeface="隶书" charset="0"/>
            </a:endParaRPr>
          </a:p>
        </p:txBody>
      </p:sp>
      <p:sp>
        <p:nvSpPr>
          <p:cNvPr id="71692" name="左大括号 71691"/>
          <p:cNvSpPr/>
          <p:nvPr>
            <p:custDataLst>
              <p:tags r:id="rId15"/>
            </p:custDataLst>
          </p:nvPr>
        </p:nvSpPr>
        <p:spPr>
          <a:xfrm>
            <a:off x="5724525" y="3213100"/>
            <a:ext cx="71438" cy="1439863"/>
          </a:xfrm>
          <a:prstGeom prst="leftBrace">
            <a:avLst>
              <a:gd name="adj1" fmla="val 167868"/>
              <a:gd name="adj2" fmla="val 50000"/>
            </a:avLst>
          </a:prstGeom>
          <a:noFill/>
          <a:ln w="38100" cap="flat" cmpd="sng">
            <a:solidFill>
              <a:schemeClr val="dk1"/>
            </a:solidFill>
            <a:prstDash val="solid"/>
            <a:round/>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71693" name="文本框 71692"/>
          <p:cNvSpPr txBox="1"/>
          <p:nvPr/>
        </p:nvSpPr>
        <p:spPr>
          <a:xfrm>
            <a:off x="5745163" y="2997200"/>
            <a:ext cx="3383280" cy="521970"/>
          </a:xfrm>
          <a:prstGeom prst="rect">
            <a:avLst/>
          </a:prstGeom>
          <a:noFill/>
          <a:ln w="9525">
            <a:noFill/>
          </a:ln>
        </p:spPr>
        <p:txBody>
          <a:bodyPr wrap="none" anchor="t">
            <a:spAutoFit/>
          </a:bodyPr>
          <a:lstStyle/>
          <a:p>
            <a:pPr>
              <a:buFontTx/>
            </a:pPr>
            <a:r>
              <a:rPr lang="zh-CN" altLang="en-US" sz="2800" b="1">
                <a:solidFill>
                  <a:srgbClr val="000000"/>
                </a:solidFill>
                <a:latin typeface="隶书" charset="0"/>
                <a:ea typeface="隶书" charset="0"/>
              </a:rPr>
              <a:t>淫雨霏霏，感极而悲</a:t>
            </a:r>
            <a:endParaRPr lang="zh-CN" altLang="en-US" sz="2800" b="1">
              <a:solidFill>
                <a:srgbClr val="000000"/>
              </a:solidFill>
              <a:latin typeface="隶书" charset="0"/>
              <a:ea typeface="隶书" charset="0"/>
            </a:endParaRPr>
          </a:p>
        </p:txBody>
      </p:sp>
      <p:sp>
        <p:nvSpPr>
          <p:cNvPr id="71694" name="文本框 71693"/>
          <p:cNvSpPr txBox="1"/>
          <p:nvPr/>
        </p:nvSpPr>
        <p:spPr>
          <a:xfrm>
            <a:off x="5745163" y="4149725"/>
            <a:ext cx="3383280" cy="521970"/>
          </a:xfrm>
          <a:prstGeom prst="rect">
            <a:avLst/>
          </a:prstGeom>
          <a:noFill/>
          <a:ln w="9525">
            <a:noFill/>
          </a:ln>
        </p:spPr>
        <p:txBody>
          <a:bodyPr wrap="none" anchor="t">
            <a:spAutoFit/>
          </a:bodyPr>
          <a:lstStyle/>
          <a:p>
            <a:pPr>
              <a:buFontTx/>
            </a:pPr>
            <a:r>
              <a:rPr lang="zh-CN" altLang="en-US" sz="2800" b="1">
                <a:solidFill>
                  <a:srgbClr val="000000"/>
                </a:solidFill>
                <a:latin typeface="隶书" charset="0"/>
                <a:ea typeface="隶书" charset="0"/>
              </a:rPr>
              <a:t>春和景明，喜气洋洋</a:t>
            </a:r>
            <a:endParaRPr lang="zh-CN" altLang="en-US" sz="2800" b="1">
              <a:solidFill>
                <a:srgbClr val="000000"/>
              </a:solidFill>
              <a:latin typeface="隶书" charset="0"/>
              <a:ea typeface="隶书" charset="0"/>
            </a:endParaRPr>
          </a:p>
        </p:txBody>
      </p:sp>
      <p:pic>
        <p:nvPicPr>
          <p:cNvPr id="54286" name="图片 71694" descr="a051f1c7a99003c4d0006001"/>
          <p:cNvPicPr>
            <a:picLocks noChangeAspect="1"/>
          </p:cNvPicPr>
          <p:nvPr/>
        </p:nvPicPr>
        <p:blipFill>
          <a:blip r:embed="rId16"/>
          <a:stretch>
            <a:fillRect/>
          </a:stretch>
        </p:blipFill>
        <p:spPr>
          <a:xfrm>
            <a:off x="6326188" y="4743450"/>
            <a:ext cx="2817812" cy="2114550"/>
          </a:xfrm>
          <a:prstGeom prst="rect">
            <a:avLst/>
          </a:prstGeom>
          <a:noFill/>
          <a:ln w="9525">
            <a:noFill/>
          </a:ln>
        </p:spPr>
      </p:pic>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additive="base">
                                        <p:cTn id="7" dur="500" fill="hold"/>
                                        <p:tgtEl>
                                          <p:spTgt spid="71682"/>
                                        </p:tgtEl>
                                        <p:attrNameLst>
                                          <p:attrName>ppt_x</p:attrName>
                                        </p:attrNameLst>
                                      </p:cBhvr>
                                      <p:tavLst>
                                        <p:tav tm="0">
                                          <p:val>
                                            <p:strVal val="0-#ppt_w/2"/>
                                          </p:val>
                                        </p:tav>
                                        <p:tav tm="100000">
                                          <p:val>
                                            <p:strVal val="#ppt_x"/>
                                          </p:val>
                                        </p:tav>
                                      </p:tavLst>
                                    </p:anim>
                                    <p:anim calcmode="lin" valueType="num">
                                      <p:cBhvr additive="base">
                                        <p:cTn id="8" dur="500" fill="hold"/>
                                        <p:tgtEl>
                                          <p:spTgt spid="7168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71686"/>
                                        </p:tgtEl>
                                        <p:attrNameLst>
                                          <p:attrName>style.visibility</p:attrName>
                                        </p:attrNameLst>
                                      </p:cBhvr>
                                      <p:to>
                                        <p:strVal val="visible"/>
                                      </p:to>
                                    </p:set>
                                    <p:animEffect transition="in" filter="blinds(horizontal)">
                                      <p:cBhvr>
                                        <p:cTn id="12" dur="500"/>
                                        <p:tgtEl>
                                          <p:spTgt spid="71686"/>
                                        </p:tgtEl>
                                      </p:cBhvr>
                                    </p:animEffect>
                                  </p:childTnLst>
                                </p:cTn>
                              </p:par>
                            </p:childTnLst>
                          </p:cTn>
                        </p:par>
                        <p:par>
                          <p:cTn id="13" fill="hold" nodeType="afterGroup">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71683"/>
                                        </p:tgtEl>
                                        <p:attrNameLst>
                                          <p:attrName>style.visibility</p:attrName>
                                        </p:attrNameLst>
                                      </p:cBhvr>
                                      <p:to>
                                        <p:strVal val="visible"/>
                                      </p:to>
                                    </p:set>
                                    <p:anim calcmode="lin" valueType="num">
                                      <p:cBhvr additive="base">
                                        <p:cTn id="16" dur="500" fill="hold"/>
                                        <p:tgtEl>
                                          <p:spTgt spid="71683"/>
                                        </p:tgtEl>
                                        <p:attrNameLst>
                                          <p:attrName>ppt_x</p:attrName>
                                        </p:attrNameLst>
                                      </p:cBhvr>
                                      <p:tavLst>
                                        <p:tav tm="0">
                                          <p:val>
                                            <p:strVal val="0-#ppt_w/2"/>
                                          </p:val>
                                        </p:tav>
                                        <p:tav tm="100000">
                                          <p:val>
                                            <p:strVal val="#ppt_x"/>
                                          </p:val>
                                        </p:tav>
                                      </p:tavLst>
                                    </p:anim>
                                    <p:anim calcmode="lin" valueType="num">
                                      <p:cBhvr additive="base">
                                        <p:cTn id="17" dur="500" fill="hold"/>
                                        <p:tgtEl>
                                          <p:spTgt spid="71683"/>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1684"/>
                                        </p:tgtEl>
                                        <p:attrNameLst>
                                          <p:attrName>style.visibility</p:attrName>
                                        </p:attrNameLst>
                                      </p:cBhvr>
                                      <p:to>
                                        <p:strVal val="visible"/>
                                      </p:to>
                                    </p:set>
                                    <p:anim calcmode="lin" valueType="num">
                                      <p:cBhvr additive="base">
                                        <p:cTn id="21" dur="500" fill="hold"/>
                                        <p:tgtEl>
                                          <p:spTgt spid="71684"/>
                                        </p:tgtEl>
                                        <p:attrNameLst>
                                          <p:attrName>ppt_x</p:attrName>
                                        </p:attrNameLst>
                                      </p:cBhvr>
                                      <p:tavLst>
                                        <p:tav tm="0">
                                          <p:val>
                                            <p:strVal val="0-#ppt_w/2"/>
                                          </p:val>
                                        </p:tav>
                                        <p:tav tm="100000">
                                          <p:val>
                                            <p:strVal val="#ppt_x"/>
                                          </p:val>
                                        </p:tav>
                                      </p:tavLst>
                                    </p:anim>
                                    <p:anim calcmode="lin" valueType="num">
                                      <p:cBhvr additive="base">
                                        <p:cTn id="22" dur="500" fill="hold"/>
                                        <p:tgtEl>
                                          <p:spTgt spid="71684"/>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71685"/>
                                        </p:tgtEl>
                                        <p:attrNameLst>
                                          <p:attrName>style.visibility</p:attrName>
                                        </p:attrNameLst>
                                      </p:cBhvr>
                                      <p:to>
                                        <p:strVal val="visible"/>
                                      </p:to>
                                    </p:set>
                                    <p:animEffect transition="in" filter="slide(fromBottom)">
                                      <p:cBhvr>
                                        <p:cTn id="26" dur="500"/>
                                        <p:tgtEl>
                                          <p:spTgt spid="71685"/>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71688"/>
                                        </p:tgtEl>
                                        <p:attrNameLst>
                                          <p:attrName>style.visibility</p:attrName>
                                        </p:attrNameLst>
                                      </p:cBhvr>
                                      <p:to>
                                        <p:strVal val="visible"/>
                                      </p:to>
                                    </p:set>
                                    <p:anim calcmode="lin" valueType="num">
                                      <p:cBhvr additive="base">
                                        <p:cTn id="31" dur="500" fill="hold"/>
                                        <p:tgtEl>
                                          <p:spTgt spid="71688"/>
                                        </p:tgtEl>
                                        <p:attrNameLst>
                                          <p:attrName>ppt_x</p:attrName>
                                        </p:attrNameLst>
                                      </p:cBhvr>
                                      <p:tavLst>
                                        <p:tav tm="0">
                                          <p:val>
                                            <p:strVal val="0-#ppt_w/2"/>
                                          </p:val>
                                        </p:tav>
                                        <p:tav tm="100000">
                                          <p:val>
                                            <p:strVal val="#ppt_x"/>
                                          </p:val>
                                        </p:tav>
                                      </p:tavLst>
                                    </p:anim>
                                    <p:anim calcmode="lin" valueType="num">
                                      <p:cBhvr additive="base">
                                        <p:cTn id="32" dur="500" fill="hold"/>
                                        <p:tgtEl>
                                          <p:spTgt spid="71688"/>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1689"/>
                                        </p:tgtEl>
                                        <p:attrNameLst>
                                          <p:attrName>style.visibility</p:attrName>
                                        </p:attrNameLst>
                                      </p:cBhvr>
                                      <p:to>
                                        <p:strVal val="visible"/>
                                      </p:to>
                                    </p:set>
                                    <p:anim calcmode="lin" valueType="num">
                                      <p:cBhvr additive="base">
                                        <p:cTn id="37" dur="500" fill="hold"/>
                                        <p:tgtEl>
                                          <p:spTgt spid="71689"/>
                                        </p:tgtEl>
                                        <p:attrNameLst>
                                          <p:attrName>ppt_x</p:attrName>
                                        </p:attrNameLst>
                                      </p:cBhvr>
                                      <p:tavLst>
                                        <p:tav tm="0">
                                          <p:val>
                                            <p:strVal val="0-#ppt_w/2"/>
                                          </p:val>
                                        </p:tav>
                                        <p:tav tm="100000">
                                          <p:val>
                                            <p:strVal val="#ppt_x"/>
                                          </p:val>
                                        </p:tav>
                                      </p:tavLst>
                                    </p:anim>
                                    <p:anim calcmode="lin" valueType="num">
                                      <p:cBhvr additive="base">
                                        <p:cTn id="38" dur="500" fill="hold"/>
                                        <p:tgtEl>
                                          <p:spTgt spid="71689"/>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1690"/>
                                        </p:tgtEl>
                                        <p:attrNameLst>
                                          <p:attrName>style.visibility</p:attrName>
                                        </p:attrNameLst>
                                      </p:cBhvr>
                                      <p:to>
                                        <p:strVal val="visible"/>
                                      </p:to>
                                    </p:set>
                                    <p:anim calcmode="lin" valueType="num">
                                      <p:cBhvr additive="base">
                                        <p:cTn id="43" dur="500" fill="hold"/>
                                        <p:tgtEl>
                                          <p:spTgt spid="71690"/>
                                        </p:tgtEl>
                                        <p:attrNameLst>
                                          <p:attrName>ppt_x</p:attrName>
                                        </p:attrNameLst>
                                      </p:cBhvr>
                                      <p:tavLst>
                                        <p:tav tm="0">
                                          <p:val>
                                            <p:strVal val="0-#ppt_w/2"/>
                                          </p:val>
                                        </p:tav>
                                        <p:tav tm="100000">
                                          <p:val>
                                            <p:strVal val="#ppt_x"/>
                                          </p:val>
                                        </p:tav>
                                      </p:tavLst>
                                    </p:anim>
                                    <p:anim calcmode="lin" valueType="num">
                                      <p:cBhvr additive="base">
                                        <p:cTn id="44" dur="500" fill="hold"/>
                                        <p:tgtEl>
                                          <p:spTgt spid="71690"/>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1691"/>
                                        </p:tgtEl>
                                        <p:attrNameLst>
                                          <p:attrName>style.visibility</p:attrName>
                                        </p:attrNameLst>
                                      </p:cBhvr>
                                      <p:to>
                                        <p:strVal val="visible"/>
                                      </p:to>
                                    </p:set>
                                    <p:anim calcmode="lin" valueType="num">
                                      <p:cBhvr additive="base">
                                        <p:cTn id="49" dur="500" fill="hold"/>
                                        <p:tgtEl>
                                          <p:spTgt spid="71691"/>
                                        </p:tgtEl>
                                        <p:attrNameLst>
                                          <p:attrName>ppt_x</p:attrName>
                                        </p:attrNameLst>
                                      </p:cBhvr>
                                      <p:tavLst>
                                        <p:tav tm="0">
                                          <p:val>
                                            <p:strVal val="0-#ppt_w/2"/>
                                          </p:val>
                                        </p:tav>
                                        <p:tav tm="100000">
                                          <p:val>
                                            <p:strVal val="#ppt_x"/>
                                          </p:val>
                                        </p:tav>
                                      </p:tavLst>
                                    </p:anim>
                                    <p:anim calcmode="lin" valueType="num">
                                      <p:cBhvr additive="base">
                                        <p:cTn id="50" dur="500" fill="hold"/>
                                        <p:tgtEl>
                                          <p:spTgt spid="71691"/>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nodeType="clickEffect">
                                  <p:stCondLst>
                                    <p:cond delay="0"/>
                                  </p:stCondLst>
                                  <p:childTnLst>
                                    <p:set>
                                      <p:cBhvr>
                                        <p:cTn id="54" dur="1" fill="hold">
                                          <p:stCondLst>
                                            <p:cond delay="0"/>
                                          </p:stCondLst>
                                        </p:cTn>
                                        <p:tgtEl>
                                          <p:spTgt spid="71692"/>
                                        </p:tgtEl>
                                        <p:attrNameLst>
                                          <p:attrName>style.visibility</p:attrName>
                                        </p:attrNameLst>
                                      </p:cBhvr>
                                      <p:to>
                                        <p:strVal val="visible"/>
                                      </p:to>
                                    </p:set>
                                    <p:anim calcmode="lin" valueType="num">
                                      <p:cBhvr additive="base">
                                        <p:cTn id="55" dur="500" fill="hold"/>
                                        <p:tgtEl>
                                          <p:spTgt spid="71692"/>
                                        </p:tgtEl>
                                        <p:attrNameLst>
                                          <p:attrName>ppt_x</p:attrName>
                                        </p:attrNameLst>
                                      </p:cBhvr>
                                      <p:tavLst>
                                        <p:tav tm="0">
                                          <p:val>
                                            <p:strVal val="0-#ppt_w/2"/>
                                          </p:val>
                                        </p:tav>
                                        <p:tav tm="100000">
                                          <p:val>
                                            <p:strVal val="#ppt_x"/>
                                          </p:val>
                                        </p:tav>
                                      </p:tavLst>
                                    </p:anim>
                                    <p:anim calcmode="lin" valueType="num">
                                      <p:cBhvr additive="base">
                                        <p:cTn id="56" dur="500" fill="hold"/>
                                        <p:tgtEl>
                                          <p:spTgt spid="71692"/>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71693"/>
                                        </p:tgtEl>
                                        <p:attrNameLst>
                                          <p:attrName>style.visibility</p:attrName>
                                        </p:attrNameLst>
                                      </p:cBhvr>
                                      <p:to>
                                        <p:strVal val="visible"/>
                                      </p:to>
                                    </p:set>
                                    <p:anim calcmode="lin" valueType="num">
                                      <p:cBhvr additive="base">
                                        <p:cTn id="61" dur="500" fill="hold"/>
                                        <p:tgtEl>
                                          <p:spTgt spid="71693"/>
                                        </p:tgtEl>
                                        <p:attrNameLst>
                                          <p:attrName>ppt_x</p:attrName>
                                        </p:attrNameLst>
                                      </p:cBhvr>
                                      <p:tavLst>
                                        <p:tav tm="0">
                                          <p:val>
                                            <p:strVal val="0-#ppt_w/2"/>
                                          </p:val>
                                        </p:tav>
                                        <p:tav tm="100000">
                                          <p:val>
                                            <p:strVal val="#ppt_x"/>
                                          </p:val>
                                        </p:tav>
                                      </p:tavLst>
                                    </p:anim>
                                    <p:anim calcmode="lin" valueType="num">
                                      <p:cBhvr additive="base">
                                        <p:cTn id="62" dur="500" fill="hold"/>
                                        <p:tgtEl>
                                          <p:spTgt spid="71693"/>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71694"/>
                                        </p:tgtEl>
                                        <p:attrNameLst>
                                          <p:attrName>style.visibility</p:attrName>
                                        </p:attrNameLst>
                                      </p:cBhvr>
                                      <p:to>
                                        <p:strVal val="visible"/>
                                      </p:to>
                                    </p:set>
                                    <p:anim calcmode="lin" valueType="num">
                                      <p:cBhvr additive="base">
                                        <p:cTn id="67" dur="500" fill="hold"/>
                                        <p:tgtEl>
                                          <p:spTgt spid="71694"/>
                                        </p:tgtEl>
                                        <p:attrNameLst>
                                          <p:attrName>ppt_x</p:attrName>
                                        </p:attrNameLst>
                                      </p:cBhvr>
                                      <p:tavLst>
                                        <p:tav tm="0">
                                          <p:val>
                                            <p:strVal val="0-#ppt_w/2"/>
                                          </p:val>
                                        </p:tav>
                                        <p:tav tm="100000">
                                          <p:val>
                                            <p:strVal val="#ppt_x"/>
                                          </p:val>
                                        </p:tav>
                                      </p:tavLst>
                                    </p:anim>
                                    <p:anim calcmode="lin" valueType="num">
                                      <p:cBhvr additive="base">
                                        <p:cTn id="68" dur="500" fill="hold"/>
                                        <p:tgtEl>
                                          <p:spTgt spid="716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1684" grpId="0"/>
      <p:bldP spid="71685" grpId="0"/>
      <p:bldP spid="71686" grpId="0"/>
      <p:bldP spid="71689" grpId="0"/>
      <p:bldP spid="71690" grpId="0"/>
      <p:bldP spid="71691" grpId="0"/>
      <p:bldP spid="71693" grpId="0"/>
      <p:bldP spid="71694"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56321" name="矩形 73729"/>
          <p:cNvSpPr/>
          <p:nvPr/>
        </p:nvSpPr>
        <p:spPr>
          <a:xfrm>
            <a:off x="6948488" y="260350"/>
            <a:ext cx="1808480" cy="583565"/>
          </a:xfrm>
          <a:prstGeom prst="rect">
            <a:avLst/>
          </a:prstGeom>
          <a:noFill/>
          <a:ln w="9525">
            <a:noFill/>
          </a:ln>
        </p:spPr>
        <p:txBody>
          <a:bodyPr wrap="none" anchor="t">
            <a:spAutoFit/>
          </a:bodyPr>
          <a:lstStyle/>
          <a:p>
            <a:pPr>
              <a:buFontTx/>
            </a:pPr>
            <a:r>
              <a:rPr lang="zh-CN" altLang="en-US" sz="3200" b="1">
                <a:solidFill>
                  <a:schemeClr val="accent1">
                    <a:lumMod val="75000"/>
                  </a:schemeClr>
                </a:solidFill>
                <a:latin typeface="隶书" charset="0"/>
                <a:ea typeface="隶书" charset="0"/>
              </a:rPr>
              <a:t>课堂训练</a:t>
            </a:r>
            <a:endParaRPr lang="zh-CN" altLang="en-US" sz="3200" b="1">
              <a:solidFill>
                <a:schemeClr val="accent1">
                  <a:lumMod val="75000"/>
                </a:schemeClr>
              </a:solidFill>
              <a:latin typeface="隶书" charset="0"/>
              <a:ea typeface="隶书" charset="0"/>
            </a:endParaRPr>
          </a:p>
        </p:txBody>
      </p:sp>
      <p:sp>
        <p:nvSpPr>
          <p:cNvPr id="56322" name="文本框 73730"/>
          <p:cNvSpPr txBox="1"/>
          <p:nvPr>
            <p:custDataLst>
              <p:tags r:id="rId6"/>
            </p:custDataLst>
          </p:nvPr>
        </p:nvSpPr>
        <p:spPr>
          <a:xfrm>
            <a:off x="635" y="265430"/>
            <a:ext cx="8002270" cy="6554470"/>
          </a:xfrm>
          <a:prstGeom prst="rect">
            <a:avLst/>
          </a:prstGeom>
          <a:noFill/>
          <a:ln w="9525">
            <a:noFill/>
          </a:ln>
        </p:spPr>
        <p:txBody>
          <a:bodyPr wrap="square" anchor="t">
            <a:spAutoFit/>
          </a:bodyPr>
          <a:lstStyle/>
          <a:p>
            <a:pPr>
              <a:spcBef>
                <a:spcPct val="50000"/>
              </a:spcBef>
              <a:buFontTx/>
            </a:pPr>
            <a:r>
              <a:rPr lang="en-US" altLang="zh-CN" sz="2400" b="1">
                <a:solidFill>
                  <a:schemeClr val="dk1"/>
                </a:solidFill>
                <a:latin typeface="隶书" charset="0"/>
                <a:ea typeface="楷体_GB2312" pitchFamily="49" charset="-122"/>
                <a:cs typeface="隶书" charset="0"/>
              </a:rPr>
              <a:t>1</a:t>
            </a:r>
            <a:r>
              <a:rPr lang="zh-CN" altLang="en-US" sz="2400" b="1">
                <a:solidFill>
                  <a:schemeClr val="dk1"/>
                </a:solidFill>
                <a:latin typeface="隶书" charset="0"/>
                <a:ea typeface="楷体_GB2312" pitchFamily="49" charset="-122"/>
                <a:cs typeface="隶书" charset="0"/>
              </a:rPr>
              <a:t>、这段文字运用了什么语言表达方式？</a:t>
            </a:r>
            <a:endParaRPr lang="zh-CN" altLang="en-US" sz="2400" b="1">
              <a:solidFill>
                <a:schemeClr val="dk1"/>
              </a:solidFill>
              <a:latin typeface="隶书" charset="0"/>
              <a:ea typeface="楷体_GB2312" pitchFamily="49" charset="-122"/>
              <a:cs typeface="隶书" charset="0"/>
            </a:endParaRPr>
          </a:p>
          <a:p>
            <a:pPr>
              <a:spcBef>
                <a:spcPct val="50000"/>
              </a:spcBef>
              <a:buFontTx/>
            </a:pPr>
            <a:r>
              <a:rPr lang="en-US" altLang="zh-CN" sz="2400" b="1">
                <a:solidFill>
                  <a:schemeClr val="dk1"/>
                </a:solidFill>
                <a:latin typeface="隶书" charset="0"/>
                <a:ea typeface="宋体" panose="02010600030101010101" pitchFamily="2" charset="-122"/>
                <a:cs typeface="隶书" charset="0"/>
              </a:rPr>
              <a:t>2</a:t>
            </a:r>
            <a:r>
              <a:rPr lang="zh-CN" altLang="en-US" sz="2400" b="1">
                <a:solidFill>
                  <a:schemeClr val="dk1"/>
                </a:solidFill>
                <a:latin typeface="隶书" charset="0"/>
                <a:ea typeface="宋体" panose="02010600030101010101" pitchFamily="2" charset="-122"/>
                <a:cs typeface="隶书" charset="0"/>
              </a:rPr>
              <a:t>、</a:t>
            </a:r>
            <a:r>
              <a:rPr lang="zh-CN" altLang="en-US" sz="2400" b="1">
                <a:solidFill>
                  <a:schemeClr val="dk1"/>
                </a:solidFill>
                <a:latin typeface="隶书" charset="0"/>
                <a:ea typeface="楷体_GB2312" pitchFamily="49" charset="-122"/>
                <a:cs typeface="隶书" charset="0"/>
              </a:rPr>
              <a:t>解释下面句中的“或”：或以钱币乞之                       而或长烟一空                     或异二者之为</a:t>
            </a:r>
            <a:endParaRPr lang="zh-CN" altLang="en-US" sz="2400" b="1">
              <a:solidFill>
                <a:schemeClr val="dk1"/>
              </a:solidFill>
              <a:latin typeface="隶书" charset="0"/>
              <a:ea typeface="楷体_GB2312" pitchFamily="49" charset="-122"/>
              <a:cs typeface="隶书" charset="0"/>
            </a:endParaRPr>
          </a:p>
          <a:p>
            <a:pPr algn="just">
              <a:spcBef>
                <a:spcPct val="50000"/>
              </a:spcBef>
              <a:buFontTx/>
            </a:pPr>
            <a:r>
              <a:rPr lang="en-US" altLang="zh-CN" sz="2400" b="1">
                <a:solidFill>
                  <a:schemeClr val="dk1"/>
                </a:solidFill>
                <a:latin typeface="隶书" charset="0"/>
                <a:ea typeface="楷体_GB2312" pitchFamily="49" charset="-122"/>
                <a:cs typeface="隶书" charset="0"/>
              </a:rPr>
              <a:t>3</a:t>
            </a:r>
            <a:r>
              <a:rPr lang="zh-CN" altLang="en-US" sz="2400" b="1">
                <a:solidFill>
                  <a:schemeClr val="dk1"/>
                </a:solidFill>
                <a:latin typeface="隶书" charset="0"/>
                <a:ea typeface="楷体_GB2312" pitchFamily="49" charset="-122"/>
                <a:cs typeface="隶书" charset="0"/>
              </a:rPr>
              <a:t>、“二者之为”指上文所说的（    ）（    ）两种心情。</a:t>
            </a:r>
            <a:endParaRPr lang="zh-CN" altLang="en-US" sz="2400" b="1">
              <a:solidFill>
                <a:schemeClr val="dk1"/>
              </a:solidFill>
              <a:latin typeface="隶书" charset="0"/>
              <a:ea typeface="宋体" panose="02010600030101010101" pitchFamily="2" charset="-122"/>
              <a:cs typeface="隶书" charset="0"/>
            </a:endParaRPr>
          </a:p>
          <a:p>
            <a:pPr>
              <a:spcBef>
                <a:spcPct val="50000"/>
              </a:spcBef>
              <a:buFontTx/>
            </a:pPr>
            <a:r>
              <a:rPr lang="en-US" altLang="zh-CN" sz="2400" b="1">
                <a:solidFill>
                  <a:schemeClr val="dk1"/>
                </a:solidFill>
                <a:latin typeface="隶书" charset="0"/>
                <a:ea typeface="楷体_GB2312" pitchFamily="49" charset="-122"/>
                <a:cs typeface="隶书" charset="0"/>
              </a:rPr>
              <a:t>4</a:t>
            </a:r>
            <a:r>
              <a:rPr lang="zh-CN" altLang="en-US" sz="2400" b="1">
                <a:solidFill>
                  <a:schemeClr val="dk1"/>
                </a:solidFill>
                <a:latin typeface="隶书" charset="0"/>
                <a:ea typeface="楷体_GB2312" pitchFamily="49" charset="-122"/>
                <a:cs typeface="隶书" charset="0"/>
              </a:rPr>
              <a:t>、“居庙堂之高”和“处江湖之远”运用了（        ）修辞方法，分别指（                  ）和（                        ）。</a:t>
            </a:r>
            <a:endParaRPr lang="zh-CN" altLang="en-US" sz="2400" b="1">
              <a:solidFill>
                <a:schemeClr val="dk1"/>
              </a:solidFill>
              <a:latin typeface="隶书" charset="0"/>
              <a:ea typeface="宋体" panose="02010600030101010101" pitchFamily="2" charset="-122"/>
              <a:cs typeface="隶书" charset="0"/>
            </a:endParaRPr>
          </a:p>
          <a:p>
            <a:pPr>
              <a:spcBef>
                <a:spcPct val="50000"/>
              </a:spcBef>
              <a:buFontTx/>
            </a:pPr>
            <a:r>
              <a:rPr lang="en-US" altLang="zh-CN" sz="2400" b="1">
                <a:solidFill>
                  <a:schemeClr val="dk1"/>
                </a:solidFill>
                <a:latin typeface="隶书" charset="0"/>
                <a:ea typeface="楷体_GB2312" pitchFamily="49" charset="-122"/>
                <a:cs typeface="隶书" charset="0"/>
              </a:rPr>
              <a:t>5</a:t>
            </a:r>
            <a:r>
              <a:rPr lang="zh-CN" altLang="en-US" sz="2400" b="1">
                <a:solidFill>
                  <a:schemeClr val="dk1"/>
                </a:solidFill>
                <a:latin typeface="隶书" charset="0"/>
                <a:ea typeface="楷体_GB2312" pitchFamily="49" charset="-122"/>
                <a:cs typeface="隶书" charset="0"/>
              </a:rPr>
              <a:t>、与“是进亦忧，退亦忧”中“是”用法相同的是（   ）  </a:t>
            </a:r>
            <a:r>
              <a:rPr lang="en-US" altLang="zh-CN" sz="2400" b="1">
                <a:solidFill>
                  <a:schemeClr val="dk1"/>
                </a:solidFill>
                <a:latin typeface="隶书" charset="0"/>
                <a:ea typeface="楷体_GB2312" pitchFamily="49" charset="-122"/>
                <a:cs typeface="隶书" charset="0"/>
              </a:rPr>
              <a:t>A</a:t>
            </a:r>
            <a:r>
              <a:rPr lang="zh-CN" altLang="en-US" sz="2400" b="1">
                <a:solidFill>
                  <a:schemeClr val="dk1"/>
                </a:solidFill>
                <a:latin typeface="隶书" charset="0"/>
                <a:ea typeface="楷体_GB2312" pitchFamily="49" charset="-122"/>
                <a:cs typeface="隶书" charset="0"/>
              </a:rPr>
              <a:t>故天降大任于是人也                   </a:t>
            </a:r>
            <a:r>
              <a:rPr lang="en-US" altLang="zh-CN" sz="2400" b="1">
                <a:solidFill>
                  <a:schemeClr val="dk1"/>
                </a:solidFill>
                <a:latin typeface="隶书" charset="0"/>
                <a:ea typeface="楷体_GB2312" pitchFamily="49" charset="-122"/>
                <a:cs typeface="隶书" charset="0"/>
              </a:rPr>
              <a:t>B</a:t>
            </a:r>
            <a:r>
              <a:rPr lang="en-US" altLang="zh-CN" sz="2400" b="1">
                <a:solidFill>
                  <a:schemeClr val="dk1"/>
                </a:solidFill>
                <a:latin typeface="隶书" charset="0"/>
                <a:ea typeface="宋体" panose="02010600030101010101" pitchFamily="2" charset="-122"/>
                <a:cs typeface="隶书" charset="0"/>
              </a:rPr>
              <a:t> </a:t>
            </a:r>
            <a:r>
              <a:rPr lang="zh-CN" altLang="en-US" sz="2400" b="1">
                <a:solidFill>
                  <a:schemeClr val="dk1"/>
                </a:solidFill>
                <a:latin typeface="隶书" charset="0"/>
                <a:ea typeface="楷体_GB2312" pitchFamily="49" charset="-122"/>
                <a:cs typeface="隶书" charset="0"/>
              </a:rPr>
              <a:t>是天时不如地利也</a:t>
            </a:r>
            <a:r>
              <a:rPr lang="en-US" altLang="zh-CN" sz="2400" b="1">
                <a:solidFill>
                  <a:schemeClr val="dk1"/>
                </a:solidFill>
                <a:latin typeface="隶书" charset="0"/>
                <a:ea typeface="楷体_GB2312" pitchFamily="49" charset="-122"/>
                <a:cs typeface="隶书" charset="0"/>
              </a:rPr>
              <a:t>C</a:t>
            </a:r>
            <a:r>
              <a:rPr lang="zh-CN" altLang="en-US" sz="2400" b="1">
                <a:solidFill>
                  <a:schemeClr val="dk1"/>
                </a:solidFill>
                <a:latin typeface="隶书" charset="0"/>
                <a:ea typeface="楷体_GB2312" pitchFamily="49" charset="-122"/>
                <a:cs typeface="隶书" charset="0"/>
              </a:rPr>
              <a:t>二是宾客无不变色离席</a:t>
            </a:r>
            <a:r>
              <a:rPr lang="en-US" altLang="zh-CN" sz="2400" b="1">
                <a:solidFill>
                  <a:schemeClr val="dk1"/>
                </a:solidFill>
                <a:latin typeface="隶书" charset="0"/>
                <a:ea typeface="楷体_GB2312" pitchFamily="49" charset="-122"/>
                <a:cs typeface="隶书" charset="0"/>
              </a:rPr>
              <a:t>D</a:t>
            </a:r>
            <a:r>
              <a:rPr lang="zh-CN" altLang="en-US" sz="2400" b="1">
                <a:solidFill>
                  <a:schemeClr val="dk1"/>
                </a:solidFill>
                <a:latin typeface="隶书" charset="0"/>
                <a:ea typeface="楷体_GB2312" pitchFamily="49" charset="-122"/>
                <a:cs typeface="隶书" charset="0"/>
              </a:rPr>
              <a:t>不耻下问，是以谓之“文”也</a:t>
            </a:r>
            <a:endParaRPr lang="zh-CN" altLang="en-US" sz="2400" b="1">
              <a:solidFill>
                <a:schemeClr val="dk1"/>
              </a:solidFill>
              <a:latin typeface="隶书" charset="0"/>
              <a:ea typeface="宋体" panose="02010600030101010101" pitchFamily="2" charset="-122"/>
              <a:cs typeface="隶书" charset="0"/>
            </a:endParaRPr>
          </a:p>
          <a:p>
            <a:pPr>
              <a:spcBef>
                <a:spcPct val="50000"/>
              </a:spcBef>
              <a:buFontTx/>
            </a:pPr>
            <a:r>
              <a:rPr lang="en-US" altLang="zh-CN" sz="2400" b="1">
                <a:solidFill>
                  <a:schemeClr val="dk1"/>
                </a:solidFill>
                <a:latin typeface="隶书" charset="0"/>
                <a:ea typeface="楷体_GB2312" pitchFamily="49" charset="-122"/>
                <a:cs typeface="隶书" charset="0"/>
              </a:rPr>
              <a:t>6</a:t>
            </a:r>
            <a:r>
              <a:rPr lang="zh-CN" altLang="en-US" sz="2400" b="1">
                <a:solidFill>
                  <a:schemeClr val="dk1"/>
                </a:solidFill>
                <a:latin typeface="隶书" charset="0"/>
                <a:ea typeface="楷体_GB2312" pitchFamily="49" charset="-122"/>
                <a:cs typeface="隶书" charset="0"/>
              </a:rPr>
              <a:t>、“进亦忧，退亦忧”中“进”指（                  ），“退”指（                       ）。</a:t>
            </a:r>
            <a:endParaRPr lang="zh-CN" altLang="en-US" sz="2400" b="1">
              <a:solidFill>
                <a:schemeClr val="dk1"/>
              </a:solidFill>
              <a:latin typeface="隶书" charset="0"/>
              <a:ea typeface="宋体" panose="02010600030101010101" pitchFamily="2" charset="-122"/>
              <a:cs typeface="隶书" charset="0"/>
            </a:endParaRPr>
          </a:p>
          <a:p>
            <a:pPr>
              <a:spcBef>
                <a:spcPct val="50000"/>
              </a:spcBef>
              <a:buFontTx/>
            </a:pPr>
            <a:r>
              <a:rPr lang="en-US" altLang="zh-CN" sz="2400" b="1">
                <a:solidFill>
                  <a:schemeClr val="dk1"/>
                </a:solidFill>
                <a:latin typeface="隶书" charset="0"/>
                <a:ea typeface="楷体_GB2312" pitchFamily="49" charset="-122"/>
                <a:cs typeface="隶书" charset="0"/>
              </a:rPr>
              <a:t>7</a:t>
            </a:r>
            <a:r>
              <a:rPr lang="zh-CN" altLang="en-US" sz="2400" b="1">
                <a:solidFill>
                  <a:schemeClr val="dk1"/>
                </a:solidFill>
                <a:latin typeface="隶书" charset="0"/>
                <a:ea typeface="楷体_GB2312" pitchFamily="49" charset="-122"/>
                <a:cs typeface="隶书" charset="0"/>
              </a:rPr>
              <a:t>、“吾谁与归”是特殊句式中的（                     ）；文中（                                           ）是互文。</a:t>
            </a:r>
            <a:endParaRPr lang="zh-CN" altLang="en-US" sz="2400" b="1">
              <a:solidFill>
                <a:schemeClr val="dk1"/>
              </a:solidFill>
              <a:latin typeface="隶书" charset="0"/>
              <a:ea typeface="宋体" panose="02010600030101010101" pitchFamily="2" charset="-122"/>
              <a:cs typeface="隶书" charset="0"/>
            </a:endParaRPr>
          </a:p>
          <a:p>
            <a:pPr>
              <a:spcBef>
                <a:spcPct val="50000"/>
              </a:spcBef>
              <a:buFontTx/>
            </a:pPr>
            <a:r>
              <a:rPr lang="en-US" altLang="zh-CN" sz="2400" b="1">
                <a:solidFill>
                  <a:schemeClr val="dk1"/>
                </a:solidFill>
                <a:latin typeface="隶书" charset="0"/>
                <a:ea typeface="楷体_GB2312" pitchFamily="49" charset="-122"/>
                <a:cs typeface="隶书" charset="0"/>
              </a:rPr>
              <a:t>8</a:t>
            </a:r>
            <a:r>
              <a:rPr lang="zh-CN" altLang="en-US" sz="2400" b="1">
                <a:solidFill>
                  <a:schemeClr val="dk1"/>
                </a:solidFill>
                <a:latin typeface="隶书" charset="0"/>
                <a:ea typeface="楷体_GB2312" pitchFamily="49" charset="-122"/>
                <a:cs typeface="隶书" charset="0"/>
              </a:rPr>
              <a:t>、找出这段文字中反映课文主旨的句子。</a:t>
            </a:r>
            <a:endParaRPr lang="zh-CN" altLang="en-US" sz="2400" b="1">
              <a:solidFill>
                <a:schemeClr val="dk1"/>
              </a:solidFill>
              <a:latin typeface="隶书" charset="0"/>
              <a:ea typeface="楷体_GB2312" pitchFamily="49" charset="-122"/>
              <a:cs typeface="隶书" charset="0"/>
            </a:endParaRPr>
          </a:p>
        </p:txBody>
      </p:sp>
      <p:sp>
        <p:nvSpPr>
          <p:cNvPr id="56323" name="文本框 73731"/>
          <p:cNvSpPr txBox="1"/>
          <p:nvPr>
            <p:custDataLst>
              <p:tags r:id="rId7"/>
            </p:custDataLst>
          </p:nvPr>
        </p:nvSpPr>
        <p:spPr>
          <a:xfrm>
            <a:off x="2041525" y="-171450"/>
            <a:ext cx="309880" cy="460375"/>
          </a:xfrm>
          <a:prstGeom prst="rect">
            <a:avLst/>
          </a:prstGeom>
          <a:noFill/>
          <a:ln w="9525">
            <a:noFill/>
          </a:ln>
        </p:spPr>
        <p:txBody>
          <a:bodyPr wrap="none" anchor="t">
            <a:spAutoFit/>
          </a:bodyPr>
          <a:lstStyle/>
          <a:p>
            <a:pPr>
              <a:buFontTx/>
            </a:pPr>
            <a:endParaRPr lang="zh-CN" altLang="en-US" sz="2400" b="1">
              <a:solidFill>
                <a:schemeClr val="dk1"/>
              </a:solidFill>
              <a:latin typeface="隶书" charset="0"/>
              <a:ea typeface="宋体" panose="02010600030101010101" pitchFamily="2" charset="-122"/>
              <a:cs typeface="隶书" charset="0"/>
            </a:endParaRPr>
          </a:p>
        </p:txBody>
      </p:sp>
      <p:sp>
        <p:nvSpPr>
          <p:cNvPr id="56324" name="文本框 73732"/>
          <p:cNvSpPr txBox="1"/>
          <p:nvPr/>
        </p:nvSpPr>
        <p:spPr>
          <a:xfrm>
            <a:off x="2041525" y="-95250"/>
            <a:ext cx="3737610" cy="460375"/>
          </a:xfrm>
          <a:prstGeom prst="rect">
            <a:avLst/>
          </a:prstGeom>
          <a:noFill/>
          <a:ln w="9525">
            <a:noFill/>
          </a:ln>
        </p:spPr>
        <p:txBody>
          <a:bodyPr wrap="none" anchor="t">
            <a:spAutoFit/>
          </a:bodyPr>
          <a:lstStyle/>
          <a:p>
            <a:pPr>
              <a:buFontTx/>
            </a:pPr>
            <a:r>
              <a:rPr lang="zh-CN" altLang="en-US" sz="2400" b="1">
                <a:solidFill>
                  <a:srgbClr val="000000"/>
                </a:solidFill>
                <a:latin typeface="隶书" charset="0"/>
                <a:ea typeface="楷体_GB2312" pitchFamily="49" charset="-122"/>
                <a:cs typeface="隶书" charset="0"/>
              </a:rPr>
              <a:t>阅读第</a:t>
            </a:r>
            <a:r>
              <a:rPr lang="en-US" altLang="zh-CN" sz="2400" b="1">
                <a:solidFill>
                  <a:srgbClr val="000000"/>
                </a:solidFill>
                <a:latin typeface="隶书" charset="0"/>
                <a:ea typeface="楷体_GB2312" pitchFamily="49" charset="-122"/>
                <a:cs typeface="隶书" charset="0"/>
              </a:rPr>
              <a:t>5</a:t>
            </a:r>
            <a:r>
              <a:rPr lang="zh-CN" altLang="en-US" sz="2400" b="1">
                <a:solidFill>
                  <a:srgbClr val="000000"/>
                </a:solidFill>
                <a:latin typeface="隶书" charset="0"/>
                <a:ea typeface="楷体_GB2312" pitchFamily="49" charset="-122"/>
                <a:cs typeface="隶书" charset="0"/>
              </a:rPr>
              <a:t>段，完成下面题目</a:t>
            </a:r>
            <a:endParaRPr lang="zh-CN" altLang="en-US" sz="2400" b="1">
              <a:solidFill>
                <a:srgbClr val="000000"/>
              </a:solidFill>
              <a:latin typeface="隶书" charset="0"/>
              <a:ea typeface="楷体_GB2312" pitchFamily="49" charset="-122"/>
              <a:cs typeface="隶书" charset="0"/>
            </a:endParaRPr>
          </a:p>
        </p:txBody>
      </p:sp>
      <p:sp>
        <p:nvSpPr>
          <p:cNvPr id="73734" name="文本框 73733"/>
          <p:cNvSpPr txBox="1"/>
          <p:nvPr/>
        </p:nvSpPr>
        <p:spPr>
          <a:xfrm>
            <a:off x="5791200" y="265113"/>
            <a:ext cx="8382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议论</a:t>
            </a:r>
            <a:endParaRPr lang="zh-CN" altLang="en-US" sz="2400" b="1">
              <a:solidFill>
                <a:srgbClr val="000000"/>
              </a:solidFill>
              <a:latin typeface="隶书" charset="0"/>
              <a:ea typeface="隶书" charset="0"/>
            </a:endParaRPr>
          </a:p>
        </p:txBody>
      </p:sp>
      <p:sp>
        <p:nvSpPr>
          <p:cNvPr id="73735" name="文本框 73734"/>
          <p:cNvSpPr txBox="1"/>
          <p:nvPr/>
        </p:nvSpPr>
        <p:spPr>
          <a:xfrm>
            <a:off x="5791200" y="798513"/>
            <a:ext cx="16002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有人</a:t>
            </a:r>
            <a:endParaRPr lang="zh-CN" altLang="en-US" sz="2400" b="1">
              <a:solidFill>
                <a:srgbClr val="000000"/>
              </a:solidFill>
              <a:latin typeface="隶书" charset="0"/>
              <a:ea typeface="隶书" charset="0"/>
            </a:endParaRPr>
          </a:p>
        </p:txBody>
      </p:sp>
      <p:sp>
        <p:nvSpPr>
          <p:cNvPr id="73736" name="文本框 73735"/>
          <p:cNvSpPr txBox="1"/>
          <p:nvPr/>
        </p:nvSpPr>
        <p:spPr>
          <a:xfrm>
            <a:off x="2286000" y="1179513"/>
            <a:ext cx="9906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有时</a:t>
            </a:r>
            <a:endParaRPr lang="zh-CN" altLang="en-US" sz="2400" b="1">
              <a:solidFill>
                <a:srgbClr val="000000"/>
              </a:solidFill>
              <a:latin typeface="隶书" charset="0"/>
              <a:ea typeface="隶书" charset="0"/>
            </a:endParaRPr>
          </a:p>
        </p:txBody>
      </p:sp>
      <p:sp>
        <p:nvSpPr>
          <p:cNvPr id="73737" name="文本框 73736"/>
          <p:cNvSpPr txBox="1"/>
          <p:nvPr/>
        </p:nvSpPr>
        <p:spPr>
          <a:xfrm>
            <a:off x="5791200" y="1179513"/>
            <a:ext cx="19050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或许、也许</a:t>
            </a:r>
            <a:endParaRPr lang="zh-CN" altLang="en-US" sz="2400" b="1">
              <a:solidFill>
                <a:srgbClr val="000000"/>
              </a:solidFill>
              <a:latin typeface="隶书" charset="0"/>
              <a:ea typeface="隶书" charset="0"/>
            </a:endParaRPr>
          </a:p>
        </p:txBody>
      </p:sp>
      <p:sp>
        <p:nvSpPr>
          <p:cNvPr id="73738" name="文本框 73737"/>
          <p:cNvSpPr txBox="1"/>
          <p:nvPr/>
        </p:nvSpPr>
        <p:spPr>
          <a:xfrm>
            <a:off x="4343400" y="1712913"/>
            <a:ext cx="9906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悲</a:t>
            </a:r>
            <a:endParaRPr lang="zh-CN" altLang="en-US" sz="2400" b="1">
              <a:solidFill>
                <a:srgbClr val="000000"/>
              </a:solidFill>
              <a:latin typeface="隶书" charset="0"/>
              <a:ea typeface="隶书" charset="0"/>
            </a:endParaRPr>
          </a:p>
        </p:txBody>
      </p:sp>
      <p:sp>
        <p:nvSpPr>
          <p:cNvPr id="73739" name="文本框 73738"/>
          <p:cNvSpPr txBox="1"/>
          <p:nvPr/>
        </p:nvSpPr>
        <p:spPr>
          <a:xfrm>
            <a:off x="5257800" y="1712913"/>
            <a:ext cx="9906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喜</a:t>
            </a:r>
            <a:endParaRPr lang="zh-CN" altLang="en-US" sz="2400" b="1">
              <a:solidFill>
                <a:srgbClr val="000000"/>
              </a:solidFill>
              <a:latin typeface="隶书" charset="0"/>
              <a:ea typeface="隶书" charset="0"/>
            </a:endParaRPr>
          </a:p>
        </p:txBody>
      </p:sp>
      <p:sp>
        <p:nvSpPr>
          <p:cNvPr id="73740" name="文本框 73739"/>
          <p:cNvSpPr txBox="1"/>
          <p:nvPr/>
        </p:nvSpPr>
        <p:spPr>
          <a:xfrm>
            <a:off x="5867400" y="2246313"/>
            <a:ext cx="16002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借代</a:t>
            </a:r>
            <a:endParaRPr lang="zh-CN" altLang="en-US" sz="2400" b="1">
              <a:solidFill>
                <a:srgbClr val="000000"/>
              </a:solidFill>
              <a:latin typeface="隶书" charset="0"/>
              <a:ea typeface="隶书" charset="0"/>
            </a:endParaRPr>
          </a:p>
        </p:txBody>
      </p:sp>
      <p:sp>
        <p:nvSpPr>
          <p:cNvPr id="73741" name="文本框 73740"/>
          <p:cNvSpPr txBox="1"/>
          <p:nvPr/>
        </p:nvSpPr>
        <p:spPr>
          <a:xfrm>
            <a:off x="2362200" y="2627313"/>
            <a:ext cx="18288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在朝廷做官</a:t>
            </a:r>
            <a:endParaRPr lang="zh-CN" altLang="en-US" sz="2400" b="1">
              <a:solidFill>
                <a:srgbClr val="000000"/>
              </a:solidFill>
              <a:latin typeface="隶书" charset="0"/>
              <a:ea typeface="隶书" charset="0"/>
            </a:endParaRPr>
          </a:p>
        </p:txBody>
      </p:sp>
      <p:sp>
        <p:nvSpPr>
          <p:cNvPr id="73742" name="文本框 73741"/>
          <p:cNvSpPr txBox="1"/>
          <p:nvPr/>
        </p:nvSpPr>
        <p:spPr>
          <a:xfrm>
            <a:off x="4724400" y="2627313"/>
            <a:ext cx="22860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不在朝廷做官</a:t>
            </a:r>
            <a:endParaRPr lang="zh-CN" altLang="en-US" sz="2400" b="1">
              <a:solidFill>
                <a:srgbClr val="000000"/>
              </a:solidFill>
              <a:latin typeface="隶书" charset="0"/>
              <a:ea typeface="隶书" charset="0"/>
            </a:endParaRPr>
          </a:p>
        </p:txBody>
      </p:sp>
      <p:sp>
        <p:nvSpPr>
          <p:cNvPr id="73743" name="文本框 73742"/>
          <p:cNvSpPr txBox="1"/>
          <p:nvPr/>
        </p:nvSpPr>
        <p:spPr>
          <a:xfrm>
            <a:off x="6781800" y="3160713"/>
            <a:ext cx="685800" cy="460375"/>
          </a:xfrm>
          <a:prstGeom prst="rect">
            <a:avLst/>
          </a:prstGeom>
          <a:noFill/>
          <a:ln w="9525">
            <a:noFill/>
          </a:ln>
        </p:spPr>
        <p:txBody>
          <a:bodyPr anchor="t">
            <a:spAutoFit/>
          </a:bodyPr>
          <a:lstStyle/>
          <a:p>
            <a:pPr>
              <a:spcBef>
                <a:spcPct val="50000"/>
              </a:spcBef>
              <a:buFontTx/>
            </a:pPr>
            <a:r>
              <a:rPr lang="en-US" altLang="zh-CN" sz="2400" b="1">
                <a:solidFill>
                  <a:srgbClr val="000000"/>
                </a:solidFill>
                <a:latin typeface="隶书" charset="0"/>
                <a:ea typeface="楷体_GB2312" pitchFamily="49" charset="-122"/>
                <a:cs typeface="隶书" charset="0"/>
              </a:rPr>
              <a:t>B</a:t>
            </a:r>
            <a:endParaRPr lang="en-US" altLang="zh-CN" sz="2400" b="1">
              <a:solidFill>
                <a:srgbClr val="000000"/>
              </a:solidFill>
              <a:latin typeface="隶书" charset="0"/>
              <a:ea typeface="楷体_GB2312" pitchFamily="49" charset="-122"/>
              <a:cs typeface="隶书" charset="0"/>
            </a:endParaRPr>
          </a:p>
        </p:txBody>
      </p:sp>
      <p:sp>
        <p:nvSpPr>
          <p:cNvPr id="73744" name="文本框 73743"/>
          <p:cNvSpPr txBox="1"/>
          <p:nvPr/>
        </p:nvSpPr>
        <p:spPr>
          <a:xfrm>
            <a:off x="4572000" y="4456113"/>
            <a:ext cx="19812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居庙堂之高</a:t>
            </a:r>
            <a:endParaRPr lang="zh-CN" altLang="en-US" sz="2400" b="1">
              <a:solidFill>
                <a:srgbClr val="000000"/>
              </a:solidFill>
              <a:latin typeface="隶书" charset="0"/>
              <a:ea typeface="隶书" charset="0"/>
            </a:endParaRPr>
          </a:p>
        </p:txBody>
      </p:sp>
      <p:sp>
        <p:nvSpPr>
          <p:cNvPr id="73745" name="文本框 73744"/>
          <p:cNvSpPr txBox="1"/>
          <p:nvPr/>
        </p:nvSpPr>
        <p:spPr>
          <a:xfrm>
            <a:off x="685800" y="4837113"/>
            <a:ext cx="20574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处江湖之远</a:t>
            </a:r>
            <a:endParaRPr lang="zh-CN" altLang="en-US" sz="2400" b="1">
              <a:solidFill>
                <a:srgbClr val="000000"/>
              </a:solidFill>
              <a:latin typeface="隶书" charset="0"/>
              <a:ea typeface="隶书" charset="0"/>
            </a:endParaRPr>
          </a:p>
        </p:txBody>
      </p:sp>
      <p:sp>
        <p:nvSpPr>
          <p:cNvPr id="73746" name="文本框 73745"/>
          <p:cNvSpPr txBox="1"/>
          <p:nvPr/>
        </p:nvSpPr>
        <p:spPr>
          <a:xfrm>
            <a:off x="4876800" y="5370513"/>
            <a:ext cx="19050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宾语前置</a:t>
            </a:r>
            <a:endParaRPr lang="zh-CN" altLang="en-US" sz="2400" b="1">
              <a:solidFill>
                <a:srgbClr val="000000"/>
              </a:solidFill>
              <a:latin typeface="隶书" charset="0"/>
              <a:ea typeface="隶书" charset="0"/>
            </a:endParaRPr>
          </a:p>
        </p:txBody>
      </p:sp>
      <p:sp>
        <p:nvSpPr>
          <p:cNvPr id="73747" name="文本框 73746"/>
          <p:cNvSpPr txBox="1"/>
          <p:nvPr/>
        </p:nvSpPr>
        <p:spPr>
          <a:xfrm>
            <a:off x="838200" y="5751513"/>
            <a:ext cx="2971800" cy="460375"/>
          </a:xfrm>
          <a:prstGeom prst="rect">
            <a:avLst/>
          </a:prstGeom>
          <a:noFill/>
          <a:ln w="9525">
            <a:noFill/>
          </a:ln>
        </p:spPr>
        <p:txBody>
          <a:bodyPr anchor="t">
            <a:spAutoFit/>
          </a:bodyPr>
          <a:lstStyle/>
          <a:p>
            <a:pPr>
              <a:spcBef>
                <a:spcPct val="50000"/>
              </a:spcBef>
              <a:buFontTx/>
            </a:pPr>
            <a:r>
              <a:rPr lang="zh-CN" altLang="en-US" sz="2400" b="1">
                <a:solidFill>
                  <a:srgbClr val="000000"/>
                </a:solidFill>
                <a:latin typeface="隶书" charset="0"/>
                <a:ea typeface="隶书" charset="0"/>
              </a:rPr>
              <a:t>不以物喜，不以己悲</a:t>
            </a:r>
            <a:endParaRPr lang="zh-CN" altLang="en-US" sz="2400" b="1">
              <a:solidFill>
                <a:srgbClr val="000000"/>
              </a:solidFill>
              <a:latin typeface="隶书" charset="0"/>
              <a:ea typeface="隶书" charset="0"/>
            </a:endParaRPr>
          </a:p>
        </p:txBody>
      </p:sp>
      <p:pic>
        <p:nvPicPr>
          <p:cNvPr id="56339" name="图片 73747" descr="back2"/>
          <p:cNvPicPr>
            <a:picLocks noChangeAspect="1"/>
          </p:cNvPicPr>
          <p:nvPr/>
        </p:nvPicPr>
        <p:blipFill>
          <a:blip r:embed="rId8"/>
          <a:stretch>
            <a:fillRect/>
          </a:stretch>
        </p:blipFill>
        <p:spPr>
          <a:xfrm>
            <a:off x="6804025" y="6208713"/>
            <a:ext cx="838200" cy="457200"/>
          </a:xfrm>
          <a:prstGeom prst="rect">
            <a:avLst/>
          </a:prstGeom>
          <a:noFill/>
          <a:ln w="9525">
            <a:noFill/>
          </a:ln>
        </p:spPr>
      </p:pic>
    </p:spTree>
    <p:custDataLst>
      <p:tags r:id="rId9"/>
    </p:custDataLst>
  </p:cSld>
  <p:clrMapOvr>
    <a:masterClrMapping/>
  </p:clrMapOvr>
  <p:transition>
    <p:checker/>
    <p:sndAc>
      <p:stSnd>
        <p:snd r:embed="rId10" name="hamme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73734"/>
                                        </p:tgtEl>
                                        <p:attrNameLst>
                                          <p:attrName>style.visibility</p:attrName>
                                        </p:attrNameLst>
                                      </p:cBhvr>
                                      <p:to>
                                        <p:strVal val="visible"/>
                                      </p:to>
                                    </p:set>
                                    <p:anim calcmode="lin" valueType="num">
                                      <p:cBhvr>
                                        <p:cTn id="7" dur="1000" fill="hold"/>
                                        <p:tgtEl>
                                          <p:spTgt spid="73734"/>
                                        </p:tgtEl>
                                        <p:attrNameLst>
                                          <p:attrName>ppt_w</p:attrName>
                                        </p:attrNameLst>
                                      </p:cBhvr>
                                      <p:tavLst>
                                        <p:tav tm="0">
                                          <p:val>
                                            <p:fltVal val="0"/>
                                          </p:val>
                                        </p:tav>
                                        <p:tav tm="100000">
                                          <p:val>
                                            <p:strVal val="#ppt_w"/>
                                          </p:val>
                                        </p:tav>
                                      </p:tavLst>
                                    </p:anim>
                                    <p:anim calcmode="lin" valueType="num">
                                      <p:cBhvr>
                                        <p:cTn id="8" dur="1000" fill="hold"/>
                                        <p:tgtEl>
                                          <p:spTgt spid="73734"/>
                                        </p:tgtEl>
                                        <p:attrNameLst>
                                          <p:attrName>ppt_h</p:attrName>
                                        </p:attrNameLst>
                                      </p:cBhvr>
                                      <p:tavLst>
                                        <p:tav tm="0">
                                          <p:val>
                                            <p:fltVal val="0"/>
                                          </p:val>
                                        </p:tav>
                                        <p:tav tm="100000">
                                          <p:val>
                                            <p:strVal val="#ppt_h"/>
                                          </p:val>
                                        </p:tav>
                                      </p:tavLst>
                                    </p:anim>
                                    <p:anim calcmode="lin" valueType="num">
                                      <p:cBhvr>
                                        <p:cTn id="9" dur="1000" fill="hold"/>
                                        <p:tgtEl>
                                          <p:spTgt spid="7373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373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73735"/>
                                        </p:tgtEl>
                                        <p:attrNameLst>
                                          <p:attrName>style.visibility</p:attrName>
                                        </p:attrNameLst>
                                      </p:cBhvr>
                                      <p:to>
                                        <p:strVal val="visible"/>
                                      </p:to>
                                    </p:set>
                                    <p:anim calcmode="lin" valueType="num">
                                      <p:cBhvr>
                                        <p:cTn id="15" dur="1000" fill="hold"/>
                                        <p:tgtEl>
                                          <p:spTgt spid="73735"/>
                                        </p:tgtEl>
                                        <p:attrNameLst>
                                          <p:attrName>ppt_w</p:attrName>
                                        </p:attrNameLst>
                                      </p:cBhvr>
                                      <p:tavLst>
                                        <p:tav tm="0">
                                          <p:val>
                                            <p:fltVal val="0"/>
                                          </p:val>
                                        </p:tav>
                                        <p:tav tm="100000">
                                          <p:val>
                                            <p:strVal val="#ppt_w"/>
                                          </p:val>
                                        </p:tav>
                                      </p:tavLst>
                                    </p:anim>
                                    <p:anim calcmode="lin" valueType="num">
                                      <p:cBhvr>
                                        <p:cTn id="16" dur="1000" fill="hold"/>
                                        <p:tgtEl>
                                          <p:spTgt spid="73735"/>
                                        </p:tgtEl>
                                        <p:attrNameLst>
                                          <p:attrName>ppt_h</p:attrName>
                                        </p:attrNameLst>
                                      </p:cBhvr>
                                      <p:tavLst>
                                        <p:tav tm="0">
                                          <p:val>
                                            <p:fltVal val="0"/>
                                          </p:val>
                                        </p:tav>
                                        <p:tav tm="100000">
                                          <p:val>
                                            <p:strVal val="#ppt_h"/>
                                          </p:val>
                                        </p:tav>
                                      </p:tavLst>
                                    </p:anim>
                                    <p:anim calcmode="lin" valueType="num">
                                      <p:cBhvr>
                                        <p:cTn id="17" dur="1000" fill="hold"/>
                                        <p:tgtEl>
                                          <p:spTgt spid="7373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37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73736"/>
                                        </p:tgtEl>
                                        <p:attrNameLst>
                                          <p:attrName>style.visibility</p:attrName>
                                        </p:attrNameLst>
                                      </p:cBhvr>
                                      <p:to>
                                        <p:strVal val="visible"/>
                                      </p:to>
                                    </p:set>
                                    <p:anim calcmode="lin" valueType="num">
                                      <p:cBhvr>
                                        <p:cTn id="23" dur="1000" fill="hold"/>
                                        <p:tgtEl>
                                          <p:spTgt spid="73736"/>
                                        </p:tgtEl>
                                        <p:attrNameLst>
                                          <p:attrName>ppt_w</p:attrName>
                                        </p:attrNameLst>
                                      </p:cBhvr>
                                      <p:tavLst>
                                        <p:tav tm="0">
                                          <p:val>
                                            <p:fltVal val="0"/>
                                          </p:val>
                                        </p:tav>
                                        <p:tav tm="100000">
                                          <p:val>
                                            <p:strVal val="#ppt_w"/>
                                          </p:val>
                                        </p:tav>
                                      </p:tavLst>
                                    </p:anim>
                                    <p:anim calcmode="lin" valueType="num">
                                      <p:cBhvr>
                                        <p:cTn id="24" dur="1000" fill="hold"/>
                                        <p:tgtEl>
                                          <p:spTgt spid="73736"/>
                                        </p:tgtEl>
                                        <p:attrNameLst>
                                          <p:attrName>ppt_h</p:attrName>
                                        </p:attrNameLst>
                                      </p:cBhvr>
                                      <p:tavLst>
                                        <p:tav tm="0">
                                          <p:val>
                                            <p:fltVal val="0"/>
                                          </p:val>
                                        </p:tav>
                                        <p:tav tm="100000">
                                          <p:val>
                                            <p:strVal val="#ppt_h"/>
                                          </p:val>
                                        </p:tav>
                                      </p:tavLst>
                                    </p:anim>
                                    <p:anim calcmode="lin" valueType="num">
                                      <p:cBhvr>
                                        <p:cTn id="25" dur="1000" fill="hold"/>
                                        <p:tgtEl>
                                          <p:spTgt spid="73736"/>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737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73737"/>
                                        </p:tgtEl>
                                        <p:attrNameLst>
                                          <p:attrName>style.visibility</p:attrName>
                                        </p:attrNameLst>
                                      </p:cBhvr>
                                      <p:to>
                                        <p:strVal val="visible"/>
                                      </p:to>
                                    </p:set>
                                    <p:anim calcmode="lin" valueType="num">
                                      <p:cBhvr>
                                        <p:cTn id="31" dur="1000" fill="hold"/>
                                        <p:tgtEl>
                                          <p:spTgt spid="73737"/>
                                        </p:tgtEl>
                                        <p:attrNameLst>
                                          <p:attrName>ppt_w</p:attrName>
                                        </p:attrNameLst>
                                      </p:cBhvr>
                                      <p:tavLst>
                                        <p:tav tm="0">
                                          <p:val>
                                            <p:fltVal val="0"/>
                                          </p:val>
                                        </p:tav>
                                        <p:tav tm="100000">
                                          <p:val>
                                            <p:strVal val="#ppt_w"/>
                                          </p:val>
                                        </p:tav>
                                      </p:tavLst>
                                    </p:anim>
                                    <p:anim calcmode="lin" valueType="num">
                                      <p:cBhvr>
                                        <p:cTn id="32" dur="1000" fill="hold"/>
                                        <p:tgtEl>
                                          <p:spTgt spid="73737"/>
                                        </p:tgtEl>
                                        <p:attrNameLst>
                                          <p:attrName>ppt_h</p:attrName>
                                        </p:attrNameLst>
                                      </p:cBhvr>
                                      <p:tavLst>
                                        <p:tav tm="0">
                                          <p:val>
                                            <p:fltVal val="0"/>
                                          </p:val>
                                        </p:tav>
                                        <p:tav tm="100000">
                                          <p:val>
                                            <p:strVal val="#ppt_h"/>
                                          </p:val>
                                        </p:tav>
                                      </p:tavLst>
                                    </p:anim>
                                    <p:anim calcmode="lin" valueType="num">
                                      <p:cBhvr>
                                        <p:cTn id="33" dur="1000" fill="hold"/>
                                        <p:tgtEl>
                                          <p:spTgt spid="73737"/>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7373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73738"/>
                                        </p:tgtEl>
                                        <p:attrNameLst>
                                          <p:attrName>style.visibility</p:attrName>
                                        </p:attrNameLst>
                                      </p:cBhvr>
                                      <p:to>
                                        <p:strVal val="visible"/>
                                      </p:to>
                                    </p:set>
                                    <p:anim calcmode="lin" valueType="num">
                                      <p:cBhvr>
                                        <p:cTn id="39" dur="1000" fill="hold"/>
                                        <p:tgtEl>
                                          <p:spTgt spid="73738"/>
                                        </p:tgtEl>
                                        <p:attrNameLst>
                                          <p:attrName>ppt_w</p:attrName>
                                        </p:attrNameLst>
                                      </p:cBhvr>
                                      <p:tavLst>
                                        <p:tav tm="0">
                                          <p:val>
                                            <p:fltVal val="0"/>
                                          </p:val>
                                        </p:tav>
                                        <p:tav tm="100000">
                                          <p:val>
                                            <p:strVal val="#ppt_w"/>
                                          </p:val>
                                        </p:tav>
                                      </p:tavLst>
                                    </p:anim>
                                    <p:anim calcmode="lin" valueType="num">
                                      <p:cBhvr>
                                        <p:cTn id="40" dur="1000" fill="hold"/>
                                        <p:tgtEl>
                                          <p:spTgt spid="73738"/>
                                        </p:tgtEl>
                                        <p:attrNameLst>
                                          <p:attrName>ppt_h</p:attrName>
                                        </p:attrNameLst>
                                      </p:cBhvr>
                                      <p:tavLst>
                                        <p:tav tm="0">
                                          <p:val>
                                            <p:fltVal val="0"/>
                                          </p:val>
                                        </p:tav>
                                        <p:tav tm="100000">
                                          <p:val>
                                            <p:strVal val="#ppt_h"/>
                                          </p:val>
                                        </p:tav>
                                      </p:tavLst>
                                    </p:anim>
                                    <p:anim calcmode="lin" valueType="num">
                                      <p:cBhvr>
                                        <p:cTn id="41" dur="1000" fill="hold"/>
                                        <p:tgtEl>
                                          <p:spTgt spid="7373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7373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73739"/>
                                        </p:tgtEl>
                                        <p:attrNameLst>
                                          <p:attrName>style.visibility</p:attrName>
                                        </p:attrNameLst>
                                      </p:cBhvr>
                                      <p:to>
                                        <p:strVal val="visible"/>
                                      </p:to>
                                    </p:set>
                                    <p:anim calcmode="lin" valueType="num">
                                      <p:cBhvr>
                                        <p:cTn id="47" dur="1000" fill="hold"/>
                                        <p:tgtEl>
                                          <p:spTgt spid="73739"/>
                                        </p:tgtEl>
                                        <p:attrNameLst>
                                          <p:attrName>ppt_w</p:attrName>
                                        </p:attrNameLst>
                                      </p:cBhvr>
                                      <p:tavLst>
                                        <p:tav tm="0">
                                          <p:val>
                                            <p:fltVal val="0"/>
                                          </p:val>
                                        </p:tav>
                                        <p:tav tm="100000">
                                          <p:val>
                                            <p:strVal val="#ppt_w"/>
                                          </p:val>
                                        </p:tav>
                                      </p:tavLst>
                                    </p:anim>
                                    <p:anim calcmode="lin" valueType="num">
                                      <p:cBhvr>
                                        <p:cTn id="48" dur="1000" fill="hold"/>
                                        <p:tgtEl>
                                          <p:spTgt spid="73739"/>
                                        </p:tgtEl>
                                        <p:attrNameLst>
                                          <p:attrName>ppt_h</p:attrName>
                                        </p:attrNameLst>
                                      </p:cBhvr>
                                      <p:tavLst>
                                        <p:tav tm="0">
                                          <p:val>
                                            <p:fltVal val="0"/>
                                          </p:val>
                                        </p:tav>
                                        <p:tav tm="100000">
                                          <p:val>
                                            <p:strVal val="#ppt_h"/>
                                          </p:val>
                                        </p:tav>
                                      </p:tavLst>
                                    </p:anim>
                                    <p:anim calcmode="lin" valueType="num">
                                      <p:cBhvr>
                                        <p:cTn id="49" dur="1000" fill="hold"/>
                                        <p:tgtEl>
                                          <p:spTgt spid="73739"/>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7373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73740"/>
                                        </p:tgtEl>
                                        <p:attrNameLst>
                                          <p:attrName>style.visibility</p:attrName>
                                        </p:attrNameLst>
                                      </p:cBhvr>
                                      <p:to>
                                        <p:strVal val="visible"/>
                                      </p:to>
                                    </p:set>
                                    <p:anim calcmode="lin" valueType="num">
                                      <p:cBhvr>
                                        <p:cTn id="55" dur="1000" fill="hold"/>
                                        <p:tgtEl>
                                          <p:spTgt spid="73740"/>
                                        </p:tgtEl>
                                        <p:attrNameLst>
                                          <p:attrName>ppt_w</p:attrName>
                                        </p:attrNameLst>
                                      </p:cBhvr>
                                      <p:tavLst>
                                        <p:tav tm="0">
                                          <p:val>
                                            <p:fltVal val="0"/>
                                          </p:val>
                                        </p:tav>
                                        <p:tav tm="100000">
                                          <p:val>
                                            <p:strVal val="#ppt_w"/>
                                          </p:val>
                                        </p:tav>
                                      </p:tavLst>
                                    </p:anim>
                                    <p:anim calcmode="lin" valueType="num">
                                      <p:cBhvr>
                                        <p:cTn id="56" dur="1000" fill="hold"/>
                                        <p:tgtEl>
                                          <p:spTgt spid="73740"/>
                                        </p:tgtEl>
                                        <p:attrNameLst>
                                          <p:attrName>ppt_h</p:attrName>
                                        </p:attrNameLst>
                                      </p:cBhvr>
                                      <p:tavLst>
                                        <p:tav tm="0">
                                          <p:val>
                                            <p:fltVal val="0"/>
                                          </p:val>
                                        </p:tav>
                                        <p:tav tm="100000">
                                          <p:val>
                                            <p:strVal val="#ppt_h"/>
                                          </p:val>
                                        </p:tav>
                                      </p:tavLst>
                                    </p:anim>
                                    <p:anim calcmode="lin" valueType="num">
                                      <p:cBhvr>
                                        <p:cTn id="57" dur="1000" fill="hold"/>
                                        <p:tgtEl>
                                          <p:spTgt spid="73740"/>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7374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15" presetClass="entr" presetSubtype="0" fill="hold" grpId="0" nodeType="clickEffect">
                                  <p:stCondLst>
                                    <p:cond delay="0"/>
                                  </p:stCondLst>
                                  <p:childTnLst>
                                    <p:set>
                                      <p:cBhvr>
                                        <p:cTn id="62" dur="1" fill="hold">
                                          <p:stCondLst>
                                            <p:cond delay="0"/>
                                          </p:stCondLst>
                                        </p:cTn>
                                        <p:tgtEl>
                                          <p:spTgt spid="73741"/>
                                        </p:tgtEl>
                                        <p:attrNameLst>
                                          <p:attrName>style.visibility</p:attrName>
                                        </p:attrNameLst>
                                      </p:cBhvr>
                                      <p:to>
                                        <p:strVal val="visible"/>
                                      </p:to>
                                    </p:set>
                                    <p:anim calcmode="lin" valueType="num">
                                      <p:cBhvr>
                                        <p:cTn id="63" dur="1000" fill="hold"/>
                                        <p:tgtEl>
                                          <p:spTgt spid="73741"/>
                                        </p:tgtEl>
                                        <p:attrNameLst>
                                          <p:attrName>ppt_w</p:attrName>
                                        </p:attrNameLst>
                                      </p:cBhvr>
                                      <p:tavLst>
                                        <p:tav tm="0">
                                          <p:val>
                                            <p:fltVal val="0"/>
                                          </p:val>
                                        </p:tav>
                                        <p:tav tm="100000">
                                          <p:val>
                                            <p:strVal val="#ppt_w"/>
                                          </p:val>
                                        </p:tav>
                                      </p:tavLst>
                                    </p:anim>
                                    <p:anim calcmode="lin" valueType="num">
                                      <p:cBhvr>
                                        <p:cTn id="64" dur="1000" fill="hold"/>
                                        <p:tgtEl>
                                          <p:spTgt spid="73741"/>
                                        </p:tgtEl>
                                        <p:attrNameLst>
                                          <p:attrName>ppt_h</p:attrName>
                                        </p:attrNameLst>
                                      </p:cBhvr>
                                      <p:tavLst>
                                        <p:tav tm="0">
                                          <p:val>
                                            <p:fltVal val="0"/>
                                          </p:val>
                                        </p:tav>
                                        <p:tav tm="100000">
                                          <p:val>
                                            <p:strVal val="#ppt_h"/>
                                          </p:val>
                                        </p:tav>
                                      </p:tavLst>
                                    </p:anim>
                                    <p:anim calcmode="lin" valueType="num">
                                      <p:cBhvr>
                                        <p:cTn id="65" dur="1000" fill="hold"/>
                                        <p:tgtEl>
                                          <p:spTgt spid="73741"/>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7374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15" presetClass="entr" presetSubtype="0" fill="hold" grpId="0" nodeType="clickEffect">
                                  <p:stCondLst>
                                    <p:cond delay="0"/>
                                  </p:stCondLst>
                                  <p:childTnLst>
                                    <p:set>
                                      <p:cBhvr>
                                        <p:cTn id="70" dur="1" fill="hold">
                                          <p:stCondLst>
                                            <p:cond delay="0"/>
                                          </p:stCondLst>
                                        </p:cTn>
                                        <p:tgtEl>
                                          <p:spTgt spid="73742"/>
                                        </p:tgtEl>
                                        <p:attrNameLst>
                                          <p:attrName>style.visibility</p:attrName>
                                        </p:attrNameLst>
                                      </p:cBhvr>
                                      <p:to>
                                        <p:strVal val="visible"/>
                                      </p:to>
                                    </p:set>
                                    <p:anim calcmode="lin" valueType="num">
                                      <p:cBhvr>
                                        <p:cTn id="71" dur="1000" fill="hold"/>
                                        <p:tgtEl>
                                          <p:spTgt spid="73742"/>
                                        </p:tgtEl>
                                        <p:attrNameLst>
                                          <p:attrName>ppt_w</p:attrName>
                                        </p:attrNameLst>
                                      </p:cBhvr>
                                      <p:tavLst>
                                        <p:tav tm="0">
                                          <p:val>
                                            <p:fltVal val="0"/>
                                          </p:val>
                                        </p:tav>
                                        <p:tav tm="100000">
                                          <p:val>
                                            <p:strVal val="#ppt_w"/>
                                          </p:val>
                                        </p:tav>
                                      </p:tavLst>
                                    </p:anim>
                                    <p:anim calcmode="lin" valueType="num">
                                      <p:cBhvr>
                                        <p:cTn id="72" dur="1000" fill="hold"/>
                                        <p:tgtEl>
                                          <p:spTgt spid="73742"/>
                                        </p:tgtEl>
                                        <p:attrNameLst>
                                          <p:attrName>ppt_h</p:attrName>
                                        </p:attrNameLst>
                                      </p:cBhvr>
                                      <p:tavLst>
                                        <p:tav tm="0">
                                          <p:val>
                                            <p:fltVal val="0"/>
                                          </p:val>
                                        </p:tav>
                                        <p:tav tm="100000">
                                          <p:val>
                                            <p:strVal val="#ppt_h"/>
                                          </p:val>
                                        </p:tav>
                                      </p:tavLst>
                                    </p:anim>
                                    <p:anim calcmode="lin" valueType="num">
                                      <p:cBhvr>
                                        <p:cTn id="73" dur="1000" fill="hold"/>
                                        <p:tgtEl>
                                          <p:spTgt spid="73742"/>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737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15" presetClass="entr" presetSubtype="0" fill="hold" grpId="0" nodeType="clickEffect">
                                  <p:stCondLst>
                                    <p:cond delay="0"/>
                                  </p:stCondLst>
                                  <p:childTnLst>
                                    <p:set>
                                      <p:cBhvr>
                                        <p:cTn id="78" dur="1" fill="hold">
                                          <p:stCondLst>
                                            <p:cond delay="0"/>
                                          </p:stCondLst>
                                        </p:cTn>
                                        <p:tgtEl>
                                          <p:spTgt spid="73743"/>
                                        </p:tgtEl>
                                        <p:attrNameLst>
                                          <p:attrName>style.visibility</p:attrName>
                                        </p:attrNameLst>
                                      </p:cBhvr>
                                      <p:to>
                                        <p:strVal val="visible"/>
                                      </p:to>
                                    </p:set>
                                    <p:anim calcmode="lin" valueType="num">
                                      <p:cBhvr>
                                        <p:cTn id="79" dur="1000" fill="hold"/>
                                        <p:tgtEl>
                                          <p:spTgt spid="73743"/>
                                        </p:tgtEl>
                                        <p:attrNameLst>
                                          <p:attrName>ppt_w</p:attrName>
                                        </p:attrNameLst>
                                      </p:cBhvr>
                                      <p:tavLst>
                                        <p:tav tm="0">
                                          <p:val>
                                            <p:fltVal val="0"/>
                                          </p:val>
                                        </p:tav>
                                        <p:tav tm="100000">
                                          <p:val>
                                            <p:strVal val="#ppt_w"/>
                                          </p:val>
                                        </p:tav>
                                      </p:tavLst>
                                    </p:anim>
                                    <p:anim calcmode="lin" valueType="num">
                                      <p:cBhvr>
                                        <p:cTn id="80" dur="1000" fill="hold"/>
                                        <p:tgtEl>
                                          <p:spTgt spid="73743"/>
                                        </p:tgtEl>
                                        <p:attrNameLst>
                                          <p:attrName>ppt_h</p:attrName>
                                        </p:attrNameLst>
                                      </p:cBhvr>
                                      <p:tavLst>
                                        <p:tav tm="0">
                                          <p:val>
                                            <p:fltVal val="0"/>
                                          </p:val>
                                        </p:tav>
                                        <p:tav tm="100000">
                                          <p:val>
                                            <p:strVal val="#ppt_h"/>
                                          </p:val>
                                        </p:tav>
                                      </p:tavLst>
                                    </p:anim>
                                    <p:anim calcmode="lin" valueType="num">
                                      <p:cBhvr>
                                        <p:cTn id="81" dur="1000" fill="hold"/>
                                        <p:tgtEl>
                                          <p:spTgt spid="73743"/>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737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15" presetClass="entr" presetSubtype="0" fill="hold" grpId="0" nodeType="clickEffect">
                                  <p:stCondLst>
                                    <p:cond delay="0"/>
                                  </p:stCondLst>
                                  <p:childTnLst>
                                    <p:set>
                                      <p:cBhvr>
                                        <p:cTn id="86" dur="1" fill="hold">
                                          <p:stCondLst>
                                            <p:cond delay="0"/>
                                          </p:stCondLst>
                                        </p:cTn>
                                        <p:tgtEl>
                                          <p:spTgt spid="73744"/>
                                        </p:tgtEl>
                                        <p:attrNameLst>
                                          <p:attrName>style.visibility</p:attrName>
                                        </p:attrNameLst>
                                      </p:cBhvr>
                                      <p:to>
                                        <p:strVal val="visible"/>
                                      </p:to>
                                    </p:set>
                                    <p:anim calcmode="lin" valueType="num">
                                      <p:cBhvr>
                                        <p:cTn id="87" dur="1000" fill="hold"/>
                                        <p:tgtEl>
                                          <p:spTgt spid="73744"/>
                                        </p:tgtEl>
                                        <p:attrNameLst>
                                          <p:attrName>ppt_w</p:attrName>
                                        </p:attrNameLst>
                                      </p:cBhvr>
                                      <p:tavLst>
                                        <p:tav tm="0">
                                          <p:val>
                                            <p:fltVal val="0"/>
                                          </p:val>
                                        </p:tav>
                                        <p:tav tm="100000">
                                          <p:val>
                                            <p:strVal val="#ppt_w"/>
                                          </p:val>
                                        </p:tav>
                                      </p:tavLst>
                                    </p:anim>
                                    <p:anim calcmode="lin" valueType="num">
                                      <p:cBhvr>
                                        <p:cTn id="88" dur="1000" fill="hold"/>
                                        <p:tgtEl>
                                          <p:spTgt spid="73744"/>
                                        </p:tgtEl>
                                        <p:attrNameLst>
                                          <p:attrName>ppt_h</p:attrName>
                                        </p:attrNameLst>
                                      </p:cBhvr>
                                      <p:tavLst>
                                        <p:tav tm="0">
                                          <p:val>
                                            <p:fltVal val="0"/>
                                          </p:val>
                                        </p:tav>
                                        <p:tav tm="100000">
                                          <p:val>
                                            <p:strVal val="#ppt_h"/>
                                          </p:val>
                                        </p:tav>
                                      </p:tavLst>
                                    </p:anim>
                                    <p:anim calcmode="lin" valueType="num">
                                      <p:cBhvr>
                                        <p:cTn id="89" dur="1000" fill="hold"/>
                                        <p:tgtEl>
                                          <p:spTgt spid="73744"/>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7374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1" fill="hold" nodeType="clickPar">
                      <p:stCondLst>
                        <p:cond delay="indefinite"/>
                      </p:stCondLst>
                      <p:childTnLst>
                        <p:par>
                          <p:cTn id="92" fill="hold" nodeType="afterGroup">
                            <p:stCondLst>
                              <p:cond delay="0"/>
                            </p:stCondLst>
                            <p:childTnLst>
                              <p:par>
                                <p:cTn id="93" presetID="15" presetClass="entr" presetSubtype="0" fill="hold" grpId="0" nodeType="clickEffect">
                                  <p:stCondLst>
                                    <p:cond delay="0"/>
                                  </p:stCondLst>
                                  <p:childTnLst>
                                    <p:set>
                                      <p:cBhvr>
                                        <p:cTn id="94" dur="1" fill="hold">
                                          <p:stCondLst>
                                            <p:cond delay="0"/>
                                          </p:stCondLst>
                                        </p:cTn>
                                        <p:tgtEl>
                                          <p:spTgt spid="73745"/>
                                        </p:tgtEl>
                                        <p:attrNameLst>
                                          <p:attrName>style.visibility</p:attrName>
                                        </p:attrNameLst>
                                      </p:cBhvr>
                                      <p:to>
                                        <p:strVal val="visible"/>
                                      </p:to>
                                    </p:set>
                                    <p:anim calcmode="lin" valueType="num">
                                      <p:cBhvr>
                                        <p:cTn id="95" dur="1000" fill="hold"/>
                                        <p:tgtEl>
                                          <p:spTgt spid="73745"/>
                                        </p:tgtEl>
                                        <p:attrNameLst>
                                          <p:attrName>ppt_w</p:attrName>
                                        </p:attrNameLst>
                                      </p:cBhvr>
                                      <p:tavLst>
                                        <p:tav tm="0">
                                          <p:val>
                                            <p:fltVal val="0"/>
                                          </p:val>
                                        </p:tav>
                                        <p:tav tm="100000">
                                          <p:val>
                                            <p:strVal val="#ppt_w"/>
                                          </p:val>
                                        </p:tav>
                                      </p:tavLst>
                                    </p:anim>
                                    <p:anim calcmode="lin" valueType="num">
                                      <p:cBhvr>
                                        <p:cTn id="96" dur="1000" fill="hold"/>
                                        <p:tgtEl>
                                          <p:spTgt spid="73745"/>
                                        </p:tgtEl>
                                        <p:attrNameLst>
                                          <p:attrName>ppt_h</p:attrName>
                                        </p:attrNameLst>
                                      </p:cBhvr>
                                      <p:tavLst>
                                        <p:tav tm="0">
                                          <p:val>
                                            <p:fltVal val="0"/>
                                          </p:val>
                                        </p:tav>
                                        <p:tav tm="100000">
                                          <p:val>
                                            <p:strVal val="#ppt_h"/>
                                          </p:val>
                                        </p:tav>
                                      </p:tavLst>
                                    </p:anim>
                                    <p:anim calcmode="lin" valueType="num">
                                      <p:cBhvr>
                                        <p:cTn id="97" dur="1000" fill="hold"/>
                                        <p:tgtEl>
                                          <p:spTgt spid="73745"/>
                                        </p:tgtEl>
                                        <p:attrNameLst>
                                          <p:attrName>ppt_x</p:attrName>
                                        </p:attrNameLst>
                                      </p:cBhvr>
                                      <p:tavLst>
                                        <p:tav tm="0" fmla="#ppt_x+(cos(-2*pi*(1-$))*-#ppt_x-sin(-2*pi*(1-$))*(1-#ppt_y))*(1-$)">
                                          <p:val>
                                            <p:fltVal val="0"/>
                                          </p:val>
                                        </p:tav>
                                        <p:tav tm="100000">
                                          <p:val>
                                            <p:fltVal val="1"/>
                                          </p:val>
                                        </p:tav>
                                      </p:tavLst>
                                    </p:anim>
                                    <p:anim calcmode="lin" valueType="num">
                                      <p:cBhvr>
                                        <p:cTn id="98" dur="1000" fill="hold"/>
                                        <p:tgtEl>
                                          <p:spTgt spid="737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15" presetClass="entr" presetSubtype="0" fill="hold" grpId="0" nodeType="clickEffect">
                                  <p:stCondLst>
                                    <p:cond delay="0"/>
                                  </p:stCondLst>
                                  <p:childTnLst>
                                    <p:set>
                                      <p:cBhvr>
                                        <p:cTn id="102" dur="1" fill="hold">
                                          <p:stCondLst>
                                            <p:cond delay="0"/>
                                          </p:stCondLst>
                                        </p:cTn>
                                        <p:tgtEl>
                                          <p:spTgt spid="73746"/>
                                        </p:tgtEl>
                                        <p:attrNameLst>
                                          <p:attrName>style.visibility</p:attrName>
                                        </p:attrNameLst>
                                      </p:cBhvr>
                                      <p:to>
                                        <p:strVal val="visible"/>
                                      </p:to>
                                    </p:set>
                                    <p:anim calcmode="lin" valueType="num">
                                      <p:cBhvr>
                                        <p:cTn id="103" dur="1000" fill="hold"/>
                                        <p:tgtEl>
                                          <p:spTgt spid="73746"/>
                                        </p:tgtEl>
                                        <p:attrNameLst>
                                          <p:attrName>ppt_w</p:attrName>
                                        </p:attrNameLst>
                                      </p:cBhvr>
                                      <p:tavLst>
                                        <p:tav tm="0">
                                          <p:val>
                                            <p:fltVal val="0"/>
                                          </p:val>
                                        </p:tav>
                                        <p:tav tm="100000">
                                          <p:val>
                                            <p:strVal val="#ppt_w"/>
                                          </p:val>
                                        </p:tav>
                                      </p:tavLst>
                                    </p:anim>
                                    <p:anim calcmode="lin" valueType="num">
                                      <p:cBhvr>
                                        <p:cTn id="104" dur="1000" fill="hold"/>
                                        <p:tgtEl>
                                          <p:spTgt spid="73746"/>
                                        </p:tgtEl>
                                        <p:attrNameLst>
                                          <p:attrName>ppt_h</p:attrName>
                                        </p:attrNameLst>
                                      </p:cBhvr>
                                      <p:tavLst>
                                        <p:tav tm="0">
                                          <p:val>
                                            <p:fltVal val="0"/>
                                          </p:val>
                                        </p:tav>
                                        <p:tav tm="100000">
                                          <p:val>
                                            <p:strVal val="#ppt_h"/>
                                          </p:val>
                                        </p:tav>
                                      </p:tavLst>
                                    </p:anim>
                                    <p:anim calcmode="lin" valueType="num">
                                      <p:cBhvr>
                                        <p:cTn id="105" dur="1000" fill="hold"/>
                                        <p:tgtEl>
                                          <p:spTgt spid="73746"/>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7374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15" presetClass="entr" presetSubtype="0" fill="hold" grpId="0" nodeType="clickEffect">
                                  <p:stCondLst>
                                    <p:cond delay="0"/>
                                  </p:stCondLst>
                                  <p:childTnLst>
                                    <p:set>
                                      <p:cBhvr>
                                        <p:cTn id="110" dur="1" fill="hold">
                                          <p:stCondLst>
                                            <p:cond delay="0"/>
                                          </p:stCondLst>
                                        </p:cTn>
                                        <p:tgtEl>
                                          <p:spTgt spid="73747"/>
                                        </p:tgtEl>
                                        <p:attrNameLst>
                                          <p:attrName>style.visibility</p:attrName>
                                        </p:attrNameLst>
                                      </p:cBhvr>
                                      <p:to>
                                        <p:strVal val="visible"/>
                                      </p:to>
                                    </p:set>
                                    <p:anim calcmode="lin" valueType="num">
                                      <p:cBhvr>
                                        <p:cTn id="111" dur="1000" fill="hold"/>
                                        <p:tgtEl>
                                          <p:spTgt spid="73747"/>
                                        </p:tgtEl>
                                        <p:attrNameLst>
                                          <p:attrName>ppt_w</p:attrName>
                                        </p:attrNameLst>
                                      </p:cBhvr>
                                      <p:tavLst>
                                        <p:tav tm="0">
                                          <p:val>
                                            <p:fltVal val="0"/>
                                          </p:val>
                                        </p:tav>
                                        <p:tav tm="100000">
                                          <p:val>
                                            <p:strVal val="#ppt_w"/>
                                          </p:val>
                                        </p:tav>
                                      </p:tavLst>
                                    </p:anim>
                                    <p:anim calcmode="lin" valueType="num">
                                      <p:cBhvr>
                                        <p:cTn id="112" dur="1000" fill="hold"/>
                                        <p:tgtEl>
                                          <p:spTgt spid="73747"/>
                                        </p:tgtEl>
                                        <p:attrNameLst>
                                          <p:attrName>ppt_h</p:attrName>
                                        </p:attrNameLst>
                                      </p:cBhvr>
                                      <p:tavLst>
                                        <p:tav tm="0">
                                          <p:val>
                                            <p:fltVal val="0"/>
                                          </p:val>
                                        </p:tav>
                                        <p:tav tm="100000">
                                          <p:val>
                                            <p:strVal val="#ppt_h"/>
                                          </p:val>
                                        </p:tav>
                                      </p:tavLst>
                                    </p:anim>
                                    <p:anim calcmode="lin" valueType="num">
                                      <p:cBhvr>
                                        <p:cTn id="113" dur="1000" fill="hold"/>
                                        <p:tgtEl>
                                          <p:spTgt spid="73747"/>
                                        </p:tgtEl>
                                        <p:attrNameLst>
                                          <p:attrName>ppt_x</p:attrName>
                                        </p:attrNameLst>
                                      </p:cBhvr>
                                      <p:tavLst>
                                        <p:tav tm="0" fmla="#ppt_x+(cos(-2*pi*(1-$))*-#ppt_x-sin(-2*pi*(1-$))*(1-#ppt_y))*(1-$)">
                                          <p:val>
                                            <p:fltVal val="0"/>
                                          </p:val>
                                        </p:tav>
                                        <p:tav tm="100000">
                                          <p:val>
                                            <p:fltVal val="1"/>
                                          </p:val>
                                        </p:tav>
                                      </p:tavLst>
                                    </p:anim>
                                    <p:anim calcmode="lin" valueType="num">
                                      <p:cBhvr>
                                        <p:cTn id="114" dur="1000" fill="hold"/>
                                        <p:tgtEl>
                                          <p:spTgt spid="7374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p:bldP spid="73735" grpId="0"/>
      <p:bldP spid="73736" grpId="0"/>
      <p:bldP spid="73737" grpId="0"/>
      <p:bldP spid="73738" grpId="0"/>
      <p:bldP spid="73739" grpId="0"/>
      <p:bldP spid="73740" grpId="0"/>
      <p:bldP spid="73741" grpId="0"/>
      <p:bldP spid="73742" grpId="0"/>
      <p:bldP spid="73743" grpId="0"/>
      <p:bldP spid="73744" grpId="0"/>
      <p:bldP spid="73745" grpId="0"/>
      <p:bldP spid="73746" grpId="0"/>
      <p:bldP spid="73747"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6082" name="矩形 46081"/>
          <p:cNvSpPr/>
          <p:nvPr/>
        </p:nvSpPr>
        <p:spPr>
          <a:xfrm>
            <a:off x="0" y="668338"/>
            <a:ext cx="9144000" cy="5015865"/>
          </a:xfrm>
          <a:prstGeom prst="rect">
            <a:avLst/>
          </a:prstGeom>
          <a:noFill/>
          <a:ln w="9525">
            <a:noFill/>
          </a:ln>
        </p:spPr>
        <p:txBody>
          <a:bodyPr anchor="t">
            <a:spAutoFit/>
          </a:bodyPr>
          <a:lstStyle/>
          <a:p>
            <a:pPr>
              <a:spcBef>
                <a:spcPct val="50000"/>
              </a:spcBef>
            </a:pPr>
            <a:endParaRPr lang="zh-CN" altLang="en-US" sz="3200" b="1">
              <a:solidFill>
                <a:srgbClr val="000000"/>
              </a:solidFill>
              <a:latin typeface="隶书" charset="0"/>
              <a:ea typeface="宋体" panose="02010600030101010101" pitchFamily="2" charset="-122"/>
              <a:cs typeface="隶书" charset="0"/>
            </a:endParaRPr>
          </a:p>
          <a:p>
            <a:pPr>
              <a:spcBef>
                <a:spcPct val="50000"/>
              </a:spcBef>
            </a:pPr>
            <a:endParaRPr lang="zh-CN" altLang="en-US" sz="3200" b="1">
              <a:solidFill>
                <a:srgbClr val="000000"/>
              </a:solidFill>
              <a:latin typeface="隶书" charset="0"/>
              <a:ea typeface="宋体" panose="02010600030101010101" pitchFamily="2" charset="-122"/>
              <a:cs typeface="隶书" charset="0"/>
            </a:endParaRPr>
          </a:p>
          <a:p>
            <a:pPr>
              <a:spcBef>
                <a:spcPct val="50000"/>
              </a:spcBef>
            </a:pPr>
            <a:r>
              <a:rPr lang="zh-CN" altLang="en-US" sz="3200" b="1">
                <a:solidFill>
                  <a:srgbClr val="000000"/>
                </a:solidFill>
                <a:latin typeface="隶书" charset="0"/>
                <a:ea typeface="宋体" panose="02010600030101010101" pitchFamily="2" charset="-122"/>
                <a:cs typeface="隶书" charset="0"/>
              </a:rPr>
              <a:t>   迁客骚人或悲或喜的览物之情  </a:t>
            </a:r>
            <a:endParaRPr lang="zh-CN" altLang="en-US" sz="3200" b="1">
              <a:solidFill>
                <a:srgbClr val="000000"/>
              </a:solidFill>
              <a:latin typeface="隶书" charset="0"/>
              <a:ea typeface="宋体" panose="02010600030101010101" pitchFamily="2" charset="-122"/>
              <a:cs typeface="隶书" charset="0"/>
            </a:endParaRPr>
          </a:p>
          <a:p>
            <a:pPr>
              <a:spcBef>
                <a:spcPct val="50000"/>
              </a:spcBef>
            </a:pPr>
            <a:r>
              <a:rPr lang="zh-CN" altLang="en-US" sz="3200" b="1">
                <a:solidFill>
                  <a:srgbClr val="000000"/>
                </a:solidFill>
                <a:latin typeface="隶书" charset="0"/>
                <a:ea typeface="宋体" panose="02010600030101010101" pitchFamily="2" charset="-122"/>
                <a:cs typeface="隶书" charset="0"/>
              </a:rPr>
              <a:t>   “古仁人之心”的内涵</a:t>
            </a:r>
            <a:endParaRPr lang="zh-CN" altLang="en-US" sz="3200" b="1">
              <a:solidFill>
                <a:srgbClr val="000000"/>
              </a:solidFill>
              <a:latin typeface="隶书" charset="0"/>
              <a:ea typeface="宋体" panose="02010600030101010101" pitchFamily="2" charset="-122"/>
              <a:cs typeface="隶书" charset="0"/>
            </a:endParaRPr>
          </a:p>
          <a:p>
            <a:pPr>
              <a:spcBef>
                <a:spcPct val="50000"/>
              </a:spcBef>
            </a:pPr>
            <a:r>
              <a:rPr lang="zh-CN" altLang="en-US" sz="3200" b="1">
                <a:solidFill>
                  <a:srgbClr val="000000"/>
                </a:solidFill>
                <a:latin typeface="隶书" charset="0"/>
                <a:ea typeface="宋体" panose="02010600030101010101" pitchFamily="2" charset="-122"/>
                <a:cs typeface="隶书" charset="0"/>
              </a:rPr>
              <a:t>    阴天景色                         迁客骚人的悲</a:t>
            </a:r>
            <a:endParaRPr lang="zh-CN" altLang="en-US" sz="3200" b="1">
              <a:solidFill>
                <a:srgbClr val="000000"/>
              </a:solidFill>
              <a:latin typeface="隶书" charset="0"/>
              <a:ea typeface="宋体" panose="02010600030101010101" pitchFamily="2" charset="-122"/>
              <a:cs typeface="隶书" charset="0"/>
            </a:endParaRPr>
          </a:p>
          <a:p>
            <a:pPr>
              <a:spcBef>
                <a:spcPct val="50000"/>
              </a:spcBef>
            </a:pPr>
            <a:r>
              <a:rPr lang="zh-CN" altLang="en-US" sz="3200" b="1">
                <a:solidFill>
                  <a:srgbClr val="000000"/>
                </a:solidFill>
                <a:latin typeface="隶书" charset="0"/>
                <a:ea typeface="宋体" panose="02010600030101010101" pitchFamily="2" charset="-122"/>
                <a:cs typeface="隶书" charset="0"/>
              </a:rPr>
              <a:t>    晴天景色                         迁客骚人的喜</a:t>
            </a:r>
            <a:endParaRPr lang="zh-CN" altLang="en-US" sz="3200" b="1">
              <a:solidFill>
                <a:srgbClr val="000000"/>
              </a:solidFill>
              <a:latin typeface="隶书" charset="0"/>
              <a:ea typeface="宋体" panose="02010600030101010101" pitchFamily="2" charset="-122"/>
              <a:cs typeface="隶书" charset="0"/>
            </a:endParaRPr>
          </a:p>
          <a:p>
            <a:pPr>
              <a:spcBef>
                <a:spcPct val="50000"/>
              </a:spcBef>
            </a:pPr>
            <a:endParaRPr lang="zh-CN" altLang="en-US" sz="3200" b="1">
              <a:solidFill>
                <a:srgbClr val="000000"/>
              </a:solidFill>
              <a:latin typeface="隶书" charset="0"/>
              <a:ea typeface="宋体" panose="02010600030101010101" pitchFamily="2" charset="-122"/>
              <a:cs typeface="隶书" charset="0"/>
            </a:endParaRPr>
          </a:p>
        </p:txBody>
      </p:sp>
      <p:sp>
        <p:nvSpPr>
          <p:cNvPr id="46083" name="左大括号 46082"/>
          <p:cNvSpPr/>
          <p:nvPr>
            <p:custDataLst>
              <p:tags r:id="rId6"/>
            </p:custDataLst>
          </p:nvPr>
        </p:nvSpPr>
        <p:spPr>
          <a:xfrm>
            <a:off x="468313" y="2362200"/>
            <a:ext cx="152400" cy="914400"/>
          </a:xfrm>
          <a:prstGeom prst="leftBrace">
            <a:avLst>
              <a:gd name="adj1" fmla="val 50000"/>
              <a:gd name="adj2" fmla="val 50000"/>
            </a:avLst>
          </a:prstGeom>
          <a:noFill/>
          <a:ln w="9525" cap="flat" cmpd="sng">
            <a:solidFill>
              <a:srgbClr val="110A48"/>
            </a:solidFill>
            <a:prstDash val="solid"/>
            <a:round/>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6084" name="左大括号 46083"/>
          <p:cNvSpPr/>
          <p:nvPr>
            <p:custDataLst>
              <p:tags r:id="rId7"/>
            </p:custDataLst>
          </p:nvPr>
        </p:nvSpPr>
        <p:spPr>
          <a:xfrm>
            <a:off x="381000" y="3810000"/>
            <a:ext cx="76200" cy="1066800"/>
          </a:xfrm>
          <a:prstGeom prst="leftBrace">
            <a:avLst>
              <a:gd name="adj1" fmla="val 116601"/>
              <a:gd name="adj2" fmla="val 50000"/>
            </a:avLst>
          </a:prstGeom>
          <a:solidFill>
            <a:schemeClr val="dk1"/>
          </a:solidFill>
          <a:ln w="9525" cap="flat" cmpd="sng">
            <a:solidFill>
              <a:schemeClr val="dk2"/>
            </a:solidFill>
            <a:prstDash val="solid"/>
            <a:round/>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46085" name="左大括号 46084"/>
          <p:cNvSpPr/>
          <p:nvPr>
            <p:custDataLst>
              <p:tags r:id="rId8"/>
            </p:custDataLst>
          </p:nvPr>
        </p:nvSpPr>
        <p:spPr>
          <a:xfrm>
            <a:off x="4533900" y="3810000"/>
            <a:ext cx="76200" cy="914400"/>
          </a:xfrm>
          <a:prstGeom prst="leftBrace">
            <a:avLst>
              <a:gd name="adj1" fmla="val 100000"/>
              <a:gd name="adj2" fmla="val 50000"/>
            </a:avLst>
          </a:prstGeom>
          <a:solidFill>
            <a:schemeClr val="dk1"/>
          </a:solidFill>
          <a:ln w="9525" cap="flat" cmpd="sng">
            <a:solidFill>
              <a:schemeClr val="dk2"/>
            </a:solidFill>
            <a:prstDash val="solid"/>
            <a:round/>
            <a:headEnd type="none" w="med" len="med"/>
            <a:tailEnd type="none" w="med" len="med"/>
          </a:ln>
        </p:spPr>
        <p:txBody>
          <a:bodyPr anchor="t"/>
          <a:lstStyle/>
          <a:p>
            <a:endParaRPr lang="zh-CN" altLang="en-US" sz="1800">
              <a:solidFill>
                <a:schemeClr val="dk1"/>
              </a:solidFill>
              <a:latin typeface="隶书" charset="0"/>
              <a:ea typeface="宋体" panose="02010600030101010101" pitchFamily="2" charset="-122"/>
              <a:cs typeface="隶书" charset="0"/>
            </a:endParaRPr>
          </a:p>
        </p:txBody>
      </p:sp>
      <p:sp>
        <p:nvSpPr>
          <p:cNvPr id="57349" name="文本框 46085"/>
          <p:cNvSpPr txBox="1"/>
          <p:nvPr/>
        </p:nvSpPr>
        <p:spPr>
          <a:xfrm>
            <a:off x="684213" y="260350"/>
            <a:ext cx="3840480" cy="829945"/>
          </a:xfrm>
          <a:prstGeom prst="rect">
            <a:avLst/>
          </a:prstGeom>
          <a:noFill/>
          <a:ln w="9525">
            <a:noFill/>
          </a:ln>
        </p:spPr>
        <p:txBody>
          <a:bodyPr wrap="none" anchor="t">
            <a:spAutoFit/>
          </a:bodyPr>
          <a:lstStyle/>
          <a:p>
            <a:r>
              <a:rPr lang="zh-CN" altLang="en-US" sz="4800" b="1">
                <a:solidFill>
                  <a:schemeClr val="accent1">
                    <a:lumMod val="75000"/>
                  </a:schemeClr>
                </a:solidFill>
                <a:latin typeface="隶书" charset="0"/>
                <a:ea typeface="隶书" charset="0"/>
              </a:rPr>
              <a:t>总结表现手法</a:t>
            </a:r>
            <a:endParaRPr lang="zh-CN" altLang="en-US" sz="4800" b="1">
              <a:solidFill>
                <a:schemeClr val="accent1">
                  <a:lumMod val="75000"/>
                </a:schemeClr>
              </a:solidFill>
              <a:latin typeface="隶书" charset="0"/>
              <a:ea typeface="隶书" charset="0"/>
            </a:endParaRPr>
          </a:p>
        </p:txBody>
      </p:sp>
      <p:sp>
        <p:nvSpPr>
          <p:cNvPr id="46087" name="文本框 46086"/>
          <p:cNvSpPr txBox="1"/>
          <p:nvPr/>
        </p:nvSpPr>
        <p:spPr>
          <a:xfrm>
            <a:off x="-65087" y="1162050"/>
            <a:ext cx="2294255" cy="583565"/>
          </a:xfrm>
          <a:prstGeom prst="rect">
            <a:avLst/>
          </a:prstGeom>
          <a:noFill/>
          <a:ln w="9525">
            <a:noFill/>
          </a:ln>
        </p:spPr>
        <p:txBody>
          <a:bodyPr wrap="none" anchor="t">
            <a:spAutoFit/>
          </a:bodyPr>
          <a:lstStyle/>
          <a:p>
            <a:r>
              <a:rPr lang="zh-CN" altLang="en-US" sz="3200" b="1">
                <a:solidFill>
                  <a:srgbClr val="000000"/>
                </a:solidFill>
                <a:latin typeface="隶书" charset="0"/>
                <a:ea typeface="宋体" panose="02010600030101010101" pitchFamily="2" charset="-122"/>
                <a:cs typeface="隶书" charset="0"/>
              </a:rPr>
              <a:t>     (1) 对比</a:t>
            </a:r>
            <a:endParaRPr lang="zh-CN" altLang="en-US" sz="3200" b="1">
              <a:solidFill>
                <a:srgbClr val="000000"/>
              </a:solidFill>
              <a:latin typeface="隶书" charset="0"/>
              <a:ea typeface="宋体" panose="02010600030101010101" pitchFamily="2" charset="-122"/>
              <a:cs typeface="隶书" charset="0"/>
            </a:endParaRPr>
          </a:p>
        </p:txBody>
      </p:sp>
      <p:pic>
        <p:nvPicPr>
          <p:cNvPr id="57351" name="图片 46087" descr="岳阳楼5"/>
          <p:cNvPicPr>
            <a:picLocks noChangeAspect="1"/>
          </p:cNvPicPr>
          <p:nvPr/>
        </p:nvPicPr>
        <p:blipFill>
          <a:blip r:embed="rId9"/>
          <a:stretch>
            <a:fillRect/>
          </a:stretch>
        </p:blipFill>
        <p:spPr>
          <a:xfrm>
            <a:off x="5148263" y="0"/>
            <a:ext cx="3816350" cy="1990725"/>
          </a:xfrm>
          <a:prstGeom prst="rect">
            <a:avLst/>
          </a:prstGeom>
          <a:noFill/>
          <a:ln w="9525">
            <a:noFill/>
          </a:ln>
        </p:spPr>
      </p:pic>
    </p:spTree>
    <p:custDataLst>
      <p:tags r:id="rId10"/>
    </p:custDataLst>
  </p:cSld>
  <p:clrMapOvr>
    <a:masterClrMapping/>
  </p:clrMapOvr>
  <p:transition spd="med">
    <p:strips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6087"/>
                                        </p:tgtEl>
                                        <p:attrNameLst>
                                          <p:attrName>style.visibility</p:attrName>
                                        </p:attrNameLst>
                                      </p:cBhvr>
                                      <p:to>
                                        <p:strVal val="visible"/>
                                      </p:to>
                                    </p:set>
                                    <p:anim calcmode="lin" valueType="num">
                                      <p:cBhvr additive="base">
                                        <p:cTn id="7" dur="500" fill="hold"/>
                                        <p:tgtEl>
                                          <p:spTgt spid="46087"/>
                                        </p:tgtEl>
                                        <p:attrNameLst>
                                          <p:attrName>ppt_x</p:attrName>
                                        </p:attrNameLst>
                                      </p:cBhvr>
                                      <p:tavLst>
                                        <p:tav tm="0">
                                          <p:val>
                                            <p:strVal val="0-#ppt_w/2"/>
                                          </p:val>
                                        </p:tav>
                                        <p:tav tm="100000">
                                          <p:val>
                                            <p:strVal val="#ppt_x"/>
                                          </p:val>
                                        </p:tav>
                                      </p:tavLst>
                                    </p:anim>
                                    <p:anim calcmode="lin" valueType="num">
                                      <p:cBhvr additive="base">
                                        <p:cTn id="8" dur="500" fill="hold"/>
                                        <p:tgtEl>
                                          <p:spTgt spid="460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082"/>
                                        </p:tgtEl>
                                        <p:attrNameLst>
                                          <p:attrName>style.visibility</p:attrName>
                                        </p:attrNameLst>
                                      </p:cBhvr>
                                      <p:to>
                                        <p:strVal val="visible"/>
                                      </p:to>
                                    </p:set>
                                    <p:anim calcmode="lin" valueType="num">
                                      <p:cBhvr additive="base">
                                        <p:cTn id="13" dur="500" fill="hold"/>
                                        <p:tgtEl>
                                          <p:spTgt spid="46082"/>
                                        </p:tgtEl>
                                        <p:attrNameLst>
                                          <p:attrName>ppt_x</p:attrName>
                                        </p:attrNameLst>
                                      </p:cBhvr>
                                      <p:tavLst>
                                        <p:tav tm="0">
                                          <p:val>
                                            <p:strVal val="0-#ppt_w/2"/>
                                          </p:val>
                                        </p:tav>
                                        <p:tav tm="100000">
                                          <p:val>
                                            <p:strVal val="#ppt_x"/>
                                          </p:val>
                                        </p:tav>
                                      </p:tavLst>
                                    </p:anim>
                                    <p:anim calcmode="lin" valueType="num">
                                      <p:cBhvr additive="base">
                                        <p:cTn id="14" dur="500" fill="hold"/>
                                        <p:tgtEl>
                                          <p:spTgt spid="4608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46083"/>
                                        </p:tgtEl>
                                        <p:attrNameLst>
                                          <p:attrName>style.visibility</p:attrName>
                                        </p:attrNameLst>
                                      </p:cBhvr>
                                      <p:to>
                                        <p:strVal val="visible"/>
                                      </p:to>
                                    </p:set>
                                    <p:anim calcmode="lin" valueType="num">
                                      <p:cBhvr additive="base">
                                        <p:cTn id="19" dur="500" fill="hold"/>
                                        <p:tgtEl>
                                          <p:spTgt spid="46083"/>
                                        </p:tgtEl>
                                        <p:attrNameLst>
                                          <p:attrName>ppt_x</p:attrName>
                                        </p:attrNameLst>
                                      </p:cBhvr>
                                      <p:tavLst>
                                        <p:tav tm="0">
                                          <p:val>
                                            <p:strVal val="0-#ppt_w/2"/>
                                          </p:val>
                                        </p:tav>
                                        <p:tav tm="100000">
                                          <p:val>
                                            <p:strVal val="#ppt_x"/>
                                          </p:val>
                                        </p:tav>
                                      </p:tavLst>
                                    </p:anim>
                                    <p:anim calcmode="lin" valueType="num">
                                      <p:cBhvr additive="base">
                                        <p:cTn id="20" dur="500" fill="hold"/>
                                        <p:tgtEl>
                                          <p:spTgt spid="4608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nodeType="clickEffect">
                                  <p:stCondLst>
                                    <p:cond delay="0"/>
                                  </p:stCondLst>
                                  <p:childTnLst>
                                    <p:set>
                                      <p:cBhvr>
                                        <p:cTn id="24" dur="1" fill="hold">
                                          <p:stCondLst>
                                            <p:cond delay="0"/>
                                          </p:stCondLst>
                                        </p:cTn>
                                        <p:tgtEl>
                                          <p:spTgt spid="46084"/>
                                        </p:tgtEl>
                                        <p:attrNameLst>
                                          <p:attrName>style.visibility</p:attrName>
                                        </p:attrNameLst>
                                      </p:cBhvr>
                                      <p:to>
                                        <p:strVal val="visible"/>
                                      </p:to>
                                    </p:set>
                                    <p:anim calcmode="lin" valueType="num">
                                      <p:cBhvr additive="base">
                                        <p:cTn id="25" dur="500" fill="hold"/>
                                        <p:tgtEl>
                                          <p:spTgt spid="46084"/>
                                        </p:tgtEl>
                                        <p:attrNameLst>
                                          <p:attrName>ppt_x</p:attrName>
                                        </p:attrNameLst>
                                      </p:cBhvr>
                                      <p:tavLst>
                                        <p:tav tm="0">
                                          <p:val>
                                            <p:strVal val="0-#ppt_w/2"/>
                                          </p:val>
                                        </p:tav>
                                        <p:tav tm="100000">
                                          <p:val>
                                            <p:strVal val="#ppt_x"/>
                                          </p:val>
                                        </p:tav>
                                      </p:tavLst>
                                    </p:anim>
                                    <p:anim calcmode="lin" valueType="num">
                                      <p:cBhvr additive="base">
                                        <p:cTn id="26" dur="500" fill="hold"/>
                                        <p:tgtEl>
                                          <p:spTgt spid="4608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nodeType="clickEffect">
                                  <p:stCondLst>
                                    <p:cond delay="0"/>
                                  </p:stCondLst>
                                  <p:childTnLst>
                                    <p:set>
                                      <p:cBhvr>
                                        <p:cTn id="30" dur="1" fill="hold">
                                          <p:stCondLst>
                                            <p:cond delay="0"/>
                                          </p:stCondLst>
                                        </p:cTn>
                                        <p:tgtEl>
                                          <p:spTgt spid="46085"/>
                                        </p:tgtEl>
                                        <p:attrNameLst>
                                          <p:attrName>style.visibility</p:attrName>
                                        </p:attrNameLst>
                                      </p:cBhvr>
                                      <p:to>
                                        <p:strVal val="visible"/>
                                      </p:to>
                                    </p:set>
                                    <p:anim calcmode="lin" valueType="num">
                                      <p:cBhvr additive="base">
                                        <p:cTn id="31" dur="500" fill="hold"/>
                                        <p:tgtEl>
                                          <p:spTgt spid="46085"/>
                                        </p:tgtEl>
                                        <p:attrNameLst>
                                          <p:attrName>ppt_x</p:attrName>
                                        </p:attrNameLst>
                                      </p:cBhvr>
                                      <p:tavLst>
                                        <p:tav tm="0">
                                          <p:val>
                                            <p:strVal val="0-#ppt_w/2"/>
                                          </p:val>
                                        </p:tav>
                                        <p:tav tm="100000">
                                          <p:val>
                                            <p:strVal val="#ppt_x"/>
                                          </p:val>
                                        </p:tav>
                                      </p:tavLst>
                                    </p:anim>
                                    <p:anim calcmode="lin" valueType="num">
                                      <p:cBhvr additive="base">
                                        <p:cTn id="32" dur="500" fill="hold"/>
                                        <p:tgtEl>
                                          <p:spTgt spid="460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7"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7106" name="矩形 47105"/>
          <p:cNvSpPr/>
          <p:nvPr/>
        </p:nvSpPr>
        <p:spPr>
          <a:xfrm>
            <a:off x="0" y="1219200"/>
            <a:ext cx="5562600" cy="990600"/>
          </a:xfrm>
          <a:prstGeom prst="rect">
            <a:avLst/>
          </a:prstGeom>
          <a:noFill/>
          <a:ln w="9525">
            <a:noFill/>
          </a:ln>
        </p:spPr>
        <p:txBody>
          <a:bodyPr lIns="92075" tIns="46038" rIns="92075" bIns="46038" anchor="ctr"/>
          <a:lstStyle/>
          <a:p>
            <a:pPr algn="ctr" fontAlgn="base"/>
            <a:r>
              <a:rPr lang="zh-CN" altLang="en-US" sz="4400" strike="noStrike" noProof="1">
                <a:solidFill>
                  <a:schemeClr val="accent1">
                    <a:lumMod val="75000"/>
                  </a:schemeClr>
                </a:solidFill>
                <a:effectLst>
                  <a:outerShdw blurRad="38100" dist="38100" dir="2700000">
                    <a:srgbClr val="C0C0C0"/>
                  </a:outerShdw>
                </a:effectLst>
                <a:latin typeface="隶书" charset="0"/>
                <a:ea typeface="黑体" pitchFamily="2" charset="-122"/>
                <a:cs typeface="隶书" charset="0"/>
              </a:rPr>
              <a:t>（</a:t>
            </a:r>
            <a:r>
              <a:rPr lang="en-US" altLang="zh-CN" sz="4400" strike="noStrike" noProof="1">
                <a:solidFill>
                  <a:schemeClr val="accent1">
                    <a:lumMod val="75000"/>
                  </a:schemeClr>
                </a:solidFill>
                <a:effectLst>
                  <a:outerShdw blurRad="38100" dist="38100" dir="2700000">
                    <a:srgbClr val="C0C0C0"/>
                  </a:outerShdw>
                </a:effectLst>
                <a:latin typeface="隶书" charset="0"/>
                <a:ea typeface="黑体" pitchFamily="2" charset="-122"/>
                <a:cs typeface="隶书" charset="0"/>
              </a:rPr>
              <a:t>2</a:t>
            </a:r>
            <a:r>
              <a:rPr lang="zh-CN" altLang="en-US" sz="4400" strike="noStrike" noProof="1">
                <a:solidFill>
                  <a:schemeClr val="accent1">
                    <a:lumMod val="75000"/>
                  </a:schemeClr>
                </a:solidFill>
                <a:effectLst>
                  <a:outerShdw blurRad="38100" dist="38100" dir="2700000">
                    <a:srgbClr val="C0C0C0"/>
                  </a:outerShdw>
                </a:effectLst>
                <a:latin typeface="隶书" charset="0"/>
                <a:ea typeface="黑体" pitchFamily="2" charset="-122"/>
                <a:cs typeface="隶书" charset="0"/>
              </a:rPr>
              <a:t>）精当的表达</a:t>
            </a:r>
            <a:endParaRPr lang="zh-CN" altLang="en-US" sz="4400" strike="noStrike" noProof="1">
              <a:solidFill>
                <a:schemeClr val="accent1">
                  <a:lumMod val="75000"/>
                </a:schemeClr>
              </a:solidFill>
              <a:effectLst>
                <a:outerShdw blurRad="38100" dist="38100" dir="2700000">
                  <a:srgbClr val="C0C0C0"/>
                </a:outerShdw>
              </a:effectLst>
              <a:latin typeface="隶书" charset="0"/>
              <a:ea typeface="黑体" pitchFamily="2" charset="-122"/>
              <a:cs typeface="隶书" charset="0"/>
            </a:endParaRPr>
          </a:p>
        </p:txBody>
      </p:sp>
      <p:sp>
        <p:nvSpPr>
          <p:cNvPr id="47107" name="矩形 47106"/>
          <p:cNvSpPr/>
          <p:nvPr/>
        </p:nvSpPr>
        <p:spPr>
          <a:xfrm>
            <a:off x="1219200" y="2057400"/>
            <a:ext cx="7239000" cy="1198880"/>
          </a:xfrm>
          <a:prstGeom prst="rect">
            <a:avLst/>
          </a:prstGeom>
          <a:noFill/>
          <a:ln w="9525">
            <a:noFill/>
          </a:ln>
        </p:spPr>
        <p:txBody>
          <a:bodyPr anchor="t">
            <a:spAutoFit/>
          </a:bodyPr>
          <a:lstStyle/>
          <a:p>
            <a:pPr latinLnBrk="1"/>
            <a:r>
              <a:rPr lang="zh-CN" altLang="en-US" sz="3600">
                <a:solidFill>
                  <a:srgbClr val="000000"/>
                </a:solidFill>
                <a:latin typeface="隶书" charset="0"/>
                <a:ea typeface="黑体" pitchFamily="2" charset="-122"/>
                <a:cs typeface="隶书" charset="0"/>
              </a:rPr>
              <a:t>   记叙、描写、抒情、议论等多种表达方式相结合。</a:t>
            </a:r>
            <a:endParaRPr lang="zh-CN" altLang="en-US" sz="3600">
              <a:solidFill>
                <a:srgbClr val="000000"/>
              </a:solidFill>
              <a:latin typeface="隶书" charset="0"/>
              <a:ea typeface="黑体" pitchFamily="2" charset="-122"/>
              <a:cs typeface="隶书" charset="0"/>
            </a:endParaRPr>
          </a:p>
        </p:txBody>
      </p:sp>
      <p:sp>
        <p:nvSpPr>
          <p:cNvPr id="47108" name="矩形 47107"/>
          <p:cNvSpPr/>
          <p:nvPr/>
        </p:nvSpPr>
        <p:spPr>
          <a:xfrm>
            <a:off x="1600200" y="3429000"/>
            <a:ext cx="1097280" cy="645160"/>
          </a:xfrm>
          <a:prstGeom prst="rect">
            <a:avLst/>
          </a:prstGeom>
          <a:noFill/>
          <a:ln w="9525">
            <a:noFill/>
          </a:ln>
        </p:spPr>
        <p:txBody>
          <a:bodyPr wrap="none" anchor="t">
            <a:spAutoFit/>
          </a:bodyPr>
          <a:lstStyle/>
          <a:p>
            <a:r>
              <a:rPr lang="zh-CN" altLang="en-US" sz="3600">
                <a:solidFill>
                  <a:srgbClr val="000000"/>
                </a:solidFill>
                <a:latin typeface="隶书" charset="0"/>
                <a:ea typeface="隶书" charset="0"/>
              </a:rPr>
              <a:t>记叙</a:t>
            </a:r>
            <a:endParaRPr lang="zh-CN" altLang="en-US" sz="3600">
              <a:solidFill>
                <a:srgbClr val="000000"/>
              </a:solidFill>
              <a:latin typeface="隶书" charset="0"/>
              <a:ea typeface="隶书" charset="0"/>
            </a:endParaRPr>
          </a:p>
        </p:txBody>
      </p:sp>
      <p:sp>
        <p:nvSpPr>
          <p:cNvPr id="47109" name="矩形 47108"/>
          <p:cNvSpPr/>
          <p:nvPr/>
        </p:nvSpPr>
        <p:spPr>
          <a:xfrm>
            <a:off x="1600200" y="4267200"/>
            <a:ext cx="1097280" cy="645160"/>
          </a:xfrm>
          <a:prstGeom prst="rect">
            <a:avLst/>
          </a:prstGeom>
          <a:noFill/>
          <a:ln w="9525">
            <a:noFill/>
          </a:ln>
        </p:spPr>
        <p:txBody>
          <a:bodyPr wrap="none" anchor="t">
            <a:spAutoFit/>
          </a:bodyPr>
          <a:lstStyle/>
          <a:p>
            <a:r>
              <a:rPr lang="zh-CN" altLang="en-US" sz="3600">
                <a:solidFill>
                  <a:srgbClr val="000000"/>
                </a:solidFill>
                <a:latin typeface="隶书" charset="0"/>
                <a:ea typeface="隶书" charset="0"/>
              </a:rPr>
              <a:t>描写</a:t>
            </a:r>
            <a:endParaRPr lang="zh-CN" altLang="en-US" sz="3600">
              <a:solidFill>
                <a:srgbClr val="000000"/>
              </a:solidFill>
              <a:latin typeface="隶书" charset="0"/>
              <a:ea typeface="隶书" charset="0"/>
            </a:endParaRPr>
          </a:p>
        </p:txBody>
      </p:sp>
      <p:sp>
        <p:nvSpPr>
          <p:cNvPr id="47110" name="矩形 47109"/>
          <p:cNvSpPr/>
          <p:nvPr/>
        </p:nvSpPr>
        <p:spPr>
          <a:xfrm>
            <a:off x="1600200" y="5073650"/>
            <a:ext cx="1097280" cy="645160"/>
          </a:xfrm>
          <a:prstGeom prst="rect">
            <a:avLst/>
          </a:prstGeom>
          <a:noFill/>
          <a:ln w="9525">
            <a:noFill/>
          </a:ln>
        </p:spPr>
        <p:txBody>
          <a:bodyPr wrap="none" anchor="t">
            <a:spAutoFit/>
          </a:bodyPr>
          <a:lstStyle/>
          <a:p>
            <a:r>
              <a:rPr lang="zh-CN" altLang="en-US" sz="3600">
                <a:solidFill>
                  <a:srgbClr val="000000"/>
                </a:solidFill>
                <a:latin typeface="隶书" charset="0"/>
                <a:ea typeface="隶书" charset="0"/>
              </a:rPr>
              <a:t>抒情</a:t>
            </a:r>
            <a:endParaRPr lang="zh-CN" altLang="en-US" sz="3600">
              <a:solidFill>
                <a:srgbClr val="000000"/>
              </a:solidFill>
              <a:latin typeface="隶书" charset="0"/>
              <a:ea typeface="隶书" charset="0"/>
            </a:endParaRPr>
          </a:p>
        </p:txBody>
      </p:sp>
      <p:sp>
        <p:nvSpPr>
          <p:cNvPr id="47111" name="矩形 47110"/>
          <p:cNvSpPr/>
          <p:nvPr/>
        </p:nvSpPr>
        <p:spPr>
          <a:xfrm>
            <a:off x="1600200" y="5835650"/>
            <a:ext cx="1097280" cy="645160"/>
          </a:xfrm>
          <a:prstGeom prst="rect">
            <a:avLst/>
          </a:prstGeom>
          <a:noFill/>
          <a:ln w="9525">
            <a:noFill/>
          </a:ln>
        </p:spPr>
        <p:txBody>
          <a:bodyPr wrap="none" anchor="t">
            <a:spAutoFit/>
          </a:bodyPr>
          <a:lstStyle/>
          <a:p>
            <a:r>
              <a:rPr lang="zh-CN" altLang="en-US" sz="3600">
                <a:solidFill>
                  <a:srgbClr val="000000"/>
                </a:solidFill>
                <a:latin typeface="隶书" charset="0"/>
                <a:ea typeface="隶书" charset="0"/>
              </a:rPr>
              <a:t>议论</a:t>
            </a:r>
            <a:endParaRPr lang="zh-CN" altLang="en-US" sz="3600">
              <a:solidFill>
                <a:srgbClr val="000000"/>
              </a:solidFill>
              <a:latin typeface="隶书" charset="0"/>
              <a:ea typeface="隶书" charset="0"/>
            </a:endParaRPr>
          </a:p>
        </p:txBody>
      </p:sp>
      <p:sp>
        <p:nvSpPr>
          <p:cNvPr id="47112" name="直接连接符 47111"/>
          <p:cNvSpPr/>
          <p:nvPr>
            <p:custDataLst>
              <p:tags r:id="rId6"/>
            </p:custDataLst>
          </p:nvPr>
        </p:nvSpPr>
        <p:spPr>
          <a:xfrm>
            <a:off x="2743200" y="3810000"/>
            <a:ext cx="1143000" cy="0"/>
          </a:xfrm>
          <a:prstGeom prst="line">
            <a:avLst/>
          </a:prstGeom>
          <a:ln w="31750" cap="flat" cmpd="sng">
            <a:solidFill>
              <a:schemeClr val="dk1"/>
            </a:solidFill>
            <a:prstDash val="solid"/>
            <a:round/>
            <a:headEnd type="none" w="med" len="med"/>
            <a:tailEnd type="triangle" w="med" len="med"/>
          </a:ln>
        </p:spPr>
        <p:txBody>
          <a:bodyPr/>
          <a:lstStyle/>
          <a:p/>
        </p:txBody>
      </p:sp>
      <p:sp>
        <p:nvSpPr>
          <p:cNvPr id="47113" name="文本框 47112"/>
          <p:cNvSpPr txBox="1"/>
          <p:nvPr>
            <p:custDataLst>
              <p:tags r:id="rId7"/>
            </p:custDataLst>
          </p:nvPr>
        </p:nvSpPr>
        <p:spPr>
          <a:xfrm>
            <a:off x="4038600" y="3581400"/>
            <a:ext cx="3124200" cy="583565"/>
          </a:xfrm>
          <a:prstGeom prst="rect">
            <a:avLst/>
          </a:prstGeom>
          <a:noFill/>
          <a:ln w="9525">
            <a:noFill/>
          </a:ln>
        </p:spPr>
        <p:txBody>
          <a:bodyPr>
            <a:spAutoFit/>
          </a:bodyPr>
          <a:lstStyle/>
          <a:p>
            <a:pPr>
              <a:spcBef>
                <a:spcPct val="50000"/>
              </a:spcBef>
            </a:pPr>
            <a:r>
              <a:rPr lang="zh-CN" altLang="en-US" sz="3200" b="1" noProof="1">
                <a:solidFill>
                  <a:schemeClr val="dk1"/>
                </a:solidFill>
                <a:effectLst>
                  <a:outerShdw blurRad="38100" dist="38100" dir="2700000">
                    <a:srgbClr val="C0C0C0"/>
                  </a:outerShdw>
                </a:effectLst>
                <a:latin typeface="隶书" charset="0"/>
                <a:ea typeface="隶书" charset="0"/>
                <a:cs typeface="+mn-cs"/>
              </a:rPr>
              <a:t>第一段</a:t>
            </a:r>
            <a:endParaRPr lang="zh-CN" altLang="en-US" sz="3200" b="1" noProof="1">
              <a:solidFill>
                <a:schemeClr val="dk1"/>
              </a:solidFill>
              <a:effectLst>
                <a:outerShdw blurRad="38100" dist="38100" dir="2700000">
                  <a:srgbClr val="C0C0C0"/>
                </a:outerShdw>
              </a:effectLst>
              <a:latin typeface="隶书" charset="0"/>
              <a:ea typeface="隶书" charset="0"/>
              <a:cs typeface="+mn-cs"/>
            </a:endParaRPr>
          </a:p>
        </p:txBody>
      </p:sp>
      <p:sp>
        <p:nvSpPr>
          <p:cNvPr id="47114" name="直接连接符 47113"/>
          <p:cNvSpPr/>
          <p:nvPr>
            <p:custDataLst>
              <p:tags r:id="rId8"/>
            </p:custDataLst>
          </p:nvPr>
        </p:nvSpPr>
        <p:spPr>
          <a:xfrm>
            <a:off x="2743200" y="4648200"/>
            <a:ext cx="1143000" cy="0"/>
          </a:xfrm>
          <a:prstGeom prst="line">
            <a:avLst/>
          </a:prstGeom>
          <a:ln w="31750" cap="flat" cmpd="sng">
            <a:solidFill>
              <a:schemeClr val="dk1"/>
            </a:solidFill>
            <a:prstDash val="solid"/>
            <a:round/>
            <a:headEnd type="none" w="med" len="med"/>
            <a:tailEnd type="triangle" w="med" len="med"/>
          </a:ln>
        </p:spPr>
        <p:txBody>
          <a:bodyPr/>
          <a:lstStyle/>
          <a:p/>
        </p:txBody>
      </p:sp>
      <p:sp>
        <p:nvSpPr>
          <p:cNvPr id="47115" name="文本框 47114"/>
          <p:cNvSpPr txBox="1"/>
          <p:nvPr>
            <p:custDataLst>
              <p:tags r:id="rId9"/>
            </p:custDataLst>
          </p:nvPr>
        </p:nvSpPr>
        <p:spPr>
          <a:xfrm>
            <a:off x="4038600" y="4419600"/>
            <a:ext cx="3124200" cy="583565"/>
          </a:xfrm>
          <a:prstGeom prst="rect">
            <a:avLst/>
          </a:prstGeom>
          <a:noFill/>
          <a:ln w="9525">
            <a:noFill/>
          </a:ln>
        </p:spPr>
        <p:txBody>
          <a:bodyPr>
            <a:spAutoFit/>
          </a:bodyPr>
          <a:lstStyle/>
          <a:p>
            <a:pPr>
              <a:spcBef>
                <a:spcPct val="50000"/>
              </a:spcBef>
            </a:pPr>
            <a:r>
              <a:rPr lang="zh-CN" altLang="en-US" sz="3200" b="1" noProof="1">
                <a:solidFill>
                  <a:schemeClr val="dk1"/>
                </a:solidFill>
                <a:effectLst>
                  <a:outerShdw blurRad="38100" dist="38100" dir="2700000">
                    <a:srgbClr val="C0C0C0"/>
                  </a:outerShdw>
                </a:effectLst>
                <a:latin typeface="隶书" charset="0"/>
                <a:ea typeface="隶书" charset="0"/>
                <a:cs typeface="+mn-cs"/>
              </a:rPr>
              <a:t>第二、三、四段</a:t>
            </a:r>
            <a:endParaRPr lang="zh-CN" altLang="en-US" sz="3200" b="1" noProof="1">
              <a:solidFill>
                <a:schemeClr val="dk1"/>
              </a:solidFill>
              <a:effectLst>
                <a:outerShdw blurRad="38100" dist="38100" dir="2700000">
                  <a:srgbClr val="C0C0C0"/>
                </a:outerShdw>
              </a:effectLst>
              <a:latin typeface="隶书" charset="0"/>
              <a:ea typeface="隶书" charset="0"/>
              <a:cs typeface="+mn-cs"/>
            </a:endParaRPr>
          </a:p>
        </p:txBody>
      </p:sp>
      <p:sp>
        <p:nvSpPr>
          <p:cNvPr id="47116" name="直接连接符 47115"/>
          <p:cNvSpPr/>
          <p:nvPr>
            <p:custDataLst>
              <p:tags r:id="rId10"/>
            </p:custDataLst>
          </p:nvPr>
        </p:nvSpPr>
        <p:spPr>
          <a:xfrm>
            <a:off x="2743200" y="5410200"/>
            <a:ext cx="1143000" cy="0"/>
          </a:xfrm>
          <a:prstGeom prst="line">
            <a:avLst/>
          </a:prstGeom>
          <a:ln w="31750" cap="flat" cmpd="sng">
            <a:solidFill>
              <a:schemeClr val="dk1"/>
            </a:solidFill>
            <a:prstDash val="solid"/>
            <a:round/>
            <a:headEnd type="none" w="med" len="med"/>
            <a:tailEnd type="triangle" w="med" len="med"/>
          </a:ln>
        </p:spPr>
        <p:txBody>
          <a:bodyPr/>
          <a:lstStyle/>
          <a:p/>
        </p:txBody>
      </p:sp>
      <p:sp>
        <p:nvSpPr>
          <p:cNvPr id="47117" name="文本框 47116"/>
          <p:cNvSpPr txBox="1"/>
          <p:nvPr>
            <p:custDataLst>
              <p:tags r:id="rId11"/>
            </p:custDataLst>
          </p:nvPr>
        </p:nvSpPr>
        <p:spPr>
          <a:xfrm>
            <a:off x="4038600" y="5181600"/>
            <a:ext cx="3124200" cy="583565"/>
          </a:xfrm>
          <a:prstGeom prst="rect">
            <a:avLst/>
          </a:prstGeom>
          <a:noFill/>
          <a:ln w="9525">
            <a:noFill/>
          </a:ln>
        </p:spPr>
        <p:txBody>
          <a:bodyPr>
            <a:spAutoFit/>
          </a:bodyPr>
          <a:lstStyle/>
          <a:p>
            <a:pPr>
              <a:spcBef>
                <a:spcPct val="50000"/>
              </a:spcBef>
            </a:pPr>
            <a:r>
              <a:rPr lang="zh-CN" altLang="en-US" sz="3200" b="1" noProof="1">
                <a:solidFill>
                  <a:schemeClr val="dk1"/>
                </a:solidFill>
                <a:effectLst>
                  <a:outerShdw blurRad="38100" dist="38100" dir="2700000">
                    <a:srgbClr val="C0C0C0"/>
                  </a:outerShdw>
                </a:effectLst>
                <a:latin typeface="隶书" charset="0"/>
                <a:ea typeface="隶书" charset="0"/>
                <a:cs typeface="+mn-cs"/>
              </a:rPr>
              <a:t>第三、四段</a:t>
            </a:r>
            <a:endParaRPr lang="zh-CN" altLang="en-US" sz="3200" b="1" noProof="1">
              <a:solidFill>
                <a:schemeClr val="dk1"/>
              </a:solidFill>
              <a:effectLst>
                <a:outerShdw blurRad="38100" dist="38100" dir="2700000">
                  <a:srgbClr val="C0C0C0"/>
                </a:outerShdw>
              </a:effectLst>
              <a:latin typeface="隶书" charset="0"/>
              <a:ea typeface="隶书" charset="0"/>
              <a:cs typeface="+mn-cs"/>
            </a:endParaRPr>
          </a:p>
        </p:txBody>
      </p:sp>
      <p:sp>
        <p:nvSpPr>
          <p:cNvPr id="47118" name="直接连接符 47117"/>
          <p:cNvSpPr/>
          <p:nvPr>
            <p:custDataLst>
              <p:tags r:id="rId12"/>
            </p:custDataLst>
          </p:nvPr>
        </p:nvSpPr>
        <p:spPr>
          <a:xfrm>
            <a:off x="2743200" y="6172200"/>
            <a:ext cx="1143000" cy="0"/>
          </a:xfrm>
          <a:prstGeom prst="line">
            <a:avLst/>
          </a:prstGeom>
          <a:ln w="31750" cap="flat" cmpd="sng">
            <a:solidFill>
              <a:schemeClr val="dk1"/>
            </a:solidFill>
            <a:prstDash val="solid"/>
            <a:round/>
            <a:headEnd type="none" w="med" len="med"/>
            <a:tailEnd type="triangle" w="med" len="med"/>
          </a:ln>
        </p:spPr>
        <p:txBody>
          <a:bodyPr/>
          <a:lstStyle/>
          <a:p/>
        </p:txBody>
      </p:sp>
      <p:sp>
        <p:nvSpPr>
          <p:cNvPr id="47119" name="文本框 47118"/>
          <p:cNvSpPr txBox="1"/>
          <p:nvPr>
            <p:custDataLst>
              <p:tags r:id="rId13"/>
            </p:custDataLst>
          </p:nvPr>
        </p:nvSpPr>
        <p:spPr>
          <a:xfrm>
            <a:off x="4038600" y="5943600"/>
            <a:ext cx="3124200" cy="583565"/>
          </a:xfrm>
          <a:prstGeom prst="rect">
            <a:avLst/>
          </a:prstGeom>
          <a:noFill/>
          <a:ln w="9525">
            <a:noFill/>
          </a:ln>
        </p:spPr>
        <p:txBody>
          <a:bodyPr>
            <a:spAutoFit/>
          </a:bodyPr>
          <a:lstStyle/>
          <a:p>
            <a:pPr>
              <a:spcBef>
                <a:spcPct val="50000"/>
              </a:spcBef>
            </a:pPr>
            <a:r>
              <a:rPr lang="zh-CN" altLang="en-US" sz="3200" b="1" noProof="1">
                <a:solidFill>
                  <a:schemeClr val="dk1"/>
                </a:solidFill>
                <a:effectLst>
                  <a:outerShdw blurRad="38100" dist="38100" dir="2700000">
                    <a:srgbClr val="C0C0C0"/>
                  </a:outerShdw>
                </a:effectLst>
                <a:latin typeface="隶书" charset="0"/>
                <a:ea typeface="隶书" charset="0"/>
                <a:cs typeface="+mn-cs"/>
              </a:rPr>
              <a:t>第三、四、五段</a:t>
            </a:r>
            <a:endParaRPr lang="zh-CN" altLang="en-US" sz="3200" b="1" noProof="1">
              <a:solidFill>
                <a:schemeClr val="dk1"/>
              </a:solidFill>
              <a:effectLst>
                <a:outerShdw blurRad="38100" dist="38100" dir="2700000">
                  <a:srgbClr val="C0C0C0"/>
                </a:outerShdw>
              </a:effectLst>
              <a:latin typeface="隶书" charset="0"/>
              <a:ea typeface="隶书" charset="0"/>
              <a:cs typeface="+mn-cs"/>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ox(in)">
                                      <p:cBhvr>
                                        <p:cTn id="7" dur="500"/>
                                        <p:tgtEl>
                                          <p:spTgt spid="4710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7107"/>
                                        </p:tgtEl>
                                        <p:attrNameLst>
                                          <p:attrName>style.visibility</p:attrName>
                                        </p:attrNameLst>
                                      </p:cBhvr>
                                      <p:to>
                                        <p:strVal val="visible"/>
                                      </p:to>
                                    </p:set>
                                    <p:animEffect transition="in" filter="box(in)">
                                      <p:cBhvr>
                                        <p:cTn id="12" dur="500"/>
                                        <p:tgtEl>
                                          <p:spTgt spid="4710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47108"/>
                                        </p:tgtEl>
                                        <p:attrNameLst>
                                          <p:attrName>style.visibility</p:attrName>
                                        </p:attrNameLst>
                                      </p:cBhvr>
                                      <p:to>
                                        <p:strVal val="visible"/>
                                      </p:to>
                                    </p:set>
                                    <p:anim calcmode="lin" valueType="num">
                                      <p:cBhvr additive="base">
                                        <p:cTn id="17" dur="500" fill="hold"/>
                                        <p:tgtEl>
                                          <p:spTgt spid="47108"/>
                                        </p:tgtEl>
                                        <p:attrNameLst>
                                          <p:attrName>ppt_x</p:attrName>
                                        </p:attrNameLst>
                                      </p:cBhvr>
                                      <p:tavLst>
                                        <p:tav tm="0">
                                          <p:val>
                                            <p:strVal val="0-#ppt_w/2"/>
                                          </p:val>
                                        </p:tav>
                                        <p:tav tm="100000">
                                          <p:val>
                                            <p:strVal val="#ppt_x"/>
                                          </p:val>
                                        </p:tav>
                                      </p:tavLst>
                                    </p:anim>
                                    <p:anim calcmode="lin" valueType="num">
                                      <p:cBhvr additive="base">
                                        <p:cTn id="18" dur="500" fill="hold"/>
                                        <p:tgtEl>
                                          <p:spTgt spid="4710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8" fill="hold" nodeType="clickEffect">
                                  <p:stCondLst>
                                    <p:cond delay="0"/>
                                  </p:stCondLst>
                                  <p:childTnLst>
                                    <p:set>
                                      <p:cBhvr>
                                        <p:cTn id="22" dur="1" fill="hold">
                                          <p:stCondLst>
                                            <p:cond delay="0"/>
                                          </p:stCondLst>
                                        </p:cTn>
                                        <p:tgtEl>
                                          <p:spTgt spid="47112"/>
                                        </p:tgtEl>
                                        <p:attrNameLst>
                                          <p:attrName>style.visibility</p:attrName>
                                        </p:attrNameLst>
                                      </p:cBhvr>
                                      <p:to>
                                        <p:strVal val="visible"/>
                                      </p:to>
                                    </p:set>
                                    <p:animEffect transition="in" filter="slide(fromLeft)">
                                      <p:cBhvr>
                                        <p:cTn id="23" dur="500"/>
                                        <p:tgtEl>
                                          <p:spTgt spid="4711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7113"/>
                                        </p:tgtEl>
                                        <p:attrNameLst>
                                          <p:attrName>style.visibility</p:attrName>
                                        </p:attrNameLst>
                                      </p:cBhvr>
                                      <p:to>
                                        <p:strVal val="visible"/>
                                      </p:to>
                                    </p:set>
                                    <p:animEffect transition="in" filter="box(in)">
                                      <p:cBhvr>
                                        <p:cTn id="28" dur="500"/>
                                        <p:tgtEl>
                                          <p:spTgt spid="4711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47109"/>
                                        </p:tgtEl>
                                        <p:attrNameLst>
                                          <p:attrName>style.visibility</p:attrName>
                                        </p:attrNameLst>
                                      </p:cBhvr>
                                      <p:to>
                                        <p:strVal val="visible"/>
                                      </p:to>
                                    </p:set>
                                    <p:animEffect transition="in" filter="box(in)">
                                      <p:cBhvr>
                                        <p:cTn id="33" dur="500"/>
                                        <p:tgtEl>
                                          <p:spTgt spid="47109"/>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12" presetClass="entr" presetSubtype="8" fill="hold" nodeType="clickEffect">
                                  <p:stCondLst>
                                    <p:cond delay="0"/>
                                  </p:stCondLst>
                                  <p:childTnLst>
                                    <p:set>
                                      <p:cBhvr>
                                        <p:cTn id="37" dur="1" fill="hold">
                                          <p:stCondLst>
                                            <p:cond delay="0"/>
                                          </p:stCondLst>
                                        </p:cTn>
                                        <p:tgtEl>
                                          <p:spTgt spid="47114"/>
                                        </p:tgtEl>
                                        <p:attrNameLst>
                                          <p:attrName>style.visibility</p:attrName>
                                        </p:attrNameLst>
                                      </p:cBhvr>
                                      <p:to>
                                        <p:strVal val="visible"/>
                                      </p:to>
                                    </p:set>
                                    <p:animEffect transition="in" filter="slide(fromLeft)">
                                      <p:cBhvr>
                                        <p:cTn id="38" dur="500"/>
                                        <p:tgtEl>
                                          <p:spTgt spid="4711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47115"/>
                                        </p:tgtEl>
                                        <p:attrNameLst>
                                          <p:attrName>style.visibility</p:attrName>
                                        </p:attrNameLst>
                                      </p:cBhvr>
                                      <p:to>
                                        <p:strVal val="visible"/>
                                      </p:to>
                                    </p:set>
                                    <p:animEffect transition="in" filter="box(in)">
                                      <p:cBhvr>
                                        <p:cTn id="43" dur="500"/>
                                        <p:tgtEl>
                                          <p:spTgt spid="4711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47110"/>
                                        </p:tgtEl>
                                        <p:attrNameLst>
                                          <p:attrName>style.visibility</p:attrName>
                                        </p:attrNameLst>
                                      </p:cBhvr>
                                      <p:to>
                                        <p:strVal val="visible"/>
                                      </p:to>
                                    </p:set>
                                    <p:animEffect transition="in" filter="box(in)">
                                      <p:cBhvr>
                                        <p:cTn id="48" dur="500"/>
                                        <p:tgtEl>
                                          <p:spTgt spid="47110"/>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2" presetClass="entr" presetSubtype="8" fill="hold" nodeType="clickEffect">
                                  <p:stCondLst>
                                    <p:cond delay="0"/>
                                  </p:stCondLst>
                                  <p:childTnLst>
                                    <p:set>
                                      <p:cBhvr>
                                        <p:cTn id="52" dur="1" fill="hold">
                                          <p:stCondLst>
                                            <p:cond delay="0"/>
                                          </p:stCondLst>
                                        </p:cTn>
                                        <p:tgtEl>
                                          <p:spTgt spid="47116"/>
                                        </p:tgtEl>
                                        <p:attrNameLst>
                                          <p:attrName>style.visibility</p:attrName>
                                        </p:attrNameLst>
                                      </p:cBhvr>
                                      <p:to>
                                        <p:strVal val="visible"/>
                                      </p:to>
                                    </p:set>
                                    <p:animEffect transition="in" filter="slide(fromLeft)">
                                      <p:cBhvr>
                                        <p:cTn id="53" dur="500"/>
                                        <p:tgtEl>
                                          <p:spTgt spid="47116"/>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4" presetClass="entr" presetSubtype="16" fill="hold" grpId="0" nodeType="clickEffect">
                                  <p:stCondLst>
                                    <p:cond delay="0"/>
                                  </p:stCondLst>
                                  <p:childTnLst>
                                    <p:set>
                                      <p:cBhvr>
                                        <p:cTn id="57" dur="1" fill="hold">
                                          <p:stCondLst>
                                            <p:cond delay="0"/>
                                          </p:stCondLst>
                                        </p:cTn>
                                        <p:tgtEl>
                                          <p:spTgt spid="47117"/>
                                        </p:tgtEl>
                                        <p:attrNameLst>
                                          <p:attrName>style.visibility</p:attrName>
                                        </p:attrNameLst>
                                      </p:cBhvr>
                                      <p:to>
                                        <p:strVal val="visible"/>
                                      </p:to>
                                    </p:set>
                                    <p:animEffect transition="in" filter="box(in)">
                                      <p:cBhvr>
                                        <p:cTn id="58" dur="500"/>
                                        <p:tgtEl>
                                          <p:spTgt spid="47117"/>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47111"/>
                                        </p:tgtEl>
                                        <p:attrNameLst>
                                          <p:attrName>style.visibility</p:attrName>
                                        </p:attrNameLst>
                                      </p:cBhvr>
                                      <p:to>
                                        <p:strVal val="visible"/>
                                      </p:to>
                                    </p:set>
                                    <p:animEffect transition="in" filter="box(in)">
                                      <p:cBhvr>
                                        <p:cTn id="63" dur="500"/>
                                        <p:tgtEl>
                                          <p:spTgt spid="47111"/>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12" presetClass="entr" presetSubtype="8" fill="hold" nodeType="clickEffect">
                                  <p:stCondLst>
                                    <p:cond delay="0"/>
                                  </p:stCondLst>
                                  <p:childTnLst>
                                    <p:set>
                                      <p:cBhvr>
                                        <p:cTn id="67" dur="1" fill="hold">
                                          <p:stCondLst>
                                            <p:cond delay="0"/>
                                          </p:stCondLst>
                                        </p:cTn>
                                        <p:tgtEl>
                                          <p:spTgt spid="47118"/>
                                        </p:tgtEl>
                                        <p:attrNameLst>
                                          <p:attrName>style.visibility</p:attrName>
                                        </p:attrNameLst>
                                      </p:cBhvr>
                                      <p:to>
                                        <p:strVal val="visible"/>
                                      </p:to>
                                    </p:set>
                                    <p:animEffect transition="in" filter="slide(fromLeft)">
                                      <p:cBhvr>
                                        <p:cTn id="68" dur="500"/>
                                        <p:tgtEl>
                                          <p:spTgt spid="47118"/>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4" presetClass="entr" presetSubtype="16" fill="hold" grpId="0" nodeType="clickEffect">
                                  <p:stCondLst>
                                    <p:cond delay="0"/>
                                  </p:stCondLst>
                                  <p:childTnLst>
                                    <p:set>
                                      <p:cBhvr>
                                        <p:cTn id="72" dur="1" fill="hold">
                                          <p:stCondLst>
                                            <p:cond delay="0"/>
                                          </p:stCondLst>
                                        </p:cTn>
                                        <p:tgtEl>
                                          <p:spTgt spid="47119"/>
                                        </p:tgtEl>
                                        <p:attrNameLst>
                                          <p:attrName>style.visibility</p:attrName>
                                        </p:attrNameLst>
                                      </p:cBhvr>
                                      <p:to>
                                        <p:strVal val="visible"/>
                                      </p:to>
                                    </p:set>
                                    <p:animEffect transition="in" filter="box(in)">
                                      <p:cBhvr>
                                        <p:cTn id="73" dur="500"/>
                                        <p:tgtEl>
                                          <p:spTgt spid="47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8" grpId="0"/>
      <p:bldP spid="47109" grpId="0"/>
      <p:bldP spid="47110" grpId="0"/>
      <p:bldP spid="47111" grpId="0"/>
      <p:bldP spid="47113" grpId="0"/>
      <p:bldP spid="47115" grpId="0"/>
      <p:bldP spid="47117" grpId="0"/>
      <p:bldP spid="47119"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8130" name="矩形 48129"/>
          <p:cNvSpPr>
            <a:spLocks noGrp="1"/>
          </p:cNvSpPr>
          <p:nvPr/>
        </p:nvSpPr>
        <p:spPr>
          <a:xfrm>
            <a:off x="755650" y="908050"/>
            <a:ext cx="2085975" cy="1143000"/>
          </a:xfrm>
          <a:prstGeom prst="rect">
            <a:avLst/>
          </a:prstGeom>
          <a:noFill/>
          <a:ln w="9525">
            <a:noFill/>
          </a:ln>
        </p:spPr>
        <p:txBody>
          <a:bodyPr anchor="ctr"/>
          <a:lstStyle/>
          <a:p>
            <a:pPr algn="ctr"/>
            <a:r>
              <a:rPr lang="zh-CN" altLang="en-US" sz="4400" b="1">
                <a:solidFill>
                  <a:srgbClr val="000000"/>
                </a:solidFill>
                <a:latin typeface="隶书" charset="0"/>
                <a:ea typeface="隶书" charset="0"/>
              </a:rPr>
              <a:t>立意美</a:t>
            </a:r>
            <a:endParaRPr lang="zh-CN" altLang="en-US" sz="4400" b="1">
              <a:solidFill>
                <a:srgbClr val="000000"/>
              </a:solidFill>
              <a:latin typeface="隶书" charset="0"/>
              <a:ea typeface="隶书" charset="0"/>
            </a:endParaRPr>
          </a:p>
        </p:txBody>
      </p:sp>
      <p:sp>
        <p:nvSpPr>
          <p:cNvPr id="48131" name="文本框 48130"/>
          <p:cNvSpPr txBox="1"/>
          <p:nvPr/>
        </p:nvSpPr>
        <p:spPr>
          <a:xfrm>
            <a:off x="755650" y="1916113"/>
            <a:ext cx="2808288" cy="1322070"/>
          </a:xfrm>
          <a:prstGeom prst="rect">
            <a:avLst/>
          </a:prstGeom>
          <a:noFill/>
          <a:ln w="9525">
            <a:noFill/>
          </a:ln>
        </p:spPr>
        <p:txBody>
          <a:bodyPr anchor="t">
            <a:spAutoFit/>
          </a:bodyPr>
          <a:lstStyle/>
          <a:p>
            <a:r>
              <a:rPr lang="zh-CN" altLang="en-US" sz="4000" b="1">
                <a:solidFill>
                  <a:srgbClr val="000000"/>
                </a:solidFill>
                <a:latin typeface="隶书" charset="0"/>
                <a:ea typeface="隶书" charset="0"/>
              </a:rPr>
              <a:t>不以物喜，</a:t>
            </a:r>
            <a:endParaRPr lang="zh-CN" altLang="en-US" sz="4000" b="1">
              <a:solidFill>
                <a:srgbClr val="000000"/>
              </a:solidFill>
              <a:latin typeface="隶书" charset="0"/>
              <a:ea typeface="隶书" charset="0"/>
            </a:endParaRPr>
          </a:p>
          <a:p>
            <a:r>
              <a:rPr lang="zh-CN" altLang="en-US" sz="4000" b="1">
                <a:solidFill>
                  <a:srgbClr val="000000"/>
                </a:solidFill>
                <a:latin typeface="隶书" charset="0"/>
                <a:ea typeface="隶书" charset="0"/>
              </a:rPr>
              <a:t>不以己悲。</a:t>
            </a:r>
            <a:endParaRPr lang="zh-CN" altLang="en-US" sz="4000" b="1">
              <a:solidFill>
                <a:srgbClr val="000000"/>
              </a:solidFill>
              <a:latin typeface="隶书" charset="0"/>
              <a:ea typeface="隶书" charset="0"/>
            </a:endParaRPr>
          </a:p>
        </p:txBody>
      </p:sp>
      <p:sp>
        <p:nvSpPr>
          <p:cNvPr id="48132" name="文本框 48131"/>
          <p:cNvSpPr txBox="1"/>
          <p:nvPr/>
        </p:nvSpPr>
        <p:spPr>
          <a:xfrm>
            <a:off x="273050" y="3573463"/>
            <a:ext cx="4419600" cy="255333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不为外物所动，不论是自然景物的阴晴圆缺，还是社会环境的顺遂艰难，都不能动摇心中的信念。</a:t>
            </a:r>
            <a:endParaRPr lang="zh-CN" altLang="en-US" sz="3200" b="1">
              <a:solidFill>
                <a:srgbClr val="000000"/>
              </a:solidFill>
              <a:latin typeface="隶书" charset="0"/>
              <a:ea typeface="隶书" charset="0"/>
            </a:endParaRPr>
          </a:p>
        </p:txBody>
      </p:sp>
      <p:sp>
        <p:nvSpPr>
          <p:cNvPr id="48133" name="矩形 48132"/>
          <p:cNvSpPr>
            <a:spLocks noGrp="1"/>
          </p:cNvSpPr>
          <p:nvPr/>
        </p:nvSpPr>
        <p:spPr>
          <a:xfrm>
            <a:off x="4427538" y="1916113"/>
            <a:ext cx="4319588" cy="1371600"/>
          </a:xfrm>
          <a:prstGeom prst="rect">
            <a:avLst/>
          </a:prstGeom>
          <a:noFill/>
          <a:ln w="9525">
            <a:noFill/>
          </a:ln>
        </p:spPr>
        <p:txBody>
          <a:bodyPr/>
          <a:lstStyle/>
          <a:p>
            <a:pPr fontAlgn="base"/>
            <a:r>
              <a:rPr lang="zh-CN" altLang="en-US" sz="4000" b="1" strike="noStrike" noProof="1">
                <a:solidFill>
                  <a:srgbClr val="000000"/>
                </a:solidFill>
                <a:effectLst>
                  <a:outerShdw blurRad="38100" dist="38100" dir="2700000">
                    <a:srgbClr val="C0C0C0"/>
                  </a:outerShdw>
                </a:effectLst>
                <a:latin typeface="隶书" charset="0"/>
                <a:ea typeface="隶书" charset="0"/>
                <a:cs typeface="+mn-cs"/>
              </a:rPr>
              <a:t>先天下之忧而忧，</a:t>
            </a:r>
            <a:endParaRPr lang="zh-CN" altLang="en-US" sz="4000" b="1" strike="noStrike" noProof="1">
              <a:solidFill>
                <a:srgbClr val="000000"/>
              </a:solidFill>
              <a:effectLst>
                <a:outerShdw blurRad="38100" dist="38100" dir="2700000">
                  <a:srgbClr val="C0C0C0"/>
                </a:outerShdw>
              </a:effectLst>
              <a:latin typeface="隶书" charset="0"/>
              <a:ea typeface="隶书" charset="0"/>
            </a:endParaRPr>
          </a:p>
          <a:p>
            <a:pPr fontAlgn="base"/>
            <a:r>
              <a:rPr lang="zh-CN" altLang="en-US" sz="4000" b="1" strike="noStrike" noProof="1">
                <a:solidFill>
                  <a:srgbClr val="000000"/>
                </a:solidFill>
                <a:effectLst>
                  <a:outerShdw blurRad="38100" dist="38100" dir="2700000">
                    <a:srgbClr val="C0C0C0"/>
                  </a:outerShdw>
                </a:effectLst>
                <a:latin typeface="隶书" charset="0"/>
                <a:ea typeface="隶书" charset="0"/>
                <a:cs typeface="+mn-cs"/>
              </a:rPr>
              <a:t>后天下之乐而乐。</a:t>
            </a:r>
            <a:endParaRPr lang="zh-CN" altLang="en-US" sz="4000" b="1" strike="noStrike" noProof="1">
              <a:solidFill>
                <a:srgbClr val="000000"/>
              </a:solidFill>
              <a:effectLst>
                <a:outerShdw blurRad="38100" dist="38100" dir="2700000">
                  <a:srgbClr val="C0C0C0"/>
                </a:outerShdw>
              </a:effectLst>
              <a:latin typeface="隶书" charset="0"/>
              <a:ea typeface="隶书" charset="0"/>
              <a:cs typeface="+mn-cs"/>
            </a:endParaRPr>
          </a:p>
        </p:txBody>
      </p:sp>
      <p:sp>
        <p:nvSpPr>
          <p:cNvPr id="48134" name="文本框 48133"/>
          <p:cNvSpPr txBox="1"/>
          <p:nvPr/>
        </p:nvSpPr>
        <p:spPr>
          <a:xfrm>
            <a:off x="4932363" y="3573463"/>
            <a:ext cx="3962400" cy="2553335"/>
          </a:xfrm>
          <a:prstGeom prst="rect">
            <a:avLst/>
          </a:prstGeom>
          <a:noFill/>
          <a:ln w="9525">
            <a:noFill/>
          </a:ln>
        </p:spPr>
        <p:txBody>
          <a:bodyPr anchor="t">
            <a:spAutoFit/>
          </a:bodyPr>
          <a:lstStyle/>
          <a:p>
            <a:r>
              <a:rPr lang="zh-CN" altLang="en-US" sz="3200" b="1">
                <a:solidFill>
                  <a:srgbClr val="000000"/>
                </a:solidFill>
                <a:latin typeface="隶书" charset="0"/>
                <a:ea typeface="隶书" charset="0"/>
              </a:rPr>
              <a:t>在现实生活中，超越自己个人的忧乐，以天下为己任，以利民为宗旨，补救时弊，积极进取。</a:t>
            </a:r>
            <a:endParaRPr lang="zh-CN" altLang="en-US" sz="3200" b="1">
              <a:solidFill>
                <a:srgbClr val="000000"/>
              </a:solidFill>
              <a:latin typeface="隶书" charset="0"/>
              <a:ea typeface="隶书" charset="0"/>
            </a:endParaRPr>
          </a:p>
        </p:txBody>
      </p:sp>
      <p:sp>
        <p:nvSpPr>
          <p:cNvPr id="59398" name="文本框 48134"/>
          <p:cNvSpPr txBox="1"/>
          <p:nvPr/>
        </p:nvSpPr>
        <p:spPr>
          <a:xfrm>
            <a:off x="3214688" y="146050"/>
            <a:ext cx="2418080" cy="768350"/>
          </a:xfrm>
          <a:prstGeom prst="rect">
            <a:avLst/>
          </a:prstGeom>
          <a:noFill/>
          <a:ln w="9525">
            <a:noFill/>
          </a:ln>
        </p:spPr>
        <p:txBody>
          <a:bodyPr wrap="none" anchor="t">
            <a:spAutoFit/>
          </a:bodyPr>
          <a:lstStyle/>
          <a:p>
            <a:r>
              <a:rPr lang="zh-CN" altLang="en-US" sz="4400" b="1">
                <a:solidFill>
                  <a:schemeClr val="accent1">
                    <a:lumMod val="75000"/>
                  </a:schemeClr>
                </a:solidFill>
                <a:latin typeface="隶书" charset="0"/>
                <a:ea typeface="隶书" charset="0"/>
              </a:rPr>
              <a:t>写法探究</a:t>
            </a:r>
            <a:endParaRPr lang="zh-CN" altLang="en-US" sz="4400" b="1">
              <a:solidFill>
                <a:schemeClr val="accent1">
                  <a:lumMod val="75000"/>
                </a:schemeClr>
              </a:solidFill>
              <a:latin typeface="隶书" charset="0"/>
              <a:ea typeface="隶书"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48130"/>
                                        </p:tgtEl>
                                        <p:attrNameLst>
                                          <p:attrName>style.visibility</p:attrName>
                                        </p:attrNameLst>
                                      </p:cBhvr>
                                      <p:to>
                                        <p:strVal val="visible"/>
                                      </p:to>
                                    </p:set>
                                    <p:animEffect transition="in" filter="fade">
                                      <p:cBhvr>
                                        <p:cTn id="7" dur="1000"/>
                                        <p:tgtEl>
                                          <p:spTgt spid="48130"/>
                                        </p:tgtEl>
                                      </p:cBhvr>
                                    </p:animEffect>
                                    <p:anim calcmode="lin" valueType="num">
                                      <p:cBhvr>
                                        <p:cTn id="8" dur="1000" fill="hold"/>
                                        <p:tgtEl>
                                          <p:spTgt spid="48130"/>
                                        </p:tgtEl>
                                        <p:attrNameLst>
                                          <p:attrName>ppt_x</p:attrName>
                                        </p:attrNameLst>
                                      </p:cBhvr>
                                      <p:tavLst>
                                        <p:tav tm="0">
                                          <p:val>
                                            <p:strVal val="#ppt_x-.1"/>
                                          </p:val>
                                        </p:tav>
                                        <p:tav tm="100000">
                                          <p:val>
                                            <p:strVal val="#ppt_x"/>
                                          </p:val>
                                        </p:tav>
                                      </p:tavLst>
                                    </p:anim>
                                    <p:anim calcmode="lin" valueType="num">
                                      <p:cBhvr>
                                        <p:cTn id="9" dur="10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48131"/>
                                        </p:tgtEl>
                                        <p:attrNameLst>
                                          <p:attrName>style.visibility</p:attrName>
                                        </p:attrNameLst>
                                      </p:cBhvr>
                                      <p:to>
                                        <p:strVal val="visible"/>
                                      </p:to>
                                    </p:set>
                                    <p:anim by="(-#ppt_w*2)" calcmode="lin" valueType="num">
                                      <p:cBhvr rctx="PPT">
                                        <p:cTn id="14" dur="500" autoRev="1" fill="hold">
                                          <p:stCondLst>
                                            <p:cond delay="0"/>
                                          </p:stCondLst>
                                        </p:cTn>
                                        <p:tgtEl>
                                          <p:spTgt spid="48131"/>
                                        </p:tgtEl>
                                        <p:attrNameLst>
                                          <p:attrName>ppt_w</p:attrName>
                                        </p:attrNameLst>
                                      </p:cBhvr>
                                    </p:anim>
                                    <p:anim by="(#ppt_w*0.50)" calcmode="lin" valueType="num">
                                      <p:cBhvr>
                                        <p:cTn id="15" dur="500" decel="50000" autoRev="1" fill="hold">
                                          <p:stCondLst>
                                            <p:cond delay="0"/>
                                          </p:stCondLst>
                                        </p:cTn>
                                        <p:tgtEl>
                                          <p:spTgt spid="48131"/>
                                        </p:tgtEl>
                                        <p:attrNameLst>
                                          <p:attrName>ppt_x</p:attrName>
                                        </p:attrNameLst>
                                      </p:cBhvr>
                                    </p:anim>
                                    <p:anim from="(-#ppt_h/2)" to="(#ppt_y)" calcmode="lin" valueType="num">
                                      <p:cBhvr>
                                        <p:cTn id="16" dur="1000" fill="hold">
                                          <p:stCondLst>
                                            <p:cond delay="0"/>
                                          </p:stCondLst>
                                        </p:cTn>
                                        <p:tgtEl>
                                          <p:spTgt spid="48131"/>
                                        </p:tgtEl>
                                        <p:attrNameLst>
                                          <p:attrName>ppt_y</p:attrName>
                                        </p:attrNameLst>
                                      </p:cBhvr>
                                    </p:anim>
                                    <p:animRot by="21600000">
                                      <p:cBhvr>
                                        <p:cTn id="17" dur="1000" fill="hold">
                                          <p:stCondLst>
                                            <p:cond delay="0"/>
                                          </p:stCondLst>
                                        </p:cTn>
                                        <p:tgtEl>
                                          <p:spTgt spid="48131"/>
                                        </p:tgtEl>
                                        <p:attrNameLst>
                                          <p:attrName>r</p:attrName>
                                        </p:attrNameLst>
                                      </p:cBhvr>
                                    </p:animRo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56" presetClass="entr" presetSubtype="0" fill="hold" grpId="0" nodeType="clickEffect">
                                  <p:stCondLst>
                                    <p:cond delay="0"/>
                                  </p:stCondLst>
                                  <p:iterate type="lt">
                                    <p:tmPct val="10000"/>
                                  </p:iterate>
                                  <p:childTnLst>
                                    <p:set>
                                      <p:cBhvr>
                                        <p:cTn id="21" dur="1" fill="hold">
                                          <p:stCondLst>
                                            <p:cond delay="0"/>
                                          </p:stCondLst>
                                        </p:cTn>
                                        <p:tgtEl>
                                          <p:spTgt spid="48133"/>
                                        </p:tgtEl>
                                        <p:attrNameLst>
                                          <p:attrName>style.visibility</p:attrName>
                                        </p:attrNameLst>
                                      </p:cBhvr>
                                      <p:to>
                                        <p:strVal val="visible"/>
                                      </p:to>
                                    </p:set>
                                    <p:anim by="(-#ppt_w*2)" calcmode="lin" valueType="num">
                                      <p:cBhvr rctx="PPT">
                                        <p:cTn id="22" dur="500" autoRev="1" fill="hold">
                                          <p:stCondLst>
                                            <p:cond delay="0"/>
                                          </p:stCondLst>
                                        </p:cTn>
                                        <p:tgtEl>
                                          <p:spTgt spid="48133"/>
                                        </p:tgtEl>
                                        <p:attrNameLst>
                                          <p:attrName>ppt_w</p:attrName>
                                        </p:attrNameLst>
                                      </p:cBhvr>
                                    </p:anim>
                                    <p:anim by="(#ppt_w*0.50)" calcmode="lin" valueType="num">
                                      <p:cBhvr>
                                        <p:cTn id="23" dur="500" decel="50000" autoRev="1" fill="hold">
                                          <p:stCondLst>
                                            <p:cond delay="0"/>
                                          </p:stCondLst>
                                        </p:cTn>
                                        <p:tgtEl>
                                          <p:spTgt spid="48133"/>
                                        </p:tgtEl>
                                        <p:attrNameLst>
                                          <p:attrName>ppt_x</p:attrName>
                                        </p:attrNameLst>
                                      </p:cBhvr>
                                    </p:anim>
                                    <p:anim from="(-#ppt_h/2)" to="(#ppt_y)" calcmode="lin" valueType="num">
                                      <p:cBhvr>
                                        <p:cTn id="24" dur="1000" fill="hold">
                                          <p:stCondLst>
                                            <p:cond delay="0"/>
                                          </p:stCondLst>
                                        </p:cTn>
                                        <p:tgtEl>
                                          <p:spTgt spid="48133"/>
                                        </p:tgtEl>
                                        <p:attrNameLst>
                                          <p:attrName>ppt_y</p:attrName>
                                        </p:attrNameLst>
                                      </p:cBhvr>
                                    </p:anim>
                                    <p:animRot by="21600000">
                                      <p:cBhvr>
                                        <p:cTn id="25" dur="1000" fill="hold">
                                          <p:stCondLst>
                                            <p:cond delay="0"/>
                                          </p:stCondLst>
                                        </p:cTn>
                                        <p:tgtEl>
                                          <p:spTgt spid="48133"/>
                                        </p:tgtEl>
                                        <p:attrNameLst>
                                          <p:attrName>r</p:attrName>
                                        </p:attrNameLst>
                                      </p:cBhvr>
                                    </p:animRot>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3" presetClass="entr" presetSubtype="16" fill="hold" nodeType="clickEffect">
                                  <p:stCondLst>
                                    <p:cond delay="0"/>
                                  </p:stCondLst>
                                  <p:childTnLst>
                                    <p:set>
                                      <p:cBhvr>
                                        <p:cTn id="29" dur="1" fill="hold">
                                          <p:stCondLst>
                                            <p:cond delay="0"/>
                                          </p:stCondLst>
                                        </p:cTn>
                                        <p:tgtEl>
                                          <p:spTgt spid="48132">
                                            <p:txEl>
                                              <p:pRg st="0" end="0"/>
                                            </p:txEl>
                                          </p:spTgt>
                                        </p:tgtEl>
                                        <p:attrNameLst>
                                          <p:attrName>style.visibility</p:attrName>
                                        </p:attrNameLst>
                                      </p:cBhvr>
                                      <p:to>
                                        <p:strVal val="visible"/>
                                      </p:to>
                                    </p:set>
                                    <p:anim calcmode="lin" valueType="num">
                                      <p:cBhvr>
                                        <p:cTn id="30" dur="1000" fill="hold"/>
                                        <p:tgtEl>
                                          <p:spTgt spid="48132">
                                            <p:txEl>
                                              <p:pRg st="0" end="0"/>
                                            </p:txEl>
                                          </p:spTgt>
                                        </p:tgtEl>
                                        <p:attrNameLst>
                                          <p:attrName>ppt_w</p:attrName>
                                        </p:attrNameLst>
                                      </p:cBhvr>
                                      <p:tavLst>
                                        <p:tav tm="0">
                                          <p:val>
                                            <p:fltVal val="0"/>
                                          </p:val>
                                        </p:tav>
                                        <p:tav tm="100000">
                                          <p:val>
                                            <p:strVal val="#ppt_w"/>
                                          </p:val>
                                        </p:tav>
                                      </p:tavLst>
                                    </p:anim>
                                    <p:anim calcmode="lin" valueType="num">
                                      <p:cBhvr>
                                        <p:cTn id="31" dur="1000" fill="hold"/>
                                        <p:tgtEl>
                                          <p:spTgt spid="4813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3" presetClass="entr" presetSubtype="16" fill="hold" nodeType="clickEffect">
                                  <p:stCondLst>
                                    <p:cond delay="0"/>
                                  </p:stCondLst>
                                  <p:childTnLst>
                                    <p:set>
                                      <p:cBhvr>
                                        <p:cTn id="35" dur="1" fill="hold">
                                          <p:stCondLst>
                                            <p:cond delay="0"/>
                                          </p:stCondLst>
                                        </p:cTn>
                                        <p:tgtEl>
                                          <p:spTgt spid="48134">
                                            <p:txEl>
                                              <p:pRg st="0" end="0"/>
                                            </p:txEl>
                                          </p:spTgt>
                                        </p:tgtEl>
                                        <p:attrNameLst>
                                          <p:attrName>style.visibility</p:attrName>
                                        </p:attrNameLst>
                                      </p:cBhvr>
                                      <p:to>
                                        <p:strVal val="visible"/>
                                      </p:to>
                                    </p:set>
                                    <p:anim calcmode="lin" valueType="num">
                                      <p:cBhvr>
                                        <p:cTn id="36" dur="1000" fill="hold"/>
                                        <p:tgtEl>
                                          <p:spTgt spid="48134">
                                            <p:txEl>
                                              <p:pRg st="0" end="0"/>
                                            </p:txEl>
                                          </p:spTgt>
                                        </p:tgtEl>
                                        <p:attrNameLst>
                                          <p:attrName>ppt_w</p:attrName>
                                        </p:attrNameLst>
                                      </p:cBhvr>
                                      <p:tavLst>
                                        <p:tav tm="0">
                                          <p:val>
                                            <p:fltVal val="0"/>
                                          </p:val>
                                        </p:tav>
                                        <p:tav tm="100000">
                                          <p:val>
                                            <p:strVal val="#ppt_w"/>
                                          </p:val>
                                        </p:tav>
                                      </p:tavLst>
                                    </p:anim>
                                    <p:anim calcmode="lin" valueType="num">
                                      <p:cBhvr>
                                        <p:cTn id="37" dur="1000" fill="hold"/>
                                        <p:tgtEl>
                                          <p:spTgt spid="4813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3"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49154" name="矩形 49153"/>
          <p:cNvSpPr>
            <a:spLocks noGrp="1"/>
          </p:cNvSpPr>
          <p:nvPr/>
        </p:nvSpPr>
        <p:spPr>
          <a:xfrm>
            <a:off x="3203575" y="620713"/>
            <a:ext cx="2286000" cy="1143000"/>
          </a:xfrm>
          <a:prstGeom prst="rect">
            <a:avLst/>
          </a:prstGeom>
          <a:noFill/>
          <a:ln w="9525">
            <a:noFill/>
          </a:ln>
        </p:spPr>
        <p:txBody>
          <a:bodyPr anchor="ctr"/>
          <a:lstStyle/>
          <a:p>
            <a:pPr algn="ctr"/>
            <a:r>
              <a:rPr lang="zh-CN" altLang="en-US" sz="4400" b="1">
                <a:solidFill>
                  <a:schemeClr val="accent1">
                    <a:lumMod val="75000"/>
                  </a:schemeClr>
                </a:solidFill>
                <a:latin typeface="隶书" charset="0"/>
                <a:ea typeface="隶书" charset="0"/>
              </a:rPr>
              <a:t>意境美</a:t>
            </a:r>
            <a:endParaRPr lang="zh-CN" altLang="en-US" sz="4400" b="1">
              <a:solidFill>
                <a:schemeClr val="accent1">
                  <a:lumMod val="75000"/>
                </a:schemeClr>
              </a:solidFill>
              <a:latin typeface="隶书" charset="0"/>
              <a:ea typeface="隶书" charset="0"/>
            </a:endParaRPr>
          </a:p>
        </p:txBody>
      </p:sp>
      <p:sp>
        <p:nvSpPr>
          <p:cNvPr id="49155" name="矩形 49154"/>
          <p:cNvSpPr>
            <a:spLocks noGrp="1"/>
          </p:cNvSpPr>
          <p:nvPr/>
        </p:nvSpPr>
        <p:spPr>
          <a:xfrm>
            <a:off x="250825" y="1773238"/>
            <a:ext cx="8569325" cy="533400"/>
          </a:xfrm>
          <a:prstGeom prst="rect">
            <a:avLst/>
          </a:prstGeom>
          <a:noFill/>
          <a:ln w="9525">
            <a:noFill/>
          </a:ln>
        </p:spPr>
        <p:txBody>
          <a:bodyPr/>
          <a:lstStyle/>
          <a:p>
            <a:pPr fontAlgn="base"/>
            <a:r>
              <a:rPr lang="zh-CN" altLang="en-US" sz="3600" b="1" strike="noStrike" noProof="1">
                <a:solidFill>
                  <a:srgbClr val="000000"/>
                </a:solidFill>
                <a:effectLst>
                  <a:outerShdw blurRad="38100" dist="38100" dir="2700000">
                    <a:srgbClr val="C0C0C0"/>
                  </a:outerShdw>
                </a:effectLst>
                <a:latin typeface="隶书" charset="0"/>
                <a:ea typeface="宋体" panose="02010600030101010101" pitchFamily="2" charset="-122"/>
                <a:cs typeface="隶书" charset="0"/>
              </a:rPr>
              <a:t>不同角度的洞庭湖</a:t>
            </a:r>
            <a:r>
              <a:rPr lang="en-US" altLang="zh-CN" sz="3600" b="1" strike="noStrike" noProof="1">
                <a:solidFill>
                  <a:srgbClr val="000000"/>
                </a:solidFill>
                <a:effectLst>
                  <a:outerShdw blurRad="38100" dist="38100" dir="2700000">
                    <a:srgbClr val="C0C0C0"/>
                  </a:outerShdw>
                </a:effectLst>
                <a:latin typeface="隶书" charset="0"/>
                <a:ea typeface="宋体" panose="02010600030101010101" pitchFamily="2" charset="-122"/>
                <a:cs typeface="隶书" charset="0"/>
              </a:rPr>
              <a:t>——</a:t>
            </a:r>
            <a:r>
              <a:rPr lang="zh-CN" altLang="en-US" sz="3600" b="1" strike="noStrike" noProof="1">
                <a:solidFill>
                  <a:srgbClr val="000000"/>
                </a:solidFill>
                <a:effectLst>
                  <a:outerShdw blurRad="38100" dist="38100" dir="2700000">
                    <a:srgbClr val="C0C0C0"/>
                  </a:outerShdw>
                </a:effectLst>
                <a:latin typeface="隶书" charset="0"/>
                <a:ea typeface="宋体" panose="02010600030101010101" pitchFamily="2" charset="-122"/>
                <a:cs typeface="隶书" charset="0"/>
              </a:rPr>
              <a:t>雨湖、晴湖、月湖</a:t>
            </a:r>
            <a:endParaRPr lang="zh-CN" altLang="en-US" sz="3600" b="1" strike="noStrike" noProof="1">
              <a:solidFill>
                <a:srgbClr val="000000"/>
              </a:solidFill>
              <a:effectLst>
                <a:outerShdw blurRad="38100" dist="38100" dir="2700000">
                  <a:srgbClr val="C0C0C0"/>
                </a:outerShdw>
              </a:effectLst>
              <a:latin typeface="隶书" charset="0"/>
              <a:ea typeface="宋体" panose="02010600030101010101" pitchFamily="2" charset="-122"/>
              <a:cs typeface="隶书" charset="0"/>
            </a:endParaRPr>
          </a:p>
        </p:txBody>
      </p:sp>
      <p:sp>
        <p:nvSpPr>
          <p:cNvPr id="49156" name="文本框 49155"/>
          <p:cNvSpPr txBox="1"/>
          <p:nvPr/>
        </p:nvSpPr>
        <p:spPr>
          <a:xfrm>
            <a:off x="323850" y="2565400"/>
            <a:ext cx="8057515" cy="645160"/>
          </a:xfrm>
          <a:prstGeom prst="rect">
            <a:avLst/>
          </a:prstGeom>
          <a:noFill/>
          <a:ln w="9525">
            <a:noFill/>
          </a:ln>
        </p:spPr>
        <p:txBody>
          <a:bodyPr wrap="none" anchor="t">
            <a:spAutoFit/>
          </a:bodyPr>
          <a:lstStyle/>
          <a:p>
            <a:r>
              <a:rPr lang="zh-CN" altLang="en-US" sz="3600" b="1">
                <a:solidFill>
                  <a:srgbClr val="000000"/>
                </a:solidFill>
                <a:latin typeface="隶书" charset="0"/>
                <a:ea typeface="宋体" panose="02010600030101010101" pitchFamily="2" charset="-122"/>
                <a:cs typeface="隶书" charset="0"/>
              </a:rPr>
              <a:t>不同知觉的洞庭湖</a:t>
            </a:r>
            <a:r>
              <a:rPr lang="en-US" altLang="zh-CN" sz="3600" b="1">
                <a:solidFill>
                  <a:srgbClr val="000000"/>
                </a:solidFill>
                <a:latin typeface="隶书" charset="0"/>
                <a:ea typeface="宋体" panose="02010600030101010101" pitchFamily="2" charset="-122"/>
                <a:cs typeface="隶书" charset="0"/>
              </a:rPr>
              <a:t>——</a:t>
            </a:r>
            <a:r>
              <a:rPr lang="zh-CN" altLang="en-US" sz="3600" b="1">
                <a:solidFill>
                  <a:srgbClr val="000000"/>
                </a:solidFill>
                <a:latin typeface="隶书" charset="0"/>
                <a:ea typeface="宋体" panose="02010600030101010101" pitchFamily="2" charset="-122"/>
                <a:cs typeface="隶书" charset="0"/>
              </a:rPr>
              <a:t>形、声、光、色</a:t>
            </a:r>
            <a:endParaRPr lang="zh-CN" altLang="en-US" sz="3600" b="1">
              <a:solidFill>
                <a:srgbClr val="000000"/>
              </a:solidFill>
              <a:latin typeface="隶书" charset="0"/>
              <a:ea typeface="宋体" panose="02010600030101010101" pitchFamily="2" charset="-122"/>
              <a:cs typeface="隶书" charset="0"/>
            </a:endParaRPr>
          </a:p>
        </p:txBody>
      </p:sp>
      <p:sp>
        <p:nvSpPr>
          <p:cNvPr id="49157" name="矩形 49156"/>
          <p:cNvSpPr>
            <a:spLocks noGrp="1"/>
          </p:cNvSpPr>
          <p:nvPr/>
        </p:nvSpPr>
        <p:spPr>
          <a:xfrm>
            <a:off x="3419475" y="3500438"/>
            <a:ext cx="2286000" cy="647700"/>
          </a:xfrm>
          <a:prstGeom prst="rect">
            <a:avLst/>
          </a:prstGeom>
          <a:noFill/>
          <a:ln w="9525">
            <a:noFill/>
          </a:ln>
        </p:spPr>
        <p:txBody>
          <a:bodyPr anchor="ctr"/>
          <a:lstStyle/>
          <a:p>
            <a:pPr algn="ctr"/>
            <a:r>
              <a:rPr lang="zh-CN" altLang="en-US" sz="4400" b="1">
                <a:solidFill>
                  <a:srgbClr val="000000"/>
                </a:solidFill>
                <a:latin typeface="隶书" charset="0"/>
                <a:ea typeface="隶书" charset="0"/>
              </a:rPr>
              <a:t>语言美</a:t>
            </a:r>
            <a:endParaRPr lang="zh-CN" altLang="en-US" sz="4400" b="1">
              <a:solidFill>
                <a:srgbClr val="000000"/>
              </a:solidFill>
              <a:latin typeface="隶书" charset="0"/>
              <a:ea typeface="隶书" charset="0"/>
            </a:endParaRPr>
          </a:p>
        </p:txBody>
      </p:sp>
      <p:sp>
        <p:nvSpPr>
          <p:cNvPr id="49158" name="矩形 49157"/>
          <p:cNvSpPr>
            <a:spLocks noGrp="1"/>
          </p:cNvSpPr>
          <p:nvPr/>
        </p:nvSpPr>
        <p:spPr>
          <a:xfrm>
            <a:off x="1979613" y="4365625"/>
            <a:ext cx="5257800" cy="914400"/>
          </a:xfrm>
          <a:prstGeom prst="rect">
            <a:avLst/>
          </a:prstGeom>
          <a:noFill/>
          <a:ln w="9525">
            <a:noFill/>
          </a:ln>
        </p:spPr>
        <p:txBody>
          <a:bodyPr/>
          <a:lstStyle/>
          <a:p>
            <a:pPr fontAlgn="base"/>
            <a:r>
              <a:rPr lang="zh-CN" altLang="en-US" sz="4400" b="1" strike="noStrike" noProof="1">
                <a:solidFill>
                  <a:srgbClr val="000000"/>
                </a:solidFill>
                <a:effectLst>
                  <a:outerShdw blurRad="38100" dist="38100" dir="2700000">
                    <a:srgbClr val="C0C0C0"/>
                  </a:outerShdw>
                </a:effectLst>
                <a:latin typeface="隶书" charset="0"/>
                <a:ea typeface="隶书" charset="0"/>
                <a:cs typeface="+mn-cs"/>
              </a:rPr>
              <a:t>骈散结合，错落有致</a:t>
            </a:r>
            <a:endParaRPr lang="zh-CN" altLang="en-US" sz="4400" b="1" strike="noStrike" noProof="1">
              <a:solidFill>
                <a:srgbClr val="000000"/>
              </a:solidFill>
              <a:effectLst>
                <a:outerShdw blurRad="38100" dist="38100" dir="2700000">
                  <a:srgbClr val="C0C0C0"/>
                </a:outerShdw>
              </a:effectLst>
              <a:latin typeface="隶书" charset="0"/>
              <a:ea typeface="隶书" charset="0"/>
              <a:cs typeface="+mn-cs"/>
            </a:endParaRPr>
          </a:p>
        </p:txBody>
      </p:sp>
      <p:sp>
        <p:nvSpPr>
          <p:cNvPr id="49159" name="文本框 49158"/>
          <p:cNvSpPr txBox="1"/>
          <p:nvPr/>
        </p:nvSpPr>
        <p:spPr>
          <a:xfrm>
            <a:off x="1979613" y="5229225"/>
            <a:ext cx="5400675" cy="768350"/>
          </a:xfrm>
          <a:prstGeom prst="rect">
            <a:avLst/>
          </a:prstGeom>
          <a:noFill/>
          <a:ln w="9525">
            <a:noFill/>
          </a:ln>
        </p:spPr>
        <p:txBody>
          <a:bodyPr anchor="t">
            <a:spAutoFit/>
          </a:bodyPr>
          <a:lstStyle/>
          <a:p>
            <a:r>
              <a:rPr lang="zh-CN" altLang="en-US" sz="4400" b="1">
                <a:solidFill>
                  <a:srgbClr val="000000"/>
                </a:solidFill>
                <a:latin typeface="隶书" charset="0"/>
                <a:ea typeface="隶书" charset="0"/>
              </a:rPr>
              <a:t>字斟句酌，精妙传神</a:t>
            </a:r>
            <a:endParaRPr lang="zh-CN" altLang="en-US" sz="4400" b="1">
              <a:solidFill>
                <a:srgbClr val="000000"/>
              </a:solidFill>
              <a:latin typeface="隶书" charset="0"/>
              <a:ea typeface="隶书" charset="0"/>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anim calcmode="lin" valueType="num">
                                      <p:cBhvr>
                                        <p:cTn id="8" dur="1000" fill="hold"/>
                                        <p:tgtEl>
                                          <p:spTgt spid="49154"/>
                                        </p:tgtEl>
                                        <p:attrNameLst>
                                          <p:attrName>ppt_x</p:attrName>
                                        </p:attrNameLst>
                                      </p:cBhvr>
                                      <p:tavLst>
                                        <p:tav tm="0">
                                          <p:val>
                                            <p:strVal val="#ppt_x-.1"/>
                                          </p:val>
                                        </p:tav>
                                        <p:tav tm="100000">
                                          <p:val>
                                            <p:strVal val="#ppt_x"/>
                                          </p:val>
                                        </p:tav>
                                      </p:tavLst>
                                    </p:anim>
                                    <p:anim calcmode="lin" valueType="num">
                                      <p:cBhvr>
                                        <p:cTn id="9" dur="1000" fill="hold"/>
                                        <p:tgtEl>
                                          <p:spTgt spid="49154"/>
                                        </p:tgtEl>
                                        <p:attrNameLst>
                                          <p:attrName>ppt_y</p:attrName>
                                        </p:attrNameLst>
                                      </p:cBhvr>
                                      <p:tavLst>
                                        <p:tav tm="0">
                                          <p:val>
                                            <p:strVal val="#ppt_y"/>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49155">
                                            <p:txEl>
                                              <p:pRg st="0" end="0"/>
                                            </p:txEl>
                                          </p:spTgt>
                                        </p:tgtEl>
                                        <p:attrNameLst>
                                          <p:attrName>style.visibility</p:attrName>
                                        </p:attrNameLst>
                                      </p:cBhvr>
                                      <p:to>
                                        <p:strVal val="visible"/>
                                      </p:to>
                                    </p:set>
                                    <p:anim calcmode="lin" valueType="num">
                                      <p:cBhvr>
                                        <p:cTn id="14" dur="1000" fill="hold"/>
                                        <p:tgtEl>
                                          <p:spTgt spid="49155">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49155">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49155">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49155">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31" presetClass="entr" presetSubtype="0" fill="hold" grpId="0" nodeType="clickEffect">
                                  <p:stCondLst>
                                    <p:cond delay="0"/>
                                  </p:stCondLst>
                                  <p:iterate type="lt">
                                    <p:tmPct val="5000"/>
                                  </p:iterate>
                                  <p:childTnLst>
                                    <p:set>
                                      <p:cBhvr>
                                        <p:cTn id="21" dur="1" fill="hold">
                                          <p:stCondLst>
                                            <p:cond delay="0"/>
                                          </p:stCondLst>
                                        </p:cTn>
                                        <p:tgtEl>
                                          <p:spTgt spid="49156"/>
                                        </p:tgtEl>
                                        <p:attrNameLst>
                                          <p:attrName>style.visibility</p:attrName>
                                        </p:attrNameLst>
                                      </p:cBhvr>
                                      <p:to>
                                        <p:strVal val="visible"/>
                                      </p:to>
                                    </p:set>
                                    <p:anim calcmode="lin" valueType="num">
                                      <p:cBhvr>
                                        <p:cTn id="22" dur="1000" fill="hold"/>
                                        <p:tgtEl>
                                          <p:spTgt spid="49156"/>
                                        </p:tgtEl>
                                        <p:attrNameLst>
                                          <p:attrName>ppt_w</p:attrName>
                                        </p:attrNameLst>
                                      </p:cBhvr>
                                      <p:tavLst>
                                        <p:tav tm="0">
                                          <p:val>
                                            <p:fltVal val="0"/>
                                          </p:val>
                                        </p:tav>
                                        <p:tav tm="100000">
                                          <p:val>
                                            <p:strVal val="#ppt_w"/>
                                          </p:val>
                                        </p:tav>
                                      </p:tavLst>
                                    </p:anim>
                                    <p:anim calcmode="lin" valueType="num">
                                      <p:cBhvr>
                                        <p:cTn id="23" dur="1000" fill="hold"/>
                                        <p:tgtEl>
                                          <p:spTgt spid="49156"/>
                                        </p:tgtEl>
                                        <p:attrNameLst>
                                          <p:attrName>ppt_h</p:attrName>
                                        </p:attrNameLst>
                                      </p:cBhvr>
                                      <p:tavLst>
                                        <p:tav tm="0">
                                          <p:val>
                                            <p:fltVal val="0"/>
                                          </p:val>
                                        </p:tav>
                                        <p:tav tm="100000">
                                          <p:val>
                                            <p:strVal val="#ppt_h"/>
                                          </p:val>
                                        </p:tav>
                                      </p:tavLst>
                                    </p:anim>
                                    <p:anim calcmode="lin" valueType="num">
                                      <p:cBhvr>
                                        <p:cTn id="24" dur="1000" fill="hold"/>
                                        <p:tgtEl>
                                          <p:spTgt spid="49156"/>
                                        </p:tgtEl>
                                        <p:attrNameLst>
                                          <p:attrName>style.rotation</p:attrName>
                                        </p:attrNameLst>
                                      </p:cBhvr>
                                      <p:tavLst>
                                        <p:tav tm="0">
                                          <p:val>
                                            <p:fltVal val="90"/>
                                          </p:val>
                                        </p:tav>
                                        <p:tav tm="100000">
                                          <p:val>
                                            <p:fltVal val="0"/>
                                          </p:val>
                                        </p:tav>
                                      </p:tavLst>
                                    </p:anim>
                                    <p:animEffect transition="in" filter="fade">
                                      <p:cBhvr>
                                        <p:cTn id="25" dur="1000"/>
                                        <p:tgtEl>
                                          <p:spTgt spid="49156"/>
                                        </p:tgtEl>
                                      </p:cBhvr>
                                    </p:animEffect>
                                  </p:childTnLst>
                                </p:cTn>
                              </p:par>
                            </p:childTnLst>
                          </p:cTn>
                        </p:par>
                        <p:par>
                          <p:cTn id="26" fill="hold" nodeType="afterGroup">
                            <p:stCondLst>
                              <p:cond delay="1000"/>
                            </p:stCondLst>
                            <p:childTnLst>
                              <p:par>
                                <p:cTn id="27" presetID="40" presetClass="entr" presetSubtype="0" fill="hold" grpId="0" nodeType="afterEffect">
                                  <p:stCondLst>
                                    <p:cond delay="0"/>
                                  </p:stCondLst>
                                  <p:iterate type="lt">
                                    <p:tmPct val="10000"/>
                                  </p:iterate>
                                  <p:childTnLst>
                                    <p:set>
                                      <p:cBhvr>
                                        <p:cTn id="28" dur="1" fill="hold">
                                          <p:stCondLst>
                                            <p:cond delay="0"/>
                                          </p:stCondLst>
                                        </p:cTn>
                                        <p:tgtEl>
                                          <p:spTgt spid="49157"/>
                                        </p:tgtEl>
                                        <p:attrNameLst>
                                          <p:attrName>style.visibility</p:attrName>
                                        </p:attrNameLst>
                                      </p:cBhvr>
                                      <p:to>
                                        <p:strVal val="visible"/>
                                      </p:to>
                                    </p:set>
                                    <p:animEffect transition="in" filter="fade">
                                      <p:cBhvr>
                                        <p:cTn id="29" dur="1000"/>
                                        <p:tgtEl>
                                          <p:spTgt spid="49157"/>
                                        </p:tgtEl>
                                      </p:cBhvr>
                                    </p:animEffect>
                                    <p:anim calcmode="lin" valueType="num">
                                      <p:cBhvr>
                                        <p:cTn id="30" dur="1000" fill="hold"/>
                                        <p:tgtEl>
                                          <p:spTgt spid="49157"/>
                                        </p:tgtEl>
                                        <p:attrNameLst>
                                          <p:attrName>ppt_x</p:attrName>
                                        </p:attrNameLst>
                                      </p:cBhvr>
                                      <p:tavLst>
                                        <p:tav tm="0">
                                          <p:val>
                                            <p:strVal val="#ppt_x-.1"/>
                                          </p:val>
                                        </p:tav>
                                        <p:tav tm="100000">
                                          <p:val>
                                            <p:strVal val="#ppt_x"/>
                                          </p:val>
                                        </p:tav>
                                      </p:tavLst>
                                    </p:anim>
                                    <p:anim calcmode="lin" valueType="num">
                                      <p:cBhvr>
                                        <p:cTn id="31" dur="1000" fill="hold"/>
                                        <p:tgtEl>
                                          <p:spTgt spid="49157"/>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31" presetClass="entr" presetSubtype="0" fill="hold" nodeType="clickEffect">
                                  <p:stCondLst>
                                    <p:cond delay="0"/>
                                  </p:stCondLst>
                                  <p:iterate type="lt">
                                    <p:tmPct val="5000"/>
                                  </p:iterate>
                                  <p:childTnLst>
                                    <p:set>
                                      <p:cBhvr>
                                        <p:cTn id="35" dur="1" fill="hold">
                                          <p:stCondLst>
                                            <p:cond delay="0"/>
                                          </p:stCondLst>
                                        </p:cTn>
                                        <p:tgtEl>
                                          <p:spTgt spid="49158">
                                            <p:txEl>
                                              <p:pRg st="0" end="0"/>
                                            </p:txEl>
                                          </p:spTgt>
                                        </p:tgtEl>
                                        <p:attrNameLst>
                                          <p:attrName>style.visibility</p:attrName>
                                        </p:attrNameLst>
                                      </p:cBhvr>
                                      <p:to>
                                        <p:strVal val="visible"/>
                                      </p:to>
                                    </p:set>
                                    <p:anim calcmode="lin" valueType="num">
                                      <p:cBhvr>
                                        <p:cTn id="36" dur="1000" fill="hold"/>
                                        <p:tgtEl>
                                          <p:spTgt spid="49158">
                                            <p:txEl>
                                              <p:pRg st="0" end="0"/>
                                            </p:txEl>
                                          </p:spTgt>
                                        </p:tgtEl>
                                        <p:attrNameLst>
                                          <p:attrName>ppt_w</p:attrName>
                                        </p:attrNameLst>
                                      </p:cBhvr>
                                      <p:tavLst>
                                        <p:tav tm="0">
                                          <p:val>
                                            <p:fltVal val="0"/>
                                          </p:val>
                                        </p:tav>
                                        <p:tav tm="100000">
                                          <p:val>
                                            <p:strVal val="#ppt_w"/>
                                          </p:val>
                                        </p:tav>
                                      </p:tavLst>
                                    </p:anim>
                                    <p:anim calcmode="lin" valueType="num">
                                      <p:cBhvr>
                                        <p:cTn id="37" dur="1000" fill="hold"/>
                                        <p:tgtEl>
                                          <p:spTgt spid="49158">
                                            <p:txEl>
                                              <p:pRg st="0" end="0"/>
                                            </p:txEl>
                                          </p:spTgt>
                                        </p:tgtEl>
                                        <p:attrNameLst>
                                          <p:attrName>ppt_h</p:attrName>
                                        </p:attrNameLst>
                                      </p:cBhvr>
                                      <p:tavLst>
                                        <p:tav tm="0">
                                          <p:val>
                                            <p:fltVal val="0"/>
                                          </p:val>
                                        </p:tav>
                                        <p:tav tm="100000">
                                          <p:val>
                                            <p:strVal val="#ppt_h"/>
                                          </p:val>
                                        </p:tav>
                                      </p:tavLst>
                                    </p:anim>
                                    <p:anim calcmode="lin" valueType="num">
                                      <p:cBhvr>
                                        <p:cTn id="38" dur="1000" fill="hold"/>
                                        <p:tgtEl>
                                          <p:spTgt spid="49158">
                                            <p:txEl>
                                              <p:pRg st="0" end="0"/>
                                            </p:txEl>
                                          </p:spTgt>
                                        </p:tgtEl>
                                        <p:attrNameLst>
                                          <p:attrName>style.rotation</p:attrName>
                                        </p:attrNameLst>
                                      </p:cBhvr>
                                      <p:tavLst>
                                        <p:tav tm="0">
                                          <p:val>
                                            <p:fltVal val="90"/>
                                          </p:val>
                                        </p:tav>
                                        <p:tav tm="100000">
                                          <p:val>
                                            <p:fltVal val="0"/>
                                          </p:val>
                                        </p:tav>
                                      </p:tavLst>
                                    </p:anim>
                                    <p:animEffect transition="in" filter="fade">
                                      <p:cBhvr>
                                        <p:cTn id="39" dur="1000"/>
                                        <p:tgtEl>
                                          <p:spTgt spid="49158">
                                            <p:txEl>
                                              <p:pRg st="0" end="0"/>
                                            </p:txEl>
                                          </p:spTgt>
                                        </p:tgtEl>
                                      </p:cBhvr>
                                    </p:animEffect>
                                  </p:childTnLst>
                                </p:cTn>
                              </p:par>
                            </p:childTnLst>
                          </p:cTn>
                        </p:par>
                      </p:childTnLst>
                    </p:cTn>
                  </p:par>
                  <p:par>
                    <p:cTn id="40" fill="hold" nodeType="clickPar">
                      <p:stCondLst>
                        <p:cond delay="indefinite"/>
                        <p:cond evt="onBegin" delay="0">
                          <p:tn val="39"/>
                        </p:cond>
                      </p:stCondLst>
                      <p:childTnLst>
                        <p:par>
                          <p:cTn id="41" fill="hold" nodeType="afterGroup">
                            <p:stCondLst>
                              <p:cond delay="0"/>
                            </p:stCondLst>
                            <p:childTnLst>
                              <p:par>
                                <p:cTn id="42" presetID="31" presetClass="entr" presetSubtype="0" fill="hold" grpId="0" nodeType="clickEffect">
                                  <p:stCondLst>
                                    <p:cond delay="0"/>
                                  </p:stCondLst>
                                  <p:iterate type="lt">
                                    <p:tmPct val="5000"/>
                                  </p:iterate>
                                  <p:childTnLst>
                                    <p:set>
                                      <p:cBhvr>
                                        <p:cTn id="43" dur="1" fill="hold">
                                          <p:stCondLst>
                                            <p:cond delay="0"/>
                                          </p:stCondLst>
                                        </p:cTn>
                                        <p:tgtEl>
                                          <p:spTgt spid="49159"/>
                                        </p:tgtEl>
                                        <p:attrNameLst>
                                          <p:attrName>style.visibility</p:attrName>
                                        </p:attrNameLst>
                                      </p:cBhvr>
                                      <p:to>
                                        <p:strVal val="visible"/>
                                      </p:to>
                                    </p:set>
                                    <p:anim calcmode="lin" valueType="num">
                                      <p:cBhvr>
                                        <p:cTn id="44" dur="1000" fill="hold"/>
                                        <p:tgtEl>
                                          <p:spTgt spid="49159"/>
                                        </p:tgtEl>
                                        <p:attrNameLst>
                                          <p:attrName>ppt_w</p:attrName>
                                        </p:attrNameLst>
                                      </p:cBhvr>
                                      <p:tavLst>
                                        <p:tav tm="0">
                                          <p:val>
                                            <p:fltVal val="0"/>
                                          </p:val>
                                        </p:tav>
                                        <p:tav tm="100000">
                                          <p:val>
                                            <p:strVal val="#ppt_w"/>
                                          </p:val>
                                        </p:tav>
                                      </p:tavLst>
                                    </p:anim>
                                    <p:anim calcmode="lin" valueType="num">
                                      <p:cBhvr>
                                        <p:cTn id="45" dur="1000" fill="hold"/>
                                        <p:tgtEl>
                                          <p:spTgt spid="49159"/>
                                        </p:tgtEl>
                                        <p:attrNameLst>
                                          <p:attrName>ppt_h</p:attrName>
                                        </p:attrNameLst>
                                      </p:cBhvr>
                                      <p:tavLst>
                                        <p:tav tm="0">
                                          <p:val>
                                            <p:fltVal val="0"/>
                                          </p:val>
                                        </p:tav>
                                        <p:tav tm="100000">
                                          <p:val>
                                            <p:strVal val="#ppt_h"/>
                                          </p:val>
                                        </p:tav>
                                      </p:tavLst>
                                    </p:anim>
                                    <p:anim calcmode="lin" valueType="num">
                                      <p:cBhvr>
                                        <p:cTn id="46" dur="1000" fill="hold"/>
                                        <p:tgtEl>
                                          <p:spTgt spid="49159"/>
                                        </p:tgtEl>
                                        <p:attrNameLst>
                                          <p:attrName>style.rotation</p:attrName>
                                        </p:attrNameLst>
                                      </p:cBhvr>
                                      <p:tavLst>
                                        <p:tav tm="0">
                                          <p:val>
                                            <p:fltVal val="90"/>
                                          </p:val>
                                        </p:tav>
                                        <p:tav tm="100000">
                                          <p:val>
                                            <p:fltVal val="0"/>
                                          </p:val>
                                        </p:tav>
                                      </p:tavLst>
                                    </p:anim>
                                    <p:animEffect transition="in" filter="fade">
                                      <p:cBhvr>
                                        <p:cTn id="47" dur="1000"/>
                                        <p:tgtEl>
                                          <p:spTgt spid="49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6" grpId="0"/>
      <p:bldP spid="49157" grpId="0"/>
      <p:bldP spid="49159"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61441" name="文本框 50177"/>
          <p:cNvSpPr txBox="1"/>
          <p:nvPr/>
        </p:nvSpPr>
        <p:spPr>
          <a:xfrm>
            <a:off x="381000" y="304800"/>
            <a:ext cx="3038475" cy="1014730"/>
          </a:xfrm>
          <a:prstGeom prst="rect">
            <a:avLst/>
          </a:prstGeom>
          <a:noFill/>
          <a:ln w="9525">
            <a:noFill/>
          </a:ln>
        </p:spPr>
        <p:txBody>
          <a:bodyPr anchor="t">
            <a:spAutoFit/>
          </a:bodyPr>
          <a:lstStyle/>
          <a:p>
            <a:pPr>
              <a:spcBef>
                <a:spcPct val="50000"/>
              </a:spcBef>
            </a:pPr>
            <a:r>
              <a:rPr lang="zh-CN" altLang="en-US" sz="6000" b="1">
                <a:solidFill>
                  <a:schemeClr val="accent1">
                    <a:lumMod val="75000"/>
                  </a:schemeClr>
                </a:solidFill>
                <a:latin typeface="隶书" charset="0"/>
                <a:ea typeface="隶书" charset="0"/>
              </a:rPr>
              <a:t>中心：</a:t>
            </a:r>
            <a:endParaRPr lang="zh-CN" altLang="en-US" sz="6000" b="1">
              <a:solidFill>
                <a:schemeClr val="accent1">
                  <a:lumMod val="75000"/>
                </a:schemeClr>
              </a:solidFill>
              <a:latin typeface="隶书" charset="0"/>
              <a:ea typeface="隶书" charset="0"/>
            </a:endParaRPr>
          </a:p>
        </p:txBody>
      </p:sp>
      <p:sp>
        <p:nvSpPr>
          <p:cNvPr id="61442" name="文本框 50178"/>
          <p:cNvSpPr txBox="1"/>
          <p:nvPr/>
        </p:nvSpPr>
        <p:spPr>
          <a:xfrm>
            <a:off x="684213" y="1447800"/>
            <a:ext cx="7850187" cy="4154170"/>
          </a:xfrm>
          <a:prstGeom prst="rect">
            <a:avLst/>
          </a:prstGeom>
          <a:noFill/>
          <a:ln w="9525">
            <a:noFill/>
          </a:ln>
        </p:spPr>
        <p:txBody>
          <a:bodyPr anchor="t">
            <a:spAutoFit/>
          </a:bodyPr>
          <a:lstStyle/>
          <a:p>
            <a:pPr>
              <a:spcBef>
                <a:spcPct val="50000"/>
              </a:spcBef>
            </a:pPr>
            <a:r>
              <a:rPr lang="zh-CN" altLang="en-US" sz="4400" b="1">
                <a:solidFill>
                  <a:srgbClr val="000000"/>
                </a:solidFill>
                <a:latin typeface="隶书" charset="0"/>
                <a:ea typeface="隶书" pitchFamily="49" charset="-122"/>
                <a:cs typeface="隶书" charset="0"/>
              </a:rPr>
              <a:t>    文章以“记” 为名，借题发挥，表达了作者“</a:t>
            </a:r>
            <a:r>
              <a:rPr lang="zh-CN" altLang="en-US" sz="4400" b="1" u="sng">
                <a:solidFill>
                  <a:srgbClr val="000000"/>
                </a:solidFill>
                <a:latin typeface="隶书" charset="0"/>
                <a:ea typeface="隶书" pitchFamily="49" charset="-122"/>
                <a:cs typeface="隶书" charset="0"/>
              </a:rPr>
              <a:t>不以物喜，不以己悲</a:t>
            </a:r>
            <a:r>
              <a:rPr lang="zh-CN" altLang="en-US" sz="4400" b="1">
                <a:solidFill>
                  <a:srgbClr val="000000"/>
                </a:solidFill>
                <a:latin typeface="隶书" charset="0"/>
                <a:ea typeface="隶书" pitchFamily="49" charset="-122"/>
                <a:cs typeface="隶书" charset="0"/>
              </a:rPr>
              <a:t>”的旷达胸襟和“</a:t>
            </a:r>
            <a:r>
              <a:rPr lang="zh-CN" altLang="en-US" sz="4400" b="1" u="sng">
                <a:solidFill>
                  <a:srgbClr val="000000"/>
                </a:solidFill>
                <a:latin typeface="隶书" charset="0"/>
                <a:ea typeface="隶书" pitchFamily="49" charset="-122"/>
                <a:cs typeface="隶书" charset="0"/>
              </a:rPr>
              <a:t>先天下之忧而忧，后天下之乐而乐</a:t>
            </a:r>
            <a:r>
              <a:rPr lang="zh-CN" altLang="en-US" sz="4400" b="1">
                <a:solidFill>
                  <a:srgbClr val="000000"/>
                </a:solidFill>
                <a:latin typeface="隶书" charset="0"/>
                <a:ea typeface="隶书" pitchFamily="49" charset="-122"/>
                <a:cs typeface="隶书" charset="0"/>
              </a:rPr>
              <a:t>”的政治抱负，也表示了对滕子京的慰勉之意。</a:t>
            </a:r>
            <a:endParaRPr lang="zh-CN" altLang="en-US" sz="4400" b="1">
              <a:solidFill>
                <a:srgbClr val="000000"/>
              </a:solidFill>
              <a:latin typeface="隶书" charset="0"/>
              <a:ea typeface="隶书" pitchFamily="49" charset="-122"/>
              <a:cs typeface="隶书" charset="0"/>
            </a:endParaRPr>
          </a:p>
        </p:txBody>
      </p:sp>
    </p:spTree>
    <p:custDataLst>
      <p:tags r:id="rId6"/>
    </p:custData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62465" name="标题 51201"/>
          <p:cNvSpPr>
            <a:spLocks noGrp="1"/>
          </p:cNvSpPr>
          <p:nvPr>
            <p:ph type="title" idx="4294967295"/>
          </p:nvPr>
        </p:nvSpPr>
        <p:spPr>
          <a:xfrm>
            <a:off x="2877820" y="152083"/>
            <a:ext cx="4953000" cy="865187"/>
          </a:xfrm>
        </p:spPr>
        <p:txBody>
          <a:bodyPr vert="horz" lIns="101600" tIns="38100" rIns="76200" bIns="38100" rtlCol="0" anchor="ctr" anchorCtr="0">
            <a:norm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4400">
                <a:solidFill>
                  <a:schemeClr val="accent1">
                    <a:lumMod val="75000"/>
                  </a:schemeClr>
                </a:solidFill>
                <a:latin typeface="汉仪尚巍手书W" charset="0"/>
                <a:ea typeface="汉仪尚巍手书W" charset="0"/>
                <a:sym typeface="+mn-ea"/>
              </a:rPr>
              <a:t>课后练习</a:t>
            </a:r>
            <a:endParaRPr sz="4400">
              <a:solidFill>
                <a:schemeClr val="accent1">
                  <a:lumMod val="75000"/>
                </a:schemeClr>
              </a:solidFill>
              <a:latin typeface="汉仪尚巍手书W" charset="0"/>
              <a:ea typeface="汉仪尚巍手书W" charset="0"/>
              <a:sym typeface="+mn-ea"/>
            </a:endParaRPr>
          </a:p>
        </p:txBody>
      </p:sp>
      <p:sp>
        <p:nvSpPr>
          <p:cNvPr id="62466" name="文本占位符 51202"/>
          <p:cNvSpPr>
            <a:spLocks noGrp="1"/>
          </p:cNvSpPr>
          <p:nvPr>
            <p:ph idx="4294967295"/>
            <p:custDataLst>
              <p:tags r:id="rId6"/>
            </p:custDataLst>
          </p:nvPr>
        </p:nvSpPr>
        <p:spPr>
          <a:xfrm>
            <a:off x="304800" y="914400"/>
            <a:ext cx="8534400" cy="1752600"/>
          </a:xfrm>
        </p:spPr>
        <p:txBody>
          <a:bodyPr vert="horz"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buClrTx/>
              <a:buSzTx/>
            </a:pPr>
            <a:r>
              <a:rPr sz="2800" b="1">
                <a:solidFill>
                  <a:schemeClr val="dk1"/>
                </a:solidFill>
                <a:latin typeface="隶书" charset="0"/>
                <a:ea typeface="黑体" pitchFamily="2" charset="-122"/>
                <a:cs typeface="隶书" charset="0"/>
                <a:sym typeface="+mn-ea"/>
              </a:rPr>
              <a:t>一、有感情地朗读并背诵全文，说说“览物之情，得无异乎”和“古仁人之心，或异二者之为”两句中的“异”字，分别指什么内容。</a:t>
            </a:r>
            <a:endParaRPr sz="2800" b="1">
              <a:solidFill>
                <a:schemeClr val="dk1"/>
              </a:solidFill>
              <a:latin typeface="隶书" charset="0"/>
              <a:ea typeface="黑体" pitchFamily="2" charset="-122"/>
              <a:cs typeface="隶书" charset="0"/>
              <a:sym typeface="+mn-ea"/>
            </a:endParaRPr>
          </a:p>
        </p:txBody>
      </p:sp>
      <p:sp>
        <p:nvSpPr>
          <p:cNvPr id="62467" name="矩形 51203"/>
          <p:cNvSpPr/>
          <p:nvPr/>
        </p:nvSpPr>
        <p:spPr>
          <a:xfrm>
            <a:off x="228600" y="2590800"/>
            <a:ext cx="8534400" cy="3962400"/>
          </a:xfrm>
          <a:prstGeom prst="rect">
            <a:avLst/>
          </a:prstGeom>
          <a:noFill/>
          <a:ln w="9525">
            <a:noFill/>
          </a:ln>
        </p:spPr>
        <p:txBody>
          <a:bodyPr anchor="t"/>
          <a:lstStyle/>
          <a:p>
            <a:pPr marL="342900" indent="-342900">
              <a:lnSpc>
                <a:spcPct val="90000"/>
              </a:lnSpc>
              <a:spcBef>
                <a:spcPct val="20000"/>
              </a:spcBef>
              <a:buFontTx/>
              <a:buChar char="•"/>
            </a:pPr>
            <a:endParaRPr lang="zh-CN" altLang="en-US" sz="2600" b="1">
              <a:solidFill>
                <a:srgbClr val="0033CC"/>
              </a:solidFill>
              <a:latin typeface="隶书" charset="0"/>
              <a:ea typeface="黑体" pitchFamily="2" charset="-122"/>
              <a:cs typeface="隶书" charset="0"/>
            </a:endParaRPr>
          </a:p>
        </p:txBody>
      </p:sp>
      <p:sp>
        <p:nvSpPr>
          <p:cNvPr id="51205" name="矩形 51204"/>
          <p:cNvSpPr/>
          <p:nvPr/>
        </p:nvSpPr>
        <p:spPr>
          <a:xfrm>
            <a:off x="381000" y="2895600"/>
            <a:ext cx="8534400" cy="3200400"/>
          </a:xfrm>
          <a:prstGeom prst="rect">
            <a:avLst/>
          </a:prstGeom>
          <a:noFill/>
          <a:ln w="9525">
            <a:noFill/>
          </a:ln>
        </p:spPr>
        <p:txBody>
          <a:bodyPr anchor="t"/>
          <a:lstStyle/>
          <a:p>
            <a:pPr marL="342900" indent="-342900">
              <a:spcBef>
                <a:spcPct val="20000"/>
              </a:spcBef>
              <a:buFontTx/>
              <a:buChar char="•"/>
            </a:pPr>
            <a:r>
              <a:rPr lang="zh-CN" altLang="en-US" sz="2400" b="1">
                <a:solidFill>
                  <a:srgbClr val="FF0000"/>
                </a:solidFill>
                <a:latin typeface="隶书" charset="0"/>
                <a:ea typeface="黑体" pitchFamily="2" charset="-122"/>
                <a:cs typeface="隶书" charset="0"/>
              </a:rPr>
              <a:t>“览物之情，得无异乎”的“异”，是指不同的自然景物引发出的“迁客骚人”不同的感触，即“悲”与“喜”</a:t>
            </a:r>
            <a:r>
              <a:rPr lang="zh-CN" altLang="en-US" sz="2400" b="1" u="sng">
                <a:solidFill>
                  <a:srgbClr val="FF0000"/>
                </a:solidFill>
                <a:latin typeface="隶书" charset="0"/>
                <a:ea typeface="黑体" pitchFamily="2" charset="-122"/>
                <a:cs typeface="隶书" charset="0"/>
              </a:rPr>
              <a:t>两种不同的心境</a:t>
            </a:r>
            <a:r>
              <a:rPr lang="zh-CN" altLang="en-US" sz="2400" b="1">
                <a:solidFill>
                  <a:srgbClr val="FF0000"/>
                </a:solidFill>
                <a:latin typeface="隶书" charset="0"/>
                <a:ea typeface="黑体" pitchFamily="2" charset="-122"/>
                <a:cs typeface="隶书" charset="0"/>
              </a:rPr>
              <a:t>。</a:t>
            </a:r>
            <a:endParaRPr lang="zh-CN" altLang="en-US" sz="2400" b="1">
              <a:solidFill>
                <a:srgbClr val="FF0000"/>
              </a:solidFill>
              <a:latin typeface="隶书" charset="0"/>
              <a:ea typeface="黑体" pitchFamily="2" charset="-122"/>
              <a:cs typeface="隶书" charset="0"/>
            </a:endParaRPr>
          </a:p>
          <a:p>
            <a:pPr marL="342900" indent="-342900">
              <a:spcBef>
                <a:spcPct val="20000"/>
              </a:spcBef>
              <a:buFontTx/>
              <a:buChar char="•"/>
            </a:pPr>
            <a:r>
              <a:rPr lang="zh-CN" altLang="en-US" sz="2400" b="1">
                <a:solidFill>
                  <a:srgbClr val="FF0000"/>
                </a:solidFill>
                <a:latin typeface="隶书" charset="0"/>
                <a:ea typeface="黑体" pitchFamily="2" charset="-122"/>
                <a:cs typeface="隶书" charset="0"/>
              </a:rPr>
              <a:t>“古仁人之心，或异二者之为”的“异”，是指</a:t>
            </a:r>
            <a:r>
              <a:rPr lang="zh-CN" altLang="en-US" sz="2400" b="1" u="sng">
                <a:solidFill>
                  <a:srgbClr val="FF0000"/>
                </a:solidFill>
                <a:latin typeface="隶书" charset="0"/>
                <a:ea typeface="黑体" pitchFamily="2" charset="-122"/>
                <a:cs typeface="隶书" charset="0"/>
              </a:rPr>
              <a:t>古代仁人不同于 “迁客骚人”，</a:t>
            </a:r>
            <a:r>
              <a:rPr lang="zh-CN" altLang="en-US" sz="2400" b="1">
                <a:solidFill>
                  <a:srgbClr val="FF0000"/>
                </a:solidFill>
                <a:latin typeface="隶书" charset="0"/>
                <a:ea typeface="黑体" pitchFamily="2" charset="-122"/>
                <a:cs typeface="隶书" charset="0"/>
              </a:rPr>
              <a:t>能不受自然风物好坏的影响，“不以物喜，不以己悲”。</a:t>
            </a:r>
            <a:endParaRPr lang="zh-CN" altLang="en-US" sz="2400" b="1">
              <a:solidFill>
                <a:srgbClr val="FF0000"/>
              </a:solidFill>
              <a:latin typeface="隶书" charset="0"/>
              <a:ea typeface="黑体" pitchFamily="2" charset="-122"/>
              <a:cs typeface="隶书" charset="0"/>
            </a:endParaRPr>
          </a:p>
          <a:p>
            <a:pPr marL="342900" indent="-342900">
              <a:spcBef>
                <a:spcPct val="20000"/>
              </a:spcBef>
              <a:buFontTx/>
              <a:buChar char="•"/>
            </a:pPr>
            <a:endParaRPr lang="zh-CN" altLang="en-US" sz="2400" b="1">
              <a:solidFill>
                <a:srgbClr val="FF0000"/>
              </a:solidFill>
              <a:latin typeface="隶书" charset="0"/>
              <a:ea typeface="黑体" pitchFamily="2" charset="-122"/>
              <a:cs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63489" name="文本占位符 52225"/>
          <p:cNvSpPr>
            <a:spLocks noGrp="1"/>
          </p:cNvSpPr>
          <p:nvPr>
            <p:ph idx="4294967295"/>
            <p:custDataLst>
              <p:tags r:id="rId6"/>
            </p:custDataLst>
          </p:nvPr>
        </p:nvSpPr>
        <p:spPr>
          <a:xfrm>
            <a:off x="74295" y="381000"/>
            <a:ext cx="9011285" cy="5638800"/>
          </a:xfrm>
        </p:spPr>
        <p:txBody>
          <a:bodyPr vert="horz"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buClrTx/>
              <a:buSzTx/>
            </a:pPr>
            <a:r>
              <a:rPr sz="2000" b="1">
                <a:solidFill>
                  <a:schemeClr val="dk1"/>
                </a:solidFill>
                <a:latin typeface="隶书" charset="0"/>
                <a:ea typeface="黑体" pitchFamily="2" charset="-122"/>
                <a:cs typeface="隶书" charset="0"/>
                <a:sym typeface="+mn-ea"/>
              </a:rPr>
              <a:t>二、联系上下文，解释划线的词的意义或用法。</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1．乃重修岳阳楼  乃：_____________________</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2．属予作文以记之  属：___________________</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3．此则岳阳楼之大观也  观：_______________</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4．去国怀乡，忧谗畏讥  去：_______________</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                       谗：_______________</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5．心旷神怡，宠辱偕忘，把酒临风 </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                       偕：_______________</a:t>
            </a:r>
            <a:endParaRPr sz="2000" b="1">
              <a:solidFill>
                <a:schemeClr val="dk1"/>
              </a:solidFill>
              <a:latin typeface="隶书" charset="0"/>
              <a:ea typeface="黑体" pitchFamily="2" charset="-122"/>
              <a:cs typeface="隶书" charset="0"/>
              <a:sym typeface="+mn-ea"/>
            </a:endParaRPr>
          </a:p>
          <a:p>
            <a:pPr lvl="0" algn="l">
              <a:buClrTx/>
              <a:buSzTx/>
            </a:pPr>
            <a:r>
              <a:rPr sz="2000" b="1">
                <a:solidFill>
                  <a:schemeClr val="dk1"/>
                </a:solidFill>
                <a:latin typeface="隶书" charset="0"/>
                <a:ea typeface="黑体" pitchFamily="2" charset="-122"/>
                <a:cs typeface="隶书" charset="0"/>
                <a:sym typeface="+mn-ea"/>
              </a:rPr>
              <a:t>6．微斯人，吾谁与归    归：______________</a:t>
            </a:r>
            <a:endParaRPr sz="2000" b="1">
              <a:solidFill>
                <a:schemeClr val="dk1"/>
              </a:solidFill>
              <a:latin typeface="隶书" charset="0"/>
              <a:ea typeface="黑体" pitchFamily="2" charset="-122"/>
              <a:cs typeface="隶书" charset="0"/>
              <a:sym typeface="+mn-ea"/>
            </a:endParaRPr>
          </a:p>
        </p:txBody>
      </p:sp>
      <p:sp>
        <p:nvSpPr>
          <p:cNvPr id="63490" name="矩形 52226"/>
          <p:cNvSpPr/>
          <p:nvPr/>
        </p:nvSpPr>
        <p:spPr>
          <a:xfrm>
            <a:off x="228600" y="2590800"/>
            <a:ext cx="8534400" cy="3962400"/>
          </a:xfrm>
          <a:prstGeom prst="rect">
            <a:avLst/>
          </a:prstGeom>
          <a:noFill/>
          <a:ln w="9525">
            <a:noFill/>
          </a:ln>
        </p:spPr>
        <p:txBody>
          <a:bodyPr anchor="t"/>
          <a:lstStyle/>
          <a:p>
            <a:pPr marL="342900" indent="-342900">
              <a:lnSpc>
                <a:spcPct val="90000"/>
              </a:lnSpc>
              <a:spcBef>
                <a:spcPct val="20000"/>
              </a:spcBef>
              <a:buFontTx/>
              <a:buChar char="•"/>
            </a:pPr>
            <a:endParaRPr lang="zh-CN" altLang="en-US" sz="2600" b="1">
              <a:solidFill>
                <a:srgbClr val="0033CC"/>
              </a:solidFill>
              <a:latin typeface="隶书" charset="0"/>
              <a:ea typeface="黑体" pitchFamily="2" charset="-122"/>
              <a:cs typeface="隶书" charset="0"/>
            </a:endParaRPr>
          </a:p>
        </p:txBody>
      </p:sp>
      <p:sp>
        <p:nvSpPr>
          <p:cNvPr id="52228" name="矩形 52227"/>
          <p:cNvSpPr/>
          <p:nvPr/>
        </p:nvSpPr>
        <p:spPr>
          <a:xfrm>
            <a:off x="4386263" y="919163"/>
            <a:ext cx="3957637" cy="521970"/>
          </a:xfrm>
          <a:prstGeom prst="rect">
            <a:avLst/>
          </a:prstGeom>
          <a:noFill/>
          <a:ln w="9525">
            <a:noFill/>
          </a:ln>
        </p:spPr>
        <p:txBody>
          <a:bodyPr anchor="t">
            <a:spAutoFit/>
          </a:bodyPr>
          <a:lstStyle/>
          <a:p>
            <a:r>
              <a:rPr lang="zh-CN" altLang="en-US" sz="2800" b="1">
                <a:solidFill>
                  <a:schemeClr val="accent1">
                    <a:lumMod val="75000"/>
                  </a:schemeClr>
                </a:solidFill>
                <a:latin typeface="隶书" charset="0"/>
                <a:ea typeface="黑体" pitchFamily="2" charset="-122"/>
                <a:cs typeface="隶书" charset="0"/>
              </a:rPr>
              <a:t>于是</a:t>
            </a:r>
            <a:r>
              <a:rPr lang="en-US" altLang="zh-CN" sz="2800" b="1">
                <a:solidFill>
                  <a:schemeClr val="accent1">
                    <a:lumMod val="75000"/>
                  </a:schemeClr>
                </a:solidFill>
                <a:latin typeface="隶书" charset="0"/>
                <a:ea typeface="黑体" pitchFamily="2" charset="-122"/>
                <a:cs typeface="隶书" charset="0"/>
              </a:rPr>
              <a:t>,</a:t>
            </a:r>
            <a:r>
              <a:rPr lang="zh-CN" altLang="en-US" sz="2800" b="1">
                <a:solidFill>
                  <a:schemeClr val="accent1">
                    <a:lumMod val="75000"/>
                  </a:schemeClr>
                </a:solidFill>
                <a:latin typeface="隶书" charset="0"/>
                <a:ea typeface="黑体" pitchFamily="2" charset="-122"/>
                <a:cs typeface="隶书" charset="0"/>
              </a:rPr>
              <a:t>表示两事相承</a:t>
            </a:r>
            <a:endParaRPr lang="zh-CN" altLang="en-US" sz="2800" b="1">
              <a:solidFill>
                <a:schemeClr val="accent1">
                  <a:lumMod val="75000"/>
                </a:schemeClr>
              </a:solidFill>
              <a:latin typeface="隶书" charset="0"/>
              <a:ea typeface="黑体" pitchFamily="2" charset="-122"/>
              <a:cs typeface="隶书" charset="0"/>
            </a:endParaRPr>
          </a:p>
        </p:txBody>
      </p:sp>
      <p:sp>
        <p:nvSpPr>
          <p:cNvPr id="52229" name="矩形 52228"/>
          <p:cNvSpPr/>
          <p:nvPr/>
        </p:nvSpPr>
        <p:spPr>
          <a:xfrm>
            <a:off x="4648200" y="1447800"/>
            <a:ext cx="3957638" cy="521970"/>
          </a:xfrm>
          <a:prstGeom prst="rect">
            <a:avLst/>
          </a:prstGeom>
          <a:noFill/>
          <a:ln w="9525">
            <a:noFill/>
          </a:ln>
        </p:spPr>
        <p:txBody>
          <a:bodyPr anchor="t">
            <a:spAutoFit/>
          </a:bodyPr>
          <a:lstStyle/>
          <a:p>
            <a:r>
              <a:rPr lang="zh-CN" altLang="en-US" sz="2800" b="1">
                <a:solidFill>
                  <a:srgbClr val="000000"/>
                </a:solidFill>
                <a:latin typeface="隶书" charset="0"/>
                <a:ea typeface="黑体" pitchFamily="2" charset="-122"/>
                <a:cs typeface="隶书" charset="0"/>
              </a:rPr>
              <a:t>通“嘱”，嘱托。</a:t>
            </a:r>
            <a:endParaRPr lang="zh-CN" altLang="en-US" sz="2800" b="1">
              <a:solidFill>
                <a:srgbClr val="000000"/>
              </a:solidFill>
              <a:latin typeface="隶书" charset="0"/>
              <a:ea typeface="黑体" pitchFamily="2" charset="-122"/>
              <a:cs typeface="隶书" charset="0"/>
            </a:endParaRPr>
          </a:p>
        </p:txBody>
      </p:sp>
      <p:sp>
        <p:nvSpPr>
          <p:cNvPr id="52230" name="矩形 52229"/>
          <p:cNvSpPr/>
          <p:nvPr/>
        </p:nvSpPr>
        <p:spPr>
          <a:xfrm>
            <a:off x="5486400" y="1995488"/>
            <a:ext cx="3957638" cy="521970"/>
          </a:xfrm>
          <a:prstGeom prst="rect">
            <a:avLst/>
          </a:prstGeom>
          <a:noFill/>
          <a:ln w="9525">
            <a:noFill/>
          </a:ln>
        </p:spPr>
        <p:txBody>
          <a:bodyPr anchor="t">
            <a:spAutoFit/>
          </a:bodyPr>
          <a:lstStyle/>
          <a:p>
            <a:r>
              <a:rPr lang="zh-CN" altLang="en-US" sz="2800" b="1">
                <a:solidFill>
                  <a:srgbClr val="000000"/>
                </a:solidFill>
                <a:latin typeface="隶书" charset="0"/>
                <a:ea typeface="隶书" charset="0"/>
              </a:rPr>
              <a:t>景象</a:t>
            </a:r>
            <a:endParaRPr lang="zh-CN" altLang="en-US" sz="2800" b="1">
              <a:solidFill>
                <a:srgbClr val="000000"/>
              </a:solidFill>
              <a:latin typeface="隶书" charset="0"/>
              <a:ea typeface="隶书" charset="0"/>
            </a:endParaRPr>
          </a:p>
        </p:txBody>
      </p:sp>
      <p:sp>
        <p:nvSpPr>
          <p:cNvPr id="52231" name="矩形 52230"/>
          <p:cNvSpPr/>
          <p:nvPr/>
        </p:nvSpPr>
        <p:spPr>
          <a:xfrm>
            <a:off x="5486400" y="2514600"/>
            <a:ext cx="3957638" cy="521970"/>
          </a:xfrm>
          <a:prstGeom prst="rect">
            <a:avLst/>
          </a:prstGeom>
          <a:noFill/>
          <a:ln w="9525">
            <a:noFill/>
          </a:ln>
        </p:spPr>
        <p:txBody>
          <a:bodyPr anchor="t">
            <a:spAutoFit/>
          </a:bodyPr>
          <a:lstStyle/>
          <a:p>
            <a:r>
              <a:rPr lang="zh-CN" altLang="en-US" sz="2800" b="1">
                <a:solidFill>
                  <a:srgbClr val="000000"/>
                </a:solidFill>
                <a:latin typeface="隶书" charset="0"/>
                <a:ea typeface="隶书" charset="0"/>
              </a:rPr>
              <a:t>离开</a:t>
            </a:r>
            <a:endParaRPr lang="zh-CN" altLang="en-US" sz="2800" b="1">
              <a:solidFill>
                <a:srgbClr val="000000"/>
              </a:solidFill>
              <a:latin typeface="隶书" charset="0"/>
              <a:ea typeface="隶书" charset="0"/>
            </a:endParaRPr>
          </a:p>
        </p:txBody>
      </p:sp>
      <p:sp>
        <p:nvSpPr>
          <p:cNvPr id="52232" name="矩形 52231"/>
          <p:cNvSpPr/>
          <p:nvPr/>
        </p:nvSpPr>
        <p:spPr>
          <a:xfrm>
            <a:off x="5194300" y="3033713"/>
            <a:ext cx="3957638" cy="521970"/>
          </a:xfrm>
          <a:prstGeom prst="rect">
            <a:avLst/>
          </a:prstGeom>
          <a:noFill/>
          <a:ln w="9525">
            <a:noFill/>
          </a:ln>
        </p:spPr>
        <p:txBody>
          <a:bodyPr anchor="t">
            <a:spAutoFit/>
          </a:bodyPr>
          <a:lstStyle/>
          <a:p>
            <a:r>
              <a:rPr lang="zh-CN" altLang="en-US" sz="2800" b="1">
                <a:solidFill>
                  <a:srgbClr val="000000"/>
                </a:solidFill>
                <a:latin typeface="隶书" charset="0"/>
                <a:ea typeface="隶书" charset="0"/>
              </a:rPr>
              <a:t>说别人坏话</a:t>
            </a:r>
            <a:endParaRPr lang="zh-CN" altLang="en-US" sz="2800" b="1">
              <a:solidFill>
                <a:srgbClr val="000000"/>
              </a:solidFill>
              <a:latin typeface="隶书" charset="0"/>
              <a:ea typeface="隶书" charset="0"/>
            </a:endParaRPr>
          </a:p>
        </p:txBody>
      </p:sp>
      <p:sp>
        <p:nvSpPr>
          <p:cNvPr id="52233" name="矩形 52232"/>
          <p:cNvSpPr/>
          <p:nvPr/>
        </p:nvSpPr>
        <p:spPr>
          <a:xfrm>
            <a:off x="5486400" y="3927475"/>
            <a:ext cx="2857500" cy="521970"/>
          </a:xfrm>
          <a:prstGeom prst="rect">
            <a:avLst/>
          </a:prstGeom>
          <a:noFill/>
          <a:ln w="9525">
            <a:noFill/>
          </a:ln>
        </p:spPr>
        <p:txBody>
          <a:bodyPr anchor="t">
            <a:spAutoFit/>
          </a:bodyPr>
          <a:lstStyle/>
          <a:p>
            <a:r>
              <a:rPr lang="zh-CN" altLang="en-US" sz="2800" b="1">
                <a:solidFill>
                  <a:srgbClr val="000000"/>
                </a:solidFill>
                <a:latin typeface="隶书" charset="0"/>
                <a:ea typeface="隶书" charset="0"/>
              </a:rPr>
              <a:t>一起，一同。</a:t>
            </a:r>
            <a:endParaRPr lang="zh-CN" altLang="en-US" sz="2800" b="1">
              <a:solidFill>
                <a:srgbClr val="000000"/>
              </a:solidFill>
              <a:latin typeface="隶书" charset="0"/>
              <a:ea typeface="隶书" charset="0"/>
            </a:endParaRPr>
          </a:p>
        </p:txBody>
      </p:sp>
      <p:sp>
        <p:nvSpPr>
          <p:cNvPr id="52234" name="矩形 52233"/>
          <p:cNvSpPr/>
          <p:nvPr/>
        </p:nvSpPr>
        <p:spPr>
          <a:xfrm>
            <a:off x="5194300" y="4446588"/>
            <a:ext cx="2779713" cy="521970"/>
          </a:xfrm>
          <a:prstGeom prst="rect">
            <a:avLst/>
          </a:prstGeom>
          <a:noFill/>
          <a:ln w="9525">
            <a:noFill/>
          </a:ln>
        </p:spPr>
        <p:txBody>
          <a:bodyPr anchor="t">
            <a:spAutoFit/>
          </a:bodyPr>
          <a:lstStyle/>
          <a:p>
            <a:r>
              <a:rPr lang="zh-CN" altLang="en-US" sz="2800" b="1">
                <a:solidFill>
                  <a:srgbClr val="000000"/>
                </a:solidFill>
                <a:latin typeface="隶书" charset="0"/>
                <a:ea typeface="隶书" charset="0"/>
              </a:rPr>
              <a:t>归依</a:t>
            </a:r>
            <a:endParaRPr lang="zh-CN" altLang="en-US" sz="2800" b="1">
              <a:solidFill>
                <a:srgbClr val="000000"/>
              </a:solidFill>
              <a:latin typeface="隶书" charset="0"/>
              <a:ea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23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231"/>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23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22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22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52229" grpId="0"/>
      <p:bldP spid="52230" grpId="0"/>
      <p:bldP spid="52231" grpId="0"/>
      <p:bldP spid="52232" grpId="0"/>
      <p:bldP spid="52233" grpId="0"/>
      <p:bldP spid="5223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8195" name="Text Box 12"/>
          <p:cNvSpPr txBox="1"/>
          <p:nvPr/>
        </p:nvSpPr>
        <p:spPr>
          <a:xfrm>
            <a:off x="107950" y="5338763"/>
            <a:ext cx="7872413" cy="1414780"/>
          </a:xfrm>
          <a:prstGeom prst="rect">
            <a:avLst/>
          </a:prstGeom>
          <a:noFill/>
          <a:ln w="9525">
            <a:noFill/>
          </a:ln>
        </p:spPr>
        <p:txBody>
          <a:bodyPr>
            <a:spAutoFit/>
          </a:bodyPr>
          <a:lstStyle/>
          <a:p>
            <a:pPr>
              <a:spcBef>
                <a:spcPct val="50000"/>
              </a:spcBef>
            </a:pPr>
            <a:r>
              <a:rPr lang="zh-CN" altLang="en-US" sz="3200" b="1" noProof="1">
                <a:solidFill>
                  <a:srgbClr val="000000"/>
                </a:solidFill>
                <a:latin typeface="隶书" charset="0"/>
                <a:ea typeface="方正姚体" pitchFamily="2" charset="-122"/>
                <a:cs typeface="隶书" charset="0"/>
              </a:rPr>
              <a:t>先天下之忧而忧，后天下之乐而乐。</a:t>
            </a:r>
            <a:endParaRPr lang="zh-CN" altLang="en-US" sz="3200" b="1" noProof="1">
              <a:solidFill>
                <a:srgbClr val="000000"/>
              </a:solidFill>
              <a:latin typeface="隶书" charset="0"/>
              <a:ea typeface="方正姚体" pitchFamily="2" charset="-122"/>
              <a:cs typeface="隶书" charset="0"/>
            </a:endParaRPr>
          </a:p>
          <a:p>
            <a:pPr>
              <a:spcBef>
                <a:spcPct val="50000"/>
              </a:spcBef>
            </a:pPr>
            <a:r>
              <a:rPr lang="zh-CN" altLang="en-US" sz="3600" noProof="1">
                <a:solidFill>
                  <a:srgbClr val="000000"/>
                </a:solidFill>
                <a:effectLst>
                  <a:outerShdw blurRad="38100" dist="38100" dir="2700000">
                    <a:srgbClr val="C0C0C0"/>
                  </a:outerShdw>
                </a:effectLst>
                <a:latin typeface="隶书" charset="0"/>
                <a:ea typeface="方正姚体" pitchFamily="2" charset="-122"/>
                <a:cs typeface="隶书" charset="0"/>
              </a:rPr>
              <a:t>              </a:t>
            </a:r>
            <a:r>
              <a:rPr lang="en-US" altLang="zh-CN" sz="3200" b="1" noProof="1">
                <a:solidFill>
                  <a:srgbClr val="000000"/>
                </a:solidFill>
                <a:latin typeface="隶书" charset="0"/>
                <a:ea typeface="方正姚体" pitchFamily="2" charset="-122"/>
                <a:cs typeface="隶书" charset="0"/>
              </a:rPr>
              <a:t>——</a:t>
            </a:r>
            <a:r>
              <a:rPr lang="zh-CN" altLang="en-US" sz="3200" b="1" noProof="1">
                <a:solidFill>
                  <a:srgbClr val="000000"/>
                </a:solidFill>
                <a:latin typeface="隶书" charset="0"/>
                <a:ea typeface="方正姚体" pitchFamily="2" charset="-122"/>
                <a:cs typeface="隶书" charset="0"/>
              </a:rPr>
              <a:t>范仲淹</a:t>
            </a:r>
            <a:r>
              <a:rPr lang="en-US" altLang="zh-CN" sz="3200" b="1" noProof="1">
                <a:solidFill>
                  <a:srgbClr val="000000"/>
                </a:solidFill>
                <a:latin typeface="隶书" charset="0"/>
                <a:ea typeface="方正姚体" pitchFamily="2" charset="-122"/>
                <a:cs typeface="隶书" charset="0"/>
              </a:rPr>
              <a:t>《</a:t>
            </a:r>
            <a:r>
              <a:rPr lang="zh-CN" altLang="en-US" sz="3200" b="1" noProof="1">
                <a:solidFill>
                  <a:srgbClr val="000000"/>
                </a:solidFill>
                <a:latin typeface="隶书" charset="0"/>
                <a:ea typeface="方正姚体" pitchFamily="2" charset="-122"/>
                <a:cs typeface="隶书" charset="0"/>
              </a:rPr>
              <a:t>岳阳楼记</a:t>
            </a:r>
            <a:r>
              <a:rPr lang="en-US" altLang="zh-CN" sz="3200" b="1" noProof="1">
                <a:solidFill>
                  <a:srgbClr val="000000"/>
                </a:solidFill>
                <a:latin typeface="隶书" charset="0"/>
                <a:ea typeface="方正姚体" pitchFamily="2" charset="-122"/>
                <a:cs typeface="隶书" charset="0"/>
              </a:rPr>
              <a:t>》</a:t>
            </a:r>
            <a:endParaRPr lang="en-US" altLang="zh-CN" sz="3200" b="1" noProof="1">
              <a:solidFill>
                <a:srgbClr val="000000"/>
              </a:solidFill>
              <a:latin typeface="隶书" charset="0"/>
              <a:ea typeface="方正姚体" pitchFamily="2" charset="-122"/>
              <a:cs typeface="隶书" charset="0"/>
            </a:endParaRPr>
          </a:p>
        </p:txBody>
      </p:sp>
      <p:sp>
        <p:nvSpPr>
          <p:cNvPr id="8196" name="TextBox 3"/>
          <p:cNvSpPr txBox="1"/>
          <p:nvPr/>
        </p:nvSpPr>
        <p:spPr>
          <a:xfrm>
            <a:off x="571500" y="4659313"/>
            <a:ext cx="6000750" cy="645160"/>
          </a:xfrm>
          <a:prstGeom prst="rect">
            <a:avLst/>
          </a:prstGeom>
          <a:noFill/>
          <a:ln w="9525">
            <a:noFill/>
          </a:ln>
        </p:spPr>
        <p:txBody>
          <a:bodyPr anchor="t">
            <a:spAutoFit/>
          </a:bodyPr>
          <a:lstStyle/>
          <a:p>
            <a:r>
              <a:rPr lang="zh-CN" altLang="en-US" sz="3600" b="1">
                <a:solidFill>
                  <a:schemeClr val="accent1">
                    <a:lumMod val="75000"/>
                  </a:schemeClr>
                </a:solidFill>
                <a:latin typeface="隶书" charset="0"/>
                <a:ea typeface="宋体" panose="02010600030101010101" pitchFamily="2" charset="-122"/>
                <a:cs typeface="隶书" charset="0"/>
              </a:rPr>
              <a:t>岳阳楼</a:t>
            </a:r>
            <a:r>
              <a:rPr lang="en-US" altLang="zh-CN" sz="3600" b="1">
                <a:solidFill>
                  <a:schemeClr val="accent1">
                    <a:lumMod val="75000"/>
                  </a:schemeClr>
                </a:solidFill>
                <a:latin typeface="隶书" charset="0"/>
                <a:ea typeface="宋体" panose="02010600030101010101" pitchFamily="2" charset="-122"/>
                <a:cs typeface="隶书" charset="0"/>
              </a:rPr>
              <a:t>——</a:t>
            </a:r>
            <a:r>
              <a:rPr lang="zh-CN" altLang="en-US" sz="3600" b="1">
                <a:solidFill>
                  <a:schemeClr val="accent1">
                    <a:lumMod val="75000"/>
                  </a:schemeClr>
                </a:solidFill>
                <a:latin typeface="隶书" charset="0"/>
                <a:ea typeface="宋体" panose="02010600030101010101" pitchFamily="2" charset="-122"/>
                <a:cs typeface="隶书" charset="0"/>
              </a:rPr>
              <a:t>湖南岳阳</a:t>
            </a:r>
            <a:endParaRPr lang="zh-CN" altLang="en-US" sz="3600" b="1">
              <a:solidFill>
                <a:schemeClr val="accent1">
                  <a:lumMod val="75000"/>
                </a:schemeClr>
              </a:solidFill>
              <a:latin typeface="隶书" charset="0"/>
              <a:ea typeface="宋体" panose="02010600030101010101" pitchFamily="2" charset="-122"/>
              <a:cs typeface="隶书" charset="0"/>
            </a:endParaRPr>
          </a:p>
        </p:txBody>
      </p:sp>
      <p:pic>
        <p:nvPicPr>
          <p:cNvPr id="2" name="图片 8196" descr="W020100728586953852001"/>
          <p:cNvPicPr>
            <a:picLocks noChangeAspect="1"/>
          </p:cNvPicPr>
          <p:nvPr/>
        </p:nvPicPr>
        <p:blipFill>
          <a:blip r:embed="rId6"/>
          <a:srcRect b="4639"/>
          <a:stretch>
            <a:fillRect/>
          </a:stretch>
        </p:blipFill>
        <p:spPr>
          <a:xfrm>
            <a:off x="3045460" y="300990"/>
            <a:ext cx="5547995" cy="3724275"/>
          </a:xfrm>
          <a:prstGeom prst="rect">
            <a:avLst/>
          </a:prstGeom>
          <a:noFill/>
          <a:ln w="9525">
            <a:noFill/>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Effect transition="in" filter="wheel(4)">
                                      <p:cBhvr>
                                        <p:cTn id="7" dur="500"/>
                                        <p:tgtEl>
                                          <p:spTgt spid="819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 calcmode="lin" valueType="num">
                                      <p:cBhvr>
                                        <p:cTn id="12" dur="500" fill="hold"/>
                                        <p:tgtEl>
                                          <p:spTgt spid="8195"/>
                                        </p:tgtEl>
                                        <p:attrNameLst>
                                          <p:attrName>ppt_x</p:attrName>
                                        </p:attrNameLst>
                                      </p:cBhvr>
                                      <p:tavLst>
                                        <p:tav tm="0">
                                          <p:val>
                                            <p:strVal val="#ppt_x-#ppt_w/2"/>
                                          </p:val>
                                        </p:tav>
                                        <p:tav tm="100000">
                                          <p:val>
                                            <p:strVal val="#ppt_x"/>
                                          </p:val>
                                        </p:tav>
                                      </p:tavLst>
                                    </p:anim>
                                    <p:anim calcmode="lin" valueType="num">
                                      <p:cBhvr>
                                        <p:cTn id="13" dur="500" fill="hold"/>
                                        <p:tgtEl>
                                          <p:spTgt spid="8195"/>
                                        </p:tgtEl>
                                        <p:attrNameLst>
                                          <p:attrName>ppt_y</p:attrName>
                                        </p:attrNameLst>
                                      </p:cBhvr>
                                      <p:tavLst>
                                        <p:tav tm="0">
                                          <p:val>
                                            <p:strVal val="#ppt_y"/>
                                          </p:val>
                                        </p:tav>
                                        <p:tav tm="100000">
                                          <p:val>
                                            <p:strVal val="#ppt_y"/>
                                          </p:val>
                                        </p:tav>
                                      </p:tavLst>
                                    </p:anim>
                                    <p:anim calcmode="lin" valueType="num">
                                      <p:cBhvr>
                                        <p:cTn id="14" dur="500" fill="hold"/>
                                        <p:tgtEl>
                                          <p:spTgt spid="8195"/>
                                        </p:tgtEl>
                                        <p:attrNameLst>
                                          <p:attrName>ppt_w</p:attrName>
                                        </p:attrNameLst>
                                      </p:cBhvr>
                                      <p:tavLst>
                                        <p:tav tm="0">
                                          <p:val>
                                            <p:fltVal val="0"/>
                                          </p:val>
                                        </p:tav>
                                        <p:tav tm="100000">
                                          <p:val>
                                            <p:strVal val="#ppt_w"/>
                                          </p:val>
                                        </p:tav>
                                      </p:tavLst>
                                    </p:anim>
                                    <p:anim calcmode="lin" valueType="num">
                                      <p:cBhvr>
                                        <p:cTn id="15" dur="500" fill="hold"/>
                                        <p:tgtEl>
                                          <p:spTgt spid="819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64513" name="文本占位符 53249"/>
          <p:cNvSpPr>
            <a:spLocks noGrp="1"/>
          </p:cNvSpPr>
          <p:nvPr>
            <p:ph idx="4294967295"/>
            <p:custDataLst>
              <p:tags r:id="rId6"/>
            </p:custDataLst>
          </p:nvPr>
        </p:nvSpPr>
        <p:spPr>
          <a:xfrm>
            <a:off x="-19050" y="85725"/>
            <a:ext cx="8532813" cy="1752600"/>
          </a:xfrm>
        </p:spPr>
        <p:txBody>
          <a:bodyPr vert="horz" lIns="101600" tIns="0" rIns="82550" bIns="0" rtlCol="0" anchor="t">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buClrTx/>
              <a:buSzTx/>
            </a:pPr>
            <a:r>
              <a:rPr sz="2800" b="1">
                <a:solidFill>
                  <a:schemeClr val="dk1"/>
                </a:solidFill>
                <a:latin typeface="隶书" charset="0"/>
                <a:ea typeface="黑体" pitchFamily="2" charset="-122"/>
                <a:cs typeface="隶书" charset="0"/>
                <a:sym typeface="+mn-ea"/>
              </a:rPr>
              <a:t>三、思考“先天下之忧而忧，后天下之乐而乐”的含义，把你的认识写成一段文字，与同学交流。</a:t>
            </a:r>
            <a:endParaRPr sz="2800" b="1">
              <a:solidFill>
                <a:schemeClr val="dk1"/>
              </a:solidFill>
              <a:latin typeface="隶书" charset="0"/>
              <a:ea typeface="黑体" pitchFamily="2" charset="-122"/>
              <a:cs typeface="隶书" charset="0"/>
              <a:sym typeface="+mn-ea"/>
            </a:endParaRPr>
          </a:p>
        </p:txBody>
      </p:sp>
      <p:sp>
        <p:nvSpPr>
          <p:cNvPr id="64514" name="矩形 53250"/>
          <p:cNvSpPr/>
          <p:nvPr/>
        </p:nvSpPr>
        <p:spPr>
          <a:xfrm>
            <a:off x="228600" y="2590800"/>
            <a:ext cx="8534400" cy="3962400"/>
          </a:xfrm>
          <a:prstGeom prst="rect">
            <a:avLst/>
          </a:prstGeom>
          <a:noFill/>
          <a:ln w="9525">
            <a:noFill/>
          </a:ln>
        </p:spPr>
        <p:txBody>
          <a:bodyPr anchor="t"/>
          <a:lstStyle/>
          <a:p>
            <a:pPr marL="342900" indent="-342900">
              <a:lnSpc>
                <a:spcPct val="90000"/>
              </a:lnSpc>
              <a:spcBef>
                <a:spcPct val="20000"/>
              </a:spcBef>
              <a:buFontTx/>
              <a:buChar char="•"/>
            </a:pPr>
            <a:endParaRPr lang="zh-CN" altLang="en-US" sz="2600" b="1">
              <a:solidFill>
                <a:srgbClr val="0033CC"/>
              </a:solidFill>
              <a:latin typeface="隶书" charset="0"/>
              <a:ea typeface="黑体" pitchFamily="2" charset="-122"/>
              <a:cs typeface="隶书" charset="0"/>
            </a:endParaRPr>
          </a:p>
        </p:txBody>
      </p:sp>
      <p:sp>
        <p:nvSpPr>
          <p:cNvPr id="53252" name="矩形 53251"/>
          <p:cNvSpPr/>
          <p:nvPr/>
        </p:nvSpPr>
        <p:spPr>
          <a:xfrm>
            <a:off x="-19050" y="1524000"/>
            <a:ext cx="9045575" cy="4648200"/>
          </a:xfrm>
          <a:prstGeom prst="rect">
            <a:avLst/>
          </a:prstGeom>
          <a:noFill/>
          <a:ln w="9525">
            <a:noFill/>
          </a:ln>
        </p:spPr>
        <p:txBody>
          <a:bodyPr anchor="t"/>
          <a:lstStyle/>
          <a:p>
            <a:pPr marL="342900" indent="-342900">
              <a:spcBef>
                <a:spcPct val="20000"/>
              </a:spcBef>
              <a:buFontTx/>
              <a:buChar char="•"/>
            </a:pPr>
            <a:r>
              <a:rPr lang="zh-CN" altLang="en-US" sz="2400" b="1">
                <a:solidFill>
                  <a:srgbClr val="FF0000"/>
                </a:solidFill>
                <a:latin typeface="隶书" charset="0"/>
                <a:ea typeface="黑体" pitchFamily="2" charset="-122"/>
                <a:cs typeface="隶书" charset="0"/>
              </a:rPr>
              <a:t>这句话抒发了作者忧国忧民、先忧后乐、以天下为己任的济世情怀。范仲淹仕途沉浮几十年，数遭贬黜，但他澄清吏治、忧国忧民之心始终未改。“先忧后乐”的思想源于儒家的仁爱思想，孟子曾有“乐以天下，忧以天下，然而不王者，未之有也”的说法，范仲淹使其进一步发展为“先天下之忧而忧，后天下之了而乐”也就是要超越个人的忧乐，以天下为己任，以利民为宗旨，补救时弊，积极进取。为此，就要不为外物所动，不论是自然界的阴晴明暗，还是社会环境的顺遂艰难，都不能动摇心中的信念。他所提倡的吃苦在前、享受在后的精神，在今天仍然有着借鉴和教育意义。</a:t>
            </a:r>
            <a:endParaRPr lang="zh-CN" altLang="en-US" sz="2400" b="1">
              <a:solidFill>
                <a:srgbClr val="FF0000"/>
              </a:solidFill>
              <a:latin typeface="隶书" charset="0"/>
              <a:ea typeface="黑体" pitchFamily="2" charset="-122"/>
              <a:cs typeface="隶书" charset="0"/>
            </a:endParaRPr>
          </a:p>
          <a:p>
            <a:pPr>
              <a:spcBef>
                <a:spcPct val="20000"/>
              </a:spcBef>
              <a:buFontTx/>
            </a:pPr>
            <a:r>
              <a:rPr lang="zh-CN" altLang="en-US" sz="3200" b="1">
                <a:solidFill>
                  <a:srgbClr val="000000"/>
                </a:solidFill>
                <a:latin typeface="隶书" charset="0"/>
                <a:ea typeface="黑体" pitchFamily="2" charset="-122"/>
                <a:cs typeface="隶书" charset="0"/>
              </a:rPr>
              <a:t> </a:t>
            </a:r>
            <a:endParaRPr lang="zh-CN" altLang="en-US" sz="3200" b="1">
              <a:solidFill>
                <a:srgbClr val="000000"/>
              </a:solidFill>
              <a:latin typeface="隶书" charset="0"/>
              <a:ea typeface="黑体" pitchFamily="2" charset="-122"/>
              <a:cs typeface="隶书" charset="0"/>
            </a:endParaRPr>
          </a:p>
        </p:txBody>
      </p:sp>
    </p:spTree>
    <p:custDataLst>
      <p:tags r:id="rId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66561" name="标题 55297"/>
          <p:cNvSpPr>
            <a:spLocks noGrp="1"/>
          </p:cNvSpPr>
          <p:nvPr>
            <p:ph type="title" idx="4294967295"/>
          </p:nvPr>
        </p:nvSpPr>
        <p:spPr>
          <a:xfrm>
            <a:off x="179388" y="-166687"/>
            <a:ext cx="8229600" cy="1138237"/>
          </a:xfrm>
        </p:spPr>
        <p:txBody>
          <a:bodyPr vert="horz" lIns="101600" tIns="38100" rIns="76200" bIns="38100" rtlCol="0" anchor="ctr" anchorCtr="0">
            <a:normAutofit/>
          </a:bodyPr>
          <a:lstStyle>
            <a:lvl1pPr marL="0" marR="0" algn="l" defTabSz="914400" rtl="0" eaLnBrk="1" fontAlgn="auto" latinLnBrk="0" hangingPunct="1">
              <a:lnSpc>
                <a:spcPct val="100000"/>
              </a:lnSpc>
              <a:spcBef>
                <a:spcPct val="0"/>
              </a:spcBef>
              <a:buNone/>
              <a:defRPr kumimoji="0" lang="zh-CN" altLang="en-US" sz="1800" b="1" i="0" u="none" strike="noStrike" kern="1200" cap="none" spc="200" normalizeH="0" baseline="0" noProof="1">
                <a:solidFill>
                  <a:schemeClr val="tx1"/>
                </a:solidFill>
                <a:uFillTx/>
                <a:latin typeface="Arial" panose="020b0604020202020204" pitchFamily="34" charset="0"/>
                <a:ea typeface="汉仪雅酷黑简" panose="00020600040101010101" pitchFamily="18" charset="-122"/>
                <a:cs typeface="+mj-cs"/>
                <a:sym typeface="+mn-ea"/>
              </a:defRPr>
            </a:lvl1pPr>
          </a:lstStyle>
          <a:p>
            <a:pPr lvl="0" algn="l">
              <a:buClrTx/>
              <a:buSzTx/>
              <a:buFontTx/>
            </a:pPr>
            <a:r>
              <a:rPr sz="3200">
                <a:solidFill>
                  <a:schemeClr val="accent1">
                    <a:lumMod val="75000"/>
                  </a:schemeClr>
                </a:solidFill>
                <a:latin typeface="汉仪尚巍手书W" charset="0"/>
                <a:ea typeface="汉仪尚巍手书W" charset="0"/>
                <a:sym typeface="+mn-ea"/>
              </a:rPr>
              <a:t>阅读三、四段后回答</a:t>
            </a:r>
            <a:endParaRPr sz="3200">
              <a:solidFill>
                <a:schemeClr val="accent1">
                  <a:lumMod val="75000"/>
                </a:schemeClr>
              </a:solidFill>
              <a:latin typeface="汉仪尚巍手书W" charset="0"/>
              <a:ea typeface="汉仪尚巍手书W" charset="0"/>
              <a:sym typeface="+mn-ea"/>
            </a:endParaRPr>
          </a:p>
        </p:txBody>
      </p:sp>
      <p:sp>
        <p:nvSpPr>
          <p:cNvPr id="66562" name="文本占位符 55298"/>
          <p:cNvSpPr>
            <a:spLocks noGrp="1"/>
          </p:cNvSpPr>
          <p:nvPr>
            <p:ph idx="4294967295"/>
            <p:custDataLst>
              <p:tags r:id="rId6"/>
            </p:custDataLst>
          </p:nvPr>
        </p:nvSpPr>
        <p:spPr>
          <a:xfrm>
            <a:off x="-68262" y="847725"/>
            <a:ext cx="9536112" cy="4525963"/>
          </a:xfrm>
        </p:spPr>
        <p:txBody>
          <a:bodyPr vert="horz" lIns="101600" tIns="0" rIns="82550" bIns="0" rtlCol="0" anchor="t">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汉仪雅酷黑 65W" panose="020b0604020202020204" pitchFamily="34"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lgn="l">
              <a:lnSpc>
                <a:spcPct val="90000"/>
              </a:lnSpc>
              <a:buClrTx/>
              <a:buSzTx/>
              <a:buNone/>
            </a:pPr>
            <a:r>
              <a:rPr sz="2800" b="1">
                <a:solidFill>
                  <a:schemeClr val="dk1"/>
                </a:solidFill>
                <a:latin typeface="隶书" charset="0"/>
                <a:cs typeface="隶书" charset="0"/>
                <a:sym typeface="+mn-ea"/>
              </a:rPr>
              <a:t>文段③④运用　　　　　手法，描写了两种截然不同的景象，抒发了迁客骚人　　        　　　　两种情感。 </a:t>
            </a:r>
            <a:endParaRPr sz="2800" b="1">
              <a:solidFill>
                <a:schemeClr val="dk1"/>
              </a:solidFill>
              <a:latin typeface="隶书" charset="0"/>
              <a:cs typeface="隶书" charset="0"/>
              <a:sym typeface="+mn-ea"/>
            </a:endParaRPr>
          </a:p>
          <a:p>
            <a:pPr lvl="0" algn="l">
              <a:lnSpc>
                <a:spcPct val="90000"/>
              </a:lnSpc>
              <a:buClrTx/>
              <a:buSzTx/>
              <a:buNone/>
            </a:pPr>
            <a:endParaRPr sz="2800" b="1">
              <a:solidFill>
                <a:schemeClr val="dk1"/>
              </a:solidFill>
              <a:latin typeface="隶书" charset="0"/>
              <a:cs typeface="隶书" charset="0"/>
              <a:sym typeface="+mn-ea"/>
            </a:endParaRPr>
          </a:p>
          <a:p>
            <a:pPr lvl="0" algn="l">
              <a:lnSpc>
                <a:spcPct val="90000"/>
              </a:lnSpc>
              <a:buClrTx/>
              <a:buSzTx/>
              <a:buNone/>
            </a:pPr>
            <a:r>
              <a:rPr sz="2800" b="1">
                <a:solidFill>
                  <a:schemeClr val="dk1"/>
                </a:solidFill>
                <a:latin typeface="隶书" charset="0"/>
                <a:cs typeface="隶书" charset="0"/>
                <a:sym typeface="+mn-ea"/>
              </a:rPr>
              <a:t>第三段描绘的画面特点是               ，第四段描绘的画面特点是                    ；如果请你朗读，应注意分别读出                  和                  的语气语调</a:t>
            </a:r>
            <a:endParaRPr sz="2800" b="1">
              <a:solidFill>
                <a:schemeClr val="dk1"/>
              </a:solidFill>
              <a:latin typeface="隶书" charset="0"/>
              <a:cs typeface="隶书" charset="0"/>
              <a:sym typeface="+mn-ea"/>
            </a:endParaRPr>
          </a:p>
          <a:p>
            <a:pPr lvl="0" algn="l">
              <a:lnSpc>
                <a:spcPct val="90000"/>
              </a:lnSpc>
              <a:buClrTx/>
              <a:buSzTx/>
              <a:buNone/>
            </a:pPr>
            <a:endParaRPr sz="2800" b="1">
              <a:solidFill>
                <a:schemeClr val="dk1"/>
              </a:solidFill>
              <a:latin typeface="隶书" charset="0"/>
              <a:cs typeface="隶书" charset="0"/>
              <a:sym typeface="+mn-ea"/>
            </a:endParaRPr>
          </a:p>
          <a:p>
            <a:pPr lvl="0" algn="l">
              <a:lnSpc>
                <a:spcPct val="90000"/>
              </a:lnSpc>
              <a:buClrTx/>
              <a:buSzTx/>
              <a:buNone/>
            </a:pPr>
            <a:r>
              <a:rPr sz="2800" b="1">
                <a:solidFill>
                  <a:schemeClr val="dk1"/>
                </a:solidFill>
                <a:latin typeface="隶书" charset="0"/>
                <a:cs typeface="隶书" charset="0"/>
                <a:sym typeface="+mn-ea"/>
              </a:rPr>
              <a:t>结合具体语境，说说下面语句中加点词语使用的妙处。 </a:t>
            </a:r>
            <a:endParaRPr sz="2800" b="1">
              <a:solidFill>
                <a:schemeClr val="dk1"/>
              </a:solidFill>
              <a:latin typeface="隶书" charset="0"/>
              <a:cs typeface="隶书" charset="0"/>
              <a:sym typeface="+mn-ea"/>
            </a:endParaRPr>
          </a:p>
          <a:p>
            <a:pPr lvl="0" algn="l">
              <a:lnSpc>
                <a:spcPct val="90000"/>
              </a:lnSpc>
              <a:buClrTx/>
              <a:buSzTx/>
              <a:buNone/>
            </a:pPr>
            <a:r>
              <a:rPr sz="2800" b="1">
                <a:solidFill>
                  <a:schemeClr val="dk1"/>
                </a:solidFill>
                <a:latin typeface="隶书" charset="0"/>
                <a:cs typeface="隶书" charset="0"/>
                <a:sym typeface="+mn-ea"/>
              </a:rPr>
              <a:t>（2）阴风怒号，浊浪排空。</a:t>
            </a:r>
            <a:endParaRPr sz="2800" b="1">
              <a:solidFill>
                <a:schemeClr val="dk1"/>
              </a:solidFill>
              <a:latin typeface="隶书" charset="0"/>
              <a:cs typeface="隶书" charset="0"/>
              <a:sym typeface="+mn-ea"/>
            </a:endParaRPr>
          </a:p>
        </p:txBody>
      </p:sp>
      <p:sp>
        <p:nvSpPr>
          <p:cNvPr id="55300" name="文本框 55299"/>
          <p:cNvSpPr txBox="1"/>
          <p:nvPr/>
        </p:nvSpPr>
        <p:spPr>
          <a:xfrm>
            <a:off x="4571683" y="2107883"/>
            <a:ext cx="1497965" cy="460375"/>
          </a:xfrm>
          <a:prstGeom prst="rect">
            <a:avLst/>
          </a:prstGeom>
          <a:noFill/>
          <a:ln w="9525">
            <a:noFill/>
          </a:ln>
        </p:spPr>
        <p:txBody>
          <a:bodyPr wrap="none" anchor="t">
            <a:spAutoFit/>
          </a:bodyPr>
          <a:lstStyle/>
          <a:p>
            <a:r>
              <a:rPr lang="zh-CN" altLang="en-US" sz="2400" b="1">
                <a:solidFill>
                  <a:srgbClr val="000000"/>
                </a:solidFill>
                <a:latin typeface="隶书" charset="0"/>
                <a:ea typeface="宋体" panose="02010600030101010101" pitchFamily="2" charset="-122"/>
                <a:cs typeface="隶书" charset="0"/>
              </a:rPr>
              <a:t>阴晦萧索 </a:t>
            </a:r>
            <a:endParaRPr lang="zh-CN" altLang="en-US" sz="2400" b="1">
              <a:solidFill>
                <a:srgbClr val="000000"/>
              </a:solidFill>
              <a:latin typeface="隶书" charset="0"/>
              <a:ea typeface="宋体" panose="02010600030101010101" pitchFamily="2" charset="-122"/>
              <a:cs typeface="隶书" charset="0"/>
            </a:endParaRPr>
          </a:p>
        </p:txBody>
      </p:sp>
      <p:sp>
        <p:nvSpPr>
          <p:cNvPr id="55301" name="文本框 55300"/>
          <p:cNvSpPr txBox="1"/>
          <p:nvPr/>
        </p:nvSpPr>
        <p:spPr>
          <a:xfrm>
            <a:off x="1913573" y="2438718"/>
            <a:ext cx="1870075" cy="645160"/>
          </a:xfrm>
          <a:prstGeom prst="rect">
            <a:avLst/>
          </a:prstGeom>
          <a:noFill/>
          <a:ln w="9525">
            <a:noFill/>
          </a:ln>
        </p:spPr>
        <p:txBody>
          <a:bodyPr wrap="none" anchor="t">
            <a:spAutoFit/>
          </a:bodyPr>
          <a:lstStyle/>
          <a:p>
            <a:r>
              <a:rPr lang="zh-CN" altLang="en-US" sz="3200" b="1">
                <a:solidFill>
                  <a:srgbClr val="000000"/>
                </a:solidFill>
                <a:latin typeface="隶书" charset="0"/>
                <a:ea typeface="宋体" panose="02010600030101010101" pitchFamily="2" charset="-122"/>
                <a:cs typeface="隶书" charset="0"/>
              </a:rPr>
              <a:t> </a:t>
            </a:r>
            <a:r>
              <a:rPr lang="zh-CN" altLang="en-US" sz="2800" b="1">
                <a:solidFill>
                  <a:srgbClr val="000000"/>
                </a:solidFill>
                <a:latin typeface="隶书" charset="0"/>
                <a:ea typeface="宋体" panose="02010600030101010101" pitchFamily="2" charset="-122"/>
                <a:cs typeface="隶书" charset="0"/>
              </a:rPr>
              <a:t>晴朗明丽</a:t>
            </a:r>
            <a:r>
              <a:rPr lang="zh-CN" altLang="en-US" sz="3600" b="1">
                <a:solidFill>
                  <a:srgbClr val="000000"/>
                </a:solidFill>
                <a:latin typeface="隶书" charset="0"/>
                <a:ea typeface="宋体" panose="02010600030101010101" pitchFamily="2" charset="-122"/>
                <a:cs typeface="隶书" charset="0"/>
              </a:rPr>
              <a:t> </a:t>
            </a:r>
            <a:endParaRPr lang="zh-CN" altLang="en-US" sz="3600" b="1">
              <a:solidFill>
                <a:srgbClr val="000000"/>
              </a:solidFill>
              <a:latin typeface="隶书" charset="0"/>
              <a:ea typeface="宋体" panose="02010600030101010101" pitchFamily="2" charset="-122"/>
              <a:cs typeface="隶书" charset="0"/>
            </a:endParaRPr>
          </a:p>
        </p:txBody>
      </p:sp>
      <p:sp>
        <p:nvSpPr>
          <p:cNvPr id="55302" name="文本框 55301"/>
          <p:cNvSpPr txBox="1"/>
          <p:nvPr/>
        </p:nvSpPr>
        <p:spPr>
          <a:xfrm>
            <a:off x="538798" y="2996248"/>
            <a:ext cx="1400810" cy="583565"/>
          </a:xfrm>
          <a:prstGeom prst="rect">
            <a:avLst/>
          </a:prstGeom>
          <a:noFill/>
          <a:ln w="9525">
            <a:noFill/>
          </a:ln>
        </p:spPr>
        <p:txBody>
          <a:bodyPr wrap="none" anchor="t">
            <a:spAutoFit/>
          </a:bodyPr>
          <a:lstStyle/>
          <a:p>
            <a:r>
              <a:rPr lang="zh-CN" altLang="en-US" sz="3200" b="1">
                <a:solidFill>
                  <a:srgbClr val="000000"/>
                </a:solidFill>
                <a:latin typeface="隶书" charset="0"/>
                <a:ea typeface="宋体" panose="02010600030101010101" pitchFamily="2" charset="-122"/>
                <a:cs typeface="隶书" charset="0"/>
              </a:rPr>
              <a:t> </a:t>
            </a:r>
            <a:r>
              <a:rPr lang="zh-CN" altLang="en-US" sz="2000" b="1">
                <a:solidFill>
                  <a:srgbClr val="000000"/>
                </a:solidFill>
                <a:latin typeface="隶书" charset="0"/>
                <a:ea typeface="宋体" panose="02010600030101010101" pitchFamily="2" charset="-122"/>
                <a:cs typeface="隶书" charset="0"/>
              </a:rPr>
              <a:t>悲哀低沉 </a:t>
            </a:r>
            <a:endParaRPr lang="zh-CN" altLang="en-US" sz="2000" b="1">
              <a:solidFill>
                <a:srgbClr val="000000"/>
              </a:solidFill>
              <a:latin typeface="隶书" charset="0"/>
              <a:ea typeface="宋体" panose="02010600030101010101" pitchFamily="2" charset="-122"/>
              <a:cs typeface="隶书" charset="0"/>
            </a:endParaRPr>
          </a:p>
        </p:txBody>
      </p:sp>
      <p:sp>
        <p:nvSpPr>
          <p:cNvPr id="55303" name="文本框 55302"/>
          <p:cNvSpPr txBox="1"/>
          <p:nvPr/>
        </p:nvSpPr>
        <p:spPr>
          <a:xfrm>
            <a:off x="1813878" y="3211513"/>
            <a:ext cx="1170305" cy="368300"/>
          </a:xfrm>
          <a:prstGeom prst="rect">
            <a:avLst/>
          </a:prstGeom>
          <a:noFill/>
          <a:ln w="9525">
            <a:noFill/>
          </a:ln>
        </p:spPr>
        <p:txBody>
          <a:bodyPr wrap="none" anchor="t">
            <a:spAutoFit/>
          </a:bodyPr>
          <a:lstStyle/>
          <a:p>
            <a:r>
              <a:rPr lang="zh-CN" altLang="en-US" sz="1800" b="1">
                <a:solidFill>
                  <a:srgbClr val="000000"/>
                </a:solidFill>
                <a:latin typeface="隶书" charset="0"/>
                <a:ea typeface="宋体" panose="02010600030101010101" pitchFamily="2" charset="-122"/>
                <a:cs typeface="隶书" charset="0"/>
              </a:rPr>
              <a:t>喜悦昂扬 </a:t>
            </a:r>
            <a:endParaRPr lang="zh-CN" altLang="en-US" sz="1800" b="1">
              <a:solidFill>
                <a:srgbClr val="000000"/>
              </a:solidFill>
              <a:latin typeface="隶书" charset="0"/>
              <a:ea typeface="宋体" panose="02010600030101010101" pitchFamily="2" charset="-122"/>
              <a:cs typeface="隶书" charset="0"/>
            </a:endParaRPr>
          </a:p>
        </p:txBody>
      </p:sp>
      <p:sp>
        <p:nvSpPr>
          <p:cNvPr id="55305" name="文本框 55304"/>
          <p:cNvSpPr txBox="1"/>
          <p:nvPr/>
        </p:nvSpPr>
        <p:spPr>
          <a:xfrm>
            <a:off x="179705" y="5297170"/>
            <a:ext cx="8788400" cy="583565"/>
          </a:xfrm>
          <a:prstGeom prst="rect">
            <a:avLst/>
          </a:prstGeom>
          <a:noFill/>
          <a:ln w="9525">
            <a:noFill/>
          </a:ln>
        </p:spPr>
        <p:txBody>
          <a:bodyPr wrap="square" anchor="t">
            <a:spAutoFit/>
          </a:bodyPr>
          <a:lstStyle/>
          <a:p>
            <a:r>
              <a:rPr lang="zh-CN" altLang="en-US" sz="3200" b="1">
                <a:solidFill>
                  <a:srgbClr val="000000"/>
                </a:solidFill>
                <a:latin typeface="隶书" charset="0"/>
                <a:ea typeface="宋体" panose="02010600030101010101" pitchFamily="2" charset="-122"/>
                <a:cs typeface="隶书" charset="0"/>
              </a:rPr>
              <a:t>“怒”以拟人的手法写出了风势之大，声音之响。 </a:t>
            </a:r>
            <a:endParaRPr lang="zh-CN" altLang="en-US" sz="3200" b="1">
              <a:solidFill>
                <a:srgbClr val="000000"/>
              </a:solidFill>
              <a:latin typeface="隶书" charset="0"/>
              <a:ea typeface="宋体" panose="02010600030101010101" pitchFamily="2" charset="-122"/>
              <a:cs typeface="隶书" charset="0"/>
            </a:endParaRPr>
          </a:p>
        </p:txBody>
      </p:sp>
      <p:sp>
        <p:nvSpPr>
          <p:cNvPr id="55307" name="文本框 55306"/>
          <p:cNvSpPr txBox="1"/>
          <p:nvPr/>
        </p:nvSpPr>
        <p:spPr>
          <a:xfrm>
            <a:off x="4371023" y="1042353"/>
            <a:ext cx="2601595" cy="583565"/>
          </a:xfrm>
          <a:prstGeom prst="rect">
            <a:avLst/>
          </a:prstGeom>
          <a:noFill/>
          <a:ln w="9525">
            <a:noFill/>
          </a:ln>
        </p:spPr>
        <p:txBody>
          <a:bodyPr wrap="none" anchor="t">
            <a:spAutoFit/>
          </a:bodyPr>
          <a:lstStyle/>
          <a:p>
            <a:r>
              <a:rPr lang="zh-CN" altLang="en-US" sz="2000" b="1">
                <a:solidFill>
                  <a:srgbClr val="000000"/>
                </a:solidFill>
                <a:latin typeface="隶书" charset="0"/>
                <a:ea typeface="宋体" panose="02010600030101010101" pitchFamily="2" charset="-122"/>
                <a:cs typeface="隶书" charset="0"/>
              </a:rPr>
              <a:t>感极而悲和喜气洋洋</a:t>
            </a:r>
            <a:r>
              <a:rPr lang="zh-CN" altLang="en-US" sz="3200" b="1">
                <a:solidFill>
                  <a:srgbClr val="000000"/>
                </a:solidFill>
                <a:latin typeface="隶书" charset="0"/>
                <a:ea typeface="宋体" panose="02010600030101010101" pitchFamily="2" charset="-122"/>
                <a:cs typeface="隶书" charset="0"/>
              </a:rPr>
              <a:t> </a:t>
            </a:r>
            <a:endParaRPr lang="zh-CN" altLang="en-US" sz="3200" b="1">
              <a:solidFill>
                <a:srgbClr val="000000"/>
              </a:solidFill>
              <a:latin typeface="隶书" charset="0"/>
              <a:ea typeface="宋体" panose="02010600030101010101" pitchFamily="2" charset="-122"/>
              <a:cs typeface="隶书" charset="0"/>
            </a:endParaRPr>
          </a:p>
        </p:txBody>
      </p:sp>
      <p:sp>
        <p:nvSpPr>
          <p:cNvPr id="55308" name="文本框 55307"/>
          <p:cNvSpPr txBox="1"/>
          <p:nvPr/>
        </p:nvSpPr>
        <p:spPr>
          <a:xfrm>
            <a:off x="2916238" y="677545"/>
            <a:ext cx="995680" cy="583565"/>
          </a:xfrm>
          <a:prstGeom prst="rect">
            <a:avLst/>
          </a:prstGeom>
          <a:noFill/>
          <a:ln w="9525">
            <a:noFill/>
          </a:ln>
        </p:spPr>
        <p:txBody>
          <a:bodyPr wrap="none" anchor="t">
            <a:spAutoFit/>
          </a:bodyPr>
          <a:lstStyle/>
          <a:p>
            <a:r>
              <a:rPr lang="zh-CN" altLang="en-US" sz="3200" b="1">
                <a:solidFill>
                  <a:srgbClr val="000000"/>
                </a:solidFill>
                <a:latin typeface="隶书" charset="0"/>
                <a:ea typeface="隶书" charset="0"/>
              </a:rPr>
              <a:t>对比</a:t>
            </a:r>
            <a:endParaRPr lang="zh-CN" altLang="en-US" sz="3200" b="1">
              <a:solidFill>
                <a:srgbClr val="000000"/>
              </a:solidFill>
              <a:latin typeface="隶书" charset="0"/>
              <a:ea typeface="隶书"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308"/>
                                        </p:tgtEl>
                                        <p:attrNameLst>
                                          <p:attrName>style.visibility</p:attrName>
                                        </p:attrNameLst>
                                      </p:cBhvr>
                                      <p:to>
                                        <p:strVal val="visible"/>
                                      </p:to>
                                    </p:set>
                                    <p:animEffect transition="in" filter="blinds(horizontal)">
                                      <p:cBhvr>
                                        <p:cTn id="7" dur="500"/>
                                        <p:tgtEl>
                                          <p:spTgt spid="553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307"/>
                                        </p:tgtEl>
                                        <p:attrNameLst>
                                          <p:attrName>style.visibility</p:attrName>
                                        </p:attrNameLst>
                                      </p:cBhvr>
                                      <p:to>
                                        <p:strVal val="visible"/>
                                      </p:to>
                                    </p:set>
                                    <p:animEffect transition="in" filter="blinds(horizontal)">
                                      <p:cBhvr>
                                        <p:cTn id="12" dur="500"/>
                                        <p:tgtEl>
                                          <p:spTgt spid="5530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300"/>
                                        </p:tgtEl>
                                        <p:attrNameLst>
                                          <p:attrName>style.visibility</p:attrName>
                                        </p:attrNameLst>
                                      </p:cBhvr>
                                      <p:to>
                                        <p:strVal val="visible"/>
                                      </p:to>
                                    </p:set>
                                    <p:animEffect transition="in" filter="blinds(horizontal)">
                                      <p:cBhvr>
                                        <p:cTn id="17" dur="500"/>
                                        <p:tgtEl>
                                          <p:spTgt spid="553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301"/>
                                        </p:tgtEl>
                                        <p:attrNameLst>
                                          <p:attrName>style.visibility</p:attrName>
                                        </p:attrNameLst>
                                      </p:cBhvr>
                                      <p:to>
                                        <p:strVal val="visible"/>
                                      </p:to>
                                    </p:set>
                                    <p:animEffect transition="in" filter="blinds(horizontal)">
                                      <p:cBhvr>
                                        <p:cTn id="22" dur="500"/>
                                        <p:tgtEl>
                                          <p:spTgt spid="5530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302"/>
                                        </p:tgtEl>
                                        <p:attrNameLst>
                                          <p:attrName>style.visibility</p:attrName>
                                        </p:attrNameLst>
                                      </p:cBhvr>
                                      <p:to>
                                        <p:strVal val="visible"/>
                                      </p:to>
                                    </p:set>
                                    <p:animEffect transition="in" filter="blinds(horizontal)">
                                      <p:cBhvr>
                                        <p:cTn id="27" dur="500"/>
                                        <p:tgtEl>
                                          <p:spTgt spid="5530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303"/>
                                        </p:tgtEl>
                                        <p:attrNameLst>
                                          <p:attrName>style.visibility</p:attrName>
                                        </p:attrNameLst>
                                      </p:cBhvr>
                                      <p:to>
                                        <p:strVal val="visible"/>
                                      </p:to>
                                    </p:set>
                                    <p:animEffect transition="in" filter="blinds(horizontal)">
                                      <p:cBhvr>
                                        <p:cTn id="32" dur="500"/>
                                        <p:tgtEl>
                                          <p:spTgt spid="5530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5305"/>
                                        </p:tgtEl>
                                        <p:attrNameLst>
                                          <p:attrName>style.visibility</p:attrName>
                                        </p:attrNameLst>
                                      </p:cBhvr>
                                      <p:to>
                                        <p:strVal val="visible"/>
                                      </p:to>
                                    </p:set>
                                    <p:animEffect transition="in" filter="blinds(horizontal)">
                                      <p:cBhvr>
                                        <p:cTn id="37" dur="500"/>
                                        <p:tgtEl>
                                          <p:spTgt spid="55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P spid="55301" grpId="0"/>
      <p:bldP spid="55302" grpId="0"/>
      <p:bldP spid="55303" grpId="0"/>
      <p:bldP spid="55305" grpId="0"/>
      <p:bldP spid="55307" grpId="0"/>
      <p:bldP spid="55308"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pic>
        <p:nvPicPr>
          <p:cNvPr id="72706" name="矩形 2"/>
          <p:cNvPicPr/>
          <p:nvPr/>
        </p:nvPicPr>
        <p:blipFill>
          <a:blip r:embed="rId6"/>
          <a:stretch>
            <a:fillRect/>
          </a:stretch>
        </p:blipFill>
        <p:spPr>
          <a:xfrm>
            <a:off x="1701483" y="2325370"/>
            <a:ext cx="7180262" cy="1876425"/>
          </a:xfrm>
          <a:prstGeom prst="rect">
            <a:avLst/>
          </a:prstGeom>
          <a:noFill/>
          <a:ln w="9525">
            <a:noFill/>
          </a:ln>
        </p:spPr>
      </p:pic>
      <p:sp>
        <p:nvSpPr>
          <p:cNvPr id="61444" name="TextBox 3"/>
          <p:cNvSpPr txBox="1"/>
          <p:nvPr/>
        </p:nvSpPr>
        <p:spPr>
          <a:xfrm>
            <a:off x="0" y="-1028700"/>
            <a:ext cx="7235825" cy="368300"/>
          </a:xfrm>
          <a:prstGeom prst="rect">
            <a:avLst/>
          </a:prstGeom>
          <a:noFill/>
          <a:ln w="9525">
            <a:noFill/>
          </a:ln>
        </p:spPr>
        <p:txBody>
          <a:bodyPr>
            <a:spAutoFit/>
          </a:bodyPr>
          <a:lstStyle/>
          <a:p>
            <a:pPr algn="ctr"/>
            <a:endParaRPr lang="zh-CN" altLang="en-US" sz="1800" b="1" noProof="1">
              <a:solidFill>
                <a:srgbClr val="FF0000"/>
              </a:solidFill>
              <a:effectLst>
                <a:outerShdw blurRad="38100" dist="38100" dir="2700000">
                  <a:srgbClr val="C0C0C0"/>
                </a:outerShdw>
              </a:effectLst>
              <a:latin typeface="隶书" charset="0"/>
              <a:ea typeface="方正舒体" pitchFamily="2" charset="-122"/>
              <a:cs typeface="隶书" charset="0"/>
            </a:endParaRPr>
          </a:p>
        </p:txBody>
      </p:sp>
    </p:spTree>
    <p:custDataLst>
      <p:tags r:id="rId7"/>
    </p:custDataLst>
  </p:cSld>
  <p:clrMapOvr>
    <a:masterClrMapping/>
  </p:clrMapOvr>
  <p:transition spd="med">
    <p:wipe/>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9217" name="文本占位符 9217"/>
          <p:cNvSpPr>
            <a:spLocks noGrp="1"/>
          </p:cNvSpPr>
          <p:nvPr>
            <p:ph type="body" sz="half" idx="4294967295"/>
          </p:nvPr>
        </p:nvSpPr>
        <p:spPr>
          <a:xfrm>
            <a:off x="1774190" y="270510"/>
            <a:ext cx="7117715" cy="6067425"/>
          </a:xfrm>
        </p:spPr>
        <p:txBody>
          <a:bodyPr vert="horz" lIns="101600" tIns="0" rIns="82550" bIns="0" rtlCol="0" anchor="t">
            <a:normAutofit/>
          </a:bodyPr>
          <a:lst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汉仪雅酷黑 65W" panose="020b0604020202020204" pitchFamily="34"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汉仪雅酷黑 65W" panose="020b0604020202020204" pitchFamily="34"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汉仪雅酷黑 65W" panose="020b0604020202020204" pitchFamily="34"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汉仪雅酷黑 65W" panose="020b0604020202020204" pitchFamily="34"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汉仪雅酷黑 65W" panose="020b0604020202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lnSpc>
                <a:spcPct val="90000"/>
              </a:lnSpc>
              <a:buClrTx/>
              <a:buSzTx/>
              <a:buFontTx/>
              <a:buNone/>
            </a:pPr>
            <a:r>
              <a:rPr lang="en-US" altLang="zh-CN" sz="2400" b="1">
                <a:solidFill>
                  <a:srgbClr val="000000"/>
                </a:solidFill>
                <a:latin typeface="隶书" charset="0"/>
                <a:ea typeface="黑体" pitchFamily="2" charset="-122"/>
                <a:cs typeface="隶书" charset="0"/>
                <a:sym typeface="+mn-ea"/>
              </a:rPr>
              <a:t>      </a:t>
            </a:r>
            <a:r>
              <a:rPr lang="zh-CN" altLang="en-US" sz="2400" b="1">
                <a:solidFill>
                  <a:srgbClr val="000000"/>
                </a:solidFill>
                <a:latin typeface="隶书" charset="0"/>
                <a:ea typeface="黑体" pitchFamily="2" charset="-122"/>
                <a:cs typeface="隶书" charset="0"/>
                <a:sym typeface="+mn-ea"/>
              </a:rPr>
              <a:t>范仲淹（989—1052），字希文，苏州吴县（现在苏州吴中区）人，北宋政治家、军事家、文学家。死后谥“文正”，世称“范文正公”。两岁丧父，和母亲随继父（为小官吏）四处迁徙。26岁登进士第，因敢于直言强谏，屡遭贬斥，久不被重用(为他鸣不平的欧阳修等人也被贬放)。庆历元年（1041），任陕西经略安抚副使，采取屯田固守策略，巩固边防，使西夏不敢进犯，当时边塞流行着“军中有一范，西贼闻之惊破胆”的话。庆历三年（1043），任参知政事，提出十项政治改革方案，为守旧派所不容，遂外放任州、邓州、杭州、青州等地知州。他以六十四岁的人生，矢志不渝地追求自己的人生理想和政治主张，深受当世和后人称道。文章和诗词俱脱俗超凡，是其心志和情感的形象外化。有《范文正公文集》传世。</a:t>
            </a:r>
            <a:endParaRPr lang="zh-CN" altLang="en-US" sz="2400" b="1">
              <a:solidFill>
                <a:srgbClr val="000000"/>
              </a:solidFill>
              <a:latin typeface="隶书" charset="0"/>
              <a:ea typeface="黑体" pitchFamily="2" charset="-122"/>
              <a:cs typeface="隶书" charset="0"/>
              <a:sym typeface="+mn-ea"/>
            </a:endParaRPr>
          </a:p>
          <a:p>
            <a:pPr marL="0" lvl="0" algn="l">
              <a:lnSpc>
                <a:spcPct val="90000"/>
              </a:lnSpc>
              <a:buClrTx/>
              <a:buSzTx/>
              <a:buFontTx/>
              <a:buNone/>
            </a:pPr>
            <a:r>
              <a:rPr lang="zh-CN" altLang="en-US" sz="2400" b="1">
                <a:solidFill>
                  <a:srgbClr val="000000"/>
                </a:solidFill>
                <a:latin typeface="隶书" charset="0"/>
                <a:ea typeface="黑体" pitchFamily="2" charset="-122"/>
                <a:cs typeface="隶书" charset="0"/>
                <a:sym typeface="+mn-ea"/>
              </a:rPr>
              <a:t>（谥 shì，古代帝王或大官死后评给的称号。）</a:t>
            </a:r>
            <a:endParaRPr lang="zh-CN" altLang="en-US" sz="2400" b="1">
              <a:solidFill>
                <a:srgbClr val="000000"/>
              </a:solidFill>
              <a:latin typeface="隶书" charset="0"/>
              <a:ea typeface="黑体" pitchFamily="2" charset="-122"/>
              <a:cs typeface="隶书" charset="0"/>
              <a:sym typeface="+mn-ea"/>
            </a:endParaRPr>
          </a:p>
        </p:txBody>
      </p:sp>
      <p:pic>
        <p:nvPicPr>
          <p:cNvPr id="9218" name="图片 9218" descr="8ac00e387918c143"/>
          <p:cNvPicPr>
            <a:picLocks noChangeAspect="1"/>
          </p:cNvPicPr>
          <p:nvPr/>
        </p:nvPicPr>
        <p:blipFill>
          <a:blip r:embed="rId6"/>
          <a:stretch>
            <a:fillRect/>
          </a:stretch>
        </p:blipFill>
        <p:spPr>
          <a:xfrm>
            <a:off x="213360" y="1881188"/>
            <a:ext cx="1495425" cy="2709862"/>
          </a:xfrm>
          <a:prstGeom prst="rect">
            <a:avLst/>
          </a:prstGeom>
          <a:noFill/>
          <a:ln w="9525">
            <a:noFill/>
          </a:ln>
        </p:spPr>
      </p:pic>
      <p:sp>
        <p:nvSpPr>
          <p:cNvPr id="9219" name="文本框 9219"/>
          <p:cNvSpPr txBox="1"/>
          <p:nvPr>
            <p:custDataLst>
              <p:tags r:id="rId7"/>
            </p:custDataLst>
          </p:nvPr>
        </p:nvSpPr>
        <p:spPr>
          <a:xfrm>
            <a:off x="-77787" y="6948488"/>
            <a:ext cx="4244340" cy="368300"/>
          </a:xfrm>
          <a:prstGeom prst="rect">
            <a:avLst/>
          </a:prstGeom>
          <a:noFill/>
          <a:ln w="9525">
            <a:noFill/>
          </a:ln>
        </p:spPr>
        <p:txBody>
          <a:bodyPr wrap="none" anchor="t">
            <a:spAutoFit/>
          </a:bodyPr>
          <a:lstStyle/>
          <a:p>
            <a:r>
              <a:rPr lang="zh-CN" altLang="en-US" sz="1800">
                <a:solidFill>
                  <a:schemeClr val="dk1"/>
                </a:solidFill>
                <a:latin typeface="隶书" charset="0"/>
                <a:ea typeface="宋体" panose="02010600030101010101" pitchFamily="2" charset="-122"/>
                <a:cs typeface="隶书" charset="0"/>
              </a:rPr>
              <a:t>中山市海洲初级中学 陈远超 </a:t>
            </a:r>
            <a:r>
              <a:rPr lang="en-US" altLang="zh-CN" sz="1800">
                <a:solidFill>
                  <a:schemeClr val="dk1"/>
                </a:solidFill>
                <a:latin typeface="隶书" charset="0"/>
                <a:ea typeface="宋体" panose="02010600030101010101" pitchFamily="2" charset="-122"/>
                <a:cs typeface="隶书" charset="0"/>
              </a:rPr>
              <a:t>2011.03.27</a:t>
            </a:r>
            <a:endParaRPr lang="en-US" altLang="zh-CN" sz="1800">
              <a:solidFill>
                <a:schemeClr val="dk1"/>
              </a:solidFill>
              <a:latin typeface="隶书" charset="0"/>
              <a:ea typeface="宋体" panose="02010600030101010101" pitchFamily="2" charset="-122"/>
              <a:cs typeface="隶书" charset="0"/>
            </a:endParaRPr>
          </a:p>
        </p:txBody>
      </p:sp>
    </p:spTree>
    <p:custDataLst>
      <p:tags r:id="rId8"/>
    </p:custDataLst>
  </p:cSld>
  <p:clrMapOvr>
    <a:masterClrMapping/>
  </p:clrMapOvr>
  <p:transition spd="slow"/>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pic>
        <p:nvPicPr>
          <p:cNvPr id="10242" name="Picture 2" descr="范仲淹"/>
          <p:cNvPicPr>
            <a:picLocks noChangeAspect="1"/>
          </p:cNvPicPr>
          <p:nvPr/>
        </p:nvPicPr>
        <p:blipFill>
          <a:blip r:embed="rId6"/>
          <a:stretch>
            <a:fillRect/>
          </a:stretch>
        </p:blipFill>
        <p:spPr>
          <a:xfrm>
            <a:off x="817245" y="1494155"/>
            <a:ext cx="2543175" cy="5065395"/>
          </a:xfrm>
          <a:prstGeom prst="rect">
            <a:avLst/>
          </a:prstGeom>
          <a:noFill/>
          <a:ln w="9525">
            <a:noFill/>
          </a:ln>
        </p:spPr>
      </p:pic>
      <p:sp>
        <p:nvSpPr>
          <p:cNvPr id="10243" name="Rectangle 4"/>
          <p:cNvSpPr/>
          <p:nvPr>
            <p:custDataLst>
              <p:tags r:id="rId7"/>
            </p:custDataLst>
          </p:nvPr>
        </p:nvSpPr>
        <p:spPr>
          <a:xfrm>
            <a:off x="3494088" y="808038"/>
            <a:ext cx="5545137" cy="4399915"/>
          </a:xfrm>
          <a:prstGeom prst="rect">
            <a:avLst/>
          </a:prstGeom>
          <a:noFill/>
          <a:ln w="9525">
            <a:noFill/>
          </a:ln>
          <a:extLst>
            <a:ext uri="{909E8E84-426E-40DD-AFC4-6F175D3DCCD1}">
              <a14:hiddenFill xmlns:a14="http://schemas.microsoft.com/office/drawing/2010/main">
                <a:gradFill rotWithShape="0">
                  <a:gsLst>
                    <a:gs pos="0">
                      <a:srgbClr val="6F6182"/>
                    </a:gs>
                    <a:gs pos="100000">
                      <a:srgbClr val="FFFFFF"/>
                    </a:gs>
                  </a:gsLst>
                  <a:path path="shape">
                    <a:fillToRect l="50000" t="50000" r="50000" b="50000"/>
                  </a:path>
                  <a:tileRect/>
                </a:gradFill>
              </a14:hiddenFill>
            </a:ext>
          </a:extLst>
        </p:spPr>
        <p:txBody>
          <a:bodyPr anchor="t">
            <a:spAutoFit/>
          </a:bodyPr>
          <a:lstStyle/>
          <a:p>
            <a:endParaRPr lang="zh-CN" altLang="en-US" sz="4000" b="1">
              <a:solidFill>
                <a:schemeClr val="dk1"/>
              </a:solidFill>
              <a:latin typeface="隶书" charset="0"/>
              <a:ea typeface="黑体" pitchFamily="2" charset="-122"/>
              <a:cs typeface="隶书" charset="0"/>
            </a:endParaRPr>
          </a:p>
          <a:p>
            <a:endParaRPr lang="zh-CN" altLang="en-US" sz="4000" b="1">
              <a:solidFill>
                <a:schemeClr val="dk1"/>
              </a:solidFill>
              <a:latin typeface="隶书" charset="0"/>
              <a:ea typeface="黑体" pitchFamily="2" charset="-122"/>
              <a:cs typeface="隶书" charset="0"/>
            </a:endParaRPr>
          </a:p>
          <a:p>
            <a:r>
              <a:rPr lang="zh-CN" altLang="en-US" sz="4000" b="1">
                <a:solidFill>
                  <a:schemeClr val="dk1"/>
                </a:solidFill>
                <a:latin typeface="隶书" charset="0"/>
                <a:ea typeface="黑体" pitchFamily="2" charset="-122"/>
                <a:cs typeface="隶书" charset="0"/>
              </a:rPr>
              <a:t>自幼孤贫</a:t>
            </a:r>
            <a:r>
              <a:rPr lang="zh-TW" altLang="en-US" sz="4000" b="1">
                <a:solidFill>
                  <a:schemeClr val="dk1"/>
                </a:solidFill>
                <a:latin typeface="隶书" charset="0"/>
                <a:ea typeface="黑体" pitchFamily="2" charset="-122"/>
                <a:cs typeface="隶书" charset="0"/>
              </a:rPr>
              <a:t>  勤</a:t>
            </a:r>
            <a:r>
              <a:rPr lang="zh-CN" altLang="en-US" sz="4000" b="1">
                <a:solidFill>
                  <a:schemeClr val="dk1"/>
                </a:solidFill>
                <a:latin typeface="隶书" charset="0"/>
                <a:ea typeface="黑体" pitchFamily="2" charset="-122"/>
                <a:cs typeface="隶书" charset="0"/>
              </a:rPr>
              <a:t>学</a:t>
            </a:r>
            <a:r>
              <a:rPr lang="zh-TW" altLang="en-US" sz="4000" b="1">
                <a:solidFill>
                  <a:schemeClr val="dk1"/>
                </a:solidFill>
                <a:latin typeface="隶书" charset="0"/>
                <a:ea typeface="黑体" pitchFamily="2" charset="-122"/>
                <a:cs typeface="隶书" charset="0"/>
              </a:rPr>
              <a:t>苦</a:t>
            </a:r>
            <a:r>
              <a:rPr lang="zh-CN" altLang="en-US" sz="4000" b="1">
                <a:solidFill>
                  <a:schemeClr val="dk1"/>
                </a:solidFill>
                <a:latin typeface="隶书" charset="0"/>
                <a:ea typeface="黑体" pitchFamily="2" charset="-122"/>
                <a:cs typeface="隶书" charset="0"/>
              </a:rPr>
              <a:t>读</a:t>
            </a:r>
            <a:endParaRPr lang="zh-CN" altLang="en-US" sz="4000" b="1">
              <a:solidFill>
                <a:schemeClr val="dk1"/>
              </a:solidFill>
              <a:latin typeface="隶书" charset="0"/>
              <a:ea typeface="黑体" pitchFamily="2" charset="-122"/>
              <a:cs typeface="隶书" charset="0"/>
            </a:endParaRPr>
          </a:p>
          <a:p>
            <a:r>
              <a:rPr lang="zh-CN" altLang="en-US" sz="4000" b="1">
                <a:solidFill>
                  <a:schemeClr val="dk1"/>
                </a:solidFill>
                <a:latin typeface="隶书" charset="0"/>
                <a:ea typeface="黑体" pitchFamily="2" charset="-122"/>
                <a:cs typeface="隶书" charset="0"/>
              </a:rPr>
              <a:t>庆历新</a:t>
            </a:r>
            <a:r>
              <a:rPr lang="zh-TW" altLang="en-US" sz="4000" b="1">
                <a:solidFill>
                  <a:schemeClr val="dk1"/>
                </a:solidFill>
                <a:latin typeface="隶书" charset="0"/>
                <a:ea typeface="黑体" pitchFamily="2" charset="-122"/>
                <a:cs typeface="隶书" charset="0"/>
              </a:rPr>
              <a:t>政  政治革新</a:t>
            </a:r>
            <a:endParaRPr lang="zh-TW" altLang="en-US" sz="4000" b="1">
              <a:solidFill>
                <a:schemeClr val="dk1"/>
              </a:solidFill>
              <a:latin typeface="隶书" charset="0"/>
              <a:ea typeface="黑体" pitchFamily="2" charset="-122"/>
              <a:cs typeface="隶书" charset="0"/>
            </a:endParaRPr>
          </a:p>
          <a:p>
            <a:r>
              <a:rPr lang="zh-CN" altLang="en-US" sz="4000" b="1">
                <a:solidFill>
                  <a:schemeClr val="dk1"/>
                </a:solidFill>
                <a:latin typeface="隶书" charset="0"/>
                <a:ea typeface="黑体" pitchFamily="2" charset="-122"/>
                <a:cs typeface="隶书" charset="0"/>
              </a:rPr>
              <a:t>军</a:t>
            </a:r>
            <a:r>
              <a:rPr lang="zh-TW" altLang="en-US" sz="4000" b="1">
                <a:solidFill>
                  <a:schemeClr val="dk1"/>
                </a:solidFill>
                <a:latin typeface="隶书" charset="0"/>
                <a:ea typeface="黑体" pitchFamily="2" charset="-122"/>
                <a:cs typeface="隶书" charset="0"/>
              </a:rPr>
              <a:t>中一范  西</a:t>
            </a:r>
            <a:r>
              <a:rPr lang="zh-CN" altLang="en-US" sz="4000" b="1">
                <a:solidFill>
                  <a:schemeClr val="dk1"/>
                </a:solidFill>
                <a:latin typeface="隶书" charset="0"/>
                <a:ea typeface="黑体" pitchFamily="2" charset="-122"/>
                <a:cs typeface="隶书" charset="0"/>
              </a:rPr>
              <a:t>贼</a:t>
            </a:r>
            <a:r>
              <a:rPr lang="zh-TW" altLang="en-US" sz="4000" b="1">
                <a:solidFill>
                  <a:schemeClr val="dk1"/>
                </a:solidFill>
                <a:latin typeface="隶书" charset="0"/>
                <a:ea typeface="黑体" pitchFamily="2" charset="-122"/>
                <a:cs typeface="隶书" charset="0"/>
              </a:rPr>
              <a:t>破</a:t>
            </a:r>
            <a:r>
              <a:rPr lang="zh-CN" altLang="en-US" sz="4000" b="1">
                <a:solidFill>
                  <a:schemeClr val="dk1"/>
                </a:solidFill>
                <a:latin typeface="隶书" charset="0"/>
                <a:ea typeface="黑体" pitchFamily="2" charset="-122"/>
                <a:cs typeface="隶书" charset="0"/>
              </a:rPr>
              <a:t>胆</a:t>
            </a:r>
            <a:endParaRPr lang="zh-CN" altLang="en-US" sz="4000" b="1">
              <a:solidFill>
                <a:schemeClr val="dk1"/>
              </a:solidFill>
              <a:latin typeface="隶书" charset="0"/>
              <a:ea typeface="黑体" pitchFamily="2" charset="-122"/>
              <a:cs typeface="隶书" charset="0"/>
            </a:endParaRPr>
          </a:p>
          <a:p>
            <a:r>
              <a:rPr lang="zh-CN" altLang="en-US" sz="4000" b="1">
                <a:solidFill>
                  <a:schemeClr val="dk1"/>
                </a:solidFill>
                <a:latin typeface="隶书" charset="0"/>
                <a:ea typeface="黑体" pitchFamily="2" charset="-122"/>
                <a:cs typeface="隶书" charset="0"/>
              </a:rPr>
              <a:t>几起几落  百折不挠</a:t>
            </a:r>
            <a:endParaRPr lang="zh-CN" altLang="en-US" sz="4000" b="1">
              <a:solidFill>
                <a:schemeClr val="dk1"/>
              </a:solidFill>
              <a:latin typeface="隶书" charset="0"/>
              <a:ea typeface="黑体" pitchFamily="2" charset="-122"/>
              <a:cs typeface="隶书" charset="0"/>
            </a:endParaRPr>
          </a:p>
          <a:p>
            <a:r>
              <a:rPr lang="zh-TW" altLang="en-US" sz="4000" b="1">
                <a:solidFill>
                  <a:schemeClr val="dk1"/>
                </a:solidFill>
                <a:latin typeface="隶书" charset="0"/>
                <a:ea typeface="黑体" pitchFamily="2" charset="-122"/>
                <a:cs typeface="隶书" charset="0"/>
              </a:rPr>
              <a:t>先</a:t>
            </a:r>
            <a:r>
              <a:rPr lang="zh-CN" altLang="en-US" sz="4000" b="1">
                <a:solidFill>
                  <a:schemeClr val="dk1"/>
                </a:solidFill>
                <a:latin typeface="隶书" charset="0"/>
                <a:ea typeface="黑体" pitchFamily="2" charset="-122"/>
                <a:cs typeface="隶书" charset="0"/>
              </a:rPr>
              <a:t>忧后乐</a:t>
            </a:r>
            <a:r>
              <a:rPr lang="zh-TW" altLang="en-US" sz="4000" b="1">
                <a:solidFill>
                  <a:schemeClr val="dk1"/>
                </a:solidFill>
                <a:latin typeface="隶书" charset="0"/>
                <a:ea typeface="黑体" pitchFamily="2" charset="-122"/>
                <a:cs typeface="隶书" charset="0"/>
              </a:rPr>
              <a:t>  心</a:t>
            </a:r>
            <a:r>
              <a:rPr lang="zh-CN" altLang="en-US" sz="4000" b="1">
                <a:solidFill>
                  <a:schemeClr val="dk1"/>
                </a:solidFill>
                <a:latin typeface="隶书" charset="0"/>
                <a:ea typeface="黑体" pitchFamily="2" charset="-122"/>
                <a:cs typeface="隶书" charset="0"/>
              </a:rPr>
              <a:t>系</a:t>
            </a:r>
            <a:r>
              <a:rPr lang="zh-TW" altLang="en-US" sz="4000" b="1">
                <a:solidFill>
                  <a:schemeClr val="dk1"/>
                </a:solidFill>
                <a:latin typeface="隶书" charset="0"/>
                <a:ea typeface="黑体" pitchFamily="2" charset="-122"/>
                <a:cs typeface="隶书" charset="0"/>
              </a:rPr>
              <a:t>天下</a:t>
            </a:r>
            <a:endParaRPr lang="zh-TW" altLang="en-US" sz="4000" b="1">
              <a:solidFill>
                <a:schemeClr val="dk1"/>
              </a:solidFill>
              <a:latin typeface="隶书" charset="0"/>
              <a:ea typeface="黑体" pitchFamily="2" charset="-122"/>
              <a:cs typeface="隶书" charset="0"/>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edge">
                                      <p:cBhvr>
                                        <p:cTn id="7" dur="2000"/>
                                        <p:tgtEl>
                                          <p:spTgt spid="1024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 calcmode="lin" valueType="num">
                                      <p:cBhvr>
                                        <p:cTn id="12" dur="500" fill="hold"/>
                                        <p:tgtEl>
                                          <p:spTgt spid="10243"/>
                                        </p:tgtEl>
                                        <p:attrNameLst>
                                          <p:attrName>ppt_w</p:attrName>
                                        </p:attrNameLst>
                                      </p:cBhvr>
                                      <p:tavLst>
                                        <p:tav tm="0">
                                          <p:val>
                                            <p:fltVal val="0"/>
                                          </p:val>
                                        </p:tav>
                                        <p:tav tm="100000">
                                          <p:val>
                                            <p:strVal val="#ppt_w"/>
                                          </p:val>
                                        </p:tav>
                                      </p:tavLst>
                                    </p:anim>
                                    <p:anim calcmode="lin" valueType="num">
                                      <p:cBhvr>
                                        <p:cTn id="13" dur="500" fill="hold"/>
                                        <p:tgtEl>
                                          <p:spTgt spid="10243"/>
                                        </p:tgtEl>
                                        <p:attrNameLst>
                                          <p:attrName>ppt_h</p:attrName>
                                        </p:attrNameLst>
                                      </p:cBhvr>
                                      <p:tavLst>
                                        <p:tav tm="0">
                                          <p:val>
                                            <p:fltVal val="0"/>
                                          </p:val>
                                        </p:tav>
                                        <p:tav tm="100000">
                                          <p:val>
                                            <p:strVal val="#ppt_h"/>
                                          </p:val>
                                        </p:tav>
                                      </p:tavLst>
                                    </p:anim>
                                    <p:animEffect transition="in" filter="fade">
                                      <p:cBhvr>
                                        <p:cTn id="14"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3"/>
            </p:custDataLst>
          </p:nvPr>
        </p:nvPicPr>
        <p:blipFill>
          <a:blip r:embed="rId2"/>
          <a:stretch>
            <a:fillRect/>
          </a:stretch>
        </p:blipFill>
        <p:spPr>
          <a:xfrm flipH="1">
            <a:off x="7886700" y="5516245"/>
            <a:ext cx="1253490" cy="1337945"/>
          </a:xfrm>
          <a:prstGeom prst="rect">
            <a:avLst/>
          </a:prstGeom>
        </p:spPr>
      </p:pic>
      <p:pic>
        <p:nvPicPr>
          <p:cNvPr id="7" name="图片 6"/>
          <p:cNvPicPr>
            <a:picLocks noChangeAspect="1"/>
          </p:cNvPicPr>
          <p:nvPr userDrawn="1">
            <p:custDataLst>
              <p:tags r:id="rId5"/>
            </p:custDataLst>
          </p:nvPr>
        </p:nvPicPr>
        <p:blipFill>
          <a:blip r:embed="rId4"/>
          <a:stretch>
            <a:fillRect/>
          </a:stretch>
        </p:blipFill>
        <p:spPr>
          <a:xfrm>
            <a:off x="-952" y="0"/>
            <a:ext cx="1774984" cy="1494155"/>
          </a:xfrm>
          <a:custGeom>
            <a:gdLst>
              <a:gd name="connsiteX0" fmla="*/ 0 w 2366448"/>
              <a:gd name="connsiteY0" fmla="*/ 0 h 1494238"/>
              <a:gd name="connsiteX1" fmla="*/ 2366448 w 2366448"/>
              <a:gd name="connsiteY1" fmla="*/ 0 h 1494238"/>
              <a:gd name="connsiteX2" fmla="*/ 2366448 w 2366448"/>
              <a:gd name="connsiteY2" fmla="*/ 1494238 h 1494238"/>
              <a:gd name="connsiteX3" fmla="*/ 0 w 2366448"/>
              <a:gd name="connsiteY3" fmla="*/ 1494238 h 1494238"/>
            </a:gdLst>
            <a:cxnLst>
              <a:cxn ang="0">
                <a:pos x="connsiteX0" y="connsiteY0"/>
              </a:cxn>
              <a:cxn ang="0">
                <a:pos x="connsiteX1" y="connsiteY1"/>
              </a:cxn>
              <a:cxn ang="0">
                <a:pos x="connsiteX2" y="connsiteY2"/>
              </a:cxn>
              <a:cxn ang="0">
                <a:pos x="connsiteX3" y="connsiteY3"/>
              </a:cxn>
            </a:cxnLst>
            <a:rect l="l" t="t" r="r" b="b"/>
            <a:pathLst>
              <a:path w="2366448" h="1494238">
                <a:moveTo>
                  <a:pt x="0" y="0"/>
                </a:moveTo>
                <a:lnTo>
                  <a:pt x="2366448" y="0"/>
                </a:lnTo>
                <a:lnTo>
                  <a:pt x="2366448" y="1494238"/>
                </a:lnTo>
                <a:lnTo>
                  <a:pt x="0" y="1494238"/>
                </a:lnTo>
                <a:close/>
              </a:path>
            </a:pathLst>
          </a:custGeom>
        </p:spPr>
      </p:pic>
      <p:sp>
        <p:nvSpPr>
          <p:cNvPr id="11266" name="矩形 11265"/>
          <p:cNvSpPr>
            <a:spLocks noGrp="1"/>
          </p:cNvSpPr>
          <p:nvPr>
            <p:custDataLst>
              <p:tags r:id="rId6"/>
            </p:custDataLst>
          </p:nvPr>
        </p:nvSpPr>
        <p:spPr>
          <a:xfrm>
            <a:off x="704850" y="857250"/>
            <a:ext cx="6900545" cy="6454140"/>
          </a:xfrm>
          <a:prstGeom prst="rect">
            <a:avLst/>
          </a:prstGeom>
          <a:noFill/>
          <a:ln w="9525">
            <a:noFill/>
          </a:ln>
          <a:extLst>
            <a:ext uri="{909E8E84-426E-40DD-AFC4-6F175D3DCCD1}">
              <a14:hiddenFill xmlns:a14="http://schemas.microsoft.com/office/drawing/2010/main">
                <a:gradFill rotWithShape="0">
                  <a:gsLst>
                    <a:gs pos="0">
                      <a:srgbClr val="6F6182"/>
                    </a:gs>
                    <a:gs pos="100000">
                      <a:srgbClr val="FFFFFF"/>
                    </a:gs>
                  </a:gsLst>
                  <a:path path="shape">
                    <a:fillToRect l="50000" t="50000" r="50000" b="50000"/>
                  </a:path>
                  <a:tileRect/>
                </a:gradFill>
              </a14:hiddenFill>
            </a:ext>
          </a:extLst>
        </p:spPr>
        <p:txBody>
          <a:bodyPr anchor="t"/>
          <a:lstStyle/>
          <a:p>
            <a:r>
              <a:rPr lang="zh-CN" altLang="en-US" sz="2800">
                <a:solidFill>
                  <a:srgbClr val="000000"/>
                </a:solidFill>
                <a:latin typeface="隶书" charset="0"/>
                <a:ea typeface="宋体" panose="02010600030101010101" pitchFamily="2" charset="-122"/>
                <a:cs typeface="隶书" charset="0"/>
              </a:rPr>
              <a:t>          </a:t>
            </a:r>
            <a:r>
              <a:rPr lang="zh-CN" altLang="en-US" sz="2800" b="1">
                <a:solidFill>
                  <a:srgbClr val="000000"/>
                </a:solidFill>
                <a:latin typeface="隶书" charset="0"/>
                <a:ea typeface="黑体" pitchFamily="2" charset="-122"/>
                <a:cs typeface="隶书" charset="0"/>
              </a:rPr>
              <a:t>滕子京与范仲淹同榜考中进士，两人的友谊是从这时候开始的。滕子京支持范仲淹的政治改革，遭到保守势力的反对，庆历四年被贬谪守岳州（今湖南），第二年范仲淹被贬谪守邓州（今河南）。滕子京心里很有些愤慨， 范仲淹非常担心他惹出祸来，想找机会劝他。恰好赶上他请范仲淹为重修岳阳楼作记。范仲淹身在河南，望着滕子京送来的</a:t>
            </a:r>
            <a:r>
              <a:rPr lang="en-US" altLang="zh-CN" sz="2800" b="1">
                <a:solidFill>
                  <a:srgbClr val="000000"/>
                </a:solidFill>
                <a:latin typeface="隶书" charset="0"/>
                <a:ea typeface="黑体" pitchFamily="2" charset="-122"/>
                <a:cs typeface="隶书" charset="0"/>
              </a:rPr>
              <a:t>《</a:t>
            </a:r>
            <a:r>
              <a:rPr lang="zh-CN" altLang="en-US" sz="2800" b="1">
                <a:solidFill>
                  <a:srgbClr val="000000"/>
                </a:solidFill>
                <a:latin typeface="隶书" charset="0"/>
                <a:ea typeface="黑体" pitchFamily="2" charset="-122"/>
                <a:cs typeface="隶书" charset="0"/>
              </a:rPr>
              <a:t>洞庭晚秋图</a:t>
            </a:r>
            <a:r>
              <a:rPr lang="en-US" altLang="zh-CN" sz="2800" b="1">
                <a:solidFill>
                  <a:srgbClr val="000000"/>
                </a:solidFill>
                <a:latin typeface="隶书" charset="0"/>
                <a:ea typeface="黑体" pitchFamily="2" charset="-122"/>
                <a:cs typeface="隶书" charset="0"/>
              </a:rPr>
              <a:t>》</a:t>
            </a:r>
            <a:r>
              <a:rPr lang="zh-CN" altLang="en-US" sz="2800" b="1">
                <a:solidFill>
                  <a:srgbClr val="000000"/>
                </a:solidFill>
                <a:latin typeface="隶书" charset="0"/>
                <a:ea typeface="黑体" pitchFamily="2" charset="-122"/>
                <a:cs typeface="隶书" charset="0"/>
              </a:rPr>
              <a:t>，就借题发挥，写出自己理想的为人处世的态度，勉励滕子京学习古代有修养的人，不计较个人眼前的得失，要做到“先天下之忧而忧，后天下之乐而乐”。</a:t>
            </a:r>
            <a:endParaRPr lang="zh-CN" altLang="en-US" sz="2800" b="1">
              <a:solidFill>
                <a:srgbClr val="000000"/>
              </a:solidFill>
              <a:latin typeface="隶书" charset="0"/>
              <a:ea typeface="黑体" pitchFamily="2" charset="-122"/>
              <a:cs typeface="隶书" charset="0"/>
            </a:endParaRPr>
          </a:p>
        </p:txBody>
      </p:sp>
      <p:sp>
        <p:nvSpPr>
          <p:cNvPr id="11267" name="文本框 11266"/>
          <p:cNvSpPr txBox="1"/>
          <p:nvPr/>
        </p:nvSpPr>
        <p:spPr>
          <a:xfrm>
            <a:off x="7682865" y="578803"/>
            <a:ext cx="1013460" cy="4937125"/>
          </a:xfrm>
          <a:prstGeom prst="rect">
            <a:avLst/>
          </a:prstGeom>
          <a:solidFill>
            <a:schemeClr val="accent4"/>
          </a:solidFill>
          <a:ln w="9525">
            <a:noFill/>
          </a:ln>
        </p:spPr>
        <p:txBody>
          <a:bodyPr vert="eaVert" anchor="t">
            <a:spAutoFit/>
          </a:bodyPr>
          <a:lstStyle/>
          <a:p>
            <a:r>
              <a:rPr lang="zh-CN" altLang="en-US" sz="5400">
                <a:solidFill>
                  <a:schemeClr val="dk1">
                    <a:lumMod val="85000"/>
                    <a:lumOff val="15000"/>
                  </a:schemeClr>
                </a:solidFill>
                <a:latin typeface="隶书" charset="0"/>
                <a:ea typeface="隶书" charset="0"/>
              </a:rPr>
              <a:t>创作背景介绍</a:t>
            </a:r>
            <a:endParaRPr lang="zh-CN" altLang="en-US" sz="5400">
              <a:solidFill>
                <a:schemeClr val="dk1">
                  <a:lumMod val="85000"/>
                  <a:lumOff val="15000"/>
                </a:schemeClr>
              </a:solidFill>
              <a:latin typeface="隶书" charset="0"/>
              <a:ea typeface="隶书" charset="0"/>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0" presetClass="entr" presetSubtype="0" fill="hold" grpId="0" nodeType="with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fade">
                                      <p:cBhvr>
                                        <p:cTn id="7" dur="800" decel="100000"/>
                                        <p:tgtEl>
                                          <p:spTgt spid="11267"/>
                                        </p:tgtEl>
                                      </p:cBhvr>
                                    </p:animEffect>
                                    <p:anim calcmode="lin" valueType="num">
                                      <p:cBhvr>
                                        <p:cTn id="8" dur="800" decel="100000" fill="hold"/>
                                        <p:tgtEl>
                                          <p:spTgt spid="11267"/>
                                        </p:tgtEl>
                                        <p:attrNameLst>
                                          <p:attrName>style.rotation</p:attrName>
                                        </p:attrNameLst>
                                      </p:cBhvr>
                                      <p:tavLst>
                                        <p:tav tm="0">
                                          <p:val>
                                            <p:fltVal val="-90"/>
                                          </p:val>
                                        </p:tav>
                                        <p:tav tm="100000">
                                          <p:val>
                                            <p:fltVal val="0"/>
                                          </p:val>
                                        </p:tav>
                                      </p:tavLst>
                                    </p:anim>
                                    <p:anim calcmode="lin" valueType="num">
                                      <p:cBhvr>
                                        <p:cTn id="9" dur="800" decel="100000" fill="hold"/>
                                        <p:tgtEl>
                                          <p:spTgt spid="11267"/>
                                        </p:tgtEl>
                                        <p:attrNameLst>
                                          <p:attrName>ppt_x</p:attrName>
                                        </p:attrNameLst>
                                      </p:cBhvr>
                                      <p:tavLst>
                                        <p:tav tm="0">
                                          <p:val>
                                            <p:strVal val="#ppt_x+0.4"/>
                                          </p:val>
                                        </p:tav>
                                        <p:tav tm="100000">
                                          <p:val>
                                            <p:strVal val="#ppt_x-0.05"/>
                                          </p:val>
                                        </p:tav>
                                      </p:tavLst>
                                    </p:anim>
                                    <p:anim calcmode="lin" valueType="num">
                                      <p:cBhvr>
                                        <p:cTn id="10" dur="800" decel="100000" fill="hold"/>
                                        <p:tgtEl>
                                          <p:spTgt spid="1126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26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267"/>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fade">
                                      <p:cBhvr>
                                        <p:cTn id="17" dur="2000"/>
                                        <p:tgtEl>
                                          <p:spTgt spid="11266"/>
                                        </p:tgtEl>
                                      </p:cBhvr>
                                    </p:animEffect>
                                    <p:anim calcmode="lin" valueType="num">
                                      <p:cBhvr>
                                        <p:cTn id="18" dur="2000" fill="hold"/>
                                        <p:tgtEl>
                                          <p:spTgt spid="11266"/>
                                        </p:tgtEl>
                                        <p:attrNameLst>
                                          <p:attrName>ppt_x</p:attrName>
                                        </p:attrNameLst>
                                      </p:cBhvr>
                                      <p:tavLst>
                                        <p:tav tm="0">
                                          <p:val>
                                            <p:strVal val="#ppt_x"/>
                                          </p:val>
                                        </p:tav>
                                        <p:tav tm="100000">
                                          <p:val>
                                            <p:strVal val="#ppt_x"/>
                                          </p:val>
                                        </p:tav>
                                      </p:tavLst>
                                    </p:anim>
                                    <p:anim calcmode="lin" valueType="num">
                                      <p:cBhvr>
                                        <p:cTn id="19" dur="2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11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4.xml><?xml version="1.0" encoding="utf-8"?>
<p:tagLst xmlns:p="http://schemas.openxmlformats.org/presentationml/2006/main">
  <p:tag name="KSO_WM_BEAUTIFY_FLAG" val="#wm#"/>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_0**"/>
  <p:tag name="KSO_WM_UNIT_LAYERLEVEL" val="1"/>
</p:tagLst>
</file>

<file path=ppt/tags/tag125.xml><?xml version="1.0" encoding="utf-8"?>
<p:tagLst xmlns:p="http://schemas.openxmlformats.org/presentationml/2006/main">
  <p:tag name="KSO_WM_BEAUTIFY_FLAG" val="#wm#"/>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_0**"/>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9.xml><?xml version="1.0" encoding="utf-8"?>
<p:tagLst xmlns:p="http://schemas.openxmlformats.org/presentationml/2006/main">
  <p:tag name="KSO_WM_BEAUTIFY_FLAG" val="#wm#"/>
  <p:tag name="KSO_WM_COMBINE_RELATE_SLIDE_ID" val="background20176432_1"/>
  <p:tag name="KSO_WM_TAG_VERSION" val="1.0"/>
  <p:tag name="KSO_WM_TEMPLATE_CATEGORY" val="custom"/>
  <p:tag name="KSO_WM_TEMPLATE_COLOR_TYPE" val="1"/>
  <p:tag name="KSO_WM_TEMPLATE_INDEX" val="2017713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2、3、4、5、6、7、12、17、18、22、23、28、29、31"/>
  <p:tag name="KSO_WM_TEMPLATE_TOPIC_DEFAULT" val="1"/>
  <p:tag name="KSO_WM_TEMPLATE_TOPIC_ID" val="2869567"/>
  <p:tag name="KSO_WM_UNIT_SHOW_EDIT_AREA_INDICATION" val="0"/>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1*b*1"/>
  <p:tag name="KSO_WM_UNIT_INDEX" val="1"/>
  <p:tag name="KSO_WM_UNIT_ISCONTENTSTITLE" val="0"/>
  <p:tag name="KSO_WM_UNIT_LAYERLEVEL" val="1"/>
  <p:tag name="KSO_WM_UNIT_NOCLEAR" val="0"/>
  <p:tag name="KSO_WM_UNIT_PRESET_TEXT" val="单击此处添加副标题"/>
  <p:tag name="KSO_WM_UNIT_TEXT_FILL_FORE_SCHEMECOLOR_INDEX" val="13"/>
  <p:tag name="KSO_WM_UNIT_TEXT_FILL_FORE_SCHEMECOLOR_INDEX_BRIGHTNESS" val="0.25"/>
  <p:tag name="KSO_WM_UNIT_TEXT_FILL_TYPE" val="1"/>
  <p:tag name="KSO_WM_UNIT_TYPE" val="b"/>
  <p:tag name="KSO_WM_UNIT_VALUE" val="27"/>
</p:tagLst>
</file>

<file path=ppt/tags/tag131.xml><?xml version="1.0" encoding="utf-8"?>
<p:tagLst xmlns:p="http://schemas.openxmlformats.org/presentationml/2006/main">
  <p:tag name="KSO_WM_BEAUTIFY_FLAG" val="#wm#"/>
  <p:tag name="KSO_WM_COMBINE_RELATE_SLIDE_ID" val="background20176432_1"/>
  <p:tag name="KSO_WM_SLIDE_ID" val="custom2017713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177135"/>
  <p:tag name="KSO_WM_TEMPLATE_JOB_ID" val="2"/>
  <p:tag name="KSO_WM_TEMPLATE_MASTER_THUMB_INDEX" val="12"/>
  <p:tag name="KSO_WM_TEMPLATE_MASTER_TYPE" val="1"/>
  <p:tag name="KSO_WM_TEMPLATE_OUTLINE_ID" val="15"/>
  <p:tag name="KSO_WM_TEMPLATE_SCENE_ID" val="1"/>
  <p:tag name="KSO_WM_TEMPLATE_SUBCATEGORY" val="0"/>
  <p:tag name="KSO_WM_TEMPLATE_THUMBS_INDEX" val="1、2、3、4、5、6、7、12、17、18、22、23、28、29、31"/>
  <p:tag name="KSO_WM_TEMPLATE_TOPIC_DEFAULT" val="1"/>
  <p:tag name="KSO_WM_TEMPLATE_TOPIC_ID" val="2869567"/>
</p:tagLst>
</file>

<file path=ppt/tags/tag1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34.xml><?xml version="1.0" encoding="utf-8"?>
<p:tagLst xmlns:p="http://schemas.openxmlformats.org/presentationml/2006/main">
  <p:tag name="KSO_WM_UNIT_FILL_FORE_SCHEMECOLOR_INDEX" val="13"/>
  <p:tag name="KSO_WM_UNIT_FILL_FORE_SCHEMECOLOR_INDEX_BRIGHTNESS" val="0"/>
  <p:tag name="KSO_WM_UNIT_FILL_TYPE" val="1"/>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135.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136.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137.xml><?xml version="1.0" encoding="utf-8"?>
<p:tagLst xmlns:p="http://schemas.openxmlformats.org/presentationml/2006/main">
  <p:tag name="KSO_WM_UNIT_TEXT_FILL_FORE_SCHEMECOLOR_INDEX" val="14"/>
  <p:tag name="KSO_WM_UNIT_TEXT_FILL_FORE_SCHEMECOLOR_INDEX_BRIGHTNESS" val="0"/>
  <p:tag name="KSO_WM_UNIT_TEXT_FILL_TYPE" val="1"/>
</p:tagLst>
</file>

<file path=ppt/tags/tag138.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139.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141.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142.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143.xml><?xml version="1.0" encoding="utf-8"?>
<p:tagLst xmlns:p="http://schemas.openxmlformats.org/presentationml/2006/main">
  <p:tag name="KSO_WM_UNIT_TEXT_FILL_FORE_SCHEMECOLOR_INDEX" val="14"/>
  <p:tag name="KSO_WM_UNIT_TEXT_FILL_FORE_SCHEMECOLOR_INDEX_BRIGHTNESS" val="0"/>
  <p:tag name="KSO_WM_UNIT_TEXT_FILL_TYPE" val="1"/>
</p:tagLst>
</file>

<file path=ppt/tags/tag144.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145.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146.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147.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148.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149.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5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5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58.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61.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64.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6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68.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71.xml><?xml version="1.0" encoding="utf-8"?>
<p:tagLst xmlns:p="http://schemas.openxmlformats.org/presentationml/2006/main">
  <p:tag name="KSO_WM_UNIT_FILL_FORE_SCHEMECOLOR_INDEX_1" val="12"/>
  <p:tag name="KSO_WM_UNIT_FILL_FORE_SCHEMECOLOR_INDEX_1_BRIGHTNESS" val="0"/>
  <p:tag name="KSO_WM_UNIT_FILL_FORE_SCHEMECOLOR_INDEX_1_POS" val="0"/>
  <p:tag name="KSO_WM_UNIT_FILL_FORE_SCHEMECOLOR_INDEX_1_TRANS" val="0"/>
  <p:tag name="KSO_WM_UNIT_FILL_FORE_SCHEMECOLOR_INDEX_2" val="14"/>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10"/>
  <p:tag name="KSO_WM_UNIT_FILL_GRADIENT_TYPE" val="1"/>
  <p:tag name="KSO_WM_UNIT_FILL_TYPE" val="3"/>
  <p:tag name="KSO_WM_UNIT_TEXT_FILL_FORE_SCHEMECOLOR_INDEX" val="13"/>
  <p:tag name="KSO_WM_UNIT_TEXT_FILL_FORE_SCHEMECOLOR_INDEX_BRIGHTNESS" val="0"/>
  <p:tag name="KSO_WM_UNIT_TEXT_FILL_TYPE" val="1"/>
</p:tagLst>
</file>

<file path=ppt/tags/tag172.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75.xml><?xml version="1.0" encoding="utf-8"?>
<p:tagLst xmlns:p="http://schemas.openxmlformats.org/presentationml/2006/main">
  <p:tag name="KSO_WM_UNIT_FILL_FORE_SCHEMECOLOR_INDEX_1" val="12"/>
  <p:tag name="KSO_WM_UNIT_FILL_FORE_SCHEMECOLOR_INDEX_1_BRIGHTNESS" val="0"/>
  <p:tag name="KSO_WM_UNIT_FILL_FORE_SCHEMECOLOR_INDEX_1_POS" val="0"/>
  <p:tag name="KSO_WM_UNIT_FILL_FORE_SCHEMECOLOR_INDEX_1_TRANS" val="0"/>
  <p:tag name="KSO_WM_UNIT_FILL_FORE_SCHEMECOLOR_INDEX_2" val="14"/>
  <p:tag name="KSO_WM_UNIT_FILL_FORE_SCHEMECOLOR_INDEX_2_BRIGHTNESS" val="0"/>
  <p:tag name="KSO_WM_UNIT_FILL_FORE_SCHEMECOLOR_INDEX_2_POS" val="1"/>
  <p:tag name="KSO_WM_UNIT_FILL_FORE_SCHEMECOLOR_INDEX_2_TRANS" val="0"/>
  <p:tag name="KSO_WM_UNIT_FILL_GRADIENT_ANGLE" val="0"/>
  <p:tag name="KSO_WM_UNIT_FILL_GRADIENT_DIRECTION" val="10"/>
  <p:tag name="KSO_WM_UNIT_FILL_GRADIENT_TYPE" val="1"/>
  <p:tag name="KSO_WM_UNIT_FILL_TYPE" val="3"/>
</p:tagLst>
</file>

<file path=ppt/tags/tag17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79.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8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8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8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88.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192.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9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198.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1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01.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0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0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09.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1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1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1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1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1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19.xml><?xml version="1.0" encoding="utf-8"?>
<p:tagLst xmlns:p="http://schemas.openxmlformats.org/presentationml/2006/main">
  <p:tag name="KSO_WM_UNIT_LINE_FILL_TYPE" val="2"/>
  <p:tag name="KSO_WM_UNIT_LINE_FORE_SCHEMECOLOR_INDEX" val="6"/>
  <p:tag name="KSO_WM_UNIT_LINE_FORE_SCHEMECOLOR_INDEX_BRIGHTNESS" val="0"/>
  <p:tag name="KSO_WM_UNIT_TEXT_FILL_FORE_SCHEMECOLOR_INDEX" val="13"/>
  <p:tag name="KSO_WM_UNIT_TEXT_FILL_FORE_SCHEMECOLOR_INDEX_BRIGHTNESS" val="0"/>
  <p:tag name="KSO_WM_UNIT_TEXT_FILL_TYPE"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23.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24.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25.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26.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27.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31.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32.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33.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34.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37.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4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4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43.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44.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45.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46.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47.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UNIT_SHADOW_SCHEMECOLOR_INDEX" val="14"/>
  <p:tag name="KSO_WM_UNIT_SHADOW_SCHEMECOLOR_INDEX_BRIGHTNESS" val="0"/>
</p:tagLst>
</file>

<file path=ppt/tags/tag251.xml><?xml version="1.0" encoding="utf-8"?>
<p:tagLst xmlns:p="http://schemas.openxmlformats.org/presentationml/2006/main">
  <p:tag name="KSO_WM_UNIT_SHADOW_SCHEMECOLOR_INDEX" val="14"/>
  <p:tag name="KSO_WM_UNIT_SHADOW_SCHEMECOLOR_INDEX_BRIGHTNESS" val="0"/>
</p:tagLst>
</file>

<file path=ppt/tags/tag252.xml><?xml version="1.0" encoding="utf-8"?>
<p:tagLst xmlns:p="http://schemas.openxmlformats.org/presentationml/2006/main">
  <p:tag name="KSO_WM_UNIT_SHADOW_SCHEMECOLOR_INDEX" val="14"/>
  <p:tag name="KSO_WM_UNIT_SHADOW_SCHEMECOLOR_INDEX_BRIGHTNESS" val="0"/>
</p:tagLst>
</file>

<file path=ppt/tags/tag25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56.xml><?xml version="1.0" encoding="utf-8"?>
<p:tagLst xmlns:p="http://schemas.openxmlformats.org/presentationml/2006/main">
  <p:tag name="KSO_WM_UNIT_SHADOW_SCHEMECOLOR_INDEX" val="14"/>
  <p:tag name="KSO_WM_UNIT_SHADOW_SCHEMECOLOR_INDEX_BRIGHTNESS" val="0"/>
</p:tagLst>
</file>

<file path=ppt/tags/tag257.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61.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62.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6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6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69.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72.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273.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74.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77.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278.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27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UNIT_FILL_FORE_SCHEMECOLOR_INDEX" val="5"/>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281.xml><?xml version="1.0" encoding="utf-8"?>
<p:tagLst xmlns:p="http://schemas.openxmlformats.org/presentationml/2006/main">
  <p:tag name="KSO_WM_UNIT_FILL_FORE_SCHEMECOLOR_INDEX" val="5"/>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282.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283.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84.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8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88.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8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292.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95.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29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2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2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29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01.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302.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30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06.xml><?xml version="1.0" encoding="utf-8"?>
<p:tagLst xmlns:p="http://schemas.openxmlformats.org/presentationml/2006/main">
  <p:tag name="KSO_WM_UNIT_FILL_FORE_SCHEMECOLOR_INDEX" val="5"/>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07.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308.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309.xml><?xml version="1.0" encoding="utf-8"?>
<p:tagLst xmlns:p="http://schemas.openxmlformats.org/presentationml/2006/main">
  <p:tag name="KSO_WM_UNIT_FILL_FORE_SCHEMECOLOR_INDEX" val="6"/>
  <p:tag name="KSO_WM_UNIT_FILL_FORE_SCHEMECOLOR_INDEX_BRIGHTNESS" val="0"/>
  <p:tag name="KSO_WM_UNIT_FILL_TYPE" val="1"/>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KSO_WM_UNIT_FILL_FORE_SCHEMECOLOR_INDEX" val="6"/>
  <p:tag name="KSO_WM_UNIT_FILL_FORE_SCHEMECOLOR_INDEX_BRIGHTNESS" val="0"/>
  <p:tag name="KSO_WM_UNIT_FILL_TYPE" val="1"/>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11.xml><?xml version="1.0" encoding="utf-8"?>
<p:tagLst xmlns:p="http://schemas.openxmlformats.org/presentationml/2006/main">
  <p:tag name="KSO_WM_UNIT_FILL_FORE_SCHEMECOLOR_INDEX" val="6"/>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12.xml><?xml version="1.0" encoding="utf-8"?>
<p:tagLst xmlns:p="http://schemas.openxmlformats.org/presentationml/2006/main">
  <p:tag name="KSO_WM_UNIT_FILL_FORE_SCHEMECOLOR_INDEX" val="6"/>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13.xml><?xml version="1.0" encoding="utf-8"?>
<p:tagLst xmlns:p="http://schemas.openxmlformats.org/presentationml/2006/main">
  <p:tag name="KSO_WM_UNIT_FILL_FORE_SCHEMECOLOR_INDEX" val="6"/>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14.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315.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316.xml><?xml version="1.0" encoding="utf-8"?>
<p:tagLst xmlns:p="http://schemas.openxmlformats.org/presentationml/2006/main">
  <p:tag name="KSO_WM_UNIT_FILL_FORE_SCHEMECOLOR_INDEX" val="14"/>
  <p:tag name="KSO_WM_UNIT_FILL_FORE_SCHEMECOLOR_INDEX_BRIGHTNESS" val="0"/>
  <p:tag name="KSO_WM_UNIT_FILL_TYPE" val="1"/>
</p:tagLst>
</file>

<file path=ppt/tags/tag317.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1.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322.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2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2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4.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335.xml><?xml version="1.0" encoding="utf-8"?>
<p:tagLst xmlns:p="http://schemas.openxmlformats.org/presentationml/2006/main">
  <p:tag name="KSO_WM_UNIT_LINE_FILL_TYPE" val="2"/>
  <p:tag name="KSO_WM_UNIT_LINE_FORE_SCHEMECOLOR_INDEX" val="15"/>
  <p:tag name="KSO_WM_UNIT_LINE_FORE_SCHEMECOLOR_INDEX_BRIGHTNESS" val="0"/>
  <p:tag name="KSO_WM_UNIT_TEXT_FILL_FORE_SCHEMECOLOR_INDEX" val="13"/>
  <p:tag name="KSO_WM_UNIT_TEXT_FILL_FORE_SCHEMECOLOR_INDEX_BRIGHTNESS" val="0"/>
  <p:tag name="KSO_WM_UNIT_TEXT_FILL_TYPE" val="1"/>
</p:tagLst>
</file>

<file path=ppt/tags/tag336.xml><?xml version="1.0" encoding="utf-8"?>
<p:tagLst xmlns:p="http://schemas.openxmlformats.org/presentationml/2006/main">
  <p:tag name="KSO_WM_UNIT_FILL_FORE_SCHEMECOLOR_INDEX" val="6"/>
  <p:tag name="KSO_WM_UNIT_FILL_FORE_SCHEMECOLOR_INDEX_BRIGHTNESS" val="0"/>
  <p:tag name="KSO_WM_UNIT_FILL_TYPE" val="1"/>
</p:tagLst>
</file>

<file path=ppt/tags/tag33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38.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39.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2.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43.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4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45.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46.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47.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13"/>
  <p:tag name="KSO_WM_UNIT_LINE_FORE_SCHEMECOLOR_INDEX_BRIGHTNESS" val="0"/>
</p:tagLst>
</file>

<file path=ppt/tags/tag348.xml><?xml version="1.0" encoding="utf-8"?>
<p:tagLst xmlns:p="http://schemas.openxmlformats.org/presentationml/2006/main">
  <p:tag name="KSO_WM_UNIT_FILL_FORE_SCHEMECOLOR_INDEX" val="5"/>
  <p:tag name="KSO_WM_UNIT_FILL_FORE_SCHEMECOLOR_INDEX_BRIGHTNESS" val="0"/>
  <p:tag name="KSO_WM_UNIT_FILL_TYPE" val="1"/>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49.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5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5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5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59.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63.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64.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6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68.xml><?xml version="1.0" encoding="utf-8"?>
<p:tagLst xmlns:p="http://schemas.openxmlformats.org/presentationml/2006/main">
  <p:tag name="KSO_WM_UNIT_FILL_FORE_SCHEMECOLOR_INDEX" val="14"/>
  <p:tag name="KSO_WM_UNIT_FILL_FORE_SCHEMECOLOR_INDEX_BRIGHTNESS" val="0"/>
  <p:tag name="KSO_WM_UNIT_FILL_TYPE" val="1"/>
  <p:tag name="KSO_WM_UNIT_TEXT_FILL_FORE_SCHEMECOLOR_INDEX" val="13"/>
  <p:tag name="KSO_WM_UNIT_TEXT_FILL_FORE_SCHEMECOLOR_INDEX_BRIGHTNESS" val="0"/>
  <p:tag name="KSO_WM_UNIT_TEXT_FILL_TYPE" val="1"/>
</p:tagLst>
</file>

<file path=ppt/tags/tag369.xml><?xml version="1.0" encoding="utf-8"?>
<p:tagLst xmlns:p="http://schemas.openxmlformats.org/presentationml/2006/main">
  <p:tag name="KSO_WM_UNIT_LINE_FILL_TYPE" val="2"/>
  <p:tag name="KSO_WM_UNIT_LINE_FORE_SCHEMECOLOR_INDEX" val="6"/>
  <p:tag name="KSO_WM_UNIT_LINE_FORE_SCHEMECOLOR_INDEX_BRIGHTNESS" val="0"/>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7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7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75.xml><?xml version="1.0" encoding="utf-8"?>
<p:tagLst xmlns:p="http://schemas.openxmlformats.org/presentationml/2006/main">
  <p:tag name="KSO_WM_UNIT_FILL_FORE_SCHEMECOLOR_INDEX" val="12"/>
  <p:tag name="KSO_WM_UNIT_FILL_FORE_SCHEMECOLOR_INDEX_BRIGHTNESS" val="0"/>
  <p:tag name="KSO_WM_UNIT_FILL_TYPE" val="1"/>
</p:tagLst>
</file>

<file path=ppt/tags/tag37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7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7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7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8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2.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38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4.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3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3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397.xml><?xml version="1.0" encoding="utf-8"?>
<p:tagLst xmlns:p="http://schemas.openxmlformats.org/presentationml/2006/main">
  <p:tag name="KSO_WM_UNIT_SHADOW_SCHEMECOLOR_INDEX" val="14"/>
  <p:tag name="KSO_WM_UNIT_SHADOW_SCHEMECOLOR_INDEX_BRIGHTNESS" val="0"/>
</p:tagLst>
</file>

<file path=ppt/tags/tag398.xml><?xml version="1.0" encoding="utf-8"?>
<p:tagLst xmlns:p="http://schemas.openxmlformats.org/presentationml/2006/main">
  <p:tag name="KSO_WM_UNIT_SHADOW_SCHEMECOLOR_INDEX" val="14"/>
  <p:tag name="KSO_WM_UNIT_SHADOW_SCHEMECOLOR_INDEX_BRIGHTNESS" val="0"/>
</p:tagLst>
</file>

<file path=ppt/tags/tag399.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0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0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0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07.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0.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41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1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1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16.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41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p="http://schemas.openxmlformats.org/presentationml/2006/main">
  <p:tag name="KSO_WM_UNIT_LINE_FILL_TYPE" val="2"/>
  <p:tag name="KSO_WM_UNIT_LINE_FORE_SCHEMECOLOR_INDEX" val="12"/>
  <p:tag name="KSO_WM_UNIT_LINE_FORE_SCHEMECOLOR_INDEX_BRIGHTNESS" val="0"/>
</p:tagLst>
</file>

<file path=ppt/tags/tag421.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42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4.xml><?xml version="1.0" encoding="utf-8"?>
<p:tagLst xmlns:p="http://schemas.openxmlformats.org/presentationml/2006/main">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42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2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3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4.xml><?xml version="1.0" encoding="utf-8"?>
<p:tagLst xmlns:p="http://schemas.openxmlformats.org/presentationml/2006/main">
  <p:tag name="KSO_WM_UNIT_FILL_FORE_SCHEMECOLOR_INDEX" val="13"/>
  <p:tag name="KSO_WM_UNIT_FILL_FORE_SCHEMECOLOR_INDEX_BRIGHTNESS" val="0"/>
  <p:tag name="KSO_WM_UNIT_FILL_TYPE" val="1"/>
  <p:tag name="KSO_WM_UNIT_LINE_FILL_TYPE" val="2"/>
  <p:tag name="KSO_WM_UNIT_LINE_FORE_SCHEMECOLOR_INDEX" val="15"/>
  <p:tag name="KSO_WM_UNIT_LINE_FORE_SCHEMECOLOR_INDEX_BRIGHTNESS" val="0"/>
  <p:tag name="KSO_WM_UNIT_TEXT_FILL_FORE_SCHEMECOLOR_INDEX" val="13"/>
  <p:tag name="KSO_WM_UNIT_TEXT_FILL_FORE_SCHEMECOLOR_INDEX_BRIGHTNESS" val="0"/>
  <p:tag name="KSO_WM_UNIT_TEXT_FILL_TYPE" val="1"/>
</p:tagLst>
</file>

<file path=ppt/tags/tag435.xml><?xml version="1.0" encoding="utf-8"?>
<p:tagLst xmlns:p="http://schemas.openxmlformats.org/presentationml/2006/main">
  <p:tag name="KSO_WM_UNIT_FILL_FORE_SCHEMECOLOR_INDEX" val="13"/>
  <p:tag name="KSO_WM_UNIT_FILL_FORE_SCHEMECOLOR_INDEX_BRIGHTNESS" val="0"/>
  <p:tag name="KSO_WM_UNIT_FILL_TYPE" val="1"/>
  <p:tag name="KSO_WM_UNIT_LINE_FILL_TYPE" val="2"/>
  <p:tag name="KSO_WM_UNIT_LINE_FORE_SCHEMECOLOR_INDEX" val="15"/>
  <p:tag name="KSO_WM_UNIT_LINE_FORE_SCHEMECOLOR_INDEX_BRIGHTNESS" val="0"/>
  <p:tag name="KSO_WM_UNIT_TEXT_FILL_FORE_SCHEMECOLOR_INDEX" val="13"/>
  <p:tag name="KSO_WM_UNIT_TEXT_FILL_FORE_SCHEMECOLOR_INDEX_BRIGHTNESS" val="0"/>
  <p:tag name="KSO_WM_UNIT_TEXT_FILL_TYPE" val="1"/>
</p:tagLst>
</file>

<file path=ppt/tags/tag43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39.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1.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44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3.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44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5.xml><?xml version="1.0" encoding="utf-8"?>
<p:tagLst xmlns:p="http://schemas.openxmlformats.org/presentationml/2006/main">
  <p:tag name="KSO_WM_UNIT_LINE_FILL_TYPE" val="2"/>
  <p:tag name="KSO_WM_UNIT_LINE_FORE_SCHEMECOLOR_INDEX" val="13"/>
  <p:tag name="KSO_WM_UNIT_LINE_FORE_SCHEMECOLOR_INDEX_BRIGHTNESS" val="0"/>
</p:tagLst>
</file>

<file path=ppt/tags/tag44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7.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5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5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53.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5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56.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5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63.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4.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6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68.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7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2.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63c3a6e-073b-4170-8e9e-6905238c2390}"/>
</p:tagLst>
</file>

<file path=ppt/tags/tag4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4438434-de9a-428b-9d9e-79093fb04ffb}"/>
</p:tagLst>
</file>

<file path=ppt/tags/tag475.xml><?xml version="1.0" encoding="utf-8"?>
<p:tagLst xmlns:p="http://schemas.openxmlformats.org/presentationml/2006/main">
  <p:tag name="KSO_WM_SLIDE_BACKGROUND_TYPE" val="general"/>
  <p:tag name="KSO_WM_SLIDE_BK_DARK_LIGHT" val="2"/>
  <p:tag name="KSO_WM_TEMPLATE_CATEGORY" val="custom"/>
  <p:tag name="KSO_WM_TEMPLATE_INDEX" val="20220594"/>
</p:tagLst>
</file>

<file path=ppt/tags/tag476.xml><?xml version="1.0" encoding="utf-8"?>
<p:tagLst xmlns:p="http://schemas.openxmlformats.org/presentationml/2006/main">
  <p:tag name="AS_OS" val="Unix 3.10 unknown"/>
  <p:tag name="AS_RELEASE_DATE" val="2020.11.30"/>
  <p:tag name="AS_TITLE" val="Aspose.Slides for Java"/>
  <p:tag name="AS_VERSION" val="20.11"/>
  <p:tag name="COMMONDATA" val="eyJoZGlkIjoiZTg0NGI3YWFjMmZiYWU1N2VhN2ZlMTU5NzNkNTJjMmMifQ=="/>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763c3a6e-073b-4170-8e9e-6905238c2390}"/>
</p:tagLst>
</file>

<file path=ppt/tags/tag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74438434-de9a-428b-9d9e-79093fb04ffb}"/>
</p:tagLst>
</file>

<file path=ppt/tags/tag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d*1"/>
  <p:tag name="KSO_WM_UNIT_INDEX" val="1"/>
  <p:tag name="KSO_WM_UNIT_LAYERLEVEL" val="1"/>
  <p:tag name="KSO_WM_UNIT_SUPPORT_UNIT_TYPE" val="[&quot;all&quot;]"/>
  <p:tag name="KSO_WM_UNIT_TYPE" val="d"/>
  <p:tag name="KSO_WM_UNIT_VALUE" val="391*523"/>
</p:tagLst>
</file>

<file path=ppt/tags/tag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3EBF8"/>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3EBF8"/>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Office 主题​​">
  <a:themeElements>
    <a:clrScheme name="自定义 2">
      <a:dk1>
        <a:srgbClr val="000000"/>
      </a:dk1>
      <a:lt1>
        <a:srgbClr val="FFFFFF"/>
      </a:lt1>
      <a:dk2>
        <a:srgbClr val="E8D5D8"/>
      </a:dk2>
      <a:lt2>
        <a:srgbClr val="FFFFFF"/>
      </a:lt2>
      <a:accent1>
        <a:srgbClr val="BD888F"/>
      </a:accent1>
      <a:accent2>
        <a:srgbClr val="BD9789"/>
      </a:accent2>
      <a:accent3>
        <a:srgbClr val="BDAC89"/>
      </a:accent3>
      <a:accent4>
        <a:srgbClr val="B9BD89"/>
      </a:accent4>
      <a:accent5>
        <a:srgbClr val="A4BD89"/>
      </a:accent5>
      <a:accent6>
        <a:srgbClr val="90BD89"/>
      </a:accent6>
      <a:hlink>
        <a:srgbClr val="4B5CC4"/>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472</Paragraphs>
  <Slides>62</Slides>
  <Notes>1</Notes>
  <TotalTime>0</TotalTime>
  <HiddenSlides>0</HiddenSlides>
  <MMClips>0</MMClips>
  <ScaleCrop>0</ScaleCrop>
  <HeadingPairs>
    <vt:vector baseType="variant" size="6">
      <vt:variant>
        <vt:lpstr>Fonts used</vt:lpstr>
      </vt:variant>
      <vt:variant>
        <vt:i4>17</vt:i4>
      </vt:variant>
      <vt:variant>
        <vt:lpstr>Theme</vt:lpstr>
      </vt:variant>
      <vt:variant>
        <vt:i4>1</vt:i4>
      </vt:variant>
      <vt:variant>
        <vt:lpstr>Slide Titles</vt:lpstr>
      </vt:variant>
      <vt:variant>
        <vt:i4>62</vt:i4>
      </vt:variant>
    </vt:vector>
  </HeadingPairs>
  <TitlesOfParts>
    <vt:vector baseType="lpstr" size="80">
      <vt:lpstr>Arial</vt:lpstr>
      <vt:lpstr>宋体</vt:lpstr>
      <vt:lpstr>隶书</vt:lpstr>
      <vt:lpstr>汉仪尚巍手书W</vt:lpstr>
      <vt:lpstr>微软雅黑</vt:lpstr>
      <vt:lpstr>Calibri</vt:lpstr>
      <vt:lpstr>Cambria</vt:lpstr>
      <vt:lpstr>Times New Roman</vt:lpstr>
      <vt:lpstr>华文新魏</vt:lpstr>
      <vt:lpstr>黑体</vt:lpstr>
      <vt:lpstr>方正姚体</vt:lpstr>
      <vt:lpstr>汉仪雅酷黑 65W</vt:lpstr>
      <vt:lpstr>楷体_GB2312</vt:lpstr>
      <vt:lpstr>华文中宋</vt:lpstr>
      <vt:lpstr>汉仪雅酷黑简</vt:lpstr>
      <vt:lpstr>Wingdings</vt:lpstr>
      <vt:lpstr>方正舒体</vt:lpstr>
      <vt:lpstr>默认设计模板</vt:lpstr>
      <vt:lpstr>PowerPoint Presentation</vt:lpstr>
      <vt:lpstr>四大名楼总图</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疏通文意</vt:lpstr>
      <vt:lpstr>第一段理解</vt:lpstr>
      <vt:lpstr>PowerPoint Presentation</vt:lpstr>
      <vt:lpstr>PowerPoint Presentation</vt:lpstr>
      <vt:lpstr>PowerPoint Presentation</vt:lpstr>
      <vt:lpstr>第二段理解</vt:lpstr>
      <vt:lpstr>PowerPoint Presentation</vt:lpstr>
      <vt:lpstr>PowerPoint Presentation</vt:lpstr>
      <vt:lpstr>PowerPoint Presentation</vt:lpstr>
      <vt:lpstr>PowerPoint Presentation</vt:lpstr>
      <vt:lpstr>PowerPoint Presentation</vt:lpstr>
      <vt:lpstr>第三段理解</vt:lpstr>
      <vt:lpstr>PowerPoint Presentation</vt:lpstr>
      <vt:lpstr>PowerPoint Presentation</vt:lpstr>
      <vt:lpstr>PowerPoint Presentation</vt:lpstr>
      <vt:lpstr>第四段理解</vt:lpstr>
      <vt:lpstr>PowerPoint Presentation</vt:lpstr>
      <vt:lpstr>PowerPoint Presentation</vt:lpstr>
      <vt:lpstr>PowerPoint Presentation</vt:lpstr>
      <vt:lpstr>PowerPoint Presentation</vt:lpstr>
      <vt:lpstr>PowerPoint Presentation</vt:lpstr>
      <vt:lpstr>第五段理解</vt:lpstr>
      <vt:lpstr>第五段理解</vt:lpstr>
      <vt:lpstr>             第五段理解</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课后练习</vt:lpstr>
      <vt:lpstr>PowerPoint Presentation</vt:lpstr>
      <vt:lpstr>PowerPoint Presentation</vt:lpstr>
      <vt:lpstr>阅读三、四段后回答</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2022-08-12T16:33:12.305</cp:lastPrinted>
  <dcterms:created xsi:type="dcterms:W3CDTF">2022-08-12T16:33:12Z</dcterms:created>
  <dcterms:modified xsi:type="dcterms:W3CDTF">2022-08-12T08:33:14Z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