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6" r:id="rId2"/>
    <p:sldId id="340" r:id="rId3"/>
    <p:sldId id="455" r:id="rId4"/>
    <p:sldId id="390" r:id="rId5"/>
    <p:sldId id="301" r:id="rId6"/>
  </p:sldIdLst>
  <p:sldSz cx="9144000" cy="6858000" type="screen4x3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504D"/>
    <a:srgbClr val="FF0000"/>
    <a:srgbClr val="C5E0B4"/>
    <a:srgbClr val="0000CC"/>
    <a:srgbClr val="339933"/>
    <a:srgbClr val="D1FD23"/>
    <a:srgbClr val="23FD28"/>
    <a:srgbClr val="CC00CC"/>
    <a:srgbClr val="003366"/>
    <a:srgbClr val="00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7" d="100"/>
          <a:sy n="87" d="100"/>
        </p:scale>
        <p:origin x="-1062" y="-84"/>
      </p:cViewPr>
      <p:guideLst>
        <p:guide orient="horz" pos="2160"/>
        <p:guide pos="29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  <a:pPr lvl="0" algn="r" eaLnBrk="1" hangingPunct="1"/>
              <a:t>‹#›</a:t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8304" y="613427"/>
            <a:ext cx="6048672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习  作</a:t>
            </a:r>
          </a:p>
          <a:p>
            <a:pPr algn="ctr">
              <a:lnSpc>
                <a:spcPct val="200000"/>
              </a:lnSpc>
            </a:pPr>
            <a:endParaRPr lang="zh-CN" altLang="en-US" sz="6000" b="1" dirty="0" smtClean="0">
              <a:solidFill>
                <a:srgbClr val="FF0000"/>
              </a:solidFill>
              <a:latin typeface="+mn-ea"/>
            </a:endParaRPr>
          </a:p>
          <a:p>
            <a:pPr algn="ctr">
              <a:lnSpc>
                <a:spcPct val="200000"/>
              </a:lnSpc>
            </a:pPr>
            <a:r>
              <a:rPr lang="zh-CN" altLang="en-US" sz="6000" b="1" dirty="0" smtClean="0">
                <a:solidFill>
                  <a:schemeClr val="tx1"/>
                </a:solidFill>
                <a:latin typeface="+mn-ea"/>
              </a:rPr>
              <a:t>我的拿手好戏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2275" y="2533650"/>
            <a:ext cx="854392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9120" y="1118870"/>
            <a:ext cx="1958340" cy="64670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习作指导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79120" y="2209165"/>
            <a:ext cx="7121525" cy="3537471"/>
          </a:xfrm>
          <a:prstGeom prst="round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示例：</a:t>
            </a:r>
          </a:p>
          <a:p>
            <a:pPr>
              <a:lnSpc>
                <a:spcPct val="12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我每次去钓鱼，总是钓很多。</a:t>
            </a:r>
          </a:p>
          <a:p>
            <a:pPr>
              <a:lnSpc>
                <a:spcPct val="12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我经常钓到一些大鱼。</a:t>
            </a:r>
          </a:p>
          <a:p>
            <a:pPr>
              <a:lnSpc>
                <a:spcPct val="12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有一次我钓到了一条五斤多重的大鲤鱼。</a:t>
            </a:r>
          </a:p>
          <a:p>
            <a:pPr>
              <a:lnSpc>
                <a:spcPct val="12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在一次钓鱼比赛中我获得了冠军。</a:t>
            </a:r>
          </a:p>
          <a:p>
            <a:pPr>
              <a:lnSpc>
                <a:spcPct val="120000"/>
              </a:lnSpc>
            </a:pP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我的鱼竿和钓钩比伙伴们的好。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723515" y="1352550"/>
            <a:ext cx="5869305" cy="582992"/>
          </a:xfrm>
          <a:prstGeom prst="wedgeRoundRectCallout">
            <a:avLst>
              <a:gd name="adj1" fmla="val -31987"/>
              <a:gd name="adj2" fmla="val 147416"/>
              <a:gd name="adj3" fmla="val 16667"/>
            </a:avLst>
          </a:prstGeom>
          <a:solidFill>
            <a:srgbClr val="FFC000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请你想一想，下面哪些材料合适呢？</a:t>
            </a:r>
            <a:endParaRPr lang="zh-CN" altLang="en-US" sz="28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87045" y="1011555"/>
            <a:ext cx="1958340" cy="646703"/>
          </a:xfrm>
          <a:prstGeom prst="roundRect">
            <a:avLst/>
          </a:prstGeom>
          <a:solidFill>
            <a:srgbClr val="FFC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出示例文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2155" y="1657985"/>
            <a:ext cx="768032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09600"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en-US" altLang="zh-CN" sz="2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</a:t>
            </a:r>
            <a:r>
              <a:rPr lang="zh-CN" sz="2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我的拿手好戏</a:t>
            </a:r>
          </a:p>
          <a:p>
            <a:r>
              <a:rPr lang="zh-CN" sz="2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不绝于耳的鞭炮声，五彩缤纷的烟花，红彤彤的大灯笼……不知不觉，新年已经来临，人们都在忙碌着，准备着。我想：新年中，我也应该做点什么。于是，我便决定表演一下我的拿手好戏，做一盘我的拿手好菜</a:t>
            </a:r>
            <a:r>
              <a:rPr lang="en-US" sz="2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sz="2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西红柿炒鸡蛋。</a:t>
            </a:r>
          </a:p>
          <a:p>
            <a:r>
              <a:rPr lang="zh-CN" sz="2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我来到厨房，系好围裙，拿出刀和菜板放在桌子上，又拿出两个鸡蛋和三个大西红柿，然后把鸡蛋打在碗里。我很有把握地拿着鸡蛋往碗边磕去，“啪”地一声，我成功地把鸡蛋打在了碗里，我往碗里一看，呵，真像个“小太阳”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8175" y="1598930"/>
            <a:ext cx="786828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2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着我又开始搅拌，我一会儿轻，一会儿重，一会儿快，一会儿慢，蛋很快就搅拌好了。这时，我把西红柿洗干净放在了菜板上，又小心地拿起菜刀，真沉呀！但是，凭着我的经验，这一点算不了什么。我对着西红柿左一刀，右一刀，很快就切好了，啊，真棒！我真为我自己感到骄傲。接下来，我打着了火，往锅里倒进油，然后把鸡蛋放进去，翻了几下又把西红柿放进锅里，再放些酱油、盐、白糖、味精继续翻炒。虽然锅里的油吱吱的响，但是我一点也不害怕。就这样，我的拿手好戏表演完毕</a:t>
            </a:r>
            <a:r>
              <a:rPr lang="en-US" sz="2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sz="240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西红柿炒鸡蛋做好了！望着这盘菜，我心里甜滋滋的，比吃了蜜还要甜！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aed65a97-54c7-4a0a-ae9f-463575f97241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​​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19</TotalTime>
  <Words>497</Words>
  <Application>Microsoft Office PowerPoint</Application>
  <PresentationFormat>On-screen Show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主题​​</vt:lpstr>
      <vt:lpstr>Slide 1</vt:lpstr>
      <vt:lpstr>Slide 2</vt:lpstr>
      <vt:lpstr>Slide 3</vt:lpstr>
      <vt:lpstr>Slide 4</vt:lpstr>
      <vt:lpstr>Slide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雨林木风</dc:creator>
  <cp:lastModifiedBy>xbany</cp:lastModifiedBy>
  <cp:revision>406</cp:revision>
  <dcterms:created xsi:type="dcterms:W3CDTF">2013-11-14T01:26:00Z</dcterms:created>
  <dcterms:modified xsi:type="dcterms:W3CDTF">2019-08-10T11:56:11Z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