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6335" y="802005"/>
            <a:ext cx="53530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17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动物王国开大会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7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7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7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7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0" y="2416175"/>
            <a:ext cx="9009380" cy="2333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995" y="2944495"/>
            <a:ext cx="134556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485" y="2944495"/>
            <a:ext cx="134556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944495"/>
            <a:ext cx="134556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915" y="2944495"/>
            <a:ext cx="134556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995" y="3989070"/>
            <a:ext cx="134556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485" y="3989070"/>
            <a:ext cx="2402840" cy="475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6335" y="802005"/>
            <a:ext cx="53530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17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动物王国开大会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" y="2416175"/>
            <a:ext cx="9009380" cy="23336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