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4" r:id="rId5"/>
    <p:sldId id="265" r:id="rId6"/>
    <p:sldId id="266" r:id="rId7"/>
    <p:sldId id="267" r:id="rId8"/>
    <p:sldId id="268" r:id="rId9"/>
    <p:sldId id="269" r:id="rId10"/>
    <p:sldId id="270" r:id="rId1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382"/>
    <p:restoredTop sz="97431"/>
  </p:normalViewPr>
  <p:slideViewPr>
    <p:cSldViewPr snapToGrid="0" showGuides="1">
      <p:cViewPr varScale="1">
        <p:scale>
          <a:sx n="69" d="100"/>
          <a:sy n="69" d="100"/>
        </p:scale>
        <p:origin x="-900" y="-108"/>
      </p:cViewPr>
      <p:guideLst>
        <p:guide orient="horz" pos="2160"/>
        <p:guide pos="29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2.xml"/><Relationship Id="rId7" Type="http://schemas.openxmlformats.org/officeDocument/2006/relationships/slide" Target="slide7.xml"/><Relationship Id="rId6" Type="http://schemas.openxmlformats.org/officeDocument/2006/relationships/slide" Target="slide3.xml"/><Relationship Id="rId5" Type="http://schemas.openxmlformats.org/officeDocument/2006/relationships/slide" Target="slide5.xml"/><Relationship Id="rId4" Type="http://schemas.openxmlformats.org/officeDocument/2006/relationships/image" Target="../media/image1.tiff"/><Relationship Id="rId3" Type="http://schemas.openxmlformats.org/officeDocument/2006/relationships/slide" Target="slide6.xml"/><Relationship Id="rId2" Type="http://schemas.openxmlformats.org/officeDocument/2006/relationships/slide" Target="slide4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tiff"/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tiff"/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tiff"/><Relationship Id="rId3" Type="http://schemas.openxmlformats.org/officeDocument/2006/relationships/image" Target="../media/image10.GIF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tiff"/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tiff"/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tiff"/><Relationship Id="rId3" Type="http://schemas.openxmlformats.org/officeDocument/2006/relationships/image" Target="../media/image16.GIF"/><Relationship Id="rId2" Type="http://schemas.openxmlformats.org/officeDocument/2006/relationships/image" Target="../media/image15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副标题 2"/>
          <p:cNvSpPr>
            <a:spLocks noGrp="1"/>
          </p:cNvSpPr>
          <p:nvPr>
            <p:ph type="subTitle"/>
          </p:nvPr>
        </p:nvSpPr>
        <p:spPr>
          <a:xfrm>
            <a:off x="0" y="1357313"/>
            <a:ext cx="9174163" cy="552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defRPr/>
            </a:lvl1pPr>
            <a:lvl2pPr marL="457200" lvl="1" indent="0" algn="ctr">
              <a:defRPr/>
            </a:lvl2pPr>
            <a:lvl3pPr marL="914400" lvl="2" indent="0" algn="ctr">
              <a:defRPr/>
            </a:lvl3pPr>
            <a:lvl4pPr marL="1371600" lvl="3" indent="0" algn="ctr">
              <a:defRPr/>
            </a:lvl4pPr>
            <a:lvl5pPr marL="1828800" lvl="4" indent="0" algn="ctr">
              <a:defRPr/>
            </a:lvl5pPr>
          </a:lstStyle>
          <a:p>
            <a:pPr marL="342900" lvl="0" indent="-342900" algn="ctr" eaLnBrk="1" hangingPunct="1"/>
            <a:r>
              <a:rPr lang="en-US" altLang="zh-CN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RJ · </a:t>
            </a:r>
            <a:r>
              <a:rPr lang="zh-CN" altLang="en-US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一年级语文下册</a:t>
            </a:r>
            <a:endParaRPr lang="zh-CN" altLang="en-US" sz="3600" dirty="0">
              <a:solidFill>
                <a:schemeClr val="hlink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3075" name="副标题 2"/>
          <p:cNvSpPr/>
          <p:nvPr/>
        </p:nvSpPr>
        <p:spPr>
          <a:xfrm>
            <a:off x="3265488" y="2197100"/>
            <a:ext cx="3214687" cy="7429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识字 </a:t>
            </a: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5 </a:t>
            </a:r>
            <a:r>
              <a:rPr lang="zh-CN" altLang="en-US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动物儿歌</a:t>
            </a: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</a:t>
            </a:r>
            <a:endParaRPr lang="zh-CN" altLang="en-US" sz="2400" b="1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6" name="副标题 2">
            <a:hlinkClick r:id="rId2" action="ppaction://hlinksldjump"/>
          </p:cNvPr>
          <p:cNvSpPr/>
          <p:nvPr/>
        </p:nvSpPr>
        <p:spPr>
          <a:xfrm>
            <a:off x="323056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造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7" name="副标题 2">
            <a:hlinkClick r:id="rId3" action="ppaction://hlinksldjump"/>
          </p:cNvPr>
          <p:cNvSpPr/>
          <p:nvPr/>
        </p:nvSpPr>
        <p:spPr>
          <a:xfrm>
            <a:off x="539273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池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8" name="副标题 2"/>
          <p:cNvSpPr/>
          <p:nvPr/>
        </p:nvSpPr>
        <p:spPr>
          <a:xfrm>
            <a:off x="2520950" y="2871788"/>
            <a:ext cx="4265613" cy="4381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en-US" altLang="zh-CN" sz="2400" b="1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点击生字进入生字教学</a:t>
            </a:r>
            <a:endParaRPr lang="en-US" altLang="zh-CN" sz="2400" b="1" dirty="0">
              <a:solidFill>
                <a:srgbClr val="FF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algn="ctr">
              <a:spcBef>
                <a:spcPct val="20000"/>
              </a:spcBef>
            </a:pPr>
            <a:endParaRPr lang="zh-CN" altLang="en-US" sz="2400" b="1" dirty="0">
              <a:solidFill>
                <a:srgbClr val="FF33CC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pic>
        <p:nvPicPr>
          <p:cNvPr id="3079" name="图片 1" descr="优异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9800" y="292100"/>
            <a:ext cx="1570038" cy="560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0" name="副标题 2">
            <a:hlinkClick r:id="rId5" action="ppaction://hlinksldjump"/>
          </p:cNvPr>
          <p:cNvSpPr/>
          <p:nvPr/>
        </p:nvSpPr>
        <p:spPr>
          <a:xfrm>
            <a:off x="42687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运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1" name="副标题 2">
            <a:hlinkClick r:id="rId6" action="ppaction://hlinksldjump"/>
          </p:cNvPr>
          <p:cNvSpPr/>
          <p:nvPr/>
        </p:nvSpPr>
        <p:spPr>
          <a:xfrm>
            <a:off x="2184400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迷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2" name="副标题 2">
            <a:hlinkClick r:id="rId7" action="ppaction://hlinksldjump"/>
          </p:cNvPr>
          <p:cNvSpPr/>
          <p:nvPr/>
        </p:nvSpPr>
        <p:spPr>
          <a:xfrm>
            <a:off x="64785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欢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3" name="副标题 2">
            <a:hlinkClick r:id="rId8" action="ppaction://hlinksldjump"/>
          </p:cNvPr>
          <p:cNvSpPr/>
          <p:nvPr/>
        </p:nvSpPr>
        <p:spPr>
          <a:xfrm>
            <a:off x="108426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间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4" name="副标题 2">
            <a:hlinkClick r:id="rId9" action="ppaction://hlinksldjump"/>
          </p:cNvPr>
          <p:cNvSpPr/>
          <p:nvPr/>
        </p:nvSpPr>
        <p:spPr>
          <a:xfrm>
            <a:off x="7499350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网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1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2" name="矩形 31793"/>
          <p:cNvSpPr/>
          <p:nvPr/>
        </p:nvSpPr>
        <p:spPr>
          <a:xfrm>
            <a:off x="935038" y="5730875"/>
            <a:ext cx="4006850" cy="3667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1" descr="1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810" y="89535"/>
            <a:ext cx="4030980" cy="5842000"/>
          </a:xfrm>
          <a:prstGeom prst="rect">
            <a:avLst/>
          </a:prstGeom>
        </p:spPr>
      </p:pic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485" y="513080"/>
            <a:ext cx="4761865" cy="3333115"/>
          </a:xfrm>
          <a:prstGeom prst="rect">
            <a:avLst/>
          </a:prstGeom>
        </p:spPr>
      </p:pic>
      <p:pic>
        <p:nvPicPr>
          <p:cNvPr id="4" name="图片 3" descr="KT间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0835" y="4057015"/>
            <a:ext cx="1955165" cy="2698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5" name="矩形 37896"/>
          <p:cNvSpPr/>
          <p:nvPr/>
        </p:nvSpPr>
        <p:spPr>
          <a:xfrm>
            <a:off x="942975" y="5751513"/>
            <a:ext cx="3736975" cy="3413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6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2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" y="243205"/>
            <a:ext cx="4314190" cy="6009640"/>
          </a:xfrm>
          <a:prstGeom prst="rect">
            <a:avLst/>
          </a:prstGeom>
        </p:spPr>
      </p:pic>
      <p:pic>
        <p:nvPicPr>
          <p:cNvPr id="3" name="图片 2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0985" y="615950"/>
            <a:ext cx="4761865" cy="3333115"/>
          </a:xfrm>
          <a:prstGeom prst="rect">
            <a:avLst/>
          </a:prstGeom>
        </p:spPr>
      </p:pic>
      <p:pic>
        <p:nvPicPr>
          <p:cNvPr id="4" name="图片 3" descr="KT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75250" y="4070350"/>
            <a:ext cx="2277745" cy="2444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3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140" y="269240"/>
            <a:ext cx="3923665" cy="5790565"/>
          </a:xfrm>
          <a:prstGeom prst="rect">
            <a:avLst/>
          </a:prstGeom>
        </p:spPr>
      </p:pic>
      <p:pic>
        <p:nvPicPr>
          <p:cNvPr id="3" name="图片 2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1745" y="500380"/>
            <a:ext cx="4761865" cy="3333115"/>
          </a:xfrm>
          <a:prstGeom prst="rect">
            <a:avLst/>
          </a:prstGeom>
        </p:spPr>
      </p:pic>
      <p:pic>
        <p:nvPicPr>
          <p:cNvPr id="4" name="图片 3" descr="KT造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8835" y="4224655"/>
            <a:ext cx="3067685" cy="29591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4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05" y="25400"/>
            <a:ext cx="4257040" cy="5761990"/>
          </a:xfrm>
          <a:prstGeom prst="rect">
            <a:avLst/>
          </a:prstGeom>
        </p:spPr>
      </p:pic>
      <p:pic>
        <p:nvPicPr>
          <p:cNvPr id="3" name="图片 2" descr="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4045" y="526415"/>
            <a:ext cx="4761865" cy="3333115"/>
          </a:xfrm>
          <a:prstGeom prst="rect">
            <a:avLst/>
          </a:prstGeom>
        </p:spPr>
      </p:pic>
      <p:pic>
        <p:nvPicPr>
          <p:cNvPr id="4" name="图片 3" descr="KT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8655" y="4083685"/>
            <a:ext cx="2047240" cy="2825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副标题 2">
            <a:hlinkClick r:id="rId1" action="ppaction://hlinksldjump"/>
          </p:cNvPr>
          <p:cNvSpPr/>
          <p:nvPr/>
        </p:nvSpPr>
        <p:spPr>
          <a:xfrm>
            <a:off x="6592888" y="521335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5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05" y="25400"/>
            <a:ext cx="4485640" cy="6076315"/>
          </a:xfrm>
          <a:prstGeom prst="rect">
            <a:avLst/>
          </a:prstGeom>
        </p:spPr>
      </p:pic>
      <p:pic>
        <p:nvPicPr>
          <p:cNvPr id="3" name="图片 2" descr="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5290" y="731520"/>
            <a:ext cx="4761865" cy="3333115"/>
          </a:xfrm>
          <a:prstGeom prst="rect">
            <a:avLst/>
          </a:prstGeom>
        </p:spPr>
      </p:pic>
      <p:pic>
        <p:nvPicPr>
          <p:cNvPr id="4" name="图片 3" descr="KT池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5295" y="4211955"/>
            <a:ext cx="1994535" cy="32194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副标题 2">
            <a:hlinkClick r:id="rId1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6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415" y="86360"/>
            <a:ext cx="4190365" cy="5733415"/>
          </a:xfrm>
          <a:prstGeom prst="rect">
            <a:avLst/>
          </a:prstGeom>
        </p:spPr>
      </p:pic>
      <p:pic>
        <p:nvPicPr>
          <p:cNvPr id="3" name="图片 2" descr="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2125" y="615315"/>
            <a:ext cx="4761865" cy="3333115"/>
          </a:xfrm>
          <a:prstGeom prst="rect">
            <a:avLst/>
          </a:prstGeom>
        </p:spPr>
      </p:pic>
      <p:pic>
        <p:nvPicPr>
          <p:cNvPr id="4" name="图片 3" descr="KT欢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0695" y="4198620"/>
            <a:ext cx="2155825" cy="34798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副标题 2">
            <a:hlinkClick r:id="rId1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7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" y="63500"/>
            <a:ext cx="4276090" cy="5971540"/>
          </a:xfrm>
          <a:prstGeom prst="rect">
            <a:avLst/>
          </a:prstGeom>
        </p:spPr>
      </p:pic>
      <p:pic>
        <p:nvPicPr>
          <p:cNvPr id="3" name="图片 2" descr="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2420" y="770255"/>
            <a:ext cx="4761865" cy="3333115"/>
          </a:xfrm>
          <a:prstGeom prst="rect">
            <a:avLst/>
          </a:prstGeom>
        </p:spPr>
      </p:pic>
      <p:pic>
        <p:nvPicPr>
          <p:cNvPr id="4" name="图片 3" descr="KT网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1140" y="4250055"/>
            <a:ext cx="2383790" cy="38481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</Words>
  <Application>WPS 演示</Application>
  <PresentationFormat/>
  <Paragraphs>35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Times New Roman</vt:lpstr>
      <vt:lpstr>楷体_GB2312</vt:lpstr>
      <vt:lpstr>Calibri</vt:lpstr>
      <vt:lpstr>方正大标宋简体</vt:lpstr>
      <vt:lpstr>方正黑体简体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112</cp:revision>
  <dcterms:created xsi:type="dcterms:W3CDTF">2015-08-14T00:37:50Z</dcterms:created>
  <dcterms:modified xsi:type="dcterms:W3CDTF">2016-12-29T11:05:22Z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