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29"/>
  </p:notesMasterIdLst>
  <p:sldIdLst>
    <p:sldId id="729" r:id="rId3"/>
    <p:sldId id="704" r:id="rId4"/>
    <p:sldId id="640" r:id="rId5"/>
    <p:sldId id="705" r:id="rId6"/>
    <p:sldId id="676" r:id="rId7"/>
    <p:sldId id="706" r:id="rId8"/>
    <p:sldId id="708" r:id="rId9"/>
    <p:sldId id="709" r:id="rId10"/>
    <p:sldId id="730" r:id="rId11"/>
    <p:sldId id="731" r:id="rId12"/>
    <p:sldId id="732" r:id="rId13"/>
    <p:sldId id="712" r:id="rId14"/>
    <p:sldId id="733" r:id="rId15"/>
    <p:sldId id="734" r:id="rId16"/>
    <p:sldId id="735" r:id="rId17"/>
    <p:sldId id="736" r:id="rId18"/>
    <p:sldId id="737" r:id="rId19"/>
    <p:sldId id="738" r:id="rId20"/>
    <p:sldId id="739" r:id="rId21"/>
    <p:sldId id="741" r:id="rId22"/>
    <p:sldId id="740" r:id="rId23"/>
    <p:sldId id="742" r:id="rId24"/>
    <p:sldId id="725" r:id="rId25"/>
    <p:sldId id="726" r:id="rId26"/>
    <p:sldId id="727" r:id="rId27"/>
    <p:sldId id="743" r:id="rId28"/>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28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2"/>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fld>
            <a:endParaRPr kumimoji="1" lang="zh-CN" altLang="en-US"/>
          </a:p>
        </p:txBody>
      </p:sp>
      <p:sp>
        <p:nvSpPr>
          <p:cNvPr id="4" name="幻灯片图像占位符 3"/>
          <p:cNvSpPr>
            <a:spLocks noGrp="1" noRot="1" noChangeAspect="1"/>
          </p:cNvSpPr>
          <p:nvPr>
            <p:ph type="sldImg" idx="2"/>
            <p:custDataLst>
              <p:tags r:id="rId3"/>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custDataLst>
              <p:tags r:id="rId5"/>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6"/>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1.png"/><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3"/>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custDataLst>
              <p:tags r:id="rId14"/>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5"/>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pic>
        <p:nvPicPr>
          <p:cNvPr id="7" name="图片 6" descr="课件学科网logo"/>
          <p:cNvPicPr>
            <a:picLocks noChangeAspect="1"/>
          </p:cNvPicPr>
          <p:nvPr userDrawn="1">
            <p:custDataLst>
              <p:tags r:id="rId16"/>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0.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0" Type="http://schemas.openxmlformats.org/officeDocument/2006/relationships/slideLayout" Target="../slideLayouts/slideLayout2.xml"/><Relationship Id="rId1" Type="http://schemas.openxmlformats.org/officeDocument/2006/relationships/tags" Target="../tags/tag138.xml"/></Relationships>
</file>

<file path=ppt/slides/_rels/slide11.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0" Type="http://schemas.openxmlformats.org/officeDocument/2006/relationships/slideLayout" Target="../slideLayouts/slideLayout2.xml"/><Relationship Id="rId1" Type="http://schemas.openxmlformats.org/officeDocument/2006/relationships/tags" Target="../tags/tag146.xml"/></Relationships>
</file>

<file path=ppt/slides/_rels/slide12.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0" Type="http://schemas.openxmlformats.org/officeDocument/2006/relationships/slideLayout" Target="../slideLayouts/slideLayout2.xml"/><Relationship Id="rId1" Type="http://schemas.openxmlformats.org/officeDocument/2006/relationships/tags" Target="../tags/tag154.xml"/></Relationships>
</file>

<file path=ppt/slides/_rels/slide13.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slideLayout" Target="../slideLayouts/slideLayout2.xml"/><Relationship Id="rId1" Type="http://schemas.openxmlformats.org/officeDocument/2006/relationships/tags" Target="../tags/tag162.xml"/></Relationships>
</file>

<file path=ppt/slides/_rels/slide14.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0" Type="http://schemas.openxmlformats.org/officeDocument/2006/relationships/slideLayout" Target="../slideLayouts/slideLayout2.xml"/><Relationship Id="rId1" Type="http://schemas.openxmlformats.org/officeDocument/2006/relationships/tags" Target="../tags/tag170.xml"/></Relationships>
</file>

<file path=ppt/slides/_rels/slide15.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0" Type="http://schemas.openxmlformats.org/officeDocument/2006/relationships/slideLayout" Target="../slideLayouts/slideLayout2.xml"/><Relationship Id="rId1" Type="http://schemas.openxmlformats.org/officeDocument/2006/relationships/tags" Target="../tags/tag178.xml"/></Relationships>
</file>

<file path=ppt/slides/_rels/slide16.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0" Type="http://schemas.openxmlformats.org/officeDocument/2006/relationships/slideLayout" Target="../slideLayouts/slideLayout2.xml"/><Relationship Id="rId1" Type="http://schemas.openxmlformats.org/officeDocument/2006/relationships/tags" Target="../tags/tag186.xml"/></Relationships>
</file>

<file path=ppt/slides/_rels/slide17.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0" Type="http://schemas.openxmlformats.org/officeDocument/2006/relationships/slideLayout" Target="../slideLayouts/slideLayout2.xml"/><Relationship Id="rId1" Type="http://schemas.openxmlformats.org/officeDocument/2006/relationships/tags" Target="../tags/tag194.xml"/></Relationships>
</file>

<file path=ppt/slides/_rels/slide18.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0" Type="http://schemas.openxmlformats.org/officeDocument/2006/relationships/slideLayout" Target="../slideLayouts/slideLayout2.xml"/><Relationship Id="rId1" Type="http://schemas.openxmlformats.org/officeDocument/2006/relationships/tags" Target="../tags/tag202.xml"/></Relationships>
</file>

<file path=ppt/slides/_rels/slide19.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0" Type="http://schemas.openxmlformats.org/officeDocument/2006/relationships/slideLayout" Target="../slideLayouts/slideLayout2.xml"/><Relationship Id="rId1" Type="http://schemas.openxmlformats.org/officeDocument/2006/relationships/tags" Target="../tags/tag210.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jpeg"/><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0.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1" Type="http://schemas.openxmlformats.org/officeDocument/2006/relationships/slideLayout" Target="../slideLayouts/slideLayout2.xml"/><Relationship Id="rId10" Type="http://schemas.openxmlformats.org/officeDocument/2006/relationships/image" Target="../media/image10.jpeg"/><Relationship Id="rId1" Type="http://schemas.openxmlformats.org/officeDocument/2006/relationships/tags" Target="../tags/tag218.xml"/></Relationships>
</file>

<file path=ppt/slides/_rels/slide21.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1" Type="http://schemas.openxmlformats.org/officeDocument/2006/relationships/slideLayout" Target="../slideLayouts/slideLayout2.xml"/><Relationship Id="rId10" Type="http://schemas.openxmlformats.org/officeDocument/2006/relationships/image" Target="../media/image10.jpeg"/><Relationship Id="rId1" Type="http://schemas.openxmlformats.org/officeDocument/2006/relationships/tags" Target="../tags/tag227.xml"/></Relationships>
</file>

<file path=ppt/slides/_rels/slide22.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1" Type="http://schemas.openxmlformats.org/officeDocument/2006/relationships/slideLayout" Target="../slideLayouts/slideLayout2.xml"/><Relationship Id="rId10" Type="http://schemas.openxmlformats.org/officeDocument/2006/relationships/image" Target="../media/image10.jpeg"/><Relationship Id="rId1" Type="http://schemas.openxmlformats.org/officeDocument/2006/relationships/tags" Target="../tags/tag236.xml"/></Relationships>
</file>

<file path=ppt/slides/_rels/slide23.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0" Type="http://schemas.openxmlformats.org/officeDocument/2006/relationships/slideLayout" Target="../slideLayouts/slideLayout2.xml"/><Relationship Id="rId1" Type="http://schemas.openxmlformats.org/officeDocument/2006/relationships/tags" Target="../tags/tag245.xml"/></Relationships>
</file>

<file path=ppt/slides/_rels/slide24.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1" Type="http://schemas.openxmlformats.org/officeDocument/2006/relationships/slideLayout" Target="../slideLayouts/slideLayout2.xml"/><Relationship Id="rId10" Type="http://schemas.openxmlformats.org/officeDocument/2006/relationships/tags" Target="../tags/tag261.xml"/><Relationship Id="rId1" Type="http://schemas.openxmlformats.org/officeDocument/2006/relationships/tags" Target="../tags/tag25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tags" Target="../tags/tag262.xml"/></Relationships>
</file>

<file path=ppt/slides/_rels/slide26.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1" Type="http://schemas.openxmlformats.org/officeDocument/2006/relationships/slideLayout" Target="../slideLayouts/slideLayout2.xml"/><Relationship Id="rId10" Type="http://schemas.openxmlformats.org/officeDocument/2006/relationships/image" Target="../media/image12.png"/><Relationship Id="rId1" Type="http://schemas.openxmlformats.org/officeDocument/2006/relationships/tags" Target="../tags/tag270.xml"/></Relationships>
</file>

<file path=ppt/slides/_rels/slide3.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0" Type="http://schemas.openxmlformats.org/officeDocument/2006/relationships/slideLayout" Target="../slideLayouts/slideLayout2.xml"/><Relationship Id="rId2" Type="http://schemas.openxmlformats.org/officeDocument/2006/relationships/tags" Target="../tags/tag71.xml"/><Relationship Id="rId19" Type="http://schemas.openxmlformats.org/officeDocument/2006/relationships/image" Target="../media/image3.jpeg"/><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94.xml"/><Relationship Id="rId7" Type="http://schemas.openxmlformats.org/officeDocument/2006/relationships/image" Target="../media/image3.jpeg"/><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xml.rels><?xml version="1.0" encoding="UTF-8" standalone="yes"?>
<Relationships xmlns="http://schemas.openxmlformats.org/package/2006/relationships"><Relationship Id="rId9" Type="http://schemas.openxmlformats.org/officeDocument/2006/relationships/hyperlink" Target="https://baike.baidu.com/item/%E7%8E%8B%E6%84%BF%E5%9D%9A" TargetMode="Externa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6" Type="http://schemas.openxmlformats.org/officeDocument/2006/relationships/slideLayout" Target="../slideLayouts/slideLayout2.xml"/><Relationship Id="rId25" Type="http://schemas.openxmlformats.org/officeDocument/2006/relationships/image" Target="../media/image4.jpeg"/><Relationship Id="rId24" Type="http://schemas.openxmlformats.org/officeDocument/2006/relationships/tags" Target="../tags/tag103.xml"/><Relationship Id="rId23" Type="http://schemas.openxmlformats.org/officeDocument/2006/relationships/hyperlink" Target="https://baike.baidu.com/item/%E4%BA%BA%E6%B0%91%E6%96%87%E5%AD%A6%E6%9D%82%E5%BF%97" TargetMode="External"/><Relationship Id="rId22" Type="http://schemas.openxmlformats.org/officeDocument/2006/relationships/hyperlink" Target="https://baike.baidu.com/item/%E6%AD%8C" TargetMode="External"/><Relationship Id="rId21" Type="http://schemas.openxmlformats.org/officeDocument/2006/relationships/hyperlink" Target="https://baike.baidu.com/item/%E8%8D%89" TargetMode="External"/><Relationship Id="rId20" Type="http://schemas.openxmlformats.org/officeDocument/2006/relationships/hyperlink" Target="https://baike.baidu.com/item/%E6%A0%87%E5%87%86" TargetMode="External"/><Relationship Id="rId2" Type="http://schemas.openxmlformats.org/officeDocument/2006/relationships/tags" Target="../tags/tag96.xml"/><Relationship Id="rId19" Type="http://schemas.openxmlformats.org/officeDocument/2006/relationships/hyperlink" Target="https://baike.baidu.com/item/%E9%97%AA%E9%97%AA%E7%9A%84%E7%BA%A2%E6%98%9F/4932694" TargetMode="External"/><Relationship Id="rId18" Type="http://schemas.openxmlformats.org/officeDocument/2006/relationships/hyperlink" Target="https://baike.baidu.com/item/%E9%95%BF%E5%BE%81" TargetMode="External"/><Relationship Id="rId17" Type="http://schemas.openxmlformats.org/officeDocument/2006/relationships/hyperlink" Target="https://baike.baidu.com/item/%E4%B8%89%E4%BA%BA%E8%A1%8C/8066586" TargetMode="External"/><Relationship Id="rId16" Type="http://schemas.openxmlformats.org/officeDocument/2006/relationships/hyperlink" Target="https://baike.baidu.com/item/%E4%B8%83%E6%A0%B9%E7%81%AB%E6%9F%B4/3855883" TargetMode="External"/><Relationship Id="rId15" Type="http://schemas.openxmlformats.org/officeDocument/2006/relationships/hyperlink" Target="https://baike.baidu.com/item/%E9%9D%A9%E5%91%BD%E6%A0%B9%E6%8D%AE%E5%9C%B0" TargetMode="External"/><Relationship Id="rId14" Type="http://schemas.openxmlformats.org/officeDocument/2006/relationships/hyperlink" Target="https://baike.baidu.com/item/%E7%8E%8B%E6%84%BF%E5%9D%9A/762190" TargetMode="External"/><Relationship Id="rId13" Type="http://schemas.openxmlformats.org/officeDocument/2006/relationships/hyperlink" Target="https://baike.baidu.com/item/%E6%98%9F%E7%81%AB%E7%87%8E%E5%8E%9F" TargetMode="External"/><Relationship Id="rId12" Type="http://schemas.openxmlformats.org/officeDocument/2006/relationships/hyperlink" Target="https://baike.baidu.com/item/%E8%A7%A3%E6%94%BE%E5%86%9B%E8%89%BA%E6%9C%AF%E5%AD%A6%E9%99%A2" TargetMode="External"/><Relationship Id="rId11" Type="http://schemas.openxmlformats.org/officeDocument/2006/relationships/hyperlink" Target="https://baike.baidu.com/item/%E4%B8%AD%E5%9B%BD%E4%BD%9C%E5%AE%B6%E5%8D%8F%E4%BC%9A" TargetMode="External"/><Relationship Id="rId10" Type="http://schemas.openxmlformats.org/officeDocument/2006/relationships/hyperlink" Target="https://baike.baidu.com/item/%E7%9B%B8%E5%B7%9E%E9%95%87/4443865" TargetMode="External"/><Relationship Id="rId1" Type="http://schemas.openxmlformats.org/officeDocument/2006/relationships/tags" Target="../tags/tag95.xml"/></Relationships>
</file>

<file path=ppt/slides/_rels/slide6.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0" Type="http://schemas.openxmlformats.org/officeDocument/2006/relationships/slideLayout" Target="../slideLayouts/slideLayout2.xml"/><Relationship Id="rId1" Type="http://schemas.openxmlformats.org/officeDocument/2006/relationships/tags" Target="../tags/tag104.xml"/></Relationships>
</file>

<file path=ppt/slides/_rels/slide7.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2" Type="http://schemas.openxmlformats.org/officeDocument/2006/relationships/slideLayout" Target="../slideLayouts/slideLayout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2.xml"/></Relationships>
</file>

<file path=ppt/slides/_rels/slide8.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0" Type="http://schemas.openxmlformats.org/officeDocument/2006/relationships/slideLayout" Target="../slideLayouts/slideLayout2.xml"/><Relationship Id="rId1" Type="http://schemas.openxmlformats.org/officeDocument/2006/relationships/tags" Target="../tags/tag122.xml"/></Relationships>
</file>

<file path=ppt/slides/_rels/slide9.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0" Type="http://schemas.openxmlformats.org/officeDocument/2006/relationships/slideLayout" Target="../slideLayouts/slideLayout2.xml"/><Relationship Id="rId1" Type="http://schemas.openxmlformats.org/officeDocument/2006/relationships/tags" Target="../tags/tag1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pic>
        <p:nvPicPr>
          <p:cNvPr id="2050" name="Picture 2"/>
          <p:cNvPicPr>
            <a:picLocks noChangeAspect="1" noChangeArrowheads="1"/>
          </p:cNvPicPr>
          <p:nvPr>
            <p:custDataLst>
              <p:tags r:id="rId5"/>
            </p:custDataLst>
          </p:nvPr>
        </p:nvPicPr>
        <p:blipFill>
          <a:blip r:embed="rId6"/>
          <a:stretch>
            <a:fillRect/>
          </a:stretch>
        </p:blipFill>
        <p:spPr bwMode="auto">
          <a:xfrm>
            <a:off x="402007" y="406401"/>
            <a:ext cx="11191682" cy="5791199"/>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976047" y="600885"/>
            <a:ext cx="7055892" cy="4893647"/>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5</a:t>
            </a:r>
            <a:r>
              <a:rPr lang="zh-CN" altLang="zh-CN" sz="2400" b="1" smtClean="0">
                <a:latin typeface="楷体" panose="02010609060101010101" pitchFamily="49" charset="-122"/>
                <a:ea typeface="楷体" panose="02010609060101010101" pitchFamily="49" charset="-122"/>
              </a:rPr>
              <a:t>、有人认为“我”是线索，有人说“咸菜”是线索，结合文章内容谈谈你的看法。</a:t>
            </a:r>
            <a:endParaRPr lang="zh-CN" altLang="zh-CN" sz="2400" smtClean="0">
              <a:latin typeface="楷体" panose="02010609060101010101" pitchFamily="49" charset="-122"/>
              <a:ea typeface="楷体" panose="02010609060101010101" pitchFamily="49" charset="-122"/>
            </a:endParaRPr>
          </a:p>
          <a:p>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观点一：</a:t>
            </a:r>
            <a:r>
              <a:rPr lang="zh-CN" altLang="zh-CN" sz="2400" smtClean="0">
                <a:latin typeface="楷体" panose="02010609060101010101" pitchFamily="49" charset="-122"/>
                <a:ea typeface="楷体" panose="02010609060101010101" pitchFamily="49" charset="-122"/>
              </a:rPr>
              <a:t>“我”在小说中起到线索的作用。小说以“我”缴党费引出回忆</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以“我”的见闻构成小说的素材</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从“我”的角度叙述故事。“我”是连缀小说材料的线索。</a:t>
            </a:r>
            <a:endParaRPr lang="zh-CN" altLang="zh-CN" sz="2400"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观点二：</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在小说中起到了线索作用：开头写黄新整理腌好的咸菜，中间她托付</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将咸菜带上山，最后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将咸菜交给魏政委。围绕咸菜展开故事情节。</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8"/>
            </p:custDataLst>
          </p:nvPr>
        </p:nvPicPr>
        <p:blipFill>
          <a:blip r:embed="rId9"/>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4100226" y="1083104"/>
            <a:ext cx="7055892" cy="415498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4</a:t>
            </a:r>
            <a:r>
              <a:rPr lang="zh-CN" altLang="zh-CN" sz="2400" b="1" smtClean="0">
                <a:latin typeface="楷体" panose="02010609060101010101" pitchFamily="49" charset="-122"/>
                <a:ea typeface="楷体" panose="02010609060101010101" pitchFamily="49" charset="-122"/>
              </a:rPr>
              <a:t>、小说中如果删去有关黄新孩子的内容好不好</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为什么</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不好</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原因</a:t>
            </a:r>
            <a:r>
              <a:rPr lang="en-US" altLang="zh-CN" sz="2400"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①内容方面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小说中写黄新的孩子蘸盐水、抓腌豆角等事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表现了在敌人封锁以后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农村群众生活的困苦。②人物方面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黄新为了缴党费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不给孩子吃咸菜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通过对比映衬</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侧面表现了黄党的忠诚。③主旨方面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孩子在小说中也有</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8"/>
            </p:custDataLst>
          </p:nvPr>
        </p:nvPicPr>
        <p:blipFill>
          <a:blip r:embed="rId9"/>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4365936" y="1396664"/>
            <a:ext cx="7055892" cy="452431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t> </a:t>
            </a:r>
            <a:r>
              <a:rPr lang="en-US" altLang="zh-CN" sz="2400" b="1" smtClean="0">
                <a:latin typeface="楷体" panose="02010609060101010101" pitchFamily="49" charset="-122"/>
                <a:ea typeface="楷体" panose="02010609060101010101" pitchFamily="49" charset="-122"/>
              </a:rPr>
              <a:t>1</a:t>
            </a:r>
            <a:r>
              <a:rPr lang="zh-CN" altLang="zh-CN" sz="2400" b="1" smtClean="0">
                <a:latin typeface="楷体" panose="02010609060101010101" pitchFamily="49" charset="-122"/>
                <a:ea typeface="楷体" panose="02010609060101010101" pitchFamily="49" charset="-122"/>
              </a:rPr>
              <a:t>、小说表现了黄新怎样的形象特点？请结合全文简要分析。</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①热爱党，忠于党：在极端困难的环境里，她用咸菜来代替银元缴党费，将一颗滚烫的心与党紧紧贴在一起。</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②机智果敢：当白匪闯进门后，她用话语与敌人巧妙周旋，保护了革命同志。</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③勇于献身：敌人知道了她的身份，但她毫无畏惧，沉着冷静，义无反顾。</a:t>
            </a:r>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0483" name="Picture 3" descr="C:\Users\Administrator\Desktop\31bfa20c6ad14c098c25820ba80f0b00.jpeg"/>
          <p:cNvPicPr>
            <a:picLocks noChangeAspect="1" noChangeArrowheads="1"/>
          </p:cNvPicPr>
          <p:nvPr>
            <p:custDataLst>
              <p:tags r:id="rId8"/>
            </p:custDataLst>
          </p:nvPr>
        </p:nvPicPr>
        <p:blipFill>
          <a:blip r:embed="rId9"/>
          <a:stretch>
            <a:fillRect/>
          </a:stretch>
        </p:blipFill>
        <p:spPr bwMode="auto">
          <a:xfrm>
            <a:off x="371123" y="1605845"/>
            <a:ext cx="3376789" cy="4049888"/>
          </a:xfrm>
          <a:prstGeom prst="rect">
            <a:avLst/>
          </a:prstGeom>
          <a:ln>
            <a:noFill/>
          </a:ln>
          <a:effectLst>
            <a:softEdge rad="112500"/>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883378" y="1004711"/>
            <a:ext cx="7538450" cy="516249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a:t>
            </a:r>
            <a:r>
              <a:rPr lang="en-US" altLang="zh-CN" sz="2400" b="1" smtClean="0">
                <a:latin typeface="楷体" panose="02010609060101010101" pitchFamily="49" charset="-122"/>
                <a:ea typeface="楷体" panose="02010609060101010101" pitchFamily="49" charset="-122"/>
              </a:rPr>
              <a:t>2</a:t>
            </a:r>
            <a:r>
              <a:rPr lang="zh-CN" altLang="zh-CN" sz="2400" b="1" smtClean="0">
                <a:latin typeface="楷体" panose="02010609060101010101" pitchFamily="49" charset="-122"/>
                <a:ea typeface="楷体" panose="02010609060101010101" pitchFamily="49" charset="-122"/>
              </a:rPr>
              <a:t>、作者运用动作描写塑造黄新形象，试举例说明。</a:t>
            </a:r>
            <a:endParaRPr lang="zh-CN" altLang="zh-CN" sz="24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ea typeface="楷体" panose="02010609060101010101" pitchFamily="49" charset="-122"/>
              </a:rPr>
              <a:t>①</a:t>
            </a:r>
            <a:r>
              <a:rPr lang="zh-CN" altLang="zh-CN" sz="2000" smtClean="0">
                <a:latin typeface="楷体" panose="02010609060101010101" pitchFamily="49" charset="-122"/>
                <a:ea typeface="楷体" panose="02010609060101010101" pitchFamily="49" charset="-122"/>
              </a:rPr>
              <a:t>黄新打开党证</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拿出丈夫留下的两块银洋缴党费</a:t>
            </a:r>
            <a:r>
              <a:rPr lang="en-US" altLang="zh-CN" sz="2000" smtClean="0">
                <a:latin typeface="楷体" panose="02010609060101010101" pitchFamily="49" charset="-122"/>
                <a:ea typeface="楷体" panose="02010609060101010101" pitchFamily="49" charset="-122"/>
              </a:rPr>
              <a:t>,</a:t>
            </a:r>
            <a:r>
              <a:rPr lang="en-US" altLang="zh-CN" sz="2000" b="1"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“拿到手里掂了掂”。通过这一动作可以想象她对丈夫的无限深情和思念。</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latin typeface="Calibri" panose="020F0502020204030204"/>
                <a:ea typeface="楷体" panose="02010609060101010101" pitchFamily="49" charset="-122"/>
              </a:rPr>
              <a:t>②</a:t>
            </a:r>
            <a:r>
              <a:rPr lang="zh-CN" altLang="zh-CN" sz="2000" smtClean="0">
                <a:latin typeface="楷体" panose="02010609060101010101" pitchFamily="49" charset="-122"/>
                <a:ea typeface="楷体" panose="02010609060101010101" pitchFamily="49" charset="-122"/>
              </a:rPr>
              <a:t>她那饿得“细长的脖子挑着瘦脑袋”的女儿伸手抓了根腌豆角</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黄新“瞅了瞅孩子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又瞅了瞅箩筐里的莱</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忙伸手把那根莱拿过来”</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这两个“瞅了瞅”包含着丰富的感情。表现了她为了革命的胜利甘愿忍受生活与精神上的巨大痛苦，进一步坦露了她崇高的精神境界。</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latin typeface="Calibri" panose="020F0502020204030204"/>
                <a:ea typeface="楷体" panose="02010609060101010101" pitchFamily="49" charset="-122"/>
              </a:rPr>
              <a:t>③</a:t>
            </a:r>
            <a:r>
              <a:rPr lang="zh-CN" altLang="zh-CN" sz="2000" smtClean="0">
                <a:latin typeface="楷体" panose="02010609060101010101" pitchFamily="49" charset="-122"/>
                <a:ea typeface="楷体" panose="02010609060101010101" pitchFamily="49" charset="-122"/>
              </a:rPr>
              <a:t>当白鬼子来搜查的时候</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黄新“把菜篮子用草盖了盖”</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然后才“抱起孩子亲了亲”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这一连串的动作说明在她心里</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这筐咸菜的重要性</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刻画了她时时刻刻想到支持武装斗争的思想境界。“亲了亲孩子”表明她意识到事态的严重性</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并且已做好了牺牲的思想准备。她镇定从容、大义凛然、视死如归。</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0482" name="Picture 2" descr="C:\Users\Administrator\Desktop\54924b823110474297ad05f7e63cd63c.jpeg"/>
          <p:cNvPicPr>
            <a:picLocks noChangeAspect="1" noChangeArrowheads="1"/>
          </p:cNvPicPr>
          <p:nvPr>
            <p:custDataLst>
              <p:tags r:id="rId8"/>
            </p:custDataLst>
          </p:nvPr>
        </p:nvPicPr>
        <p:blipFill>
          <a:blip r:embed="rId9"/>
          <a:stretch>
            <a:fillRect/>
          </a:stretch>
        </p:blipFill>
        <p:spPr bwMode="auto">
          <a:xfrm>
            <a:off x="371122" y="1727200"/>
            <a:ext cx="3388078" cy="4176889"/>
          </a:xfrm>
          <a:prstGeom prst="rect">
            <a:avLst/>
          </a:prstGeom>
          <a:ln>
            <a:noFill/>
          </a:ln>
          <a:effectLst>
            <a:softEdge rad="112500"/>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917245" y="629111"/>
            <a:ext cx="7538450" cy="5078313"/>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3</a:t>
            </a:r>
            <a:r>
              <a:rPr lang="zh-CN" altLang="zh-CN" sz="2000" b="1" smtClean="0">
                <a:latin typeface="楷体" panose="02010609060101010101" pitchFamily="49" charset="-122"/>
                <a:ea typeface="楷体" panose="02010609060101010101" pitchFamily="49" charset="-122"/>
              </a:rPr>
              <a:t>、探究对小说中黄新从女儿手中夺下一根腌豆角这一细节描写</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有人认为真实生动</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使黄新这一人物形象更加感人</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有人则认为不够真实</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影响了黄新形象的丰满性。你赞成哪一种观点</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简要说说理由</a:t>
            </a:r>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观点一</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赞成第一种观点。</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①在革命战争的特殊年代</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这类舍小家、顾大家的崇高行为屡见不鲜。为了让山上的队伍能多吃一口咸菜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黄新从女儿手里夺下一根腌豆角的细节</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充分展示出她为了党、为了革命作出的无私牺牲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使人物形象更加感人。</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②咸莱是在敌后坚持斗争的诸多革命群众和共产党员千方百计凑集的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黄新作为一名思想觉悟很高的党员</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不让自己的女儿吃集体凑集的咸菜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是理所当然的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符合人物性格特征</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增强了人物的真实性。</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894666" y="472134"/>
            <a:ext cx="7789333" cy="532453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3</a:t>
            </a:r>
            <a:r>
              <a:rPr lang="zh-CN" altLang="zh-CN" sz="2000" b="1" smtClean="0">
                <a:latin typeface="楷体" panose="02010609060101010101" pitchFamily="49" charset="-122"/>
                <a:ea typeface="楷体" panose="02010609060101010101" pitchFamily="49" charset="-122"/>
              </a:rPr>
              <a:t>、探究对小说中黄新从女儿手中夺下一根腌豆角这一细节描写</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有人认为真实生动</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使黄新这一人物形象更加感人</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有人则认为不够真实</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影响了黄新形象的丰满性。你赞成哪一种观点</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简要说说理由</a:t>
            </a:r>
            <a:endParaRPr lang="zh-CN" altLang="zh-CN" sz="2000" smtClean="0">
              <a:latin typeface="楷体" panose="02010609060101010101" pitchFamily="49" charset="-122"/>
              <a:ea typeface="楷体" panose="02010609060101010101" pitchFamily="49" charset="-122"/>
            </a:endParaRPr>
          </a:p>
          <a:p>
            <a:r>
              <a:rPr lang="zh-CN" altLang="zh-CN" sz="2000" b="1" smtClean="0">
                <a:latin typeface="楷体" panose="02010609060101010101" pitchFamily="49" charset="-122"/>
                <a:ea typeface="楷体" panose="02010609060101010101" pitchFamily="49" charset="-122"/>
              </a:rPr>
              <a:t>观点二</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赞成第二种观点。</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①塑造一个光辉的形象</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要想达到感人的目的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就要让人物形象丰满生动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而不能是“高大全”式的扁平化的形象。从“细长的脖子挑着瘦脑袋</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有气无力”的女儿手里夺下一根腌豆角</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固然可以表现黄新一心为了党、为了革命的崇高品质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但让她失去了一个年轻母亲应有的慈爱和柔美的一面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影响了人物形象的丰满</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使人物趋于扁平化。</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②具有人性美的形象更能感人。然而</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黄新的这一动作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显然是置幼小、病弱女儿的健康和生命于不顾</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虽然让她身上的革命性和崇高感得到了强化</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却失去了人性美的一面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让物失去了感人的血肉</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显得不够真实</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给人以虚假的感觉。</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14044" y="1717506"/>
            <a:ext cx="7789333" cy="2246769"/>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rPr>
              <a:t>                                               </a:t>
            </a:r>
            <a:r>
              <a:rPr lang="zh-CN" altLang="zh-CN" sz="2000" b="1" smtClean="0">
                <a:solidFill>
                  <a:srgbClr val="FF0000"/>
                </a:solidFill>
              </a:rPr>
              <a:t>品味细节描写</a:t>
            </a:r>
            <a:endParaRPr lang="zh-CN" altLang="zh-CN" sz="2000" smtClean="0">
              <a:solidFill>
                <a:srgbClr val="FF0000"/>
              </a:solidFill>
            </a:endParaRPr>
          </a:p>
          <a:p>
            <a:endParaRPr lang="en-US" altLang="zh-CN" sz="2000" b="1" smtClean="0"/>
          </a:p>
          <a:p>
            <a:r>
              <a:rPr lang="zh-CN" altLang="zh-CN" sz="2000" b="1" smtClean="0"/>
              <a:t>《党费》中运用了大量的细节描绘</a:t>
            </a:r>
            <a:r>
              <a:rPr lang="en-US" altLang="zh-CN" sz="2000" b="1" smtClean="0"/>
              <a:t>,</a:t>
            </a:r>
            <a:r>
              <a:rPr lang="zh-CN" altLang="zh-CN" sz="2000" b="1" smtClean="0"/>
              <a:t>使得作品细腻真实</a:t>
            </a:r>
            <a:r>
              <a:rPr lang="en-US" altLang="zh-CN" sz="2000" b="1" smtClean="0"/>
              <a:t>,</a:t>
            </a:r>
            <a:r>
              <a:rPr lang="zh-CN" altLang="zh-CN" sz="2000" b="1" smtClean="0"/>
              <a:t>完整统一</a:t>
            </a:r>
            <a:r>
              <a:rPr lang="zh-CN" altLang="zh-CN"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14044" y="1189288"/>
            <a:ext cx="7789333" cy="4093428"/>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1</a:t>
            </a:r>
            <a:r>
              <a:rPr lang="zh-CN" altLang="zh-CN" sz="2000" b="1" smtClean="0">
                <a:latin typeface="楷体" panose="02010609060101010101" pitchFamily="49" charset="-122"/>
                <a:ea typeface="楷体" panose="02010609060101010101" pitchFamily="49" charset="-122"/>
              </a:rPr>
              <a:t>、在两次与黄新会面时</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作者都提到与咸菜有关的细节。找出来并思考其作用？</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①“我”一进门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看见三个人在摘菜叶子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黄新对同伴们说</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“这些菜先分分拿回去</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等搞到了再分</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”点到了菜和盐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为下面的情节发展做了铺垫。</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②当“我”要向黄新传达县委指示时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黄新弄东西给我”吃</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她拉出一个破坛子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在里面掏了半天</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摸出一块咸萝卜。“我”吃起来可真香</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说明咸萝卜已经不多了</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非常宝贵。然后作者顺便交代了山上同志们瘦黄的脸色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因为缺盐缺得凶啊。点明黄新用咸菜交党费支援武装斗争的意义</a:t>
            </a:r>
            <a:r>
              <a:rPr lang="zh-CN" altLang="en-US"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14044" y="881513"/>
            <a:ext cx="7789333" cy="4708981"/>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1</a:t>
            </a:r>
            <a:r>
              <a:rPr lang="zh-CN" altLang="zh-CN" sz="2000" b="1" smtClean="0">
                <a:latin typeface="楷体" panose="02010609060101010101" pitchFamily="49" charset="-122"/>
                <a:ea typeface="楷体" panose="02010609060101010101" pitchFamily="49" charset="-122"/>
              </a:rPr>
              <a:t>、在两次与黄新会面时</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作者都提到与咸菜有关的细节。找出来并思考其作用？</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③当“我”完成任务要回山时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黄新掏出党证和丈夫留下来的两块银圆要交党费</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“我”不收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黄新说了一句“还是实用的东西好些”暗示要用钱来买盐。这些细节为后面发生的壮烈事件埋下了伏笔。</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④</a:t>
            </a:r>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“我”从黄新家墙缝里看到的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小妞儿伸手抓腌豆角而妈妈给拿了回来这一细节</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激发了读者对黄新的无限崇敬。敌人来搜捕时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发现了多种颜色的咸菜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黄新的身份暴露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她机智果断地引开了敌人</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保护了同志的安全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却牺牲了自己的生命。</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⑤作品的结尾</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“我”把成菜挑到山上</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魏政委面对着黄新交来的“党费”心潮起伏</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难以写下她所缴纳党费的数目</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因为“一个共产党员爱党的心怎么能够计算呢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93066" y="1519533"/>
            <a:ext cx="7789333" cy="2800767"/>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小</a:t>
            </a: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结</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关于咸菜的细节贯穿始终。从黄新整理腌好的咸菜、托付</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将咸菜带上山，到最后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将咸菜交给魏政委，结构紧凑。</a:t>
            </a:r>
            <a:endParaRPr lang="zh-CN" altLang="zh-CN" sz="24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8"/>
            </p:custDataLst>
          </p:nvPr>
        </p:nvPicPr>
        <p:blipFill>
          <a:blip r:embed="rId9"/>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2354324" y="28239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custDataLst>
              <p:tags r:id="rId6"/>
            </p:custDataLst>
          </p:nvPr>
        </p:nvSpPr>
        <p:spPr>
          <a:xfrm>
            <a:off x="4301067" y="2140214"/>
            <a:ext cx="6096000" cy="1569660"/>
          </a:xfrm>
          <a:prstGeom prst="rect">
            <a:avLst/>
          </a:prstGeom>
        </p:spPr>
        <p:txBody>
          <a:bodyPr>
            <a:spAutoFit/>
          </a:bodyPr>
          <a:lstStyle/>
          <a:p>
            <a:r>
              <a:rPr lang="en-US" altLang="zh-CN" sz="2400" smtClean="0">
                <a:latin typeface="楷体" panose="02010609060101010101" pitchFamily="49" charset="-122"/>
                <a:ea typeface="楷体" panose="02010609060101010101" pitchFamily="49" charset="-122"/>
              </a:rPr>
              <a:t>1. </a:t>
            </a:r>
            <a:r>
              <a:rPr lang="zh-CN" altLang="zh-CN" sz="2400" smtClean="0">
                <a:latin typeface="楷体" panose="02010609060101010101" pitchFamily="49" charset="-122"/>
                <a:ea typeface="楷体" panose="02010609060101010101" pitchFamily="49" charset="-122"/>
              </a:rPr>
              <a:t>梳理小说情节结构</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理解小说主旨。</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2</a:t>
            </a:r>
            <a:r>
              <a:rPr lang="zh-CN" altLang="zh-CN" sz="2400" smtClean="0">
                <a:latin typeface="楷体" panose="02010609060101010101" pitchFamily="49" charset="-122"/>
                <a:ea typeface="楷体" panose="02010609060101010101" pitchFamily="49" charset="-122"/>
              </a:rPr>
              <a:t>．对小说典型细节描写的作用进行探究。</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3</a:t>
            </a:r>
            <a:r>
              <a:rPr lang="zh-CN" altLang="zh-CN" sz="2400" smtClean="0">
                <a:latin typeface="楷体" panose="02010609060101010101" pitchFamily="49" charset="-122"/>
                <a:ea typeface="楷体" panose="02010609060101010101" pitchFamily="49" charset="-122"/>
              </a:rPr>
              <a:t>．了解小说以第一人称叙述好处</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结合全文</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分析黄新这一人物形象的特点。</a:t>
            </a:r>
            <a:endParaRPr lang="zh-CN" altLang="zh-CN" sz="2400">
              <a:latin typeface="楷体" panose="02010609060101010101" pitchFamily="49" charset="-122"/>
              <a:ea typeface="楷体" panose="02010609060101010101" pitchFamily="49" charset="-122"/>
            </a:endParaRPr>
          </a:p>
        </p:txBody>
      </p:sp>
      <p:pic>
        <p:nvPicPr>
          <p:cNvPr id="13" name="Picture 2" descr="C:\Users\Administrator\Desktop\3bf33a87e950352a01de86b05143fbf2b3118bcf.jpg"/>
          <p:cNvPicPr>
            <a:picLocks noChangeAspect="1" noChangeArrowheads="1"/>
          </p:cNvPicPr>
          <p:nvPr>
            <p:custDataLst>
              <p:tags r:id="rId7"/>
            </p:custDataLst>
          </p:nvPr>
        </p:nvPicPr>
        <p:blipFill>
          <a:blip r:embed="rId8"/>
          <a:stretch>
            <a:fillRect/>
          </a:stretch>
        </p:blipFill>
        <p:spPr bwMode="auto">
          <a:xfrm>
            <a:off x="293512" y="1636889"/>
            <a:ext cx="3872088" cy="4772378"/>
          </a:xfrm>
          <a:prstGeom prst="rect">
            <a:avLst/>
          </a:prstGeom>
          <a:ln>
            <a:noFill/>
          </a:ln>
          <a:effectLst>
            <a:softEdge rad="112500"/>
          </a:effec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8"/>
            </p:custDataLst>
          </p:nvPr>
        </p:nvSpPr>
        <p:spPr bwMode="auto">
          <a:xfrm>
            <a:off x="3872090" y="1058419"/>
            <a:ext cx="7766753" cy="36009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①作品交代了“我”上山之前是干侦察员的</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职业敏感使然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对于人物和环境观察都非常仔细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魏政委交代黄新耳朵边有颗黑痣</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凭这一特征很容易地认出了她</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en-US" altLang="zh-CN"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②</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第一次见面时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黄新拿出党证和银圆要交党费</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而我没有收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敌人搜捕前</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黄新又嘱咐了党证和银圆的事</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我”在黄新牺牲后从沙罐子里咸菜窝窝底下找到党证和一块银圆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第一次见面时几个党员分别拿菜回去腌</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也为后面咸菜有不同的颜色以及敌人凭不同颜色的咸菜而发现了黄新的身份埋下伏笔前面有交代</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使得结构完整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脉络清晰。</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53249" name="Picture 1" descr="C:\Users\Administrator\Desktop\9fb9bcefb41c48edaf35a714c70548ac.jpeg"/>
          <p:cNvPicPr>
            <a:picLocks noChangeAspect="1" noChangeArrowheads="1"/>
          </p:cNvPicPr>
          <p:nvPr>
            <p:custDataLst>
              <p:tags r:id="rId9"/>
            </p:custDataLst>
          </p:nvPr>
        </p:nvPicPr>
        <p:blipFill>
          <a:blip r:embed="rId10"/>
          <a:stretch>
            <a:fillRect/>
          </a:stretch>
        </p:blipFill>
        <p:spPr bwMode="auto">
          <a:xfrm>
            <a:off x="419805" y="1838678"/>
            <a:ext cx="2921705" cy="3670300"/>
          </a:xfrm>
          <a:prstGeom prst="rect">
            <a:avLst/>
          </a:prstGeom>
          <a:ln>
            <a:noFill/>
          </a:ln>
          <a:effectLst>
            <a:softEdge rad="112500"/>
          </a:effec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8"/>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9fb9bcefb41c48edaf35a714c70548ac.jpeg"/>
          <p:cNvPicPr>
            <a:picLocks noChangeAspect="1" noChangeArrowheads="1"/>
          </p:cNvPicPr>
          <p:nvPr>
            <p:custDataLst>
              <p:tags r:id="rId9"/>
            </p:custDataLst>
          </p:nvPr>
        </p:nvPicPr>
        <p:blipFill>
          <a:blip r:embed="rId10"/>
          <a:stretch>
            <a:fillRect/>
          </a:stretch>
        </p:blipFill>
        <p:spPr bwMode="auto">
          <a:xfrm>
            <a:off x="419805" y="1838678"/>
            <a:ext cx="3068461" cy="3670300"/>
          </a:xfrm>
          <a:prstGeom prst="rect">
            <a:avLst/>
          </a:prstGeom>
          <a:ln>
            <a:noFill/>
          </a:ln>
          <a:effectLst>
            <a:softEdge rad="112500"/>
          </a:effec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8"/>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9fb9bcefb41c48edaf35a714c70548ac.jpeg"/>
          <p:cNvPicPr>
            <a:picLocks noChangeAspect="1" noChangeArrowheads="1"/>
          </p:cNvPicPr>
          <p:nvPr>
            <p:custDataLst>
              <p:tags r:id="rId9"/>
            </p:custDataLst>
          </p:nvPr>
        </p:nvPicPr>
        <p:blipFill>
          <a:blip r:embed="rId10"/>
          <a:stretch>
            <a:fillRect/>
          </a:stretch>
        </p:blipFill>
        <p:spPr bwMode="auto">
          <a:xfrm>
            <a:off x="419805" y="1614709"/>
            <a:ext cx="2944283" cy="3894269"/>
          </a:xfrm>
          <a:prstGeom prst="rect">
            <a:avLst/>
          </a:prstGeom>
          <a:ln>
            <a:noFill/>
          </a:ln>
          <a:effectLst>
            <a:softEdge rad="112500"/>
          </a:effec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2226942" y="47800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632177" y="1787797"/>
            <a:ext cx="6468533" cy="433965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小说描写了一位年轻女共产党员在敌后艰苦环境里坚斗争</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为了缴纳党费和掩护游击队的同志</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献出自己生命的故事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塑造了一个信仰坚定、斗争顽强、富有牺牲精神的共产党员形象</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赞美了她对党的忠诚</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讴歌了她为革命事业勇于牺牲的精神。</a:t>
            </a:r>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5121" name="Picture 1" descr="C:\Users\Administrator\Desktop\a8014c086e061d958213948079f40ad162d9ca35.jpg"/>
          <p:cNvPicPr>
            <a:picLocks noChangeAspect="1" noChangeArrowheads="1"/>
          </p:cNvPicPr>
          <p:nvPr>
            <p:custDataLst>
              <p:tags r:id="rId8"/>
            </p:custDataLst>
          </p:nvPr>
        </p:nvPicPr>
        <p:blipFill>
          <a:blip r:embed="rId9"/>
          <a:stretch>
            <a:fillRect/>
          </a:stretch>
        </p:blipFill>
        <p:spPr bwMode="auto">
          <a:xfrm>
            <a:off x="8139289" y="745067"/>
            <a:ext cx="3533422" cy="5170312"/>
          </a:xfrm>
          <a:prstGeom prst="rect">
            <a:avLst/>
          </a:prstGeom>
          <a:ln>
            <a:noFill/>
          </a:ln>
          <a:effectLst>
            <a:softEdge rad="112500"/>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220216" y="18079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艺术特色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1787857" y="2178357"/>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a8014c086e061d958213948079f40ad162d9ca35.jpg"/>
          <p:cNvPicPr>
            <a:picLocks noChangeAspect="1" noChangeArrowheads="1"/>
          </p:cNvPicPr>
          <p:nvPr>
            <p:custDataLst>
              <p:tags r:id="rId8"/>
            </p:custDataLst>
          </p:nvPr>
        </p:nvPicPr>
        <p:blipFill>
          <a:blip r:embed="rId9"/>
          <a:stretch>
            <a:fillRect/>
          </a:stretch>
        </p:blipFill>
        <p:spPr bwMode="auto">
          <a:xfrm>
            <a:off x="8237839" y="462844"/>
            <a:ext cx="3513894" cy="5768623"/>
          </a:xfrm>
          <a:prstGeom prst="rect">
            <a:avLst/>
          </a:prstGeom>
          <a:ln>
            <a:noFill/>
          </a:ln>
          <a:effectLst>
            <a:softEdge rad="112500"/>
          </a:effectLst>
        </p:spPr>
      </p:pic>
      <p:sp>
        <p:nvSpPr>
          <p:cNvPr id="13" name="矩形 12"/>
          <p:cNvSpPr/>
          <p:nvPr>
            <p:custDataLst>
              <p:tags r:id="rId10"/>
            </p:custDataLst>
          </p:nvPr>
        </p:nvSpPr>
        <p:spPr>
          <a:xfrm>
            <a:off x="688622" y="1389588"/>
            <a:ext cx="7111999" cy="3970318"/>
          </a:xfrm>
          <a:prstGeom prst="rect">
            <a:avLst/>
          </a:prstGeom>
        </p:spPr>
        <p:txBody>
          <a:bodyPr wrap="square">
            <a:spAutoFit/>
          </a:bodyPr>
          <a:lstStyle/>
          <a:p>
            <a:r>
              <a:rPr lang="zh-CN" altLang="en-US" smtClean="0">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①艺术构思新颖独特。</a:t>
            </a:r>
            <a:endParaRPr lang="en-US" altLang="zh-CN" b="1" smtClean="0">
              <a:solidFill>
                <a:srgbClr val="FF0000"/>
              </a:solidFill>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小说却把咸菜</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一特殊党费同支持党的武式装斗争紧密结合起来</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 通过交通员“我”与黄新在白色恐怖下的两次会面</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展开故事情节</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细膩地刻画了黄新的典型性格。</a:t>
            </a:r>
            <a:endParaRPr lang="en-US" altLang="zh-CN" smtClean="0">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②结构紧凑</a:t>
            </a:r>
            <a:r>
              <a:rPr lang="en-US" altLang="zh-CN" b="1" smtClean="0">
                <a:solidFill>
                  <a:srgbClr val="FF0000"/>
                </a:solidFill>
                <a:latin typeface="楷体" panose="02010609060101010101" pitchFamily="49" charset="-122"/>
                <a:ea typeface="楷体" panose="02010609060101010101" pitchFamily="49" charset="-122"/>
              </a:rPr>
              <a:t>,</a:t>
            </a:r>
            <a:r>
              <a:rPr lang="zh-CN" altLang="en-US" b="1" smtClean="0">
                <a:solidFill>
                  <a:srgbClr val="FF0000"/>
                </a:solidFill>
                <a:latin typeface="楷体" panose="02010609060101010101" pitchFamily="49" charset="-122"/>
                <a:ea typeface="楷体" panose="02010609060101010101" pitchFamily="49" charset="-122"/>
              </a:rPr>
              <a:t>线索清楚</a:t>
            </a:r>
            <a:r>
              <a:rPr lang="en-US" altLang="zh-CN" b="1" smtClean="0">
                <a:solidFill>
                  <a:srgbClr val="FF0000"/>
                </a:solidFill>
                <a:latin typeface="楷体" panose="02010609060101010101" pitchFamily="49" charset="-122"/>
                <a:ea typeface="楷体" panose="02010609060101010101" pitchFamily="49" charset="-122"/>
              </a:rPr>
              <a:t>,</a:t>
            </a:r>
            <a:r>
              <a:rPr lang="zh-CN" altLang="en-US" b="1" smtClean="0">
                <a:solidFill>
                  <a:srgbClr val="FF0000"/>
                </a:solidFill>
                <a:latin typeface="楷体" panose="02010609060101010101" pitchFamily="49" charset="-122"/>
                <a:ea typeface="楷体" panose="02010609060101010101" pitchFamily="49" charset="-122"/>
              </a:rPr>
              <a:t>善用伏笔</a:t>
            </a:r>
            <a:r>
              <a:rPr lang="zh-CN" altLang="en-US" smtClean="0">
                <a:latin typeface="楷体" panose="02010609060101010101" pitchFamily="49" charset="-122"/>
                <a:ea typeface="楷体" panose="02010609060101010101" pitchFamily="49" charset="-122"/>
              </a:rPr>
              <a:t>。</a:t>
            </a:r>
            <a:endParaRPr lang="en-US" altLang="zh-CN" smtClean="0">
              <a:latin typeface="楷体" panose="02010609060101010101" pitchFamily="49" charset="-122"/>
              <a:ea typeface="楷体" panose="02010609060101010101" pitchFamily="49" charset="-122"/>
            </a:endParaRPr>
          </a:p>
          <a:p>
            <a:r>
              <a:rPr lang="en-US" altLang="zh-CN" smtClean="0">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全文紧紧围绕缴纳党费这一典型事件</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以咸菜这一主线</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串联了许多生动感人的细节。首次会面对窝棚、摘莱妇女、磨损的党证等环境、人、物的描写</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为后一次会面时的突发事件埋下伏笔。黄新哼小调和哄孩子的话前后呼应</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啃咸萝卜和一筐咸莱等细节首尾映衬。</a:t>
            </a:r>
            <a:endParaRPr lang="en-US" altLang="zh-CN" smtClean="0">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③善于通过典型动作来刻画人物的心理活动。</a:t>
            </a:r>
            <a:endParaRPr lang="en-US" altLang="zh-CN" b="1" smtClean="0">
              <a:solidFill>
                <a:srgbClr val="FF0000"/>
              </a:solidFill>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通过细小的典型动作来刻画人物的心理状态。如</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黄新拿出丈夫留下的两块银洋</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小说描写了她“拿在手里掂了掂”的动作</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从这一动作可以想象到她对丈夫的无限深情</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对能解决一些生活问题的银洋的珍爱</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而她却要把珍爱的东西交给党</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从而揭示了她对党的深厚感情。</a:t>
            </a:r>
            <a:endParaRPr lang="zh-CN" altLang="en-US">
              <a:latin typeface="楷体" panose="02010609060101010101" pitchFamily="49" charset="-122"/>
              <a:ea typeface="楷体" panose="02010609060101010101" pitchFamily="49"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3073" name="Rectangle 1"/>
          <p:cNvSpPr>
            <a:spLocks noChangeArrowheads="1"/>
          </p:cNvSpPr>
          <p:nvPr>
            <p:custDataLst>
              <p:tags r:id="rId8"/>
            </p:custDataLst>
          </p:nvPr>
        </p:nvSpPr>
        <p:spPr bwMode="auto">
          <a:xfrm>
            <a:off x="1817511" y="1632974"/>
            <a:ext cx="7584831"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素材</a:t>
            </a:r>
            <a:r>
              <a:rPr kumimoji="0" lang="zh-CN"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王愿坚笔下的女共产党员黄新</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为了能让山上的战友多吃上一口咸菜</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竟然狠心夺下五岁女儿手中抓着的一根腌豆角</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在有人走漏消息</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白匪包围了她住的窝棚的时候</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她设计引开敌人</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用自己的生命保护了战友。</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请写出适用角度：</a:t>
            </a: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408305" eaLnBrk="0" fontAlgn="base" hangingPunct="0">
              <a:spcBef>
                <a:spcPct val="0"/>
              </a:spcBef>
              <a:spcAft>
                <a:spcPct val="0"/>
              </a:spcAft>
            </a:pPr>
            <a:r>
              <a:rPr lang="zh-CN" altLang="zh-CN" sz="2400" b="1" smtClean="0">
                <a:solidFill>
                  <a:srgbClr val="FF0000"/>
                </a:solidFill>
              </a:rPr>
              <a:t>“牺牲”“生命之花”“大家与小家”等。</a:t>
            </a:r>
            <a:r>
              <a:rPr kumimoji="0" lang="zh-CN" altLang="en-US" sz="2400" b="1" i="0" u="none" strike="noStrike" cap="none" normalizeH="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3073" name="Rectangle 1"/>
          <p:cNvSpPr>
            <a:spLocks noChangeArrowheads="1"/>
          </p:cNvSpPr>
          <p:nvPr>
            <p:custDataLst>
              <p:tags r:id="rId8"/>
            </p:custDataLst>
          </p:nvPr>
        </p:nvSpPr>
        <p:spPr bwMode="auto">
          <a:xfrm>
            <a:off x="1817511" y="894311"/>
            <a:ext cx="7584831" cy="415498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t>     </a:t>
            </a:r>
            <a:r>
              <a:rPr lang="zh-CN" altLang="zh-CN" sz="2400" b="1" smtClean="0">
                <a:latin typeface="楷体" panose="02010609060101010101" pitchFamily="49" charset="-122"/>
                <a:ea typeface="楷体" panose="02010609060101010101" pitchFamily="49" charset="-122"/>
              </a:rPr>
              <a:t>【运用示例】</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王愿坚笔下的女共产党员黄新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为了革命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一家人做出了巨大的牺牲。在“扩红”的时候</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她送丈夫卢进勇参加红军</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自已在敌后开展革命工作。为了能多向山上的队伍提供一些咸菜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她自己不舍得吃</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就连饿得皮包骨头的小女儿实在忍不住抓了一根腌豆角</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她也给拿回来</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放回去。为了保护战友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她不惜自己引开敌人</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将生死置之度外。她说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“只要有咱的党</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有咱的红军</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说不定能保住多少孩子哩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”这就是一个年轻女共产党员舍小家为大家的胸怀啊</a:t>
            </a:r>
            <a:r>
              <a:rPr lang="en-US" altLang="zh-CN" sz="2400"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pPr marL="0" marR="0" lvl="0" indent="408305"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8674" name="New picture"/>
          <p:cNvPicPr/>
          <p:nvPr>
            <p:custDataLst>
              <p:tags r:id="rId9"/>
            </p:custDataLst>
          </p:nvPr>
        </p:nvPicPr>
        <p:blipFill>
          <a:blip r:embed="rId10"/>
          <a:stretch>
            <a:fillRect/>
          </a:stretch>
        </p:blipFill>
        <p:spPr>
          <a:xfrm>
            <a:off x="12242800" y="12344400"/>
            <a:ext cx="317500" cy="2286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可选过程 12"/>
          <p:cNvSpPr/>
          <p:nvPr>
            <p:custDataLst>
              <p:tags r:id="rId1"/>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2"/>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5"/>
            </p:custDataLst>
          </p:nvPr>
        </p:nvSpPr>
        <p:spPr>
          <a:xfrm>
            <a:off x="3552967" y="1432721"/>
            <a:ext cx="6096000" cy="461665"/>
          </a:xfrm>
          <a:prstGeom prst="rect">
            <a:avLst/>
          </a:prstGeom>
        </p:spPr>
        <p:txBody>
          <a:bodyPr>
            <a:spAutoFit/>
          </a:bodyPr>
          <a:lstStyle/>
          <a:p>
            <a:pPr>
              <a:buNone/>
            </a:pPr>
            <a:endParaRPr lang="zh-CN" altLang="zh-CN" sz="2400">
              <a:latin typeface="楷体" panose="02010609060101010101" pitchFamily="49" charset="-122"/>
              <a:ea typeface="楷体" panose="02010609060101010101" pitchFamily="49" charset="-122"/>
            </a:endParaRPr>
          </a:p>
        </p:txBody>
      </p:sp>
      <p:sp>
        <p:nvSpPr>
          <p:cNvPr id="8" name="矩形 7"/>
          <p:cNvSpPr/>
          <p:nvPr>
            <p:custDataLst>
              <p:tags r:id="rId6"/>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endParaRPr lang="zh-CN" altLang="en-US" sz="4800" b="1" smtClean="0"/>
          </a:p>
        </p:txBody>
      </p:sp>
      <p:sp>
        <p:nvSpPr>
          <p:cNvPr id="11" name="矩形 10"/>
          <p:cNvSpPr/>
          <p:nvPr>
            <p:custDataLst>
              <p:tags r:id="rId7"/>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8"/>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9"/>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0"/>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1" name="流程图: 可选过程 20"/>
          <p:cNvSpPr/>
          <p:nvPr>
            <p:custDataLst>
              <p:tags r:id="rId11"/>
            </p:custDataLst>
          </p:nvPr>
        </p:nvSpPr>
        <p:spPr>
          <a:xfrm>
            <a:off x="5798479" y="27934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2"/>
            </p:custDataLst>
          </p:nvPr>
        </p:nvSpPr>
        <p:spPr>
          <a:xfrm>
            <a:off x="5826943" y="3578936"/>
            <a:ext cx="151555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形象分析</a:t>
            </a:r>
            <a:endParaRPr lang="zh-CN" altLang="en-US" sz="2400" b="1">
              <a:solidFill>
                <a:schemeClr val="bg1"/>
              </a:solidFill>
            </a:endParaRPr>
          </a:p>
        </p:txBody>
      </p:sp>
      <p:sp>
        <p:nvSpPr>
          <p:cNvPr id="23" name="流程图: 可选过程 22"/>
          <p:cNvSpPr/>
          <p:nvPr>
            <p:custDataLst>
              <p:tags r:id="rId13"/>
            </p:custDataLst>
          </p:nvPr>
        </p:nvSpPr>
        <p:spPr>
          <a:xfrm>
            <a:off x="5838251" y="4324692"/>
            <a:ext cx="1476950"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细节描写</a:t>
            </a:r>
            <a:endParaRPr lang="zh-CN" altLang="en-US" sz="2400" b="1">
              <a:solidFill>
                <a:schemeClr val="bg1"/>
              </a:solidFill>
            </a:endParaRPr>
          </a:p>
        </p:txBody>
      </p:sp>
      <p:sp>
        <p:nvSpPr>
          <p:cNvPr id="25" name="流程图: 可选过程 24"/>
          <p:cNvSpPr/>
          <p:nvPr>
            <p:custDataLst>
              <p:tags r:id="rId14"/>
            </p:custDataLst>
          </p:nvPr>
        </p:nvSpPr>
        <p:spPr>
          <a:xfrm>
            <a:off x="5794711" y="513978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素材积累</a:t>
            </a:r>
            <a:endParaRPr lang="zh-CN" altLang="en-US" sz="2400" b="1">
              <a:solidFill>
                <a:schemeClr val="bg1"/>
              </a:solidFill>
            </a:endParaRPr>
          </a:p>
        </p:txBody>
      </p:sp>
      <p:sp>
        <p:nvSpPr>
          <p:cNvPr id="26" name="流程图: 可选过程 25"/>
          <p:cNvSpPr/>
          <p:nvPr>
            <p:custDataLst>
              <p:tags r:id="rId15"/>
            </p:custDataLst>
          </p:nvPr>
        </p:nvSpPr>
        <p:spPr>
          <a:xfrm>
            <a:off x="5771991" y="194025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16"/>
            </p:custDataLst>
          </p:nvPr>
        </p:nvSpPr>
        <p:spPr>
          <a:xfrm>
            <a:off x="5460858" y="724697"/>
            <a:ext cx="162019" cy="16636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17"/>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Picture 2" descr="C:\Users\Administrator\Desktop\3bf33a87e950352a01de86b05143fbf2b3118bcf.jpg"/>
          <p:cNvPicPr>
            <a:picLocks noChangeAspect="1" noChangeArrowheads="1"/>
          </p:cNvPicPr>
          <p:nvPr>
            <p:custDataLst>
              <p:tags r:id="rId18"/>
            </p:custDataLst>
          </p:nvPr>
        </p:nvPicPr>
        <p:blipFill>
          <a:blip r:embed="rId19"/>
          <a:stretch>
            <a:fillRect/>
          </a:stretch>
        </p:blipFill>
        <p:spPr bwMode="auto">
          <a:xfrm>
            <a:off x="7969956" y="925689"/>
            <a:ext cx="3714043" cy="4772378"/>
          </a:xfrm>
          <a:prstGeom prst="rect">
            <a:avLst/>
          </a:prstGeom>
          <a:ln>
            <a:noFill/>
          </a:ln>
          <a:effectLst>
            <a:softEdge rad="112500"/>
          </a:effec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11" name="文本框 13"/>
          <p:cNvSpPr txBox="1"/>
          <p:nvPr>
            <p:custDataLst>
              <p:tags r:id="rId5"/>
            </p:custDataLst>
          </p:nvPr>
        </p:nvSpPr>
        <p:spPr>
          <a:xfrm>
            <a:off x="2838735" y="60050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2050" name="Picture 2" descr="C:\Users\Administrator\Desktop\3bf33a87e950352a01de86b05143fbf2b3118bcf.jpg"/>
          <p:cNvPicPr>
            <a:picLocks noChangeAspect="1" noChangeArrowheads="1"/>
          </p:cNvPicPr>
          <p:nvPr>
            <p:custDataLst>
              <p:tags r:id="rId6"/>
            </p:custDataLst>
          </p:nvPr>
        </p:nvPicPr>
        <p:blipFill>
          <a:blip r:embed="rId7"/>
          <a:stretch>
            <a:fillRect/>
          </a:stretch>
        </p:blipFill>
        <p:spPr bwMode="auto">
          <a:xfrm>
            <a:off x="338667" y="1896535"/>
            <a:ext cx="3431822" cy="4467576"/>
          </a:xfrm>
          <a:prstGeom prst="rect">
            <a:avLst/>
          </a:prstGeom>
          <a:ln>
            <a:noFill/>
          </a:ln>
          <a:effectLst>
            <a:softEdge rad="112500"/>
          </a:effectLst>
        </p:spPr>
      </p:pic>
      <p:sp>
        <p:nvSpPr>
          <p:cNvPr id="2051" name="Rectangle 3"/>
          <p:cNvSpPr>
            <a:spLocks noChangeArrowheads="1"/>
          </p:cNvSpPr>
          <p:nvPr>
            <p:custDataLst>
              <p:tags r:id="rId8"/>
            </p:custDataLst>
          </p:nvPr>
        </p:nvSpPr>
        <p:spPr bwMode="auto">
          <a:xfrm>
            <a:off x="4594579" y="1945860"/>
            <a:ext cx="5881510"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党费</a:t>
            </a:r>
            <a:r>
              <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是王愿坚的成名作和代表作</a:t>
            </a: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多次被选入中学语文课本</a:t>
            </a: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影响深远。小说记录了红军留守部队一段关于党费的故事。</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以“党费”为题</a:t>
            </a:r>
            <a:r>
              <a:rPr kumimoji="0" lang="en-US" altLang="zh-CN"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点明了结构小说的核心对象</a:t>
            </a:r>
            <a:r>
              <a:rPr kumimoji="0" lang="en-US" altLang="zh-CN"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间接表现了作品的立意和主旨。</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965621" y="28374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507474" y="2795559"/>
            <a:ext cx="7751298"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5601" name="Rectangle 1"/>
          <p:cNvSpPr>
            <a:spLocks noChangeArrowheads="1"/>
          </p:cNvSpPr>
          <p:nvPr>
            <p:custDataLst>
              <p:tags r:id="rId8"/>
            </p:custDataLst>
          </p:nvPr>
        </p:nvSpPr>
        <p:spPr bwMode="auto">
          <a:xfrm>
            <a:off x="4018844" y="850222"/>
            <a:ext cx="7550097"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9"/>
              </a:rPr>
              <a:t> 王</a:t>
            </a:r>
            <a:r>
              <a:rPr kumimoji="0" lang="zh-CN" altLang="en-US" sz="2000" b="0" i="0" u="sng"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9"/>
              </a:rPr>
              <a:t>愿坚</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 （</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1929</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—1991</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年），山东省</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0"/>
              </a:rPr>
              <a:t>相州镇</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相州七村人，当代作家。曾任</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1"/>
              </a:rPr>
              <a:t>中国作家协会</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理事、</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2"/>
              </a:rPr>
              <a:t>解放军艺术学院</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艺术系（作家班）主任。</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1944</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7</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月到抗日根据地，</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1945</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月参加八路军，参加革命工作。在部队里当过宣传员，文工团员，报社编辑和记者。</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1956</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年至</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1966</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年，参加了“解放军</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30</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年征文”</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革命回忆录选集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3"/>
              </a:rPr>
              <a:t>星火燎原</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的编辑工作，有机会系统地学习了党和军队的历史，接触到更多老一辈革命者，使他的创作题材更丰富，文笔更洗练。</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4"/>
              </a:rPr>
              <a:t>  王愿坚</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的短篇小说中，</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党费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粮食的故事</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支队政委</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等描写了老</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5"/>
              </a:rPr>
              <a:t>革命根据地</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人民的斗争；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6"/>
              </a:rPr>
              <a:t>七根火柴</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7"/>
              </a:rPr>
              <a:t>三人行</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赶队</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等歌颂了红军二万五千里</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8"/>
              </a:rPr>
              <a:t>长征</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的英雄事迹；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普通劳动者</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妈妈</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休息</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等塑造了老一辈革命家的形象。其它还有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早晨</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征途</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和改编的电影文学剧本</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9"/>
              </a:rPr>
              <a:t>闪闪的红星</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等。近几年的新作有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足迹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0"/>
              </a:rPr>
              <a:t>标准</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1"/>
              </a:rPr>
              <a:t>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2"/>
              </a:rPr>
              <a:t>歌</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等短篇小说，其中</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足迹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获</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3"/>
              </a:rPr>
              <a:t>人民文学杂志</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1978</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年全国优秀短篇小说奖。</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5602" name="Picture 2" descr="C:\Users\Administrator\Desktop\d52a2834349b033bd11f0d9612ce36d3d439bde3.jpg"/>
          <p:cNvPicPr>
            <a:picLocks noChangeAspect="1" noChangeArrowheads="1"/>
          </p:cNvPicPr>
          <p:nvPr>
            <p:custDataLst>
              <p:tags r:id="rId24"/>
            </p:custDataLst>
          </p:nvPr>
        </p:nvPicPr>
        <p:blipFill>
          <a:blip r:embed="rId25"/>
          <a:stretch>
            <a:fillRect/>
          </a:stretch>
        </p:blipFill>
        <p:spPr bwMode="auto">
          <a:xfrm>
            <a:off x="529872" y="1715911"/>
            <a:ext cx="2845505" cy="3605213"/>
          </a:xfrm>
          <a:prstGeom prst="rect">
            <a:avLst/>
          </a:prstGeom>
          <a:ln>
            <a:noFill/>
          </a:ln>
          <a:effectLst>
            <a:softEdge rad="112500"/>
          </a:effec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794077" y="674261"/>
            <a:ext cx="7751298" cy="5632311"/>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40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400" smtClean="0">
                <a:latin typeface="楷体" panose="02010609060101010101" pitchFamily="49" charset="-122"/>
                <a:ea typeface="楷体" panose="02010609060101010101" pitchFamily="49" charset="-122"/>
              </a:rPr>
              <a:t>1943</a:t>
            </a:r>
            <a:r>
              <a:rPr lang="zh-CN" altLang="zh-CN" sz="2400" smtClean="0">
                <a:latin typeface="楷体" panose="02010609060101010101" pitchFamily="49" charset="-122"/>
                <a:ea typeface="楷体" panose="02010609060101010101" pitchFamily="49" charset="-122"/>
              </a:rPr>
              <a:t>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赵树理来到左权县调研。一天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有人来县里告状。他对赵树理说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他的侄儿</a:t>
            </a:r>
            <a:r>
              <a:rPr lang="zh-CN" altLang="zh-CN" sz="2400" smtClean="0">
                <a:solidFill>
                  <a:srgbClr val="FF0000"/>
                </a:solidFill>
                <a:latin typeface="楷体" panose="02010609060101010101" pitchFamily="49" charset="-122"/>
                <a:ea typeface="楷体" panose="02010609060101010101" pitchFamily="49" charset="-122"/>
              </a:rPr>
              <a:t>岳冬至与村里姑娘智英祥</a:t>
            </a:r>
            <a:r>
              <a:rPr lang="zh-CN" altLang="zh-CN" sz="2400" smtClean="0">
                <a:latin typeface="楷体" panose="02010609060101010101" pitchFamily="49" charset="-122"/>
                <a:ea typeface="楷体" panose="02010609060101010101" pitchFamily="49" charset="-122"/>
              </a:rPr>
              <a:t>要好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而村干部垂涎于智英祥的美色</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却屡次碰壁。他们迁怒于岳冬至</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想办法将他害死。赵树理立即带着这位老乡到县司法公安部门立案</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还协助公安部门到村里进行调查</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终使案情真相大白，原来杀害岳冬至的凶手正是村干部。杀人凶手受到了法律的严惩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但村里人认为村干部打死岳冬至固然不对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而岳冬至有了童养媳还与智英祥好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败坏了村里的风气</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教训教训他也是应该的。</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赵树理深感农村迫害婚姻自由问题的严重</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于是决定用通俗小说形式来加强婚恋自由意识的宣传。他以岳冬至案件为原型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添加了“二诸葛”“三仙姑”这两个带有喜剧色彩的人物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将原型故事改写为在民主政权支持下“有情人终成眷属”的美好结局。</a:t>
            </a:r>
            <a:endParaRPr lang="zh-CN" altLang="zh-CN" sz="2400" smtClean="0">
              <a:latin typeface="楷体" panose="02010609060101010101" pitchFamily="49" charset="-122"/>
              <a:ea typeface="楷体" panose="02010609060101010101" pitchFamily="49" charset="-122"/>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8674" name="Picture 2" descr="C:\Users\Administrator\Desktop\d01373f082025aaf2a3d16f4feedab64034f1a85.jpg"/>
          <p:cNvPicPr>
            <a:picLocks noChangeAspect="1" noChangeArrowheads="1"/>
          </p:cNvPicPr>
          <p:nvPr>
            <p:custDataLst>
              <p:tags r:id="rId8"/>
            </p:custDataLst>
          </p:nvPr>
        </p:nvPicPr>
        <p:blipFill>
          <a:blip r:embed="rId9"/>
          <a:stretch>
            <a:fillRect/>
          </a:stretch>
        </p:blipFill>
        <p:spPr bwMode="auto">
          <a:xfrm>
            <a:off x="300252" y="1433016"/>
            <a:ext cx="3111689" cy="4421874"/>
          </a:xfrm>
          <a:prstGeom prst="rect">
            <a:avLst/>
          </a:prstGeom>
          <a:ln>
            <a:noFill/>
          </a:ln>
          <a:effectLst>
            <a:softEdge rad="112500"/>
          </a:effec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4111516" y="1060411"/>
            <a:ext cx="7055892" cy="347787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smtClean="0"/>
              <a:t>1</a:t>
            </a:r>
            <a:r>
              <a:rPr lang="zh-CN" altLang="zh-CN" sz="2400" b="1" smtClean="0"/>
              <a:t>、速读课文，梳理本文的脉络。</a:t>
            </a:r>
            <a:endParaRPr lang="zh-CN" altLang="zh-CN" sz="2400" smtClean="0"/>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引子</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由“我”缴党费引出回忆</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开端</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交代斗争环境</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引出主要人物</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党</a:t>
            </a:r>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发展</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“我”与黄新接头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黄新要缴党费 </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费</a:t>
            </a:r>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“我”再见黄新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黄新整理咸菜</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高潮：</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“我”遭搜捕</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黄新救“我”被捕</a:t>
            </a:r>
            <a:r>
              <a:rPr lang="en-US" altLang="zh-CN" sz="2400" smtClean="0">
                <a:latin typeface="楷体" panose="02010609060101010101" pitchFamily="49" charset="-122"/>
                <a:ea typeface="楷体" panose="02010609060101010101" pitchFamily="49" charset="-122"/>
              </a:rPr>
              <a:t>         </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结局、尾声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“我”代黄新缴上党费</a:t>
            </a:r>
            <a:endParaRPr lang="zh-CN" altLang="zh-CN" sz="2400" smtClean="0">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2531" name="Picture 3" descr="C:\Users\Administrator\Desktop\58540453ce39472eb116a121c07b093c.jpeg"/>
          <p:cNvPicPr>
            <a:picLocks noChangeAspect="1" noChangeArrowheads="1"/>
          </p:cNvPicPr>
          <p:nvPr>
            <p:custDataLst>
              <p:tags r:id="rId8"/>
            </p:custDataLst>
          </p:nvPr>
        </p:nvPicPr>
        <p:blipFill>
          <a:blip r:embed="rId9"/>
          <a:stretch>
            <a:fillRect/>
          </a:stretch>
        </p:blipFill>
        <p:spPr bwMode="auto">
          <a:xfrm>
            <a:off x="337256" y="1840089"/>
            <a:ext cx="3342922" cy="4195939"/>
          </a:xfrm>
          <a:prstGeom prst="rect">
            <a:avLst/>
          </a:prstGeom>
          <a:ln>
            <a:noFill/>
          </a:ln>
          <a:effectLst>
            <a:softEdge rad="112500"/>
          </a:effectLst>
        </p:spPr>
      </p:pic>
      <p:sp>
        <p:nvSpPr>
          <p:cNvPr id="13" name="左大括号 12"/>
          <p:cNvSpPr/>
          <p:nvPr>
            <p:custDataLst>
              <p:tags r:id="rId10"/>
            </p:custDataLst>
          </p:nvPr>
        </p:nvSpPr>
        <p:spPr>
          <a:xfrm>
            <a:off x="4831644" y="1738489"/>
            <a:ext cx="79023" cy="2314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custDataLst>
              <p:tags r:id="rId11"/>
            </p:custDataLst>
          </p:nvPr>
        </p:nvSpPr>
        <p:spPr>
          <a:xfrm>
            <a:off x="6321778" y="2720622"/>
            <a:ext cx="45719" cy="790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3976048" y="1803232"/>
            <a:ext cx="7055892" cy="230832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2</a:t>
            </a:r>
            <a:r>
              <a:rPr lang="zh-CN" altLang="en-US"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简本文主人公是黄新，斗争形势的介绍有什么作用</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交代了红军主力撒走以后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敌后斗争面临的严峻形势</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为下文故事的展开做了必要的铺垫。</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8"/>
            </p:custDataLst>
          </p:nvPr>
        </p:nvPicPr>
        <p:blipFill>
          <a:blip r:embed="rId9"/>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4"/>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5"/>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6"/>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7"/>
            </p:custDataLst>
          </p:nvPr>
        </p:nvSpPr>
        <p:spPr bwMode="auto">
          <a:xfrm>
            <a:off x="4100226" y="1637101"/>
            <a:ext cx="7055892" cy="3046988"/>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3</a:t>
            </a:r>
            <a:r>
              <a:rPr lang="zh-CN" altLang="zh-CN" sz="2400" b="1" smtClean="0">
                <a:latin typeface="楷体" panose="02010609060101010101" pitchFamily="49" charset="-122"/>
                <a:ea typeface="楷体" panose="02010609060101010101" pitchFamily="49" charset="-122"/>
              </a:rPr>
              <a:t>、以第一人称叙述有哪些好处</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第一人称叙述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使读者如同面对面在听一个人讲故事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拉近了作品与读者的距离</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写的是“我”的耳闻目睹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增强了故事的真实感</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有利于作者主观感情的抒发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可以灵活地对小说中的人、事、物抒情议论</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表达作者的爱憎情感、观点立场等。</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8"/>
            </p:custDataLst>
          </p:nvPr>
        </p:nvPicPr>
        <p:blipFill>
          <a:blip r:embed="rId9"/>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sld>
</file>

<file path=ppt/tags/tag1.xml><?xml version="1.0" encoding="utf-8"?>
<p:tagLst xmlns:p="http://schemas.openxmlformats.org/presentationml/2006/main">
  <p:tag name="AS_UNIQUEID" val="286"/>
</p:tagLst>
</file>

<file path=ppt/tags/tag10.xml><?xml version="1.0" encoding="utf-8"?>
<p:tagLst xmlns:p="http://schemas.openxmlformats.org/presentationml/2006/main">
  <p:tag name="AS_UNIQUEID" val="296"/>
</p:tagLst>
</file>

<file path=ppt/tags/tag100.xml><?xml version="1.0" encoding="utf-8"?>
<p:tagLst xmlns:p="http://schemas.openxmlformats.org/presentationml/2006/main">
  <p:tag name="AS_UNIQUEID" val="406"/>
</p:tagLst>
</file>

<file path=ppt/tags/tag101.xml><?xml version="1.0" encoding="utf-8"?>
<p:tagLst xmlns:p="http://schemas.openxmlformats.org/presentationml/2006/main">
  <p:tag name="AS_UNIQUEID" val="407"/>
</p:tagLst>
</file>

<file path=ppt/tags/tag102.xml><?xml version="1.0" encoding="utf-8"?>
<p:tagLst xmlns:p="http://schemas.openxmlformats.org/presentationml/2006/main">
  <p:tag name="AS_UNIQUEID" val="408"/>
</p:tagLst>
</file>

<file path=ppt/tags/tag103.xml><?xml version="1.0" encoding="utf-8"?>
<p:tagLst xmlns:p="http://schemas.openxmlformats.org/presentationml/2006/main">
  <p:tag name="AS_UNIQUEID" val="409"/>
</p:tagLst>
</file>

<file path=ppt/tags/tag104.xml><?xml version="1.0" encoding="utf-8"?>
<p:tagLst xmlns:p="http://schemas.openxmlformats.org/presentationml/2006/main">
  <p:tag name="AS_UNIQUEID" val="48"/>
</p:tagLst>
</file>

<file path=ppt/tags/tag105.xml><?xml version="1.0" encoding="utf-8"?>
<p:tagLst xmlns:p="http://schemas.openxmlformats.org/presentationml/2006/main">
  <p:tag name="AS_UNIQUEID" val="49"/>
</p:tagLst>
</file>

<file path=ppt/tags/tag106.xml><?xml version="1.0" encoding="utf-8"?>
<p:tagLst xmlns:p="http://schemas.openxmlformats.org/presentationml/2006/main">
  <p:tag name="AS_UNIQUEID" val="411"/>
</p:tagLst>
</file>

<file path=ppt/tags/tag107.xml><?xml version="1.0" encoding="utf-8"?>
<p:tagLst xmlns:p="http://schemas.openxmlformats.org/presentationml/2006/main">
  <p:tag name="AS_UNIQUEID" val="412"/>
</p:tagLst>
</file>

<file path=ppt/tags/tag108.xml><?xml version="1.0" encoding="utf-8"?>
<p:tagLst xmlns:p="http://schemas.openxmlformats.org/presentationml/2006/main">
  <p:tag name="AS_UNIQUEID" val="50"/>
</p:tagLst>
</file>

<file path=ppt/tags/tag109.xml><?xml version="1.0" encoding="utf-8"?>
<p:tagLst xmlns:p="http://schemas.openxmlformats.org/presentationml/2006/main">
  <p:tag name="AS_UNIQUEID" val="413"/>
</p:tagLst>
</file>

<file path=ppt/tags/tag11.xml><?xml version="1.0" encoding="utf-8"?>
<p:tagLst xmlns:p="http://schemas.openxmlformats.org/presentationml/2006/main">
  <p:tag name="AS_UNIQUEID" val="298"/>
</p:tagLst>
</file>

<file path=ppt/tags/tag110.xml><?xml version="1.0" encoding="utf-8"?>
<p:tagLst xmlns:p="http://schemas.openxmlformats.org/presentationml/2006/main">
  <p:tag name="AS_UNIQUEID" val="414"/>
</p:tagLst>
</file>

<file path=ppt/tags/tag111.xml><?xml version="1.0" encoding="utf-8"?>
<p:tagLst xmlns:p="http://schemas.openxmlformats.org/presentationml/2006/main">
  <p:tag name="AS_UNIQUEID" val="415"/>
</p:tagLst>
</file>

<file path=ppt/tags/tag112.xml><?xml version="1.0" encoding="utf-8"?>
<p:tagLst xmlns:p="http://schemas.openxmlformats.org/presentationml/2006/main">
  <p:tag name="AS_UNIQUEID" val="48"/>
</p:tagLst>
</file>

<file path=ppt/tags/tag113.xml><?xml version="1.0" encoding="utf-8"?>
<p:tagLst xmlns:p="http://schemas.openxmlformats.org/presentationml/2006/main">
  <p:tag name="AS_UNIQUEID" val="49"/>
</p:tagLst>
</file>

<file path=ppt/tags/tag114.xml><?xml version="1.0" encoding="utf-8"?>
<p:tagLst xmlns:p="http://schemas.openxmlformats.org/presentationml/2006/main">
  <p:tag name="AS_UNIQUEID" val="417"/>
</p:tagLst>
</file>

<file path=ppt/tags/tag115.xml><?xml version="1.0" encoding="utf-8"?>
<p:tagLst xmlns:p="http://schemas.openxmlformats.org/presentationml/2006/main">
  <p:tag name="AS_UNIQUEID" val="418"/>
</p:tagLst>
</file>

<file path=ppt/tags/tag116.xml><?xml version="1.0" encoding="utf-8"?>
<p:tagLst xmlns:p="http://schemas.openxmlformats.org/presentationml/2006/main">
  <p:tag name="AS_UNIQUEID" val="50"/>
</p:tagLst>
</file>

<file path=ppt/tags/tag117.xml><?xml version="1.0" encoding="utf-8"?>
<p:tagLst xmlns:p="http://schemas.openxmlformats.org/presentationml/2006/main">
  <p:tag name="AS_UNIQUEID" val="419"/>
</p:tagLst>
</file>

<file path=ppt/tags/tag118.xml><?xml version="1.0" encoding="utf-8"?>
<p:tagLst xmlns:p="http://schemas.openxmlformats.org/presentationml/2006/main">
  <p:tag name="AS_UNIQUEID" val="420"/>
</p:tagLst>
</file>

<file path=ppt/tags/tag119.xml><?xml version="1.0" encoding="utf-8"?>
<p:tagLst xmlns:p="http://schemas.openxmlformats.org/presentationml/2006/main">
  <p:tag name="AS_UNIQUEID" val="421"/>
</p:tagLst>
</file>

<file path=ppt/tags/tag12.xml><?xml version="1.0" encoding="utf-8"?>
<p:tagLst xmlns:p="http://schemas.openxmlformats.org/presentationml/2006/main">
  <p:tag name="AS_UNIQUEID" val="299"/>
</p:tagLst>
</file>

<file path=ppt/tags/tag120.xml><?xml version="1.0" encoding="utf-8"?>
<p:tagLst xmlns:p="http://schemas.openxmlformats.org/presentationml/2006/main">
  <p:tag name="AS_UNIQUEID" val="422"/>
</p:tagLst>
</file>

<file path=ppt/tags/tag121.xml><?xml version="1.0" encoding="utf-8"?>
<p:tagLst xmlns:p="http://schemas.openxmlformats.org/presentationml/2006/main">
  <p:tag name="AS_UNIQUEID" val="423"/>
</p:tagLst>
</file>

<file path=ppt/tags/tag122.xml><?xml version="1.0" encoding="utf-8"?>
<p:tagLst xmlns:p="http://schemas.openxmlformats.org/presentationml/2006/main">
  <p:tag name="AS_UNIQUEID" val="48"/>
</p:tagLst>
</file>

<file path=ppt/tags/tag123.xml><?xml version="1.0" encoding="utf-8"?>
<p:tagLst xmlns:p="http://schemas.openxmlformats.org/presentationml/2006/main">
  <p:tag name="AS_UNIQUEID" val="49"/>
</p:tagLst>
</file>

<file path=ppt/tags/tag124.xml><?xml version="1.0" encoding="utf-8"?>
<p:tagLst xmlns:p="http://schemas.openxmlformats.org/presentationml/2006/main">
  <p:tag name="AS_UNIQUEID" val="425"/>
</p:tagLst>
</file>

<file path=ppt/tags/tag125.xml><?xml version="1.0" encoding="utf-8"?>
<p:tagLst xmlns:p="http://schemas.openxmlformats.org/presentationml/2006/main">
  <p:tag name="AS_UNIQUEID" val="426"/>
</p:tagLst>
</file>

<file path=ppt/tags/tag126.xml><?xml version="1.0" encoding="utf-8"?>
<p:tagLst xmlns:p="http://schemas.openxmlformats.org/presentationml/2006/main">
  <p:tag name="AS_UNIQUEID" val="50"/>
</p:tagLst>
</file>

<file path=ppt/tags/tag127.xml><?xml version="1.0" encoding="utf-8"?>
<p:tagLst xmlns:p="http://schemas.openxmlformats.org/presentationml/2006/main">
  <p:tag name="AS_UNIQUEID" val="427"/>
</p:tagLst>
</file>

<file path=ppt/tags/tag128.xml><?xml version="1.0" encoding="utf-8"?>
<p:tagLst xmlns:p="http://schemas.openxmlformats.org/presentationml/2006/main">
  <p:tag name="AS_UNIQUEID" val="428"/>
</p:tagLst>
</file>

<file path=ppt/tags/tag129.xml><?xml version="1.0" encoding="utf-8"?>
<p:tagLst xmlns:p="http://schemas.openxmlformats.org/presentationml/2006/main">
  <p:tag name="AS_UNIQUEID" val="429"/>
</p:tagLst>
</file>

<file path=ppt/tags/tag13.xml><?xml version="1.0" encoding="utf-8"?>
<p:tagLst xmlns:p="http://schemas.openxmlformats.org/presentationml/2006/main">
  <p:tag name="AS_UNIQUEID" val="300"/>
</p:tagLst>
</file>

<file path=ppt/tags/tag130.xml><?xml version="1.0" encoding="utf-8"?>
<p:tagLst xmlns:p="http://schemas.openxmlformats.org/presentationml/2006/main">
  <p:tag name="AS_UNIQUEID" val="48"/>
</p:tagLst>
</file>

<file path=ppt/tags/tag131.xml><?xml version="1.0" encoding="utf-8"?>
<p:tagLst xmlns:p="http://schemas.openxmlformats.org/presentationml/2006/main">
  <p:tag name="AS_UNIQUEID" val="49"/>
</p:tagLst>
</file>

<file path=ppt/tags/tag132.xml><?xml version="1.0" encoding="utf-8"?>
<p:tagLst xmlns:p="http://schemas.openxmlformats.org/presentationml/2006/main">
  <p:tag name="AS_UNIQUEID" val="431"/>
</p:tagLst>
</file>

<file path=ppt/tags/tag133.xml><?xml version="1.0" encoding="utf-8"?>
<p:tagLst xmlns:p="http://schemas.openxmlformats.org/presentationml/2006/main">
  <p:tag name="AS_UNIQUEID" val="432"/>
</p:tagLst>
</file>

<file path=ppt/tags/tag134.xml><?xml version="1.0" encoding="utf-8"?>
<p:tagLst xmlns:p="http://schemas.openxmlformats.org/presentationml/2006/main">
  <p:tag name="AS_UNIQUEID" val="50"/>
</p:tagLst>
</file>

<file path=ppt/tags/tag135.xml><?xml version="1.0" encoding="utf-8"?>
<p:tagLst xmlns:p="http://schemas.openxmlformats.org/presentationml/2006/main">
  <p:tag name="AS_UNIQUEID" val="433"/>
</p:tagLst>
</file>

<file path=ppt/tags/tag136.xml><?xml version="1.0" encoding="utf-8"?>
<p:tagLst xmlns:p="http://schemas.openxmlformats.org/presentationml/2006/main">
  <p:tag name="AS_UNIQUEID" val="434"/>
</p:tagLst>
</file>

<file path=ppt/tags/tag137.xml><?xml version="1.0" encoding="utf-8"?>
<p:tagLst xmlns:p="http://schemas.openxmlformats.org/presentationml/2006/main">
  <p:tag name="AS_UNIQUEID" val="435"/>
</p:tagLst>
</file>

<file path=ppt/tags/tag138.xml><?xml version="1.0" encoding="utf-8"?>
<p:tagLst xmlns:p="http://schemas.openxmlformats.org/presentationml/2006/main">
  <p:tag name="AS_UNIQUEID" val="48"/>
</p:tagLst>
</file>

<file path=ppt/tags/tag139.xml><?xml version="1.0" encoding="utf-8"?>
<p:tagLst xmlns:p="http://schemas.openxmlformats.org/presentationml/2006/main">
  <p:tag name="AS_UNIQUEID" val="49"/>
</p:tagLst>
</file>

<file path=ppt/tags/tag14.xml><?xml version="1.0" encoding="utf-8"?>
<p:tagLst xmlns:p="http://schemas.openxmlformats.org/presentationml/2006/main">
  <p:tag name="AS_UNIQUEID" val="301"/>
</p:tagLst>
</file>

<file path=ppt/tags/tag140.xml><?xml version="1.0" encoding="utf-8"?>
<p:tagLst xmlns:p="http://schemas.openxmlformats.org/presentationml/2006/main">
  <p:tag name="AS_UNIQUEID" val="437"/>
</p:tagLst>
</file>

<file path=ppt/tags/tag141.xml><?xml version="1.0" encoding="utf-8"?>
<p:tagLst xmlns:p="http://schemas.openxmlformats.org/presentationml/2006/main">
  <p:tag name="AS_UNIQUEID" val="438"/>
</p:tagLst>
</file>

<file path=ppt/tags/tag142.xml><?xml version="1.0" encoding="utf-8"?>
<p:tagLst xmlns:p="http://schemas.openxmlformats.org/presentationml/2006/main">
  <p:tag name="AS_UNIQUEID" val="50"/>
</p:tagLst>
</file>

<file path=ppt/tags/tag143.xml><?xml version="1.0" encoding="utf-8"?>
<p:tagLst xmlns:p="http://schemas.openxmlformats.org/presentationml/2006/main">
  <p:tag name="AS_UNIQUEID" val="439"/>
</p:tagLst>
</file>

<file path=ppt/tags/tag144.xml><?xml version="1.0" encoding="utf-8"?>
<p:tagLst xmlns:p="http://schemas.openxmlformats.org/presentationml/2006/main">
  <p:tag name="AS_UNIQUEID" val="440"/>
</p:tagLst>
</file>

<file path=ppt/tags/tag145.xml><?xml version="1.0" encoding="utf-8"?>
<p:tagLst xmlns:p="http://schemas.openxmlformats.org/presentationml/2006/main">
  <p:tag name="AS_UNIQUEID" val="441"/>
</p:tagLst>
</file>

<file path=ppt/tags/tag146.xml><?xml version="1.0" encoding="utf-8"?>
<p:tagLst xmlns:p="http://schemas.openxmlformats.org/presentationml/2006/main">
  <p:tag name="AS_UNIQUEID" val="48"/>
</p:tagLst>
</file>

<file path=ppt/tags/tag147.xml><?xml version="1.0" encoding="utf-8"?>
<p:tagLst xmlns:p="http://schemas.openxmlformats.org/presentationml/2006/main">
  <p:tag name="AS_UNIQUEID" val="49"/>
</p:tagLst>
</file>

<file path=ppt/tags/tag148.xml><?xml version="1.0" encoding="utf-8"?>
<p:tagLst xmlns:p="http://schemas.openxmlformats.org/presentationml/2006/main">
  <p:tag name="AS_UNIQUEID" val="443"/>
</p:tagLst>
</file>

<file path=ppt/tags/tag149.xml><?xml version="1.0" encoding="utf-8"?>
<p:tagLst xmlns:p="http://schemas.openxmlformats.org/presentationml/2006/main">
  <p:tag name="AS_UNIQUEID" val="444"/>
</p:tagLst>
</file>

<file path=ppt/tags/tag15.xml><?xml version="1.0" encoding="utf-8"?>
<p:tagLst xmlns:p="http://schemas.openxmlformats.org/presentationml/2006/main">
  <p:tag name="AS_UNIQUEID" val="302"/>
</p:tagLst>
</file>

<file path=ppt/tags/tag150.xml><?xml version="1.0" encoding="utf-8"?>
<p:tagLst xmlns:p="http://schemas.openxmlformats.org/presentationml/2006/main">
  <p:tag name="AS_UNIQUEID" val="50"/>
</p:tagLst>
</file>

<file path=ppt/tags/tag151.xml><?xml version="1.0" encoding="utf-8"?>
<p:tagLst xmlns:p="http://schemas.openxmlformats.org/presentationml/2006/main">
  <p:tag name="AS_UNIQUEID" val="445"/>
</p:tagLst>
</file>

<file path=ppt/tags/tag152.xml><?xml version="1.0" encoding="utf-8"?>
<p:tagLst xmlns:p="http://schemas.openxmlformats.org/presentationml/2006/main">
  <p:tag name="AS_UNIQUEID" val="446"/>
</p:tagLst>
</file>

<file path=ppt/tags/tag153.xml><?xml version="1.0" encoding="utf-8"?>
<p:tagLst xmlns:p="http://schemas.openxmlformats.org/presentationml/2006/main">
  <p:tag name="AS_UNIQUEID" val="447"/>
</p:tagLst>
</file>

<file path=ppt/tags/tag154.xml><?xml version="1.0" encoding="utf-8"?>
<p:tagLst xmlns:p="http://schemas.openxmlformats.org/presentationml/2006/main">
  <p:tag name="AS_UNIQUEID" val="48"/>
</p:tagLst>
</file>

<file path=ppt/tags/tag155.xml><?xml version="1.0" encoding="utf-8"?>
<p:tagLst xmlns:p="http://schemas.openxmlformats.org/presentationml/2006/main">
  <p:tag name="AS_UNIQUEID" val="49"/>
</p:tagLst>
</file>

<file path=ppt/tags/tag156.xml><?xml version="1.0" encoding="utf-8"?>
<p:tagLst xmlns:p="http://schemas.openxmlformats.org/presentationml/2006/main">
  <p:tag name="AS_UNIQUEID" val="449"/>
</p:tagLst>
</file>

<file path=ppt/tags/tag157.xml><?xml version="1.0" encoding="utf-8"?>
<p:tagLst xmlns:p="http://schemas.openxmlformats.org/presentationml/2006/main">
  <p:tag name="AS_UNIQUEID" val="450"/>
</p:tagLst>
</file>

<file path=ppt/tags/tag158.xml><?xml version="1.0" encoding="utf-8"?>
<p:tagLst xmlns:p="http://schemas.openxmlformats.org/presentationml/2006/main">
  <p:tag name="AS_UNIQUEID" val="50"/>
</p:tagLst>
</file>

<file path=ppt/tags/tag159.xml><?xml version="1.0" encoding="utf-8"?>
<p:tagLst xmlns:p="http://schemas.openxmlformats.org/presentationml/2006/main">
  <p:tag name="AS_UNIQUEID" val="451"/>
</p:tagLst>
</file>

<file path=ppt/tags/tag16.xml><?xml version="1.0" encoding="utf-8"?>
<p:tagLst xmlns:p="http://schemas.openxmlformats.org/presentationml/2006/main">
  <p:tag name="AS_UNIQUEID" val="304"/>
</p:tagLst>
</file>

<file path=ppt/tags/tag160.xml><?xml version="1.0" encoding="utf-8"?>
<p:tagLst xmlns:p="http://schemas.openxmlformats.org/presentationml/2006/main">
  <p:tag name="AS_UNIQUEID" val="452"/>
</p:tagLst>
</file>

<file path=ppt/tags/tag161.xml><?xml version="1.0" encoding="utf-8"?>
<p:tagLst xmlns:p="http://schemas.openxmlformats.org/presentationml/2006/main">
  <p:tag name="AS_UNIQUEID" val="453"/>
</p:tagLst>
</file>

<file path=ppt/tags/tag162.xml><?xml version="1.0" encoding="utf-8"?>
<p:tagLst xmlns:p="http://schemas.openxmlformats.org/presentationml/2006/main">
  <p:tag name="AS_UNIQUEID" val="48"/>
</p:tagLst>
</file>

<file path=ppt/tags/tag163.xml><?xml version="1.0" encoding="utf-8"?>
<p:tagLst xmlns:p="http://schemas.openxmlformats.org/presentationml/2006/main">
  <p:tag name="AS_UNIQUEID" val="49"/>
</p:tagLst>
</file>

<file path=ppt/tags/tag164.xml><?xml version="1.0" encoding="utf-8"?>
<p:tagLst xmlns:p="http://schemas.openxmlformats.org/presentationml/2006/main">
  <p:tag name="AS_UNIQUEID" val="455"/>
</p:tagLst>
</file>

<file path=ppt/tags/tag165.xml><?xml version="1.0" encoding="utf-8"?>
<p:tagLst xmlns:p="http://schemas.openxmlformats.org/presentationml/2006/main">
  <p:tag name="AS_UNIQUEID" val="456"/>
</p:tagLst>
</file>

<file path=ppt/tags/tag166.xml><?xml version="1.0" encoding="utf-8"?>
<p:tagLst xmlns:p="http://schemas.openxmlformats.org/presentationml/2006/main">
  <p:tag name="AS_UNIQUEID" val="50"/>
</p:tagLst>
</file>

<file path=ppt/tags/tag167.xml><?xml version="1.0" encoding="utf-8"?>
<p:tagLst xmlns:p="http://schemas.openxmlformats.org/presentationml/2006/main">
  <p:tag name="AS_UNIQUEID" val="457"/>
</p:tagLst>
</file>

<file path=ppt/tags/tag168.xml><?xml version="1.0" encoding="utf-8"?>
<p:tagLst xmlns:p="http://schemas.openxmlformats.org/presentationml/2006/main">
  <p:tag name="AS_UNIQUEID" val="458"/>
</p:tagLst>
</file>

<file path=ppt/tags/tag169.xml><?xml version="1.0" encoding="utf-8"?>
<p:tagLst xmlns:p="http://schemas.openxmlformats.org/presentationml/2006/main">
  <p:tag name="AS_UNIQUEID" val="459"/>
</p:tagLst>
</file>

<file path=ppt/tags/tag17.xml><?xml version="1.0" encoding="utf-8"?>
<p:tagLst xmlns:p="http://schemas.openxmlformats.org/presentationml/2006/main">
  <p:tag name="AS_UNIQUEID" val="305"/>
</p:tagLst>
</file>

<file path=ppt/tags/tag170.xml><?xml version="1.0" encoding="utf-8"?>
<p:tagLst xmlns:p="http://schemas.openxmlformats.org/presentationml/2006/main">
  <p:tag name="AS_UNIQUEID" val="48"/>
</p:tagLst>
</file>

<file path=ppt/tags/tag171.xml><?xml version="1.0" encoding="utf-8"?>
<p:tagLst xmlns:p="http://schemas.openxmlformats.org/presentationml/2006/main">
  <p:tag name="AS_UNIQUEID" val="49"/>
</p:tagLst>
</file>

<file path=ppt/tags/tag172.xml><?xml version="1.0" encoding="utf-8"?>
<p:tagLst xmlns:p="http://schemas.openxmlformats.org/presentationml/2006/main">
  <p:tag name="AS_UNIQUEID" val="461"/>
</p:tagLst>
</file>

<file path=ppt/tags/tag173.xml><?xml version="1.0" encoding="utf-8"?>
<p:tagLst xmlns:p="http://schemas.openxmlformats.org/presentationml/2006/main">
  <p:tag name="AS_UNIQUEID" val="462"/>
</p:tagLst>
</file>

<file path=ppt/tags/tag174.xml><?xml version="1.0" encoding="utf-8"?>
<p:tagLst xmlns:p="http://schemas.openxmlformats.org/presentationml/2006/main">
  <p:tag name="AS_UNIQUEID" val="50"/>
</p:tagLst>
</file>

<file path=ppt/tags/tag175.xml><?xml version="1.0" encoding="utf-8"?>
<p:tagLst xmlns:p="http://schemas.openxmlformats.org/presentationml/2006/main">
  <p:tag name="AS_UNIQUEID" val="463"/>
</p:tagLst>
</file>

<file path=ppt/tags/tag176.xml><?xml version="1.0" encoding="utf-8"?>
<p:tagLst xmlns:p="http://schemas.openxmlformats.org/presentationml/2006/main">
  <p:tag name="AS_UNIQUEID" val="464"/>
</p:tagLst>
</file>

<file path=ppt/tags/tag177.xml><?xml version="1.0" encoding="utf-8"?>
<p:tagLst xmlns:p="http://schemas.openxmlformats.org/presentationml/2006/main">
  <p:tag name="AS_UNIQUEID" val="465"/>
</p:tagLst>
</file>

<file path=ppt/tags/tag178.xml><?xml version="1.0" encoding="utf-8"?>
<p:tagLst xmlns:p="http://schemas.openxmlformats.org/presentationml/2006/main">
  <p:tag name="AS_UNIQUEID" val="48"/>
</p:tagLst>
</file>

<file path=ppt/tags/tag179.xml><?xml version="1.0" encoding="utf-8"?>
<p:tagLst xmlns:p="http://schemas.openxmlformats.org/presentationml/2006/main">
  <p:tag name="AS_UNIQUEID" val="49"/>
</p:tagLst>
</file>

<file path=ppt/tags/tag18.xml><?xml version="1.0" encoding="utf-8"?>
<p:tagLst xmlns:p="http://schemas.openxmlformats.org/presentationml/2006/main">
  <p:tag name="AS_UNIQUEID" val="306"/>
</p:tagLst>
</file>

<file path=ppt/tags/tag180.xml><?xml version="1.0" encoding="utf-8"?>
<p:tagLst xmlns:p="http://schemas.openxmlformats.org/presentationml/2006/main">
  <p:tag name="AS_UNIQUEID" val="467"/>
</p:tagLst>
</file>

<file path=ppt/tags/tag181.xml><?xml version="1.0" encoding="utf-8"?>
<p:tagLst xmlns:p="http://schemas.openxmlformats.org/presentationml/2006/main">
  <p:tag name="AS_UNIQUEID" val="468"/>
</p:tagLst>
</file>

<file path=ppt/tags/tag182.xml><?xml version="1.0" encoding="utf-8"?>
<p:tagLst xmlns:p="http://schemas.openxmlformats.org/presentationml/2006/main">
  <p:tag name="AS_UNIQUEID" val="50"/>
</p:tagLst>
</file>

<file path=ppt/tags/tag183.xml><?xml version="1.0" encoding="utf-8"?>
<p:tagLst xmlns:p="http://schemas.openxmlformats.org/presentationml/2006/main">
  <p:tag name="AS_UNIQUEID" val="469"/>
</p:tagLst>
</file>

<file path=ppt/tags/tag184.xml><?xml version="1.0" encoding="utf-8"?>
<p:tagLst xmlns:p="http://schemas.openxmlformats.org/presentationml/2006/main">
  <p:tag name="AS_UNIQUEID" val="470"/>
</p:tagLst>
</file>

<file path=ppt/tags/tag185.xml><?xml version="1.0" encoding="utf-8"?>
<p:tagLst xmlns:p="http://schemas.openxmlformats.org/presentationml/2006/main">
  <p:tag name="AS_UNIQUEID" val="471"/>
</p:tagLst>
</file>

<file path=ppt/tags/tag186.xml><?xml version="1.0" encoding="utf-8"?>
<p:tagLst xmlns:p="http://schemas.openxmlformats.org/presentationml/2006/main">
  <p:tag name="AS_UNIQUEID" val="48"/>
</p:tagLst>
</file>

<file path=ppt/tags/tag187.xml><?xml version="1.0" encoding="utf-8"?>
<p:tagLst xmlns:p="http://schemas.openxmlformats.org/presentationml/2006/main">
  <p:tag name="AS_UNIQUEID" val="49"/>
</p:tagLst>
</file>

<file path=ppt/tags/tag188.xml><?xml version="1.0" encoding="utf-8"?>
<p:tagLst xmlns:p="http://schemas.openxmlformats.org/presentationml/2006/main">
  <p:tag name="AS_UNIQUEID" val="473"/>
</p:tagLst>
</file>

<file path=ppt/tags/tag189.xml><?xml version="1.0" encoding="utf-8"?>
<p:tagLst xmlns:p="http://schemas.openxmlformats.org/presentationml/2006/main">
  <p:tag name="AS_UNIQUEID" val="474"/>
</p:tagLst>
</file>

<file path=ppt/tags/tag19.xml><?xml version="1.0" encoding="utf-8"?>
<p:tagLst xmlns:p="http://schemas.openxmlformats.org/presentationml/2006/main">
  <p:tag name="AS_UNIQUEID" val="307"/>
</p:tagLst>
</file>

<file path=ppt/tags/tag190.xml><?xml version="1.0" encoding="utf-8"?>
<p:tagLst xmlns:p="http://schemas.openxmlformats.org/presentationml/2006/main">
  <p:tag name="AS_UNIQUEID" val="50"/>
</p:tagLst>
</file>

<file path=ppt/tags/tag191.xml><?xml version="1.0" encoding="utf-8"?>
<p:tagLst xmlns:p="http://schemas.openxmlformats.org/presentationml/2006/main">
  <p:tag name="AS_UNIQUEID" val="475"/>
</p:tagLst>
</file>

<file path=ppt/tags/tag192.xml><?xml version="1.0" encoding="utf-8"?>
<p:tagLst xmlns:p="http://schemas.openxmlformats.org/presentationml/2006/main">
  <p:tag name="AS_UNIQUEID" val="476"/>
</p:tagLst>
</file>

<file path=ppt/tags/tag193.xml><?xml version="1.0" encoding="utf-8"?>
<p:tagLst xmlns:p="http://schemas.openxmlformats.org/presentationml/2006/main">
  <p:tag name="AS_UNIQUEID" val="477"/>
</p:tagLst>
</file>

<file path=ppt/tags/tag194.xml><?xml version="1.0" encoding="utf-8"?>
<p:tagLst xmlns:p="http://schemas.openxmlformats.org/presentationml/2006/main">
  <p:tag name="AS_UNIQUEID" val="48"/>
</p:tagLst>
</file>

<file path=ppt/tags/tag195.xml><?xml version="1.0" encoding="utf-8"?>
<p:tagLst xmlns:p="http://schemas.openxmlformats.org/presentationml/2006/main">
  <p:tag name="AS_UNIQUEID" val="49"/>
</p:tagLst>
</file>

<file path=ppt/tags/tag196.xml><?xml version="1.0" encoding="utf-8"?>
<p:tagLst xmlns:p="http://schemas.openxmlformats.org/presentationml/2006/main">
  <p:tag name="AS_UNIQUEID" val="479"/>
</p:tagLst>
</file>

<file path=ppt/tags/tag197.xml><?xml version="1.0" encoding="utf-8"?>
<p:tagLst xmlns:p="http://schemas.openxmlformats.org/presentationml/2006/main">
  <p:tag name="AS_UNIQUEID" val="480"/>
</p:tagLst>
</file>

<file path=ppt/tags/tag198.xml><?xml version="1.0" encoding="utf-8"?>
<p:tagLst xmlns:p="http://schemas.openxmlformats.org/presentationml/2006/main">
  <p:tag name="AS_UNIQUEID" val="50"/>
</p:tagLst>
</file>

<file path=ppt/tags/tag199.xml><?xml version="1.0" encoding="utf-8"?>
<p:tagLst xmlns:p="http://schemas.openxmlformats.org/presentationml/2006/main">
  <p:tag name="AS_UNIQUEID" val="481"/>
</p:tagLst>
</file>

<file path=ppt/tags/tag2.xml><?xml version="1.0" encoding="utf-8"?>
<p:tagLst xmlns:p="http://schemas.openxmlformats.org/presentationml/2006/main">
  <p:tag name="AS_UNIQUEID" val="287"/>
</p:tagLst>
</file>

<file path=ppt/tags/tag20.xml><?xml version="1.0" encoding="utf-8"?>
<p:tagLst xmlns:p="http://schemas.openxmlformats.org/presentationml/2006/main">
  <p:tag name="AS_UNIQUEID" val="308"/>
</p:tagLst>
</file>

<file path=ppt/tags/tag200.xml><?xml version="1.0" encoding="utf-8"?>
<p:tagLst xmlns:p="http://schemas.openxmlformats.org/presentationml/2006/main">
  <p:tag name="AS_UNIQUEID" val="482"/>
</p:tagLst>
</file>

<file path=ppt/tags/tag201.xml><?xml version="1.0" encoding="utf-8"?>
<p:tagLst xmlns:p="http://schemas.openxmlformats.org/presentationml/2006/main">
  <p:tag name="AS_UNIQUEID" val="483"/>
</p:tagLst>
</file>

<file path=ppt/tags/tag202.xml><?xml version="1.0" encoding="utf-8"?>
<p:tagLst xmlns:p="http://schemas.openxmlformats.org/presentationml/2006/main">
  <p:tag name="AS_UNIQUEID" val="48"/>
</p:tagLst>
</file>

<file path=ppt/tags/tag203.xml><?xml version="1.0" encoding="utf-8"?>
<p:tagLst xmlns:p="http://schemas.openxmlformats.org/presentationml/2006/main">
  <p:tag name="AS_UNIQUEID" val="49"/>
</p:tagLst>
</file>

<file path=ppt/tags/tag204.xml><?xml version="1.0" encoding="utf-8"?>
<p:tagLst xmlns:p="http://schemas.openxmlformats.org/presentationml/2006/main">
  <p:tag name="AS_UNIQUEID" val="485"/>
</p:tagLst>
</file>

<file path=ppt/tags/tag205.xml><?xml version="1.0" encoding="utf-8"?>
<p:tagLst xmlns:p="http://schemas.openxmlformats.org/presentationml/2006/main">
  <p:tag name="AS_UNIQUEID" val="486"/>
</p:tagLst>
</file>

<file path=ppt/tags/tag206.xml><?xml version="1.0" encoding="utf-8"?>
<p:tagLst xmlns:p="http://schemas.openxmlformats.org/presentationml/2006/main">
  <p:tag name="AS_UNIQUEID" val="50"/>
</p:tagLst>
</file>

<file path=ppt/tags/tag207.xml><?xml version="1.0" encoding="utf-8"?>
<p:tagLst xmlns:p="http://schemas.openxmlformats.org/presentationml/2006/main">
  <p:tag name="AS_UNIQUEID" val="487"/>
</p:tagLst>
</file>

<file path=ppt/tags/tag208.xml><?xml version="1.0" encoding="utf-8"?>
<p:tagLst xmlns:p="http://schemas.openxmlformats.org/presentationml/2006/main">
  <p:tag name="AS_UNIQUEID" val="488"/>
</p:tagLst>
</file>

<file path=ppt/tags/tag209.xml><?xml version="1.0" encoding="utf-8"?>
<p:tagLst xmlns:p="http://schemas.openxmlformats.org/presentationml/2006/main">
  <p:tag name="AS_UNIQUEID" val="489"/>
</p:tagLst>
</file>

<file path=ppt/tags/tag21.xml><?xml version="1.0" encoding="utf-8"?>
<p:tagLst xmlns:p="http://schemas.openxmlformats.org/presentationml/2006/main">
  <p:tag name="AS_UNIQUEID" val="309"/>
</p:tagLst>
</file>

<file path=ppt/tags/tag210.xml><?xml version="1.0" encoding="utf-8"?>
<p:tagLst xmlns:p="http://schemas.openxmlformats.org/presentationml/2006/main">
  <p:tag name="AS_UNIQUEID" val="48"/>
</p:tagLst>
</file>

<file path=ppt/tags/tag211.xml><?xml version="1.0" encoding="utf-8"?>
<p:tagLst xmlns:p="http://schemas.openxmlformats.org/presentationml/2006/main">
  <p:tag name="AS_UNIQUEID" val="49"/>
</p:tagLst>
</file>

<file path=ppt/tags/tag212.xml><?xml version="1.0" encoding="utf-8"?>
<p:tagLst xmlns:p="http://schemas.openxmlformats.org/presentationml/2006/main">
  <p:tag name="AS_UNIQUEID" val="491"/>
</p:tagLst>
</file>

<file path=ppt/tags/tag213.xml><?xml version="1.0" encoding="utf-8"?>
<p:tagLst xmlns:p="http://schemas.openxmlformats.org/presentationml/2006/main">
  <p:tag name="AS_UNIQUEID" val="492"/>
</p:tagLst>
</file>

<file path=ppt/tags/tag214.xml><?xml version="1.0" encoding="utf-8"?>
<p:tagLst xmlns:p="http://schemas.openxmlformats.org/presentationml/2006/main">
  <p:tag name="AS_UNIQUEID" val="50"/>
</p:tagLst>
</file>

<file path=ppt/tags/tag215.xml><?xml version="1.0" encoding="utf-8"?>
<p:tagLst xmlns:p="http://schemas.openxmlformats.org/presentationml/2006/main">
  <p:tag name="AS_UNIQUEID" val="493"/>
</p:tagLst>
</file>

<file path=ppt/tags/tag216.xml><?xml version="1.0" encoding="utf-8"?>
<p:tagLst xmlns:p="http://schemas.openxmlformats.org/presentationml/2006/main">
  <p:tag name="AS_UNIQUEID" val="494"/>
</p:tagLst>
</file>

<file path=ppt/tags/tag217.xml><?xml version="1.0" encoding="utf-8"?>
<p:tagLst xmlns:p="http://schemas.openxmlformats.org/presentationml/2006/main">
  <p:tag name="AS_UNIQUEID" val="495"/>
</p:tagLst>
</file>

<file path=ppt/tags/tag218.xml><?xml version="1.0" encoding="utf-8"?>
<p:tagLst xmlns:p="http://schemas.openxmlformats.org/presentationml/2006/main">
  <p:tag name="AS_UNIQUEID" val="48"/>
</p:tagLst>
</file>

<file path=ppt/tags/tag219.xml><?xml version="1.0" encoding="utf-8"?>
<p:tagLst xmlns:p="http://schemas.openxmlformats.org/presentationml/2006/main">
  <p:tag name="AS_UNIQUEID" val="49"/>
</p:tagLst>
</file>

<file path=ppt/tags/tag22.xml><?xml version="1.0" encoding="utf-8"?>
<p:tagLst xmlns:p="http://schemas.openxmlformats.org/presentationml/2006/main">
  <p:tag name="AS_UNIQUEID" val="311"/>
</p:tagLst>
</file>

<file path=ppt/tags/tag220.xml><?xml version="1.0" encoding="utf-8"?>
<p:tagLst xmlns:p="http://schemas.openxmlformats.org/presentationml/2006/main">
  <p:tag name="AS_UNIQUEID" val="497"/>
</p:tagLst>
</file>

<file path=ppt/tags/tag221.xml><?xml version="1.0" encoding="utf-8"?>
<p:tagLst xmlns:p="http://schemas.openxmlformats.org/presentationml/2006/main">
  <p:tag name="AS_UNIQUEID" val="498"/>
</p:tagLst>
</file>

<file path=ppt/tags/tag222.xml><?xml version="1.0" encoding="utf-8"?>
<p:tagLst xmlns:p="http://schemas.openxmlformats.org/presentationml/2006/main">
  <p:tag name="AS_UNIQUEID" val="50"/>
</p:tagLst>
</file>

<file path=ppt/tags/tag223.xml><?xml version="1.0" encoding="utf-8"?>
<p:tagLst xmlns:p="http://schemas.openxmlformats.org/presentationml/2006/main">
  <p:tag name="AS_UNIQUEID" val="499"/>
</p:tagLst>
</file>

<file path=ppt/tags/tag224.xml><?xml version="1.0" encoding="utf-8"?>
<p:tagLst xmlns:p="http://schemas.openxmlformats.org/presentationml/2006/main">
  <p:tag name="AS_UNIQUEID" val="500"/>
</p:tagLst>
</file>

<file path=ppt/tags/tag225.xml><?xml version="1.0" encoding="utf-8"?>
<p:tagLst xmlns:p="http://schemas.openxmlformats.org/presentationml/2006/main">
  <p:tag name="AS_UNIQUEID" val="501"/>
</p:tagLst>
</file>

<file path=ppt/tags/tag226.xml><?xml version="1.0" encoding="utf-8"?>
<p:tagLst xmlns:p="http://schemas.openxmlformats.org/presentationml/2006/main">
  <p:tag name="AS_UNIQUEID" val="502"/>
</p:tagLst>
</file>

<file path=ppt/tags/tag227.xml><?xml version="1.0" encoding="utf-8"?>
<p:tagLst xmlns:p="http://schemas.openxmlformats.org/presentationml/2006/main">
  <p:tag name="AS_UNIQUEID" val="48"/>
</p:tagLst>
</file>

<file path=ppt/tags/tag228.xml><?xml version="1.0" encoding="utf-8"?>
<p:tagLst xmlns:p="http://schemas.openxmlformats.org/presentationml/2006/main">
  <p:tag name="AS_UNIQUEID" val="49"/>
</p:tagLst>
</file>

<file path=ppt/tags/tag229.xml><?xml version="1.0" encoding="utf-8"?>
<p:tagLst xmlns:p="http://schemas.openxmlformats.org/presentationml/2006/main">
  <p:tag name="AS_UNIQUEID" val="504"/>
</p:tagLst>
</file>

<file path=ppt/tags/tag23.xml><?xml version="1.0" encoding="utf-8"?>
<p:tagLst xmlns:p="http://schemas.openxmlformats.org/presentationml/2006/main">
  <p:tag name="AS_UNIQUEID" val="312"/>
</p:tagLst>
</file>

<file path=ppt/tags/tag230.xml><?xml version="1.0" encoding="utf-8"?>
<p:tagLst xmlns:p="http://schemas.openxmlformats.org/presentationml/2006/main">
  <p:tag name="AS_UNIQUEID" val="505"/>
</p:tagLst>
</file>

<file path=ppt/tags/tag231.xml><?xml version="1.0" encoding="utf-8"?>
<p:tagLst xmlns:p="http://schemas.openxmlformats.org/presentationml/2006/main">
  <p:tag name="AS_UNIQUEID" val="50"/>
</p:tagLst>
</file>

<file path=ppt/tags/tag232.xml><?xml version="1.0" encoding="utf-8"?>
<p:tagLst xmlns:p="http://schemas.openxmlformats.org/presentationml/2006/main">
  <p:tag name="AS_UNIQUEID" val="506"/>
</p:tagLst>
</file>

<file path=ppt/tags/tag233.xml><?xml version="1.0" encoding="utf-8"?>
<p:tagLst xmlns:p="http://schemas.openxmlformats.org/presentationml/2006/main">
  <p:tag name="AS_UNIQUEID" val="507"/>
</p:tagLst>
</file>

<file path=ppt/tags/tag234.xml><?xml version="1.0" encoding="utf-8"?>
<p:tagLst xmlns:p="http://schemas.openxmlformats.org/presentationml/2006/main">
  <p:tag name="AS_UNIQUEID" val="508"/>
</p:tagLst>
</file>

<file path=ppt/tags/tag235.xml><?xml version="1.0" encoding="utf-8"?>
<p:tagLst xmlns:p="http://schemas.openxmlformats.org/presentationml/2006/main">
  <p:tag name="AS_UNIQUEID" val="509"/>
</p:tagLst>
</file>

<file path=ppt/tags/tag236.xml><?xml version="1.0" encoding="utf-8"?>
<p:tagLst xmlns:p="http://schemas.openxmlformats.org/presentationml/2006/main">
  <p:tag name="AS_UNIQUEID" val="48"/>
</p:tagLst>
</file>

<file path=ppt/tags/tag237.xml><?xml version="1.0" encoding="utf-8"?>
<p:tagLst xmlns:p="http://schemas.openxmlformats.org/presentationml/2006/main">
  <p:tag name="AS_UNIQUEID" val="49"/>
</p:tagLst>
</file>

<file path=ppt/tags/tag238.xml><?xml version="1.0" encoding="utf-8"?>
<p:tagLst xmlns:p="http://schemas.openxmlformats.org/presentationml/2006/main">
  <p:tag name="AS_UNIQUEID" val="511"/>
</p:tagLst>
</file>

<file path=ppt/tags/tag239.xml><?xml version="1.0" encoding="utf-8"?>
<p:tagLst xmlns:p="http://schemas.openxmlformats.org/presentationml/2006/main">
  <p:tag name="AS_UNIQUEID" val="512"/>
</p:tagLst>
</file>

<file path=ppt/tags/tag24.xml><?xml version="1.0" encoding="utf-8"?>
<p:tagLst xmlns:p="http://schemas.openxmlformats.org/presentationml/2006/main">
  <p:tag name="AS_UNIQUEID" val="313"/>
</p:tagLst>
</file>

<file path=ppt/tags/tag240.xml><?xml version="1.0" encoding="utf-8"?>
<p:tagLst xmlns:p="http://schemas.openxmlformats.org/presentationml/2006/main">
  <p:tag name="AS_UNIQUEID" val="50"/>
</p:tagLst>
</file>

<file path=ppt/tags/tag241.xml><?xml version="1.0" encoding="utf-8"?>
<p:tagLst xmlns:p="http://schemas.openxmlformats.org/presentationml/2006/main">
  <p:tag name="AS_UNIQUEID" val="513"/>
</p:tagLst>
</file>

<file path=ppt/tags/tag242.xml><?xml version="1.0" encoding="utf-8"?>
<p:tagLst xmlns:p="http://schemas.openxmlformats.org/presentationml/2006/main">
  <p:tag name="AS_UNIQUEID" val="514"/>
</p:tagLst>
</file>

<file path=ppt/tags/tag243.xml><?xml version="1.0" encoding="utf-8"?>
<p:tagLst xmlns:p="http://schemas.openxmlformats.org/presentationml/2006/main">
  <p:tag name="AS_UNIQUEID" val="515"/>
</p:tagLst>
</file>

<file path=ppt/tags/tag244.xml><?xml version="1.0" encoding="utf-8"?>
<p:tagLst xmlns:p="http://schemas.openxmlformats.org/presentationml/2006/main">
  <p:tag name="AS_UNIQUEID" val="516"/>
</p:tagLst>
</file>

<file path=ppt/tags/tag245.xml><?xml version="1.0" encoding="utf-8"?>
<p:tagLst xmlns:p="http://schemas.openxmlformats.org/presentationml/2006/main">
  <p:tag name="AS_UNIQUEID" val="48"/>
</p:tagLst>
</file>

<file path=ppt/tags/tag246.xml><?xml version="1.0" encoding="utf-8"?>
<p:tagLst xmlns:p="http://schemas.openxmlformats.org/presentationml/2006/main">
  <p:tag name="AS_UNIQUEID" val="49"/>
</p:tagLst>
</file>

<file path=ppt/tags/tag247.xml><?xml version="1.0" encoding="utf-8"?>
<p:tagLst xmlns:p="http://schemas.openxmlformats.org/presentationml/2006/main">
  <p:tag name="AS_UNIQUEID" val="518"/>
</p:tagLst>
</file>

<file path=ppt/tags/tag248.xml><?xml version="1.0" encoding="utf-8"?>
<p:tagLst xmlns:p="http://schemas.openxmlformats.org/presentationml/2006/main">
  <p:tag name="AS_UNIQUEID" val="519"/>
</p:tagLst>
</file>

<file path=ppt/tags/tag249.xml><?xml version="1.0" encoding="utf-8"?>
<p:tagLst xmlns:p="http://schemas.openxmlformats.org/presentationml/2006/main">
  <p:tag name="AS_UNIQUEID" val="50"/>
</p:tagLst>
</file>

<file path=ppt/tags/tag25.xml><?xml version="1.0" encoding="utf-8"?>
<p:tagLst xmlns:p="http://schemas.openxmlformats.org/presentationml/2006/main">
  <p:tag name="AS_UNIQUEID" val="314"/>
</p:tagLst>
</file>

<file path=ppt/tags/tag250.xml><?xml version="1.0" encoding="utf-8"?>
<p:tagLst xmlns:p="http://schemas.openxmlformats.org/presentationml/2006/main">
  <p:tag name="AS_UNIQUEID" val="520"/>
</p:tagLst>
</file>

<file path=ppt/tags/tag251.xml><?xml version="1.0" encoding="utf-8"?>
<p:tagLst xmlns:p="http://schemas.openxmlformats.org/presentationml/2006/main">
  <p:tag name="AS_UNIQUEID" val="521"/>
</p:tagLst>
</file>

<file path=ppt/tags/tag252.xml><?xml version="1.0" encoding="utf-8"?>
<p:tagLst xmlns:p="http://schemas.openxmlformats.org/presentationml/2006/main">
  <p:tag name="AS_UNIQUEID" val="522"/>
</p:tagLst>
</file>

<file path=ppt/tags/tag253.xml><?xml version="1.0" encoding="utf-8"?>
<p:tagLst xmlns:p="http://schemas.openxmlformats.org/presentationml/2006/main">
  <p:tag name="AS_UNIQUEID" val="48"/>
</p:tagLst>
</file>

<file path=ppt/tags/tag254.xml><?xml version="1.0" encoding="utf-8"?>
<p:tagLst xmlns:p="http://schemas.openxmlformats.org/presentationml/2006/main">
  <p:tag name="AS_UNIQUEID" val="49"/>
</p:tagLst>
</file>

<file path=ppt/tags/tag255.xml><?xml version="1.0" encoding="utf-8"?>
<p:tagLst xmlns:p="http://schemas.openxmlformats.org/presentationml/2006/main">
  <p:tag name="AS_UNIQUEID" val="524"/>
</p:tagLst>
</file>

<file path=ppt/tags/tag256.xml><?xml version="1.0" encoding="utf-8"?>
<p:tagLst xmlns:p="http://schemas.openxmlformats.org/presentationml/2006/main">
  <p:tag name="AS_UNIQUEID" val="525"/>
</p:tagLst>
</file>

<file path=ppt/tags/tag257.xml><?xml version="1.0" encoding="utf-8"?>
<p:tagLst xmlns:p="http://schemas.openxmlformats.org/presentationml/2006/main">
  <p:tag name="AS_UNIQUEID" val="50"/>
</p:tagLst>
</file>

<file path=ppt/tags/tag258.xml><?xml version="1.0" encoding="utf-8"?>
<p:tagLst xmlns:p="http://schemas.openxmlformats.org/presentationml/2006/main">
  <p:tag name="AS_UNIQUEID" val="526"/>
</p:tagLst>
</file>

<file path=ppt/tags/tag259.xml><?xml version="1.0" encoding="utf-8"?>
<p:tagLst xmlns:p="http://schemas.openxmlformats.org/presentationml/2006/main">
  <p:tag name="AS_UNIQUEID" val="527"/>
</p:tagLst>
</file>

<file path=ppt/tags/tag26.xml><?xml version="1.0" encoding="utf-8"?>
<p:tagLst xmlns:p="http://schemas.openxmlformats.org/presentationml/2006/main">
  <p:tag name="AS_UNIQUEID" val="315"/>
</p:tagLst>
</file>

<file path=ppt/tags/tag260.xml><?xml version="1.0" encoding="utf-8"?>
<p:tagLst xmlns:p="http://schemas.openxmlformats.org/presentationml/2006/main">
  <p:tag name="AS_UNIQUEID" val="528"/>
</p:tagLst>
</file>

<file path=ppt/tags/tag261.xml><?xml version="1.0" encoding="utf-8"?>
<p:tagLst xmlns:p="http://schemas.openxmlformats.org/presentationml/2006/main">
  <p:tag name="AS_UNIQUEID" val="529"/>
</p:tagLst>
</file>

<file path=ppt/tags/tag262.xml><?xml version="1.0" encoding="utf-8"?>
<p:tagLst xmlns:p="http://schemas.openxmlformats.org/presentationml/2006/main">
  <p:tag name="AS_UNIQUEID" val="48"/>
</p:tagLst>
</file>

<file path=ppt/tags/tag263.xml><?xml version="1.0" encoding="utf-8"?>
<p:tagLst xmlns:p="http://schemas.openxmlformats.org/presentationml/2006/main">
  <p:tag name="AS_UNIQUEID" val="49"/>
</p:tagLst>
</file>

<file path=ppt/tags/tag264.xml><?xml version="1.0" encoding="utf-8"?>
<p:tagLst xmlns:p="http://schemas.openxmlformats.org/presentationml/2006/main">
  <p:tag name="AS_UNIQUEID" val="531"/>
</p:tagLst>
</file>

<file path=ppt/tags/tag265.xml><?xml version="1.0" encoding="utf-8"?>
<p:tagLst xmlns:p="http://schemas.openxmlformats.org/presentationml/2006/main">
  <p:tag name="AS_UNIQUEID" val="532"/>
</p:tagLst>
</file>

<file path=ppt/tags/tag266.xml><?xml version="1.0" encoding="utf-8"?>
<p:tagLst xmlns:p="http://schemas.openxmlformats.org/presentationml/2006/main">
  <p:tag name="AS_UNIQUEID" val="50"/>
</p:tagLst>
</file>

<file path=ppt/tags/tag267.xml><?xml version="1.0" encoding="utf-8"?>
<p:tagLst xmlns:p="http://schemas.openxmlformats.org/presentationml/2006/main">
  <p:tag name="AS_UNIQUEID" val="533"/>
</p:tagLst>
</file>

<file path=ppt/tags/tag268.xml><?xml version="1.0" encoding="utf-8"?>
<p:tagLst xmlns:p="http://schemas.openxmlformats.org/presentationml/2006/main">
  <p:tag name="AS_UNIQUEID" val="534"/>
</p:tagLst>
</file>

<file path=ppt/tags/tag269.xml><?xml version="1.0" encoding="utf-8"?>
<p:tagLst xmlns:p="http://schemas.openxmlformats.org/presentationml/2006/main">
  <p:tag name="AS_UNIQUEID" val="535"/>
</p:tagLst>
</file>

<file path=ppt/tags/tag27.xml><?xml version="1.0" encoding="utf-8"?>
<p:tagLst xmlns:p="http://schemas.openxmlformats.org/presentationml/2006/main">
  <p:tag name="AS_UNIQUEID" val="316"/>
</p:tagLst>
</file>

<file path=ppt/tags/tag270.xml><?xml version="1.0" encoding="utf-8"?>
<p:tagLst xmlns:p="http://schemas.openxmlformats.org/presentationml/2006/main">
  <p:tag name="AS_UNIQUEID" val="48"/>
</p:tagLst>
</file>

<file path=ppt/tags/tag271.xml><?xml version="1.0" encoding="utf-8"?>
<p:tagLst xmlns:p="http://schemas.openxmlformats.org/presentationml/2006/main">
  <p:tag name="AS_UNIQUEID" val="49"/>
</p:tagLst>
</file>

<file path=ppt/tags/tag272.xml><?xml version="1.0" encoding="utf-8"?>
<p:tagLst xmlns:p="http://schemas.openxmlformats.org/presentationml/2006/main">
  <p:tag name="AS_UNIQUEID" val="537"/>
</p:tagLst>
</file>

<file path=ppt/tags/tag273.xml><?xml version="1.0" encoding="utf-8"?>
<p:tagLst xmlns:p="http://schemas.openxmlformats.org/presentationml/2006/main">
  <p:tag name="AS_UNIQUEID" val="538"/>
</p:tagLst>
</file>

<file path=ppt/tags/tag274.xml><?xml version="1.0" encoding="utf-8"?>
<p:tagLst xmlns:p="http://schemas.openxmlformats.org/presentationml/2006/main">
  <p:tag name="AS_UNIQUEID" val="50"/>
</p:tagLst>
</file>

<file path=ppt/tags/tag275.xml><?xml version="1.0" encoding="utf-8"?>
<p:tagLst xmlns:p="http://schemas.openxmlformats.org/presentationml/2006/main">
  <p:tag name="AS_UNIQUEID" val="539"/>
</p:tagLst>
</file>

<file path=ppt/tags/tag276.xml><?xml version="1.0" encoding="utf-8"?>
<p:tagLst xmlns:p="http://schemas.openxmlformats.org/presentationml/2006/main">
  <p:tag name="AS_UNIQUEID" val="540"/>
</p:tagLst>
</file>

<file path=ppt/tags/tag277.xml><?xml version="1.0" encoding="utf-8"?>
<p:tagLst xmlns:p="http://schemas.openxmlformats.org/presentationml/2006/main">
  <p:tag name="AS_UNIQUEID" val="541"/>
</p:tagLst>
</file>

<file path=ppt/tags/tag278.xml><?xml version="1.0" encoding="utf-8"?>
<p:tagLst xmlns:p="http://schemas.openxmlformats.org/presentationml/2006/main">
  <p:tag name="AS_UNIQUEID" val="542"/>
</p:tagLst>
</file>

<file path=ppt/tags/tag279.xml><?xml version="1.0" encoding="utf-8"?>
<p:tagLst xmlns:p="http://schemas.openxmlformats.org/presentationml/2006/main">
  <p:tag name="AS_UNIQUEID" val="354"/>
</p:tagLst>
</file>

<file path=ppt/tags/tag28.xml><?xml version="1.0" encoding="utf-8"?>
<p:tagLst xmlns:p="http://schemas.openxmlformats.org/presentationml/2006/main">
  <p:tag name="AS_UNIQUEID" val="317"/>
</p:tagLst>
</file>

<file path=ppt/tags/tag280.xml><?xml version="1.0" encoding="utf-8"?>
<p:tagLst xmlns:p="http://schemas.openxmlformats.org/presentationml/2006/main">
  <p:tag name="AS_UNIQUEID" val="355"/>
</p:tagLst>
</file>

<file path=ppt/tags/tag281.xml><?xml version="1.0" encoding="utf-8"?>
<p:tagLst xmlns:p="http://schemas.openxmlformats.org/presentationml/2006/main">
  <p:tag name="AS_UNIQUEID" val="356"/>
</p:tagLst>
</file>

<file path=ppt/tags/tag282.xml><?xml version="1.0" encoding="utf-8"?>
<p:tagLst xmlns:p="http://schemas.openxmlformats.org/presentationml/2006/main">
  <p:tag name="AS_UNIQUEID" val="357"/>
</p:tagLst>
</file>

<file path=ppt/tags/tag283.xml><?xml version="1.0" encoding="utf-8"?>
<p:tagLst xmlns:p="http://schemas.openxmlformats.org/presentationml/2006/main">
  <p:tag name="AS_UNIQUEID" val="358"/>
</p:tagLst>
</file>

<file path=ppt/tags/tag284.xml><?xml version="1.0" encoding="utf-8"?>
<p:tagLst xmlns:p="http://schemas.openxmlformats.org/presentationml/2006/main">
  <p:tag name="AS_UNIQUEID" val="359"/>
</p:tagLst>
</file>

<file path=ppt/tags/tag285.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29.xml><?xml version="1.0" encoding="utf-8"?>
<p:tagLst xmlns:p="http://schemas.openxmlformats.org/presentationml/2006/main">
  <p:tag name="AS_UNIQUEID" val="318"/>
</p:tagLst>
</file>

<file path=ppt/tags/tag3.xml><?xml version="1.0" encoding="utf-8"?>
<p:tagLst xmlns:p="http://schemas.openxmlformats.org/presentationml/2006/main">
  <p:tag name="AS_UNIQUEID" val="288"/>
</p:tagLst>
</file>

<file path=ppt/tags/tag30.xml><?xml version="1.0" encoding="utf-8"?>
<p:tagLst xmlns:p="http://schemas.openxmlformats.org/presentationml/2006/main">
  <p:tag name="AS_UNIQUEID" val="320"/>
</p:tagLst>
</file>

<file path=ppt/tags/tag31.xml><?xml version="1.0" encoding="utf-8"?>
<p:tagLst xmlns:p="http://schemas.openxmlformats.org/presentationml/2006/main">
  <p:tag name="AS_UNIQUEID" val="321"/>
</p:tagLst>
</file>

<file path=ppt/tags/tag32.xml><?xml version="1.0" encoding="utf-8"?>
<p:tagLst xmlns:p="http://schemas.openxmlformats.org/presentationml/2006/main">
  <p:tag name="AS_UNIQUEID" val="322"/>
</p:tagLst>
</file>

<file path=ppt/tags/tag33.xml><?xml version="1.0" encoding="utf-8"?>
<p:tagLst xmlns:p="http://schemas.openxmlformats.org/presentationml/2006/main">
  <p:tag name="AS_UNIQUEID" val="323"/>
</p:tagLst>
</file>

<file path=ppt/tags/tag34.xml><?xml version="1.0" encoding="utf-8"?>
<p:tagLst xmlns:p="http://schemas.openxmlformats.org/presentationml/2006/main">
  <p:tag name="AS_UNIQUEID" val="325"/>
</p:tagLst>
</file>

<file path=ppt/tags/tag35.xml><?xml version="1.0" encoding="utf-8"?>
<p:tagLst xmlns:p="http://schemas.openxmlformats.org/presentationml/2006/main">
  <p:tag name="AS_UNIQUEID" val="326"/>
</p:tagLst>
</file>

<file path=ppt/tags/tag36.xml><?xml version="1.0" encoding="utf-8"?>
<p:tagLst xmlns:p="http://schemas.openxmlformats.org/presentationml/2006/main">
  <p:tag name="AS_UNIQUEID" val="327"/>
</p:tagLst>
</file>

<file path=ppt/tags/tag37.xml><?xml version="1.0" encoding="utf-8"?>
<p:tagLst xmlns:p="http://schemas.openxmlformats.org/presentationml/2006/main">
  <p:tag name="AS_UNIQUEID" val="329"/>
</p:tagLst>
</file>

<file path=ppt/tags/tag38.xml><?xml version="1.0" encoding="utf-8"?>
<p:tagLst xmlns:p="http://schemas.openxmlformats.org/presentationml/2006/main">
  <p:tag name="AS_UNIQUEID" val="330"/>
</p:tagLst>
</file>

<file path=ppt/tags/tag39.xml><?xml version="1.0" encoding="utf-8"?>
<p:tagLst xmlns:p="http://schemas.openxmlformats.org/presentationml/2006/main">
  <p:tag name="AS_UNIQUEID" val="331"/>
</p:tagLst>
</file>

<file path=ppt/tags/tag4.xml><?xml version="1.0" encoding="utf-8"?>
<p:tagLst xmlns:p="http://schemas.openxmlformats.org/presentationml/2006/main">
  <p:tag name="AS_UNIQUEID" val="289"/>
</p:tagLst>
</file>

<file path=ppt/tags/tag40.xml><?xml version="1.0" encoding="utf-8"?>
<p:tagLst xmlns:p="http://schemas.openxmlformats.org/presentationml/2006/main">
  <p:tag name="AS_UNIQUEID" val="332"/>
</p:tagLst>
</file>

<file path=ppt/tags/tag41.xml><?xml version="1.0" encoding="utf-8"?>
<p:tagLst xmlns:p="http://schemas.openxmlformats.org/presentationml/2006/main">
  <p:tag name="AS_UNIQUEID" val="333"/>
</p:tagLst>
</file>

<file path=ppt/tags/tag42.xml><?xml version="1.0" encoding="utf-8"?>
<p:tagLst xmlns:p="http://schemas.openxmlformats.org/presentationml/2006/main">
  <p:tag name="AS_UNIQUEID" val="334"/>
</p:tagLst>
</file>

<file path=ppt/tags/tag43.xml><?xml version="1.0" encoding="utf-8"?>
<p:tagLst xmlns:p="http://schemas.openxmlformats.org/presentationml/2006/main">
  <p:tag name="AS_UNIQUEID" val="336"/>
</p:tagLst>
</file>

<file path=ppt/tags/tag44.xml><?xml version="1.0" encoding="utf-8"?>
<p:tagLst xmlns:p="http://schemas.openxmlformats.org/presentationml/2006/main">
  <p:tag name="AS_UNIQUEID" val="337"/>
</p:tagLst>
</file>

<file path=ppt/tags/tag45.xml><?xml version="1.0" encoding="utf-8"?>
<p:tagLst xmlns:p="http://schemas.openxmlformats.org/presentationml/2006/main">
  <p:tag name="AS_UNIQUEID" val="338"/>
</p:tagLst>
</file>

<file path=ppt/tags/tag46.xml><?xml version="1.0" encoding="utf-8"?>
<p:tagLst xmlns:p="http://schemas.openxmlformats.org/presentationml/2006/main">
  <p:tag name="AS_UNIQUEID" val="339"/>
</p:tagLst>
</file>

<file path=ppt/tags/tag47.xml><?xml version="1.0" encoding="utf-8"?>
<p:tagLst xmlns:p="http://schemas.openxmlformats.org/presentationml/2006/main">
  <p:tag name="AS_UNIQUEID" val="340"/>
</p:tagLst>
</file>

<file path=ppt/tags/tag48.xml><?xml version="1.0" encoding="utf-8"?>
<p:tagLst xmlns:p="http://schemas.openxmlformats.org/presentationml/2006/main">
  <p:tag name="AS_UNIQUEID" val="342"/>
</p:tagLst>
</file>

<file path=ppt/tags/tag49.xml><?xml version="1.0" encoding="utf-8"?>
<p:tagLst xmlns:p="http://schemas.openxmlformats.org/presentationml/2006/main">
  <p:tag name="AS_UNIQUEID" val="343"/>
</p:tagLst>
</file>

<file path=ppt/tags/tag5.xml><?xml version="1.0" encoding="utf-8"?>
<p:tagLst xmlns:p="http://schemas.openxmlformats.org/presentationml/2006/main">
  <p:tag name="AS_UNIQUEID" val="290"/>
</p:tagLst>
</file>

<file path=ppt/tags/tag50.xml><?xml version="1.0" encoding="utf-8"?>
<p:tagLst xmlns:p="http://schemas.openxmlformats.org/presentationml/2006/main">
  <p:tag name="AS_UNIQUEID" val="344"/>
</p:tagLst>
</file>

<file path=ppt/tags/tag51.xml><?xml version="1.0" encoding="utf-8"?>
<p:tagLst xmlns:p="http://schemas.openxmlformats.org/presentationml/2006/main">
  <p:tag name="AS_UNIQUEID" val="345"/>
</p:tagLst>
</file>

<file path=ppt/tags/tag52.xml><?xml version="1.0" encoding="utf-8"?>
<p:tagLst xmlns:p="http://schemas.openxmlformats.org/presentationml/2006/main">
  <p:tag name="AS_UNIQUEID" val="347"/>
</p:tagLst>
</file>

<file path=ppt/tags/tag53.xml><?xml version="1.0" encoding="utf-8"?>
<p:tagLst xmlns:p="http://schemas.openxmlformats.org/presentationml/2006/main">
  <p:tag name="AS_UNIQUEID" val="348"/>
</p:tagLst>
</file>

<file path=ppt/tags/tag54.xml><?xml version="1.0" encoding="utf-8"?>
<p:tagLst xmlns:p="http://schemas.openxmlformats.org/presentationml/2006/main">
  <p:tag name="AS_UNIQUEID" val="349"/>
</p:tagLst>
</file>

<file path=ppt/tags/tag55.xml><?xml version="1.0" encoding="utf-8"?>
<p:tagLst xmlns:p="http://schemas.openxmlformats.org/presentationml/2006/main">
  <p:tag name="AS_UNIQUEID" val="350"/>
</p:tagLst>
</file>

<file path=ppt/tags/tag56.xml><?xml version="1.0" encoding="utf-8"?>
<p:tagLst xmlns:p="http://schemas.openxmlformats.org/presentationml/2006/main">
  <p:tag name="AS_UNIQUEID" val="351"/>
</p:tagLst>
</file>

<file path=ppt/tags/tag57.xml><?xml version="1.0" encoding="utf-8"?>
<p:tagLst xmlns:p="http://schemas.openxmlformats.org/presentationml/2006/main">
  <p:tag name="AS_UNIQUEID" val="352"/>
</p:tagLst>
</file>

<file path=ppt/tags/tag58.xml><?xml version="1.0" encoding="utf-8"?>
<p:tagLst xmlns:p="http://schemas.openxmlformats.org/presentationml/2006/main">
  <p:tag name="AS_UNIQUEID" val="48"/>
</p:tagLst>
</file>

<file path=ppt/tags/tag59.xml><?xml version="1.0" encoding="utf-8"?>
<p:tagLst xmlns:p="http://schemas.openxmlformats.org/presentationml/2006/main">
  <p:tag name="AS_UNIQUEID" val="49"/>
</p:tagLst>
</file>

<file path=ppt/tags/tag6.xml><?xml version="1.0" encoding="utf-8"?>
<p:tagLst xmlns:p="http://schemas.openxmlformats.org/presentationml/2006/main">
  <p:tag name="AS_UNIQUEID" val="292"/>
</p:tagLst>
</file>

<file path=ppt/tags/tag60.xml><?xml version="1.0" encoding="utf-8"?>
<p:tagLst xmlns:p="http://schemas.openxmlformats.org/presentationml/2006/main">
  <p:tag name="AS_UNIQUEID" val="373"/>
</p:tagLst>
</file>

<file path=ppt/tags/tag61.xml><?xml version="1.0" encoding="utf-8"?>
<p:tagLst xmlns:p="http://schemas.openxmlformats.org/presentationml/2006/main">
  <p:tag name="AS_UNIQUEID" val="374"/>
</p:tagLst>
</file>

<file path=ppt/tags/tag62.xml><?xml version="1.0" encoding="utf-8"?>
<p:tagLst xmlns:p="http://schemas.openxmlformats.org/presentationml/2006/main">
  <p:tag name="AS_UNIQUEID" val="375"/>
</p:tagLst>
</file>

<file path=ppt/tags/tag63.xml><?xml version="1.0" encoding="utf-8"?>
<p:tagLst xmlns:p="http://schemas.openxmlformats.org/presentationml/2006/main">
  <p:tag name="AS_UNIQUEID" val="48"/>
</p:tagLst>
</file>

<file path=ppt/tags/tag64.xml><?xml version="1.0" encoding="utf-8"?>
<p:tagLst xmlns:p="http://schemas.openxmlformats.org/presentationml/2006/main">
  <p:tag name="AS_UNIQUEID" val="49"/>
</p:tagLst>
</file>

<file path=ppt/tags/tag65.xml><?xml version="1.0" encoding="utf-8"?>
<p:tagLst xmlns:p="http://schemas.openxmlformats.org/presentationml/2006/main">
  <p:tag name="AS_UNIQUEID" val="377"/>
</p:tagLst>
</file>

<file path=ppt/tags/tag66.xml><?xml version="1.0" encoding="utf-8"?>
<p:tagLst xmlns:p="http://schemas.openxmlformats.org/presentationml/2006/main">
  <p:tag name="AS_UNIQUEID" val="378"/>
</p:tagLst>
</file>

<file path=ppt/tags/tag67.xml><?xml version="1.0" encoding="utf-8"?>
<p:tagLst xmlns:p="http://schemas.openxmlformats.org/presentationml/2006/main">
  <p:tag name="AS_UNIQUEID" val="50"/>
</p:tagLst>
</file>

<file path=ppt/tags/tag68.xml><?xml version="1.0" encoding="utf-8"?>
<p:tagLst xmlns:p="http://schemas.openxmlformats.org/presentationml/2006/main">
  <p:tag name="AS_UNIQUEID" val="379"/>
</p:tagLst>
</file>

<file path=ppt/tags/tag69.xml><?xml version="1.0" encoding="utf-8"?>
<p:tagLst xmlns:p="http://schemas.openxmlformats.org/presentationml/2006/main">
  <p:tag name="AS_UNIQUEID" val="380"/>
</p:tagLst>
</file>

<file path=ppt/tags/tag7.xml><?xml version="1.0" encoding="utf-8"?>
<p:tagLst xmlns:p="http://schemas.openxmlformats.org/presentationml/2006/main">
  <p:tag name="AS_UNIQUEID" val="293"/>
</p:tagLst>
</file>

<file path=ppt/tags/tag70.xml><?xml version="1.0" encoding="utf-8"?>
<p:tagLst xmlns:p="http://schemas.openxmlformats.org/presentationml/2006/main">
  <p:tag name="AS_UNIQUEID" val="382"/>
</p:tagLst>
</file>

<file path=ppt/tags/tag71.xml><?xml version="1.0" encoding="utf-8"?>
<p:tagLst xmlns:p="http://schemas.openxmlformats.org/presentationml/2006/main">
  <p:tag name="AS_UNIQUEID" val="48"/>
</p:tagLst>
</file>

<file path=ppt/tags/tag72.xml><?xml version="1.0" encoding="utf-8"?>
<p:tagLst xmlns:p="http://schemas.openxmlformats.org/presentationml/2006/main">
  <p:tag name="AS_UNIQUEID" val="49"/>
</p:tagLst>
</file>

<file path=ppt/tags/tag73.xml><?xml version="1.0" encoding="utf-8"?>
<p:tagLst xmlns:p="http://schemas.openxmlformats.org/presentationml/2006/main">
  <p:tag name="AS_UNIQUEID" val="383"/>
</p:tagLst>
</file>

<file path=ppt/tags/tag74.xml><?xml version="1.0" encoding="utf-8"?>
<p:tagLst xmlns:p="http://schemas.openxmlformats.org/presentationml/2006/main">
  <p:tag name="AS_UNIQUEID" val="384"/>
</p:tagLst>
</file>

<file path=ppt/tags/tag75.xml><?xml version="1.0" encoding="utf-8"?>
<p:tagLst xmlns:p="http://schemas.openxmlformats.org/presentationml/2006/main">
  <p:tag name="AS_UNIQUEID" val="385"/>
</p:tagLst>
</file>

<file path=ppt/tags/tag76.xml><?xml version="1.0" encoding="utf-8"?>
<p:tagLst xmlns:p="http://schemas.openxmlformats.org/presentationml/2006/main">
  <p:tag name="AS_UNIQUEID" val="386"/>
</p:tagLst>
</file>

<file path=ppt/tags/tag77.xml><?xml version="1.0" encoding="utf-8"?>
<p:tagLst xmlns:p="http://schemas.openxmlformats.org/presentationml/2006/main">
  <p:tag name="AS_UNIQUEID" val="387"/>
</p:tagLst>
</file>

<file path=ppt/tags/tag78.xml><?xml version="1.0" encoding="utf-8"?>
<p:tagLst xmlns:p="http://schemas.openxmlformats.org/presentationml/2006/main">
  <p:tag name="AS_UNIQUEID" val="388"/>
</p:tagLst>
</file>

<file path=ppt/tags/tag79.xml><?xml version="1.0" encoding="utf-8"?>
<p:tagLst xmlns:p="http://schemas.openxmlformats.org/presentationml/2006/main">
  <p:tag name="AS_UNIQUEID" val="389"/>
</p:tagLst>
</file>

<file path=ppt/tags/tag8.xml><?xml version="1.0" encoding="utf-8"?>
<p:tagLst xmlns:p="http://schemas.openxmlformats.org/presentationml/2006/main">
  <p:tag name="AS_UNIQUEID" val="294"/>
</p:tagLst>
</file>

<file path=ppt/tags/tag80.xml><?xml version="1.0" encoding="utf-8"?>
<p:tagLst xmlns:p="http://schemas.openxmlformats.org/presentationml/2006/main">
  <p:tag name="AS_UNIQUEID" val="390"/>
</p:tagLst>
</file>

<file path=ppt/tags/tag81.xml><?xml version="1.0" encoding="utf-8"?>
<p:tagLst xmlns:p="http://schemas.openxmlformats.org/presentationml/2006/main">
  <p:tag name="AS_UNIQUEID" val="391"/>
</p:tagLst>
</file>

<file path=ppt/tags/tag82.xml><?xml version="1.0" encoding="utf-8"?>
<p:tagLst xmlns:p="http://schemas.openxmlformats.org/presentationml/2006/main">
  <p:tag name="AS_UNIQUEID" val="392"/>
</p:tagLst>
</file>

<file path=ppt/tags/tag83.xml><?xml version="1.0" encoding="utf-8"?>
<p:tagLst xmlns:p="http://schemas.openxmlformats.org/presentationml/2006/main">
  <p:tag name="AS_UNIQUEID" val="393"/>
</p:tagLst>
</file>

<file path=ppt/tags/tag84.xml><?xml version="1.0" encoding="utf-8"?>
<p:tagLst xmlns:p="http://schemas.openxmlformats.org/presentationml/2006/main">
  <p:tag name="AS_UNIQUEID" val="394"/>
</p:tagLst>
</file>

<file path=ppt/tags/tag85.xml><?xml version="1.0" encoding="utf-8"?>
<p:tagLst xmlns:p="http://schemas.openxmlformats.org/presentationml/2006/main">
  <p:tag name="AS_UNIQUEID" val="395"/>
</p:tagLst>
</file>

<file path=ppt/tags/tag86.xml><?xml version="1.0" encoding="utf-8"?>
<p:tagLst xmlns:p="http://schemas.openxmlformats.org/presentationml/2006/main">
  <p:tag name="AS_UNIQUEID" val="396"/>
</p:tagLst>
</file>

<file path=ppt/tags/tag87.xml><?xml version="1.0" encoding="utf-8"?>
<p:tagLst xmlns:p="http://schemas.openxmlformats.org/presentationml/2006/main">
  <p:tag name="AS_UNIQUEID" val="397"/>
</p:tagLst>
</file>

<file path=ppt/tags/tag88.xml><?xml version="1.0" encoding="utf-8"?>
<p:tagLst xmlns:p="http://schemas.openxmlformats.org/presentationml/2006/main">
  <p:tag name="AS_UNIQUEID" val="48"/>
</p:tagLst>
</file>

<file path=ppt/tags/tag89.xml><?xml version="1.0" encoding="utf-8"?>
<p:tagLst xmlns:p="http://schemas.openxmlformats.org/presentationml/2006/main">
  <p:tag name="AS_UNIQUEID" val="49"/>
</p:tagLst>
</file>

<file path=ppt/tags/tag9.xml><?xml version="1.0" encoding="utf-8"?>
<p:tagLst xmlns:p="http://schemas.openxmlformats.org/presentationml/2006/main">
  <p:tag name="AS_UNIQUEID" val="295"/>
</p:tagLst>
</file>

<file path=ppt/tags/tag90.xml><?xml version="1.0" encoding="utf-8"?>
<p:tagLst xmlns:p="http://schemas.openxmlformats.org/presentationml/2006/main">
  <p:tag name="AS_UNIQUEID" val="399"/>
</p:tagLst>
</file>

<file path=ppt/tags/tag91.xml><?xml version="1.0" encoding="utf-8"?>
<p:tagLst xmlns:p="http://schemas.openxmlformats.org/presentationml/2006/main">
  <p:tag name="AS_UNIQUEID" val="400"/>
</p:tagLst>
</file>

<file path=ppt/tags/tag92.xml><?xml version="1.0" encoding="utf-8"?>
<p:tagLst xmlns:p="http://schemas.openxmlformats.org/presentationml/2006/main">
  <p:tag name="AS_UNIQUEID" val="50"/>
</p:tagLst>
</file>

<file path=ppt/tags/tag93.xml><?xml version="1.0" encoding="utf-8"?>
<p:tagLst xmlns:p="http://schemas.openxmlformats.org/presentationml/2006/main">
  <p:tag name="AS_UNIQUEID" val="401"/>
</p:tagLst>
</file>

<file path=ppt/tags/tag94.xml><?xml version="1.0" encoding="utf-8"?>
<p:tagLst xmlns:p="http://schemas.openxmlformats.org/presentationml/2006/main">
  <p:tag name="AS_UNIQUEID" val="402"/>
</p:tagLst>
</file>

<file path=ppt/tags/tag95.xml><?xml version="1.0" encoding="utf-8"?>
<p:tagLst xmlns:p="http://schemas.openxmlformats.org/presentationml/2006/main">
  <p:tag name="AS_UNIQUEID" val="48"/>
</p:tagLst>
</file>

<file path=ppt/tags/tag96.xml><?xml version="1.0" encoding="utf-8"?>
<p:tagLst xmlns:p="http://schemas.openxmlformats.org/presentationml/2006/main">
  <p:tag name="AS_UNIQUEID" val="49"/>
</p:tagLst>
</file>

<file path=ppt/tags/tag97.xml><?xml version="1.0" encoding="utf-8"?>
<p:tagLst xmlns:p="http://schemas.openxmlformats.org/presentationml/2006/main">
  <p:tag name="AS_UNIQUEID" val="404"/>
</p:tagLst>
</file>

<file path=ppt/tags/tag98.xml><?xml version="1.0" encoding="utf-8"?>
<p:tagLst xmlns:p="http://schemas.openxmlformats.org/presentationml/2006/main">
  <p:tag name="AS_UNIQUEID" val="405"/>
</p:tagLst>
</file>

<file path=ppt/tags/tag99.xml><?xml version="1.0" encoding="utf-8"?>
<p:tagLst xmlns:p="http://schemas.openxmlformats.org/presentationml/2006/main">
  <p:tag name="AS_UNIQUEID" val="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6212</Words>
  <Application>WPS 演示</Application>
  <PresentationFormat/>
  <Paragraphs>443</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微软雅黑</vt:lpstr>
      <vt:lpstr>Times New Roman</vt:lpstr>
      <vt:lpstr>楷体</vt:lpstr>
      <vt:lpstr>Calibri</vt:lpstr>
      <vt:lpstr>Arial Unicode MS</vt:lpstr>
      <vt:lpstr>Calibri Light</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cp:lastPrinted>2020-11-03T16:19:00Z</cp:lastPrinted>
  <dcterms:created xsi:type="dcterms:W3CDTF">2020-11-03T16:19:00Z</dcterms:created>
  <dcterms:modified xsi:type="dcterms:W3CDTF">2021-03-21T02:05:53Z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