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342" r:id="rId5"/>
    <p:sldId id="300" r:id="rId6"/>
    <p:sldId id="350" r:id="rId7"/>
    <p:sldId id="351" r:id="rId8"/>
    <p:sldId id="322" r:id="rId9"/>
    <p:sldId id="323" r:id="rId10"/>
    <p:sldId id="324" r:id="rId11"/>
    <p:sldId id="34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2" d="100"/>
          <a:sy n="82" d="100"/>
        </p:scale>
        <p:origin x="-96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emf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8.emf"/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0.emf"/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15.png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16.png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6" Type="http://schemas.openxmlformats.org/officeDocument/2006/relationships/image" Target="../media/image10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484782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语文园地四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6497" y="2982119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46688" y="4462463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45912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云形标注 10"/>
          <p:cNvSpPr/>
          <p:nvPr/>
        </p:nvSpPr>
        <p:spPr>
          <a:xfrm>
            <a:off x="1259631" y="4611902"/>
            <a:ext cx="4169187" cy="1337378"/>
          </a:xfrm>
          <a:prstGeom prst="cloudCallout">
            <a:avLst>
              <a:gd name="adj1" fmla="val -44365"/>
              <a:gd name="adj2" fmla="val 559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914400"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你会说几个这样的词语吗？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流程图: 终止 11"/>
          <p:cNvSpPr/>
          <p:nvPr/>
        </p:nvSpPr>
        <p:spPr>
          <a:xfrm>
            <a:off x="1277144" y="1427162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3" name=" 219"/>
          <p:cNvSpPr/>
          <p:nvPr/>
        </p:nvSpPr>
        <p:spPr>
          <a:xfrm>
            <a:off x="504032" y="10795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大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4" name=" 219"/>
          <p:cNvSpPr/>
          <p:nvPr/>
        </p:nvSpPr>
        <p:spPr>
          <a:xfrm>
            <a:off x="1851819" y="106203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>
                <a:solidFill>
                  <a:schemeClr val="tx1"/>
                </a:solidFill>
                <a:sym typeface="+mn-ea"/>
              </a:rPr>
              <a:t>小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5" name="流程图: 终止 14"/>
          <p:cNvSpPr/>
          <p:nvPr/>
        </p:nvSpPr>
        <p:spPr>
          <a:xfrm>
            <a:off x="7128669" y="1322387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6" name=" 219"/>
          <p:cNvSpPr/>
          <p:nvPr/>
        </p:nvSpPr>
        <p:spPr>
          <a:xfrm>
            <a:off x="6355557" y="97472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南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7" name=" 219"/>
          <p:cNvSpPr/>
          <p:nvPr/>
        </p:nvSpPr>
        <p:spPr>
          <a:xfrm>
            <a:off x="7701757" y="9572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北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8" name="流程图: 终止 17"/>
          <p:cNvSpPr/>
          <p:nvPr/>
        </p:nvSpPr>
        <p:spPr>
          <a:xfrm>
            <a:off x="4169569" y="1377950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9" name=" 219"/>
          <p:cNvSpPr/>
          <p:nvPr/>
        </p:nvSpPr>
        <p:spPr>
          <a:xfrm>
            <a:off x="3396457" y="103028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上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0" name=" 219"/>
          <p:cNvSpPr/>
          <p:nvPr/>
        </p:nvSpPr>
        <p:spPr>
          <a:xfrm>
            <a:off x="4744244" y="101282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下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1" name="流程图: 终止 20"/>
          <p:cNvSpPr/>
          <p:nvPr/>
        </p:nvSpPr>
        <p:spPr>
          <a:xfrm>
            <a:off x="7166769" y="3513137"/>
            <a:ext cx="720725" cy="261938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2" name=" 219"/>
          <p:cNvSpPr/>
          <p:nvPr/>
        </p:nvSpPr>
        <p:spPr>
          <a:xfrm>
            <a:off x="6393657" y="316547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正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3" name=" 219"/>
          <p:cNvSpPr/>
          <p:nvPr/>
        </p:nvSpPr>
        <p:spPr>
          <a:xfrm>
            <a:off x="7741444" y="31496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反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4" name="流程图: 终止 23"/>
          <p:cNvSpPr/>
          <p:nvPr/>
        </p:nvSpPr>
        <p:spPr>
          <a:xfrm>
            <a:off x="4209257" y="3568700"/>
            <a:ext cx="719137" cy="261937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5" name=" 219"/>
          <p:cNvSpPr/>
          <p:nvPr/>
        </p:nvSpPr>
        <p:spPr>
          <a:xfrm>
            <a:off x="3436144" y="322103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开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6" name=" 219"/>
          <p:cNvSpPr/>
          <p:nvPr/>
        </p:nvSpPr>
        <p:spPr>
          <a:xfrm>
            <a:off x="4782344" y="32051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关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7" name="流程图: 终止 26"/>
          <p:cNvSpPr/>
          <p:nvPr/>
        </p:nvSpPr>
        <p:spPr>
          <a:xfrm>
            <a:off x="1250157" y="3552825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8" name=" 219"/>
          <p:cNvSpPr/>
          <p:nvPr/>
        </p:nvSpPr>
        <p:spPr>
          <a:xfrm>
            <a:off x="477044" y="32051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男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9" name=" 219"/>
          <p:cNvSpPr/>
          <p:nvPr/>
        </p:nvSpPr>
        <p:spPr>
          <a:xfrm>
            <a:off x="1823244" y="31877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dirty="0" smtClean="0">
                <a:solidFill>
                  <a:schemeClr val="tx1"/>
                </a:solidFill>
                <a:sym typeface="+mn-ea"/>
              </a:rPr>
              <a:t>女</a:t>
            </a: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>
            <a:off x="367507" y="2459037"/>
            <a:ext cx="1184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Corbel" panose="020B0503020204020204" pitchFamily="34" charset="0"/>
              </a:rPr>
              <a:t>nán</a:t>
            </a:r>
            <a:endParaRPr lang="en-US" altLang="zh-CN" sz="4800" b="1">
              <a:latin typeface="Corbel" panose="020B0503020204020204" pitchFamily="34" charset="0"/>
            </a:endParaRPr>
          </a:p>
        </p:txBody>
      </p:sp>
      <p:sp>
        <p:nvSpPr>
          <p:cNvPr id="31" name="文本框 48"/>
          <p:cNvSpPr txBox="1">
            <a:spLocks noChangeArrowheads="1"/>
          </p:cNvSpPr>
          <p:nvPr/>
        </p:nvSpPr>
        <p:spPr bwMode="auto">
          <a:xfrm>
            <a:off x="1858169" y="2441575"/>
            <a:ext cx="8370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Corbel" panose="020B0503020204020204" pitchFamily="34" charset="0"/>
              </a:rPr>
              <a:t>n</a:t>
            </a:r>
            <a:r>
              <a:rPr lang="en-US" altLang="zh-CN" sz="4800" b="1">
                <a:latin typeface="宋体" panose="02010600030101010101" pitchFamily="2" charset="-122"/>
              </a:rPr>
              <a:t>ǚ</a:t>
            </a:r>
            <a:endParaRPr lang="en-US" altLang="zh-CN" sz="4800" b="1">
              <a:latin typeface="宋体" panose="02010600030101010101" pitchFamily="2" charset="-122"/>
            </a:endParaRPr>
          </a:p>
        </p:txBody>
      </p:sp>
      <p:sp>
        <p:nvSpPr>
          <p:cNvPr id="32" name="文本框 49"/>
          <p:cNvSpPr txBox="1">
            <a:spLocks noChangeArrowheads="1"/>
          </p:cNvSpPr>
          <p:nvPr/>
        </p:nvSpPr>
        <p:spPr bwMode="auto">
          <a:xfrm>
            <a:off x="3348832" y="2497137"/>
            <a:ext cx="9717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Corbel" panose="020B0503020204020204" pitchFamily="34" charset="0"/>
              </a:rPr>
              <a:t>kāi</a:t>
            </a:r>
            <a:endParaRPr lang="en-US" altLang="zh-CN" sz="4800" b="1">
              <a:latin typeface="Corbel" panose="020B0503020204020204" pitchFamily="34" charset="0"/>
            </a:endParaRPr>
          </a:p>
        </p:txBody>
      </p:sp>
      <p:sp>
        <p:nvSpPr>
          <p:cNvPr id="33" name="文本框 50"/>
          <p:cNvSpPr txBox="1">
            <a:spLocks noChangeArrowheads="1"/>
          </p:cNvSpPr>
          <p:nvPr/>
        </p:nvSpPr>
        <p:spPr bwMode="auto">
          <a:xfrm>
            <a:off x="4480719" y="2481262"/>
            <a:ext cx="14814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r>
              <a:rPr lang="en-US" altLang="zh-CN" sz="4800" b="1">
                <a:latin typeface="Corbel" panose="020B0503020204020204" pitchFamily="34" charset="0"/>
              </a:rPr>
              <a:t>uān</a:t>
            </a:r>
            <a:endParaRPr lang="en-US" altLang="zh-CN" sz="4800" b="1">
              <a:latin typeface="Corbel" panose="020B0503020204020204" pitchFamily="34" charset="0"/>
            </a:endParaRPr>
          </a:p>
        </p:txBody>
      </p:sp>
      <p:sp>
        <p:nvSpPr>
          <p:cNvPr id="34" name="文本框 51"/>
          <p:cNvSpPr txBox="1">
            <a:spLocks noChangeArrowheads="1"/>
          </p:cNvSpPr>
          <p:nvPr/>
        </p:nvSpPr>
        <p:spPr bwMode="auto">
          <a:xfrm>
            <a:off x="5969794" y="2463800"/>
            <a:ext cx="17303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Corbel" panose="020B0503020204020204" pitchFamily="34" charset="0"/>
              </a:rPr>
              <a:t>zh</a:t>
            </a:r>
            <a:r>
              <a:rPr lang="en-US" altLang="zh-CN" sz="4800" b="1">
                <a:latin typeface="宋体" panose="02010600030101010101" pitchFamily="2" charset="-122"/>
              </a:rPr>
              <a:t>èn</a:t>
            </a:r>
            <a:r>
              <a:rPr lang="en-US" altLang="zh-CN" sz="4800" b="1"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endParaRPr lang="en-US" altLang="zh-CN" sz="4800" b="1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35" name="文本框 52"/>
          <p:cNvSpPr txBox="1">
            <a:spLocks noChangeArrowheads="1"/>
          </p:cNvSpPr>
          <p:nvPr/>
        </p:nvSpPr>
        <p:spPr bwMode="auto">
          <a:xfrm>
            <a:off x="7747794" y="2447925"/>
            <a:ext cx="10390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latin typeface="Corbel" panose="020B0503020204020204" pitchFamily="34" charset="0"/>
              </a:rPr>
              <a:t>f</a:t>
            </a:r>
            <a:r>
              <a:rPr lang="en-US" altLang="zh-CN" sz="4800" b="1">
                <a:latin typeface="宋体" panose="02010600030101010101" pitchFamily="2" charset="-122"/>
              </a:rPr>
              <a:t>ǎ</a:t>
            </a:r>
            <a:r>
              <a:rPr lang="en-US" altLang="zh-CN" sz="4800" b="1">
                <a:latin typeface="Corbel" panose="020B0503020204020204" pitchFamily="34" charset="0"/>
              </a:rPr>
              <a:t>n</a:t>
            </a:r>
            <a:endParaRPr lang="en-US" altLang="zh-CN" sz="4800" b="1">
              <a:latin typeface="Corbel" panose="020B0503020204020204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流程图: 终止 12"/>
          <p:cNvSpPr/>
          <p:nvPr/>
        </p:nvSpPr>
        <p:spPr>
          <a:xfrm>
            <a:off x="1277144" y="1427162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4" name=" 219"/>
          <p:cNvSpPr/>
          <p:nvPr/>
        </p:nvSpPr>
        <p:spPr>
          <a:xfrm>
            <a:off x="504032" y="10795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多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15" name=" 219"/>
          <p:cNvSpPr/>
          <p:nvPr/>
        </p:nvSpPr>
        <p:spPr>
          <a:xfrm>
            <a:off x="1851819" y="106203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>
                <a:solidFill>
                  <a:schemeClr val="tx1"/>
                </a:solidFill>
              </a:rPr>
              <a:t>少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16" name="流程图: 终止 15"/>
          <p:cNvSpPr/>
          <p:nvPr/>
        </p:nvSpPr>
        <p:spPr>
          <a:xfrm>
            <a:off x="7128669" y="1322387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7" name=" 219"/>
          <p:cNvSpPr/>
          <p:nvPr/>
        </p:nvSpPr>
        <p:spPr>
          <a:xfrm>
            <a:off x="6355557" y="97472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东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18" name=" 219"/>
          <p:cNvSpPr/>
          <p:nvPr/>
        </p:nvSpPr>
        <p:spPr>
          <a:xfrm>
            <a:off x="7701757" y="9572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西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19" name="流程图: 终止 18"/>
          <p:cNvSpPr/>
          <p:nvPr/>
        </p:nvSpPr>
        <p:spPr>
          <a:xfrm>
            <a:off x="4169569" y="1377950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0" name=" 219"/>
          <p:cNvSpPr/>
          <p:nvPr/>
        </p:nvSpPr>
        <p:spPr>
          <a:xfrm>
            <a:off x="3396457" y="103028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来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1" name=" 219"/>
          <p:cNvSpPr/>
          <p:nvPr/>
        </p:nvSpPr>
        <p:spPr>
          <a:xfrm>
            <a:off x="4744244" y="101282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去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3" name="流程图: 终止 22"/>
          <p:cNvSpPr/>
          <p:nvPr/>
        </p:nvSpPr>
        <p:spPr>
          <a:xfrm>
            <a:off x="7166769" y="3513137"/>
            <a:ext cx="720725" cy="261938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4" name=" 219"/>
          <p:cNvSpPr/>
          <p:nvPr/>
        </p:nvSpPr>
        <p:spPr>
          <a:xfrm>
            <a:off x="6393657" y="3165475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里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5" name=" 219"/>
          <p:cNvSpPr/>
          <p:nvPr/>
        </p:nvSpPr>
        <p:spPr>
          <a:xfrm>
            <a:off x="7741444" y="31496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外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6" name="流程图: 终止 25"/>
          <p:cNvSpPr/>
          <p:nvPr/>
        </p:nvSpPr>
        <p:spPr>
          <a:xfrm>
            <a:off x="4209257" y="3568700"/>
            <a:ext cx="719137" cy="261937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7" name=" 219"/>
          <p:cNvSpPr/>
          <p:nvPr/>
        </p:nvSpPr>
        <p:spPr>
          <a:xfrm>
            <a:off x="3436144" y="3221037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黑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8" name=" 219"/>
          <p:cNvSpPr/>
          <p:nvPr/>
        </p:nvSpPr>
        <p:spPr>
          <a:xfrm>
            <a:off x="4782344" y="32051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白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29" name="流程图: 终止 28"/>
          <p:cNvSpPr/>
          <p:nvPr/>
        </p:nvSpPr>
        <p:spPr>
          <a:xfrm>
            <a:off x="1250157" y="3552825"/>
            <a:ext cx="720725" cy="260350"/>
          </a:xfrm>
          <a:prstGeom prst="flowChartTermina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0" name=" 219"/>
          <p:cNvSpPr/>
          <p:nvPr/>
        </p:nvSpPr>
        <p:spPr>
          <a:xfrm>
            <a:off x="477044" y="3205162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好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  <p:sp>
        <p:nvSpPr>
          <p:cNvPr id="31" name=" 219"/>
          <p:cNvSpPr/>
          <p:nvPr/>
        </p:nvSpPr>
        <p:spPr>
          <a:xfrm>
            <a:off x="1823244" y="3187700"/>
            <a:ext cx="914400" cy="914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000" b="1" noProof="1" smtClean="0">
                <a:solidFill>
                  <a:schemeClr val="tx1"/>
                </a:solidFill>
              </a:rPr>
              <a:t>坏</a:t>
            </a:r>
            <a:endParaRPr lang="zh-CN" altLang="en-US" sz="6000" b="1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4" grpId="0" animBg="1"/>
      <p:bldP spid="25" grpId="0" animBg="1"/>
      <p:bldP spid="27" grpId="0" animBg="1"/>
      <p:bldP spid="28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识字加油站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2" name="文本框 52"/>
          <p:cNvSpPr txBox="1">
            <a:spLocks noChangeArrowheads="1"/>
          </p:cNvSpPr>
          <p:nvPr/>
        </p:nvSpPr>
        <p:spPr bwMode="auto">
          <a:xfrm>
            <a:off x="7685639" y="1593850"/>
            <a:ext cx="10287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f</a:t>
            </a:r>
            <a:r>
              <a:rPr lang="en-US" altLang="zh-CN" sz="4800" b="1">
                <a:solidFill>
                  <a:srgbClr val="C00000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n</a:t>
            </a:r>
            <a:endParaRPr lang="en-US" altLang="zh-CN" sz="4800" b="1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3" name="文本框 65"/>
          <p:cNvSpPr txBox="1">
            <a:spLocks noChangeArrowheads="1"/>
          </p:cNvSpPr>
          <p:nvPr/>
        </p:nvSpPr>
        <p:spPr bwMode="auto">
          <a:xfrm>
            <a:off x="4216952" y="1593850"/>
            <a:ext cx="25273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uān</a:t>
            </a:r>
            <a:endParaRPr lang="en-US" altLang="zh-CN" sz="4800" b="1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5755239" y="1593850"/>
            <a:ext cx="17287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zh</a:t>
            </a:r>
            <a:r>
              <a:rPr lang="en-US" altLang="zh-CN" sz="4800" b="1">
                <a:solidFill>
                  <a:srgbClr val="C00000"/>
                </a:solidFill>
                <a:latin typeface="宋体" panose="02010600030101010101" pitchFamily="2" charset="-122"/>
              </a:rPr>
              <a:t>èn</a:t>
            </a:r>
            <a:r>
              <a:rPr lang="en-US" altLang="zh-CN" sz="4800" b="1">
                <a:solidFill>
                  <a:srgbClr val="C000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g</a:t>
            </a:r>
            <a:endParaRPr lang="en-US" altLang="zh-CN" sz="4800" b="1">
              <a:solidFill>
                <a:srgbClr val="C00000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35" name="文本框 70"/>
          <p:cNvSpPr txBox="1">
            <a:spLocks noChangeArrowheads="1"/>
          </p:cNvSpPr>
          <p:nvPr/>
        </p:nvSpPr>
        <p:spPr bwMode="auto">
          <a:xfrm>
            <a:off x="406952" y="1593850"/>
            <a:ext cx="1166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nán</a:t>
            </a:r>
            <a:endParaRPr lang="en-US" altLang="zh-CN" sz="4800" b="1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6" name="文本框 71"/>
          <p:cNvSpPr txBox="1">
            <a:spLocks noChangeArrowheads="1"/>
          </p:cNvSpPr>
          <p:nvPr/>
        </p:nvSpPr>
        <p:spPr bwMode="auto">
          <a:xfrm>
            <a:off x="1869039" y="1593850"/>
            <a:ext cx="12017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n</a:t>
            </a:r>
            <a:r>
              <a:rPr lang="en-US" altLang="zh-CN" sz="4800" b="1">
                <a:solidFill>
                  <a:srgbClr val="C00000"/>
                </a:solidFill>
                <a:latin typeface="宋体" panose="02010600030101010101" pitchFamily="2" charset="-122"/>
              </a:rPr>
              <a:t>ǚ</a:t>
            </a:r>
            <a:endParaRPr lang="en-US" altLang="zh-CN" sz="4800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37" name="文本框 72"/>
          <p:cNvSpPr txBox="1">
            <a:spLocks noChangeArrowheads="1"/>
          </p:cNvSpPr>
          <p:nvPr/>
        </p:nvSpPr>
        <p:spPr bwMode="auto">
          <a:xfrm>
            <a:off x="2970764" y="1631950"/>
            <a:ext cx="955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b="1">
                <a:solidFill>
                  <a:srgbClr val="C00000"/>
                </a:solidFill>
                <a:latin typeface="Corbel" panose="020B0503020204020204" pitchFamily="34" charset="0"/>
              </a:rPr>
              <a:t>kāi</a:t>
            </a:r>
            <a:endParaRPr lang="en-US" altLang="zh-CN" sz="4800" b="1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  <p:sp>
        <p:nvSpPr>
          <p:cNvPr id="38" name="文本框 1"/>
          <p:cNvSpPr txBox="1"/>
          <p:nvPr/>
        </p:nvSpPr>
        <p:spPr>
          <a:xfrm>
            <a:off x="454580" y="2460625"/>
            <a:ext cx="103425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男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1688067" y="2460625"/>
            <a:ext cx="103425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女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4"/>
          <p:cNvSpPr txBox="1"/>
          <p:nvPr/>
        </p:nvSpPr>
        <p:spPr>
          <a:xfrm>
            <a:off x="2908855" y="2460625"/>
            <a:ext cx="103425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5"/>
          <p:cNvSpPr txBox="1"/>
          <p:nvPr/>
        </p:nvSpPr>
        <p:spPr>
          <a:xfrm>
            <a:off x="4414599" y="2460625"/>
            <a:ext cx="103425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7"/>
          <p:cNvSpPr txBox="1"/>
          <p:nvPr/>
        </p:nvSpPr>
        <p:spPr>
          <a:xfrm>
            <a:off x="6083855" y="2460625"/>
            <a:ext cx="103425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593965" y="2460625"/>
            <a:ext cx="103425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66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</a:t>
            </a:r>
            <a:endParaRPr lang="zh-CN" altLang="en-US" sz="66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流程图: 可选过程 59"/>
          <p:cNvSpPr/>
          <p:nvPr/>
        </p:nvSpPr>
        <p:spPr>
          <a:xfrm>
            <a:off x="2966561" y="3891365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" name="流程图: 可选过程 60"/>
          <p:cNvSpPr/>
          <p:nvPr/>
        </p:nvSpPr>
        <p:spPr>
          <a:xfrm>
            <a:off x="5230951" y="3830096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流程图: 可选过程 61"/>
          <p:cNvSpPr/>
          <p:nvPr/>
        </p:nvSpPr>
        <p:spPr>
          <a:xfrm>
            <a:off x="7367726" y="3857083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流程图: 可选过程 62"/>
          <p:cNvSpPr/>
          <p:nvPr/>
        </p:nvSpPr>
        <p:spPr>
          <a:xfrm>
            <a:off x="868502" y="3874294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流程图: 可选过程 56"/>
          <p:cNvSpPr/>
          <p:nvPr/>
        </p:nvSpPr>
        <p:spPr>
          <a:xfrm>
            <a:off x="2953721" y="2986238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流程图: 可选过程 57"/>
          <p:cNvSpPr/>
          <p:nvPr/>
        </p:nvSpPr>
        <p:spPr>
          <a:xfrm>
            <a:off x="5218111" y="2924969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流程图: 可选过程 58"/>
          <p:cNvSpPr/>
          <p:nvPr/>
        </p:nvSpPr>
        <p:spPr>
          <a:xfrm>
            <a:off x="7354886" y="2951956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流程图: 可选过程 55"/>
          <p:cNvSpPr/>
          <p:nvPr/>
        </p:nvSpPr>
        <p:spPr>
          <a:xfrm>
            <a:off x="855662" y="2969167"/>
            <a:ext cx="1247775" cy="666750"/>
          </a:xfrm>
          <a:prstGeom prst="flowChartAlternateProcess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b="1" noProof="1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字词句运用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花边圆形"/>
          <p:cNvSpPr/>
          <p:nvPr/>
        </p:nvSpPr>
        <p:spPr>
          <a:xfrm>
            <a:off x="2710000" y="1459153"/>
            <a:ext cx="1851025" cy="1533525"/>
          </a:xfrm>
          <a:custGeom>
            <a:avLst/>
            <a:gdLst>
              <a:gd name="connsiteX0" fmla="*/ 1129309 w 2109706"/>
              <a:gd name="connsiteY0" fmla="*/ 1646317 h 2105544"/>
              <a:gd name="connsiteX1" fmla="*/ 1240594 w 2109706"/>
              <a:gd name="connsiteY1" fmla="*/ 1865537 h 2105544"/>
              <a:gd name="connsiteX2" fmla="*/ 1187323 w 2109706"/>
              <a:gd name="connsiteY2" fmla="*/ 2105544 h 2105544"/>
              <a:gd name="connsiteX3" fmla="*/ 1076038 w 2109706"/>
              <a:gd name="connsiteY3" fmla="*/ 1886325 h 2105544"/>
              <a:gd name="connsiteX4" fmla="*/ 1129309 w 2109706"/>
              <a:gd name="connsiteY4" fmla="*/ 1646317 h 2105544"/>
              <a:gd name="connsiteX5" fmla="*/ 980398 w 2109706"/>
              <a:gd name="connsiteY5" fmla="*/ 1646317 h 2105544"/>
              <a:gd name="connsiteX6" fmla="*/ 1033669 w 2109706"/>
              <a:gd name="connsiteY6" fmla="*/ 1886325 h 2105544"/>
              <a:gd name="connsiteX7" fmla="*/ 922384 w 2109706"/>
              <a:gd name="connsiteY7" fmla="*/ 2105544 h 2105544"/>
              <a:gd name="connsiteX8" fmla="*/ 869113 w 2109706"/>
              <a:gd name="connsiteY8" fmla="*/ 1865537 h 2105544"/>
              <a:gd name="connsiteX9" fmla="*/ 980398 w 2109706"/>
              <a:gd name="connsiteY9" fmla="*/ 1646317 h 2105544"/>
              <a:gd name="connsiteX10" fmla="*/ 1273542 w 2109706"/>
              <a:gd name="connsiteY10" fmla="*/ 1609284 h 2105544"/>
              <a:gd name="connsiteX11" fmla="*/ 1435849 w 2109706"/>
              <a:gd name="connsiteY11" fmla="*/ 1793941 h 2105544"/>
              <a:gd name="connsiteX12" fmla="*/ 1443938 w 2109706"/>
              <a:gd name="connsiteY12" fmla="*/ 2039656 h 2105544"/>
              <a:gd name="connsiteX13" fmla="*/ 1281632 w 2109706"/>
              <a:gd name="connsiteY13" fmla="*/ 1854999 h 2105544"/>
              <a:gd name="connsiteX14" fmla="*/ 1273542 w 2109706"/>
              <a:gd name="connsiteY14" fmla="*/ 1609284 h 2105544"/>
              <a:gd name="connsiteX15" fmla="*/ 836164 w 2109706"/>
              <a:gd name="connsiteY15" fmla="*/ 1609284 h 2105544"/>
              <a:gd name="connsiteX16" fmla="*/ 828074 w 2109706"/>
              <a:gd name="connsiteY16" fmla="*/ 1854999 h 2105544"/>
              <a:gd name="connsiteX17" fmla="*/ 665768 w 2109706"/>
              <a:gd name="connsiteY17" fmla="*/ 2039656 h 2105544"/>
              <a:gd name="connsiteX18" fmla="*/ 673858 w 2109706"/>
              <a:gd name="connsiteY18" fmla="*/ 1793941 h 2105544"/>
              <a:gd name="connsiteX19" fmla="*/ 836164 w 2109706"/>
              <a:gd name="connsiteY19" fmla="*/ 1609284 h 2105544"/>
              <a:gd name="connsiteX20" fmla="*/ 1404034 w 2109706"/>
              <a:gd name="connsiteY20" fmla="*/ 1537545 h 2105544"/>
              <a:gd name="connsiteX21" fmla="*/ 1607164 w 2109706"/>
              <a:gd name="connsiteY21" fmla="*/ 1676037 h 2105544"/>
              <a:gd name="connsiteX22" fmla="*/ 1676106 w 2109706"/>
              <a:gd name="connsiteY22" fmla="*/ 1912020 h 2105544"/>
              <a:gd name="connsiteX23" fmla="*/ 1472977 w 2109706"/>
              <a:gd name="connsiteY23" fmla="*/ 1773529 h 2105544"/>
              <a:gd name="connsiteX24" fmla="*/ 1404034 w 2109706"/>
              <a:gd name="connsiteY24" fmla="*/ 1537545 h 2105544"/>
              <a:gd name="connsiteX25" fmla="*/ 705672 w 2109706"/>
              <a:gd name="connsiteY25" fmla="*/ 1537545 h 2105544"/>
              <a:gd name="connsiteX26" fmla="*/ 636729 w 2109706"/>
              <a:gd name="connsiteY26" fmla="*/ 1773529 h 2105544"/>
              <a:gd name="connsiteX27" fmla="*/ 433600 w 2109706"/>
              <a:gd name="connsiteY27" fmla="*/ 1912020 h 2105544"/>
              <a:gd name="connsiteX28" fmla="*/ 502542 w 2109706"/>
              <a:gd name="connsiteY28" fmla="*/ 1676037 h 2105544"/>
              <a:gd name="connsiteX29" fmla="*/ 705672 w 2109706"/>
              <a:gd name="connsiteY29" fmla="*/ 1537545 h 2105544"/>
              <a:gd name="connsiteX30" fmla="*/ 1512586 w 2109706"/>
              <a:gd name="connsiteY30" fmla="*/ 1435608 h 2105544"/>
              <a:gd name="connsiteX31" fmla="*/ 1743775 w 2109706"/>
              <a:gd name="connsiteY31" fmla="*/ 1519233 h 2105544"/>
              <a:gd name="connsiteX32" fmla="*/ 1869239 w 2109706"/>
              <a:gd name="connsiteY32" fmla="*/ 1730657 h 2105544"/>
              <a:gd name="connsiteX33" fmla="*/ 1638050 w 2109706"/>
              <a:gd name="connsiteY33" fmla="*/ 1647033 h 2105544"/>
              <a:gd name="connsiteX34" fmla="*/ 1512586 w 2109706"/>
              <a:gd name="connsiteY34" fmla="*/ 1435608 h 2105544"/>
              <a:gd name="connsiteX35" fmla="*/ 597120 w 2109706"/>
              <a:gd name="connsiteY35" fmla="*/ 1435608 h 2105544"/>
              <a:gd name="connsiteX36" fmla="*/ 471656 w 2109706"/>
              <a:gd name="connsiteY36" fmla="*/ 1647033 h 2105544"/>
              <a:gd name="connsiteX37" fmla="*/ 240467 w 2109706"/>
              <a:gd name="connsiteY37" fmla="*/ 1730657 h 2105544"/>
              <a:gd name="connsiteX38" fmla="*/ 365931 w 2109706"/>
              <a:gd name="connsiteY38" fmla="*/ 1519233 h 2105544"/>
              <a:gd name="connsiteX39" fmla="*/ 597120 w 2109706"/>
              <a:gd name="connsiteY39" fmla="*/ 1435608 h 2105544"/>
              <a:gd name="connsiteX40" fmla="*/ 1650985 w 2109706"/>
              <a:gd name="connsiteY40" fmla="*/ 1299221 h 2105544"/>
              <a:gd name="connsiteX41" fmla="*/ 1837099 w 2109706"/>
              <a:gd name="connsiteY41" fmla="*/ 1333381 h 2105544"/>
              <a:gd name="connsiteX42" fmla="*/ 2011200 w 2109706"/>
              <a:gd name="connsiteY42" fmla="*/ 1506961 h 2105544"/>
              <a:gd name="connsiteX43" fmla="*/ 1766478 w 2109706"/>
              <a:gd name="connsiteY43" fmla="*/ 1483459 h 2105544"/>
              <a:gd name="connsiteX44" fmla="*/ 1592376 w 2109706"/>
              <a:gd name="connsiteY44" fmla="*/ 1309878 h 2105544"/>
              <a:gd name="connsiteX45" fmla="*/ 1650985 w 2109706"/>
              <a:gd name="connsiteY45" fmla="*/ 1299221 h 2105544"/>
              <a:gd name="connsiteX46" fmla="*/ 458721 w 2109706"/>
              <a:gd name="connsiteY46" fmla="*/ 1299221 h 2105544"/>
              <a:gd name="connsiteX47" fmla="*/ 517330 w 2109706"/>
              <a:gd name="connsiteY47" fmla="*/ 1309878 h 2105544"/>
              <a:gd name="connsiteX48" fmla="*/ 343228 w 2109706"/>
              <a:gd name="connsiteY48" fmla="*/ 1483459 h 2105544"/>
              <a:gd name="connsiteX49" fmla="*/ 98506 w 2109706"/>
              <a:gd name="connsiteY49" fmla="*/ 1506961 h 2105544"/>
              <a:gd name="connsiteX50" fmla="*/ 272607 w 2109706"/>
              <a:gd name="connsiteY50" fmla="*/ 1333381 h 2105544"/>
              <a:gd name="connsiteX51" fmla="*/ 458721 w 2109706"/>
              <a:gd name="connsiteY51" fmla="*/ 1299221 h 2105544"/>
              <a:gd name="connsiteX52" fmla="*/ 1815445 w 2109706"/>
              <a:gd name="connsiteY52" fmla="*/ 1123451 h 2105544"/>
              <a:gd name="connsiteX53" fmla="*/ 1881271 w 2109706"/>
              <a:gd name="connsiteY53" fmla="*/ 1130160 h 2105544"/>
              <a:gd name="connsiteX54" fmla="*/ 2093070 w 2109706"/>
              <a:gd name="connsiteY54" fmla="*/ 1254990 h 2105544"/>
              <a:gd name="connsiteX55" fmla="*/ 1850192 w 2109706"/>
              <a:gd name="connsiteY55" fmla="*/ 1293086 h 2105544"/>
              <a:gd name="connsiteX56" fmla="*/ 1638392 w 2109706"/>
              <a:gd name="connsiteY56" fmla="*/ 1168255 h 2105544"/>
              <a:gd name="connsiteX57" fmla="*/ 1815445 w 2109706"/>
              <a:gd name="connsiteY57" fmla="*/ 1123451 h 2105544"/>
              <a:gd name="connsiteX58" fmla="*/ 294261 w 2109706"/>
              <a:gd name="connsiteY58" fmla="*/ 1123451 h 2105544"/>
              <a:gd name="connsiteX59" fmla="*/ 471314 w 2109706"/>
              <a:gd name="connsiteY59" fmla="*/ 1168256 h 2105544"/>
              <a:gd name="connsiteX60" fmla="*/ 259514 w 2109706"/>
              <a:gd name="connsiteY60" fmla="*/ 1293086 h 2105544"/>
              <a:gd name="connsiteX61" fmla="*/ 16636 w 2109706"/>
              <a:gd name="connsiteY61" fmla="*/ 1254990 h 2105544"/>
              <a:gd name="connsiteX62" fmla="*/ 228435 w 2109706"/>
              <a:gd name="connsiteY62" fmla="*/ 1130160 h 2105544"/>
              <a:gd name="connsiteX63" fmla="*/ 294261 w 2109706"/>
              <a:gd name="connsiteY63" fmla="*/ 1123451 h 2105544"/>
              <a:gd name="connsiteX64" fmla="*/ 1873517 w 2109706"/>
              <a:gd name="connsiteY64" fmla="*/ 922337 h 2105544"/>
              <a:gd name="connsiteX65" fmla="*/ 2109706 w 2109706"/>
              <a:gd name="connsiteY65" fmla="*/ 990574 h 2105544"/>
              <a:gd name="connsiteX66" fmla="*/ 1883932 w 2109706"/>
              <a:gd name="connsiteY66" fmla="*/ 1087874 h 2105544"/>
              <a:gd name="connsiteX67" fmla="*/ 1647742 w 2109706"/>
              <a:gd name="connsiteY67" fmla="*/ 1019638 h 2105544"/>
              <a:gd name="connsiteX68" fmla="*/ 1873517 w 2109706"/>
              <a:gd name="connsiteY68" fmla="*/ 922337 h 2105544"/>
              <a:gd name="connsiteX69" fmla="*/ 236189 w 2109706"/>
              <a:gd name="connsiteY69" fmla="*/ 922337 h 2105544"/>
              <a:gd name="connsiteX70" fmla="*/ 461964 w 2109706"/>
              <a:gd name="connsiteY70" fmla="*/ 1019638 h 2105544"/>
              <a:gd name="connsiteX71" fmla="*/ 225774 w 2109706"/>
              <a:gd name="connsiteY71" fmla="*/ 1087874 h 2105544"/>
              <a:gd name="connsiteX72" fmla="*/ 0 w 2109706"/>
              <a:gd name="connsiteY72" fmla="*/ 990574 h 2105544"/>
              <a:gd name="connsiteX73" fmla="*/ 236189 w 2109706"/>
              <a:gd name="connsiteY73" fmla="*/ 922337 h 2105544"/>
              <a:gd name="connsiteX74" fmla="*/ 1942296 w 2109706"/>
              <a:gd name="connsiteY74" fmla="*/ 704767 h 2105544"/>
              <a:gd name="connsiteX75" fmla="*/ 2060061 w 2109706"/>
              <a:gd name="connsiteY75" fmla="*/ 730327 h 2105544"/>
              <a:gd name="connsiteX76" fmla="*/ 1865578 w 2109706"/>
              <a:gd name="connsiteY76" fmla="*/ 880719 h 2105544"/>
              <a:gd name="connsiteX77" fmla="*/ 1619839 w 2109706"/>
              <a:gd name="connsiteY77" fmla="*/ 873364 h 2105544"/>
              <a:gd name="connsiteX78" fmla="*/ 1814323 w 2109706"/>
              <a:gd name="connsiteY78" fmla="*/ 722973 h 2105544"/>
              <a:gd name="connsiteX79" fmla="*/ 1942296 w 2109706"/>
              <a:gd name="connsiteY79" fmla="*/ 704767 h 2105544"/>
              <a:gd name="connsiteX80" fmla="*/ 167410 w 2109706"/>
              <a:gd name="connsiteY80" fmla="*/ 704767 h 2105544"/>
              <a:gd name="connsiteX81" fmla="*/ 295383 w 2109706"/>
              <a:gd name="connsiteY81" fmla="*/ 722973 h 2105544"/>
              <a:gd name="connsiteX82" fmla="*/ 489867 w 2109706"/>
              <a:gd name="connsiteY82" fmla="*/ 873364 h 2105544"/>
              <a:gd name="connsiteX83" fmla="*/ 244128 w 2109706"/>
              <a:gd name="connsiteY83" fmla="*/ 880719 h 2105544"/>
              <a:gd name="connsiteX84" fmla="*/ 49645 w 2109706"/>
              <a:gd name="connsiteY84" fmla="*/ 730327 h 2105544"/>
              <a:gd name="connsiteX85" fmla="*/ 167410 w 2109706"/>
              <a:gd name="connsiteY85" fmla="*/ 704767 h 2105544"/>
              <a:gd name="connsiteX86" fmla="*/ 1887774 w 2109706"/>
              <a:gd name="connsiteY86" fmla="*/ 487375 h 2105544"/>
              <a:gd name="connsiteX87" fmla="*/ 1947256 w 2109706"/>
              <a:gd name="connsiteY87" fmla="*/ 490603 h 2105544"/>
              <a:gd name="connsiteX88" fmla="*/ 1796284 w 2109706"/>
              <a:gd name="connsiteY88" fmla="*/ 684635 h 2105544"/>
              <a:gd name="connsiteX89" fmla="*/ 1556436 w 2109706"/>
              <a:gd name="connsiteY89" fmla="*/ 738625 h 2105544"/>
              <a:gd name="connsiteX90" fmla="*/ 1707409 w 2109706"/>
              <a:gd name="connsiteY90" fmla="*/ 544592 h 2105544"/>
              <a:gd name="connsiteX91" fmla="*/ 1887774 w 2109706"/>
              <a:gd name="connsiteY91" fmla="*/ 487375 h 2105544"/>
              <a:gd name="connsiteX92" fmla="*/ 221932 w 2109706"/>
              <a:gd name="connsiteY92" fmla="*/ 487375 h 2105544"/>
              <a:gd name="connsiteX93" fmla="*/ 402297 w 2109706"/>
              <a:gd name="connsiteY93" fmla="*/ 544592 h 2105544"/>
              <a:gd name="connsiteX94" fmla="*/ 553270 w 2109706"/>
              <a:gd name="connsiteY94" fmla="*/ 738625 h 2105544"/>
              <a:gd name="connsiteX95" fmla="*/ 313422 w 2109706"/>
              <a:gd name="connsiteY95" fmla="*/ 684635 h 2105544"/>
              <a:gd name="connsiteX96" fmla="*/ 162450 w 2109706"/>
              <a:gd name="connsiteY96" fmla="*/ 490603 h 2105544"/>
              <a:gd name="connsiteX97" fmla="*/ 221932 w 2109706"/>
              <a:gd name="connsiteY97" fmla="*/ 487375 h 2105544"/>
              <a:gd name="connsiteX98" fmla="*/ 1778378 w 2109706"/>
              <a:gd name="connsiteY98" fmla="*/ 286464 h 2105544"/>
              <a:gd name="connsiteX99" fmla="*/ 1680402 w 2109706"/>
              <a:gd name="connsiteY99" fmla="*/ 511946 h 2105544"/>
              <a:gd name="connsiteX100" fmla="*/ 1461517 w 2109706"/>
              <a:gd name="connsiteY100" fmla="*/ 623887 h 2105544"/>
              <a:gd name="connsiteX101" fmla="*/ 1559493 w 2109706"/>
              <a:gd name="connsiteY101" fmla="*/ 398405 h 2105544"/>
              <a:gd name="connsiteX102" fmla="*/ 1778378 w 2109706"/>
              <a:gd name="connsiteY102" fmla="*/ 286464 h 2105544"/>
              <a:gd name="connsiteX103" fmla="*/ 331328 w 2109706"/>
              <a:gd name="connsiteY103" fmla="*/ 286464 h 2105544"/>
              <a:gd name="connsiteX104" fmla="*/ 550213 w 2109706"/>
              <a:gd name="connsiteY104" fmla="*/ 398405 h 2105544"/>
              <a:gd name="connsiteX105" fmla="*/ 648189 w 2109706"/>
              <a:gd name="connsiteY105" fmla="*/ 623887 h 2105544"/>
              <a:gd name="connsiteX106" fmla="*/ 429304 w 2109706"/>
              <a:gd name="connsiteY106" fmla="*/ 511946 h 2105544"/>
              <a:gd name="connsiteX107" fmla="*/ 331328 w 2109706"/>
              <a:gd name="connsiteY107" fmla="*/ 286464 h 2105544"/>
              <a:gd name="connsiteX108" fmla="*/ 1564038 w 2109706"/>
              <a:gd name="connsiteY108" fmla="*/ 130737 h 2105544"/>
              <a:gd name="connsiteX109" fmla="*/ 1525215 w 2109706"/>
              <a:gd name="connsiteY109" fmla="*/ 373500 h 2105544"/>
              <a:gd name="connsiteX110" fmla="*/ 1341045 w 2109706"/>
              <a:gd name="connsiteY110" fmla="*/ 536359 h 2105544"/>
              <a:gd name="connsiteX111" fmla="*/ 1379867 w 2109706"/>
              <a:gd name="connsiteY111" fmla="*/ 293595 h 2105544"/>
              <a:gd name="connsiteX112" fmla="*/ 1564038 w 2109706"/>
              <a:gd name="connsiteY112" fmla="*/ 130737 h 2105544"/>
              <a:gd name="connsiteX113" fmla="*/ 545669 w 2109706"/>
              <a:gd name="connsiteY113" fmla="*/ 130737 h 2105544"/>
              <a:gd name="connsiteX114" fmla="*/ 729839 w 2109706"/>
              <a:gd name="connsiteY114" fmla="*/ 293595 h 2105544"/>
              <a:gd name="connsiteX115" fmla="*/ 768661 w 2109706"/>
              <a:gd name="connsiteY115" fmla="*/ 536359 h 2105544"/>
              <a:gd name="connsiteX116" fmla="*/ 584491 w 2109706"/>
              <a:gd name="connsiteY116" fmla="*/ 373500 h 2105544"/>
              <a:gd name="connsiteX117" fmla="*/ 545669 w 2109706"/>
              <a:gd name="connsiteY117" fmla="*/ 130737 h 2105544"/>
              <a:gd name="connsiteX118" fmla="*/ 1317704 w 2109706"/>
              <a:gd name="connsiteY118" fmla="*/ 33206 h 2105544"/>
              <a:gd name="connsiteX119" fmla="*/ 1340474 w 2109706"/>
              <a:gd name="connsiteY119" fmla="*/ 277998 h 2105544"/>
              <a:gd name="connsiteX120" fmla="*/ 1202591 w 2109706"/>
              <a:gd name="connsiteY120" fmla="*/ 481541 h 2105544"/>
              <a:gd name="connsiteX121" fmla="*/ 1179821 w 2109706"/>
              <a:gd name="connsiteY121" fmla="*/ 236749 h 2105544"/>
              <a:gd name="connsiteX122" fmla="*/ 1317704 w 2109706"/>
              <a:gd name="connsiteY122" fmla="*/ 33206 h 2105544"/>
              <a:gd name="connsiteX123" fmla="*/ 792003 w 2109706"/>
              <a:gd name="connsiteY123" fmla="*/ 33206 h 2105544"/>
              <a:gd name="connsiteX124" fmla="*/ 929886 w 2109706"/>
              <a:gd name="connsiteY124" fmla="*/ 236749 h 2105544"/>
              <a:gd name="connsiteX125" fmla="*/ 907116 w 2109706"/>
              <a:gd name="connsiteY125" fmla="*/ 481541 h 2105544"/>
              <a:gd name="connsiteX126" fmla="*/ 769233 w 2109706"/>
              <a:gd name="connsiteY126" fmla="*/ 277998 h 2105544"/>
              <a:gd name="connsiteX127" fmla="*/ 792003 w 2109706"/>
              <a:gd name="connsiteY127" fmla="*/ 33206 h 2105544"/>
              <a:gd name="connsiteX128" fmla="*/ 1054853 w 2109706"/>
              <a:gd name="connsiteY128" fmla="*/ 0 h 2105544"/>
              <a:gd name="connsiteX129" fmla="*/ 1137785 w 2109706"/>
              <a:gd name="connsiteY129" fmla="*/ 231438 h 2105544"/>
              <a:gd name="connsiteX130" fmla="*/ 1054853 w 2109706"/>
              <a:gd name="connsiteY130" fmla="*/ 462877 h 2105544"/>
              <a:gd name="connsiteX131" fmla="*/ 971921 w 2109706"/>
              <a:gd name="connsiteY131" fmla="*/ 231438 h 2105544"/>
              <a:gd name="connsiteX132" fmla="*/ 1054853 w 2109706"/>
              <a:gd name="connsiteY132" fmla="*/ 0 h 210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109706" h="2105544">
                <a:moveTo>
                  <a:pt x="1129309" y="1646317"/>
                </a:moveTo>
                <a:cubicBezTo>
                  <a:pt x="1187634" y="1698750"/>
                  <a:pt x="1229276" y="1775942"/>
                  <a:pt x="1240594" y="1865537"/>
                </a:cubicBezTo>
                <a:cubicBezTo>
                  <a:pt x="1251913" y="1955131"/>
                  <a:pt x="1230775" y="2040254"/>
                  <a:pt x="1187323" y="2105544"/>
                </a:cubicBezTo>
                <a:cubicBezTo>
                  <a:pt x="1128998" y="2053111"/>
                  <a:pt x="1087357" y="1975920"/>
                  <a:pt x="1076038" y="1886325"/>
                </a:cubicBezTo>
                <a:cubicBezTo>
                  <a:pt x="1064720" y="1796731"/>
                  <a:pt x="1085856" y="1711608"/>
                  <a:pt x="1129309" y="1646317"/>
                </a:cubicBezTo>
                <a:close/>
                <a:moveTo>
                  <a:pt x="980398" y="1646317"/>
                </a:moveTo>
                <a:cubicBezTo>
                  <a:pt x="1023850" y="1711608"/>
                  <a:pt x="1044988" y="1796731"/>
                  <a:pt x="1033669" y="1886325"/>
                </a:cubicBezTo>
                <a:cubicBezTo>
                  <a:pt x="1022351" y="1975920"/>
                  <a:pt x="980709" y="2053111"/>
                  <a:pt x="922384" y="2105544"/>
                </a:cubicBezTo>
                <a:cubicBezTo>
                  <a:pt x="878931" y="2040254"/>
                  <a:pt x="857794" y="1955131"/>
                  <a:pt x="869113" y="1865537"/>
                </a:cubicBezTo>
                <a:cubicBezTo>
                  <a:pt x="880431" y="1775942"/>
                  <a:pt x="922073" y="1698750"/>
                  <a:pt x="980398" y="1646317"/>
                </a:cubicBezTo>
                <a:close/>
                <a:moveTo>
                  <a:pt x="1273542" y="1609284"/>
                </a:moveTo>
                <a:cubicBezTo>
                  <a:pt x="1343074" y="1645565"/>
                  <a:pt x="1402604" y="1709976"/>
                  <a:pt x="1435849" y="1793941"/>
                </a:cubicBezTo>
                <a:cubicBezTo>
                  <a:pt x="1469093" y="1877906"/>
                  <a:pt x="1469789" y="1965610"/>
                  <a:pt x="1443938" y="2039656"/>
                </a:cubicBezTo>
                <a:cubicBezTo>
                  <a:pt x="1374406" y="2003375"/>
                  <a:pt x="1314876" y="1938964"/>
                  <a:pt x="1281632" y="1854999"/>
                </a:cubicBezTo>
                <a:cubicBezTo>
                  <a:pt x="1248388" y="1771034"/>
                  <a:pt x="1247691" y="1683329"/>
                  <a:pt x="1273542" y="1609284"/>
                </a:cubicBezTo>
                <a:close/>
                <a:moveTo>
                  <a:pt x="836164" y="1609284"/>
                </a:moveTo>
                <a:cubicBezTo>
                  <a:pt x="862014" y="1683329"/>
                  <a:pt x="861318" y="1771034"/>
                  <a:pt x="828074" y="1854999"/>
                </a:cubicBezTo>
                <a:cubicBezTo>
                  <a:pt x="794830" y="1938964"/>
                  <a:pt x="735299" y="2003375"/>
                  <a:pt x="665768" y="2039656"/>
                </a:cubicBezTo>
                <a:cubicBezTo>
                  <a:pt x="639917" y="1965610"/>
                  <a:pt x="640613" y="1877906"/>
                  <a:pt x="673858" y="1793941"/>
                </a:cubicBezTo>
                <a:cubicBezTo>
                  <a:pt x="707102" y="1709976"/>
                  <a:pt x="766632" y="1645565"/>
                  <a:pt x="836164" y="1609284"/>
                </a:cubicBezTo>
                <a:close/>
                <a:moveTo>
                  <a:pt x="1404034" y="1537545"/>
                </a:moveTo>
                <a:cubicBezTo>
                  <a:pt x="1480404" y="1555395"/>
                  <a:pt x="1554083" y="1602977"/>
                  <a:pt x="1607164" y="1676037"/>
                </a:cubicBezTo>
                <a:cubicBezTo>
                  <a:pt x="1660245" y="1749096"/>
                  <a:pt x="1682730" y="1833873"/>
                  <a:pt x="1676106" y="1912020"/>
                </a:cubicBezTo>
                <a:cubicBezTo>
                  <a:pt x="1599736" y="1894171"/>
                  <a:pt x="1526058" y="1846589"/>
                  <a:pt x="1472977" y="1773529"/>
                </a:cubicBezTo>
                <a:cubicBezTo>
                  <a:pt x="1419896" y="1700470"/>
                  <a:pt x="1397410" y="1615693"/>
                  <a:pt x="1404034" y="1537545"/>
                </a:cubicBezTo>
                <a:close/>
                <a:moveTo>
                  <a:pt x="705672" y="1537545"/>
                </a:moveTo>
                <a:cubicBezTo>
                  <a:pt x="712296" y="1615693"/>
                  <a:pt x="689810" y="1700470"/>
                  <a:pt x="636729" y="1773529"/>
                </a:cubicBezTo>
                <a:cubicBezTo>
                  <a:pt x="583648" y="1846589"/>
                  <a:pt x="509970" y="1894171"/>
                  <a:pt x="433600" y="1912020"/>
                </a:cubicBezTo>
                <a:cubicBezTo>
                  <a:pt x="426976" y="1833872"/>
                  <a:pt x="449461" y="1749096"/>
                  <a:pt x="502542" y="1676037"/>
                </a:cubicBezTo>
                <a:cubicBezTo>
                  <a:pt x="555623" y="1602977"/>
                  <a:pt x="629302" y="1555394"/>
                  <a:pt x="705672" y="1537545"/>
                </a:cubicBezTo>
                <a:close/>
                <a:moveTo>
                  <a:pt x="1512586" y="1435608"/>
                </a:moveTo>
                <a:cubicBezTo>
                  <a:pt x="1590995" y="1433905"/>
                  <a:pt x="1674193" y="1461669"/>
                  <a:pt x="1743775" y="1519233"/>
                </a:cubicBezTo>
                <a:cubicBezTo>
                  <a:pt x="1813358" y="1576796"/>
                  <a:pt x="1856220" y="1653317"/>
                  <a:pt x="1869239" y="1730657"/>
                </a:cubicBezTo>
                <a:cubicBezTo>
                  <a:pt x="1790829" y="1732361"/>
                  <a:pt x="1707632" y="1704597"/>
                  <a:pt x="1638050" y="1647033"/>
                </a:cubicBezTo>
                <a:cubicBezTo>
                  <a:pt x="1568467" y="1589470"/>
                  <a:pt x="1525604" y="1512949"/>
                  <a:pt x="1512586" y="1435608"/>
                </a:cubicBezTo>
                <a:close/>
                <a:moveTo>
                  <a:pt x="597120" y="1435608"/>
                </a:moveTo>
                <a:cubicBezTo>
                  <a:pt x="584101" y="1512948"/>
                  <a:pt x="541239" y="1589470"/>
                  <a:pt x="471656" y="1647033"/>
                </a:cubicBezTo>
                <a:cubicBezTo>
                  <a:pt x="402074" y="1704597"/>
                  <a:pt x="318877" y="1732361"/>
                  <a:pt x="240467" y="1730657"/>
                </a:cubicBezTo>
                <a:cubicBezTo>
                  <a:pt x="253486" y="1653317"/>
                  <a:pt x="296348" y="1576796"/>
                  <a:pt x="365931" y="1519233"/>
                </a:cubicBezTo>
                <a:cubicBezTo>
                  <a:pt x="435513" y="1461669"/>
                  <a:pt x="518710" y="1433904"/>
                  <a:pt x="597120" y="1435608"/>
                </a:cubicBezTo>
                <a:close/>
                <a:moveTo>
                  <a:pt x="1650985" y="1299221"/>
                </a:moveTo>
                <a:cubicBezTo>
                  <a:pt x="1711282" y="1293845"/>
                  <a:pt x="1775815" y="1304543"/>
                  <a:pt x="1837099" y="1333381"/>
                </a:cubicBezTo>
                <a:cubicBezTo>
                  <a:pt x="1918811" y="1371831"/>
                  <a:pt x="1979356" y="1435289"/>
                  <a:pt x="2011200" y="1506961"/>
                </a:cubicBezTo>
                <a:cubicBezTo>
                  <a:pt x="1935677" y="1528112"/>
                  <a:pt x="1848190" y="1521910"/>
                  <a:pt x="1766478" y="1483459"/>
                </a:cubicBezTo>
                <a:cubicBezTo>
                  <a:pt x="1684766" y="1445008"/>
                  <a:pt x="1624220" y="1381551"/>
                  <a:pt x="1592376" y="1309878"/>
                </a:cubicBezTo>
                <a:cubicBezTo>
                  <a:pt x="1611257" y="1304591"/>
                  <a:pt x="1630885" y="1301013"/>
                  <a:pt x="1650985" y="1299221"/>
                </a:cubicBezTo>
                <a:close/>
                <a:moveTo>
                  <a:pt x="458721" y="1299221"/>
                </a:moveTo>
                <a:cubicBezTo>
                  <a:pt x="478820" y="1301013"/>
                  <a:pt x="498449" y="1304591"/>
                  <a:pt x="517330" y="1309878"/>
                </a:cubicBezTo>
                <a:cubicBezTo>
                  <a:pt x="485486" y="1381551"/>
                  <a:pt x="424940" y="1445008"/>
                  <a:pt x="343228" y="1483459"/>
                </a:cubicBezTo>
                <a:cubicBezTo>
                  <a:pt x="261516" y="1521910"/>
                  <a:pt x="174029" y="1528111"/>
                  <a:pt x="98506" y="1506961"/>
                </a:cubicBezTo>
                <a:cubicBezTo>
                  <a:pt x="130349" y="1435289"/>
                  <a:pt x="190895" y="1371831"/>
                  <a:pt x="272607" y="1333381"/>
                </a:cubicBezTo>
                <a:cubicBezTo>
                  <a:pt x="333891" y="1304543"/>
                  <a:pt x="398424" y="1293845"/>
                  <a:pt x="458721" y="1299221"/>
                </a:cubicBezTo>
                <a:close/>
                <a:moveTo>
                  <a:pt x="1815445" y="1123451"/>
                </a:moveTo>
                <a:cubicBezTo>
                  <a:pt x="1837069" y="1123741"/>
                  <a:pt x="1859095" y="1125929"/>
                  <a:pt x="1881271" y="1130160"/>
                </a:cubicBezTo>
                <a:cubicBezTo>
                  <a:pt x="1969979" y="1147082"/>
                  <a:pt x="2044403" y="1193488"/>
                  <a:pt x="2093070" y="1254990"/>
                </a:cubicBezTo>
                <a:cubicBezTo>
                  <a:pt x="2025180" y="1294258"/>
                  <a:pt x="1938899" y="1310008"/>
                  <a:pt x="1850192" y="1293086"/>
                </a:cubicBezTo>
                <a:cubicBezTo>
                  <a:pt x="1761485" y="1276164"/>
                  <a:pt x="1687060" y="1229758"/>
                  <a:pt x="1638392" y="1168255"/>
                </a:cubicBezTo>
                <a:cubicBezTo>
                  <a:pt x="1689310" y="1138805"/>
                  <a:pt x="1750573" y="1122583"/>
                  <a:pt x="1815445" y="1123451"/>
                </a:cubicBezTo>
                <a:close/>
                <a:moveTo>
                  <a:pt x="294261" y="1123451"/>
                </a:moveTo>
                <a:cubicBezTo>
                  <a:pt x="359133" y="1122583"/>
                  <a:pt x="420396" y="1138805"/>
                  <a:pt x="471314" y="1168256"/>
                </a:cubicBezTo>
                <a:cubicBezTo>
                  <a:pt x="422647" y="1229757"/>
                  <a:pt x="348222" y="1276164"/>
                  <a:pt x="259514" y="1293086"/>
                </a:cubicBezTo>
                <a:cubicBezTo>
                  <a:pt x="170807" y="1310008"/>
                  <a:pt x="84526" y="1294257"/>
                  <a:pt x="16636" y="1254990"/>
                </a:cubicBezTo>
                <a:cubicBezTo>
                  <a:pt x="65303" y="1193488"/>
                  <a:pt x="139728" y="1147082"/>
                  <a:pt x="228435" y="1130160"/>
                </a:cubicBezTo>
                <a:cubicBezTo>
                  <a:pt x="250611" y="1125929"/>
                  <a:pt x="272637" y="1123741"/>
                  <a:pt x="294261" y="1123451"/>
                </a:cubicBezTo>
                <a:close/>
                <a:moveTo>
                  <a:pt x="1873517" y="922337"/>
                </a:moveTo>
                <a:cubicBezTo>
                  <a:pt x="1963646" y="916667"/>
                  <a:pt x="2047273" y="943107"/>
                  <a:pt x="2109706" y="990574"/>
                </a:cubicBezTo>
                <a:cubicBezTo>
                  <a:pt x="2053714" y="1045491"/>
                  <a:pt x="1974060" y="1082204"/>
                  <a:pt x="1883932" y="1087874"/>
                </a:cubicBezTo>
                <a:cubicBezTo>
                  <a:pt x="1793803" y="1093544"/>
                  <a:pt x="1710176" y="1067105"/>
                  <a:pt x="1647742" y="1019638"/>
                </a:cubicBezTo>
                <a:cubicBezTo>
                  <a:pt x="1703734" y="964721"/>
                  <a:pt x="1783389" y="928008"/>
                  <a:pt x="1873517" y="922337"/>
                </a:cubicBezTo>
                <a:close/>
                <a:moveTo>
                  <a:pt x="236189" y="922337"/>
                </a:moveTo>
                <a:cubicBezTo>
                  <a:pt x="326317" y="928008"/>
                  <a:pt x="405972" y="964720"/>
                  <a:pt x="461964" y="1019638"/>
                </a:cubicBezTo>
                <a:cubicBezTo>
                  <a:pt x="399530" y="1067104"/>
                  <a:pt x="315903" y="1093544"/>
                  <a:pt x="225774" y="1087874"/>
                </a:cubicBezTo>
                <a:cubicBezTo>
                  <a:pt x="135646" y="1082204"/>
                  <a:pt x="55992" y="1045491"/>
                  <a:pt x="0" y="990574"/>
                </a:cubicBezTo>
                <a:cubicBezTo>
                  <a:pt x="62433" y="943107"/>
                  <a:pt x="146060" y="916667"/>
                  <a:pt x="236189" y="922337"/>
                </a:cubicBezTo>
                <a:close/>
                <a:moveTo>
                  <a:pt x="1942296" y="704767"/>
                </a:moveTo>
                <a:cubicBezTo>
                  <a:pt x="1983960" y="706288"/>
                  <a:pt x="2023923" y="715103"/>
                  <a:pt x="2060061" y="730327"/>
                </a:cubicBezTo>
                <a:cubicBezTo>
                  <a:pt x="2019486" y="797444"/>
                  <a:pt x="1951465" y="852812"/>
                  <a:pt x="1865578" y="880719"/>
                </a:cubicBezTo>
                <a:cubicBezTo>
                  <a:pt x="1779691" y="908625"/>
                  <a:pt x="1692116" y="903813"/>
                  <a:pt x="1619839" y="873364"/>
                </a:cubicBezTo>
                <a:cubicBezTo>
                  <a:pt x="1660415" y="806248"/>
                  <a:pt x="1728436" y="750879"/>
                  <a:pt x="1814323" y="722973"/>
                </a:cubicBezTo>
                <a:cubicBezTo>
                  <a:pt x="1857266" y="709020"/>
                  <a:pt x="1900632" y="703246"/>
                  <a:pt x="1942296" y="704767"/>
                </a:cubicBezTo>
                <a:close/>
                <a:moveTo>
                  <a:pt x="167410" y="704767"/>
                </a:moveTo>
                <a:cubicBezTo>
                  <a:pt x="209074" y="703246"/>
                  <a:pt x="252440" y="709020"/>
                  <a:pt x="295383" y="722973"/>
                </a:cubicBezTo>
                <a:cubicBezTo>
                  <a:pt x="381270" y="750879"/>
                  <a:pt x="449292" y="806247"/>
                  <a:pt x="489867" y="873364"/>
                </a:cubicBezTo>
                <a:cubicBezTo>
                  <a:pt x="417591" y="903813"/>
                  <a:pt x="330015" y="908625"/>
                  <a:pt x="244128" y="880719"/>
                </a:cubicBezTo>
                <a:cubicBezTo>
                  <a:pt x="158241" y="852812"/>
                  <a:pt x="90220" y="797444"/>
                  <a:pt x="49645" y="730327"/>
                </a:cubicBezTo>
                <a:cubicBezTo>
                  <a:pt x="85783" y="715103"/>
                  <a:pt x="125746" y="706288"/>
                  <a:pt x="167410" y="704767"/>
                </a:cubicBezTo>
                <a:close/>
                <a:moveTo>
                  <a:pt x="1887774" y="487375"/>
                </a:moveTo>
                <a:cubicBezTo>
                  <a:pt x="1907940" y="486634"/>
                  <a:pt x="1927862" y="487723"/>
                  <a:pt x="1947256" y="490603"/>
                </a:cubicBezTo>
                <a:cubicBezTo>
                  <a:pt x="1924647" y="565702"/>
                  <a:pt x="1872532" y="636247"/>
                  <a:pt x="1796284" y="684635"/>
                </a:cubicBezTo>
                <a:cubicBezTo>
                  <a:pt x="1720035" y="733024"/>
                  <a:pt x="1634014" y="750143"/>
                  <a:pt x="1556436" y="738625"/>
                </a:cubicBezTo>
                <a:cubicBezTo>
                  <a:pt x="1579046" y="663526"/>
                  <a:pt x="1631161" y="592981"/>
                  <a:pt x="1707409" y="544592"/>
                </a:cubicBezTo>
                <a:cubicBezTo>
                  <a:pt x="1764596" y="508300"/>
                  <a:pt x="1827279" y="489599"/>
                  <a:pt x="1887774" y="487375"/>
                </a:cubicBezTo>
                <a:close/>
                <a:moveTo>
                  <a:pt x="221932" y="487375"/>
                </a:moveTo>
                <a:cubicBezTo>
                  <a:pt x="282427" y="489598"/>
                  <a:pt x="345111" y="508300"/>
                  <a:pt x="402297" y="544592"/>
                </a:cubicBezTo>
                <a:cubicBezTo>
                  <a:pt x="478545" y="592981"/>
                  <a:pt x="530661" y="663526"/>
                  <a:pt x="553270" y="738625"/>
                </a:cubicBezTo>
                <a:cubicBezTo>
                  <a:pt x="475692" y="750142"/>
                  <a:pt x="389671" y="733024"/>
                  <a:pt x="313422" y="684635"/>
                </a:cubicBezTo>
                <a:cubicBezTo>
                  <a:pt x="237174" y="636247"/>
                  <a:pt x="185059" y="565701"/>
                  <a:pt x="162450" y="490603"/>
                </a:cubicBezTo>
                <a:cubicBezTo>
                  <a:pt x="181844" y="487723"/>
                  <a:pt x="201767" y="486634"/>
                  <a:pt x="221932" y="487375"/>
                </a:cubicBezTo>
                <a:close/>
                <a:moveTo>
                  <a:pt x="1778378" y="286464"/>
                </a:moveTo>
                <a:cubicBezTo>
                  <a:pt x="1775155" y="364827"/>
                  <a:pt x="1742221" y="446116"/>
                  <a:pt x="1680402" y="511946"/>
                </a:cubicBezTo>
                <a:cubicBezTo>
                  <a:pt x="1618583" y="577777"/>
                  <a:pt x="1539522" y="615750"/>
                  <a:pt x="1461517" y="623887"/>
                </a:cubicBezTo>
                <a:cubicBezTo>
                  <a:pt x="1464740" y="545525"/>
                  <a:pt x="1497673" y="464235"/>
                  <a:pt x="1559493" y="398405"/>
                </a:cubicBezTo>
                <a:cubicBezTo>
                  <a:pt x="1621312" y="332574"/>
                  <a:pt x="1700373" y="294601"/>
                  <a:pt x="1778378" y="286464"/>
                </a:cubicBezTo>
                <a:close/>
                <a:moveTo>
                  <a:pt x="331328" y="286464"/>
                </a:moveTo>
                <a:cubicBezTo>
                  <a:pt x="409333" y="294601"/>
                  <a:pt x="488394" y="332574"/>
                  <a:pt x="550213" y="398405"/>
                </a:cubicBezTo>
                <a:cubicBezTo>
                  <a:pt x="612033" y="464235"/>
                  <a:pt x="644967" y="545525"/>
                  <a:pt x="648189" y="623887"/>
                </a:cubicBezTo>
                <a:cubicBezTo>
                  <a:pt x="570185" y="615750"/>
                  <a:pt x="491123" y="577777"/>
                  <a:pt x="429304" y="511946"/>
                </a:cubicBezTo>
                <a:cubicBezTo>
                  <a:pt x="367485" y="446116"/>
                  <a:pt x="334551" y="364826"/>
                  <a:pt x="331328" y="286464"/>
                </a:cubicBezTo>
                <a:close/>
                <a:moveTo>
                  <a:pt x="1564038" y="130737"/>
                </a:moveTo>
                <a:cubicBezTo>
                  <a:pt x="1580404" y="207438"/>
                  <a:pt x="1568721" y="294364"/>
                  <a:pt x="1525215" y="373500"/>
                </a:cubicBezTo>
                <a:cubicBezTo>
                  <a:pt x="1481710" y="452637"/>
                  <a:pt x="1414576" y="509079"/>
                  <a:pt x="1341045" y="536359"/>
                </a:cubicBezTo>
                <a:cubicBezTo>
                  <a:pt x="1324679" y="459657"/>
                  <a:pt x="1336362" y="372731"/>
                  <a:pt x="1379867" y="293595"/>
                </a:cubicBezTo>
                <a:cubicBezTo>
                  <a:pt x="1423373" y="214458"/>
                  <a:pt x="1490507" y="158017"/>
                  <a:pt x="1564038" y="130737"/>
                </a:cubicBezTo>
                <a:close/>
                <a:moveTo>
                  <a:pt x="545669" y="130737"/>
                </a:moveTo>
                <a:cubicBezTo>
                  <a:pt x="619200" y="158017"/>
                  <a:pt x="686333" y="214458"/>
                  <a:pt x="729839" y="293595"/>
                </a:cubicBezTo>
                <a:cubicBezTo>
                  <a:pt x="773344" y="372731"/>
                  <a:pt x="785028" y="459657"/>
                  <a:pt x="768661" y="536359"/>
                </a:cubicBezTo>
                <a:cubicBezTo>
                  <a:pt x="695131" y="509078"/>
                  <a:pt x="627996" y="452637"/>
                  <a:pt x="584491" y="373500"/>
                </a:cubicBezTo>
                <a:cubicBezTo>
                  <a:pt x="540985" y="294364"/>
                  <a:pt x="529303" y="207438"/>
                  <a:pt x="545669" y="130737"/>
                </a:cubicBezTo>
                <a:close/>
                <a:moveTo>
                  <a:pt x="1317704" y="33206"/>
                </a:moveTo>
                <a:cubicBezTo>
                  <a:pt x="1352631" y="103428"/>
                  <a:pt x="1362932" y="190528"/>
                  <a:pt x="1340474" y="277998"/>
                </a:cubicBezTo>
                <a:cubicBezTo>
                  <a:pt x="1318015" y="365467"/>
                  <a:pt x="1267027" y="436832"/>
                  <a:pt x="1202591" y="481541"/>
                </a:cubicBezTo>
                <a:cubicBezTo>
                  <a:pt x="1167664" y="411319"/>
                  <a:pt x="1157362" y="324219"/>
                  <a:pt x="1179821" y="236749"/>
                </a:cubicBezTo>
                <a:cubicBezTo>
                  <a:pt x="1202279" y="149280"/>
                  <a:pt x="1253267" y="77916"/>
                  <a:pt x="1317704" y="33206"/>
                </a:cubicBezTo>
                <a:close/>
                <a:moveTo>
                  <a:pt x="792003" y="33206"/>
                </a:moveTo>
                <a:cubicBezTo>
                  <a:pt x="856440" y="77916"/>
                  <a:pt x="907428" y="149280"/>
                  <a:pt x="929886" y="236749"/>
                </a:cubicBezTo>
                <a:cubicBezTo>
                  <a:pt x="952345" y="324219"/>
                  <a:pt x="942044" y="411319"/>
                  <a:pt x="907116" y="481541"/>
                </a:cubicBezTo>
                <a:cubicBezTo>
                  <a:pt x="842680" y="436831"/>
                  <a:pt x="791692" y="365467"/>
                  <a:pt x="769233" y="277998"/>
                </a:cubicBezTo>
                <a:cubicBezTo>
                  <a:pt x="746775" y="190528"/>
                  <a:pt x="757077" y="103428"/>
                  <a:pt x="792003" y="33206"/>
                </a:cubicBezTo>
                <a:close/>
                <a:moveTo>
                  <a:pt x="1054853" y="0"/>
                </a:moveTo>
                <a:cubicBezTo>
                  <a:pt x="1106147" y="59330"/>
                  <a:pt x="1137785" y="141132"/>
                  <a:pt x="1137785" y="231438"/>
                </a:cubicBezTo>
                <a:cubicBezTo>
                  <a:pt x="1137785" y="321745"/>
                  <a:pt x="1106147" y="403548"/>
                  <a:pt x="1054853" y="462877"/>
                </a:cubicBezTo>
                <a:cubicBezTo>
                  <a:pt x="1003560" y="403548"/>
                  <a:pt x="971921" y="321745"/>
                  <a:pt x="971921" y="231438"/>
                </a:cubicBezTo>
                <a:cubicBezTo>
                  <a:pt x="971921" y="141132"/>
                  <a:pt x="1003560" y="59330"/>
                  <a:pt x="1054853" y="0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noProof="1">
              <a:solidFill>
                <a:schemeClr val="tx1"/>
              </a:solidFill>
            </a:endParaRPr>
          </a:p>
        </p:txBody>
      </p:sp>
      <p:sp>
        <p:nvSpPr>
          <p:cNvPr id="24" name="花边圆形"/>
          <p:cNvSpPr/>
          <p:nvPr/>
        </p:nvSpPr>
        <p:spPr>
          <a:xfrm>
            <a:off x="4929325" y="1459153"/>
            <a:ext cx="1851025" cy="1533525"/>
          </a:xfrm>
          <a:custGeom>
            <a:avLst/>
            <a:gdLst>
              <a:gd name="connsiteX0" fmla="*/ 1129309 w 2109706"/>
              <a:gd name="connsiteY0" fmla="*/ 1646317 h 2105544"/>
              <a:gd name="connsiteX1" fmla="*/ 1240594 w 2109706"/>
              <a:gd name="connsiteY1" fmla="*/ 1865537 h 2105544"/>
              <a:gd name="connsiteX2" fmla="*/ 1187323 w 2109706"/>
              <a:gd name="connsiteY2" fmla="*/ 2105544 h 2105544"/>
              <a:gd name="connsiteX3" fmla="*/ 1076038 w 2109706"/>
              <a:gd name="connsiteY3" fmla="*/ 1886325 h 2105544"/>
              <a:gd name="connsiteX4" fmla="*/ 1129309 w 2109706"/>
              <a:gd name="connsiteY4" fmla="*/ 1646317 h 2105544"/>
              <a:gd name="connsiteX5" fmla="*/ 980398 w 2109706"/>
              <a:gd name="connsiteY5" fmla="*/ 1646317 h 2105544"/>
              <a:gd name="connsiteX6" fmla="*/ 1033669 w 2109706"/>
              <a:gd name="connsiteY6" fmla="*/ 1886325 h 2105544"/>
              <a:gd name="connsiteX7" fmla="*/ 922384 w 2109706"/>
              <a:gd name="connsiteY7" fmla="*/ 2105544 h 2105544"/>
              <a:gd name="connsiteX8" fmla="*/ 869113 w 2109706"/>
              <a:gd name="connsiteY8" fmla="*/ 1865537 h 2105544"/>
              <a:gd name="connsiteX9" fmla="*/ 980398 w 2109706"/>
              <a:gd name="connsiteY9" fmla="*/ 1646317 h 2105544"/>
              <a:gd name="connsiteX10" fmla="*/ 1273542 w 2109706"/>
              <a:gd name="connsiteY10" fmla="*/ 1609284 h 2105544"/>
              <a:gd name="connsiteX11" fmla="*/ 1435849 w 2109706"/>
              <a:gd name="connsiteY11" fmla="*/ 1793941 h 2105544"/>
              <a:gd name="connsiteX12" fmla="*/ 1443938 w 2109706"/>
              <a:gd name="connsiteY12" fmla="*/ 2039656 h 2105544"/>
              <a:gd name="connsiteX13" fmla="*/ 1281632 w 2109706"/>
              <a:gd name="connsiteY13" fmla="*/ 1854999 h 2105544"/>
              <a:gd name="connsiteX14" fmla="*/ 1273542 w 2109706"/>
              <a:gd name="connsiteY14" fmla="*/ 1609284 h 2105544"/>
              <a:gd name="connsiteX15" fmla="*/ 836164 w 2109706"/>
              <a:gd name="connsiteY15" fmla="*/ 1609284 h 2105544"/>
              <a:gd name="connsiteX16" fmla="*/ 828074 w 2109706"/>
              <a:gd name="connsiteY16" fmla="*/ 1854999 h 2105544"/>
              <a:gd name="connsiteX17" fmla="*/ 665768 w 2109706"/>
              <a:gd name="connsiteY17" fmla="*/ 2039656 h 2105544"/>
              <a:gd name="connsiteX18" fmla="*/ 673858 w 2109706"/>
              <a:gd name="connsiteY18" fmla="*/ 1793941 h 2105544"/>
              <a:gd name="connsiteX19" fmla="*/ 836164 w 2109706"/>
              <a:gd name="connsiteY19" fmla="*/ 1609284 h 2105544"/>
              <a:gd name="connsiteX20" fmla="*/ 1404034 w 2109706"/>
              <a:gd name="connsiteY20" fmla="*/ 1537545 h 2105544"/>
              <a:gd name="connsiteX21" fmla="*/ 1607164 w 2109706"/>
              <a:gd name="connsiteY21" fmla="*/ 1676037 h 2105544"/>
              <a:gd name="connsiteX22" fmla="*/ 1676106 w 2109706"/>
              <a:gd name="connsiteY22" fmla="*/ 1912020 h 2105544"/>
              <a:gd name="connsiteX23" fmla="*/ 1472977 w 2109706"/>
              <a:gd name="connsiteY23" fmla="*/ 1773529 h 2105544"/>
              <a:gd name="connsiteX24" fmla="*/ 1404034 w 2109706"/>
              <a:gd name="connsiteY24" fmla="*/ 1537545 h 2105544"/>
              <a:gd name="connsiteX25" fmla="*/ 705672 w 2109706"/>
              <a:gd name="connsiteY25" fmla="*/ 1537545 h 2105544"/>
              <a:gd name="connsiteX26" fmla="*/ 636729 w 2109706"/>
              <a:gd name="connsiteY26" fmla="*/ 1773529 h 2105544"/>
              <a:gd name="connsiteX27" fmla="*/ 433600 w 2109706"/>
              <a:gd name="connsiteY27" fmla="*/ 1912020 h 2105544"/>
              <a:gd name="connsiteX28" fmla="*/ 502542 w 2109706"/>
              <a:gd name="connsiteY28" fmla="*/ 1676037 h 2105544"/>
              <a:gd name="connsiteX29" fmla="*/ 705672 w 2109706"/>
              <a:gd name="connsiteY29" fmla="*/ 1537545 h 2105544"/>
              <a:gd name="connsiteX30" fmla="*/ 1512586 w 2109706"/>
              <a:gd name="connsiteY30" fmla="*/ 1435608 h 2105544"/>
              <a:gd name="connsiteX31" fmla="*/ 1743775 w 2109706"/>
              <a:gd name="connsiteY31" fmla="*/ 1519233 h 2105544"/>
              <a:gd name="connsiteX32" fmla="*/ 1869239 w 2109706"/>
              <a:gd name="connsiteY32" fmla="*/ 1730657 h 2105544"/>
              <a:gd name="connsiteX33" fmla="*/ 1638050 w 2109706"/>
              <a:gd name="connsiteY33" fmla="*/ 1647033 h 2105544"/>
              <a:gd name="connsiteX34" fmla="*/ 1512586 w 2109706"/>
              <a:gd name="connsiteY34" fmla="*/ 1435608 h 2105544"/>
              <a:gd name="connsiteX35" fmla="*/ 597120 w 2109706"/>
              <a:gd name="connsiteY35" fmla="*/ 1435608 h 2105544"/>
              <a:gd name="connsiteX36" fmla="*/ 471656 w 2109706"/>
              <a:gd name="connsiteY36" fmla="*/ 1647033 h 2105544"/>
              <a:gd name="connsiteX37" fmla="*/ 240467 w 2109706"/>
              <a:gd name="connsiteY37" fmla="*/ 1730657 h 2105544"/>
              <a:gd name="connsiteX38" fmla="*/ 365931 w 2109706"/>
              <a:gd name="connsiteY38" fmla="*/ 1519233 h 2105544"/>
              <a:gd name="connsiteX39" fmla="*/ 597120 w 2109706"/>
              <a:gd name="connsiteY39" fmla="*/ 1435608 h 2105544"/>
              <a:gd name="connsiteX40" fmla="*/ 1650985 w 2109706"/>
              <a:gd name="connsiteY40" fmla="*/ 1299221 h 2105544"/>
              <a:gd name="connsiteX41" fmla="*/ 1837099 w 2109706"/>
              <a:gd name="connsiteY41" fmla="*/ 1333381 h 2105544"/>
              <a:gd name="connsiteX42" fmla="*/ 2011200 w 2109706"/>
              <a:gd name="connsiteY42" fmla="*/ 1506961 h 2105544"/>
              <a:gd name="connsiteX43" fmla="*/ 1766478 w 2109706"/>
              <a:gd name="connsiteY43" fmla="*/ 1483459 h 2105544"/>
              <a:gd name="connsiteX44" fmla="*/ 1592376 w 2109706"/>
              <a:gd name="connsiteY44" fmla="*/ 1309878 h 2105544"/>
              <a:gd name="connsiteX45" fmla="*/ 1650985 w 2109706"/>
              <a:gd name="connsiteY45" fmla="*/ 1299221 h 2105544"/>
              <a:gd name="connsiteX46" fmla="*/ 458721 w 2109706"/>
              <a:gd name="connsiteY46" fmla="*/ 1299221 h 2105544"/>
              <a:gd name="connsiteX47" fmla="*/ 517330 w 2109706"/>
              <a:gd name="connsiteY47" fmla="*/ 1309878 h 2105544"/>
              <a:gd name="connsiteX48" fmla="*/ 343228 w 2109706"/>
              <a:gd name="connsiteY48" fmla="*/ 1483459 h 2105544"/>
              <a:gd name="connsiteX49" fmla="*/ 98506 w 2109706"/>
              <a:gd name="connsiteY49" fmla="*/ 1506961 h 2105544"/>
              <a:gd name="connsiteX50" fmla="*/ 272607 w 2109706"/>
              <a:gd name="connsiteY50" fmla="*/ 1333381 h 2105544"/>
              <a:gd name="connsiteX51" fmla="*/ 458721 w 2109706"/>
              <a:gd name="connsiteY51" fmla="*/ 1299221 h 2105544"/>
              <a:gd name="connsiteX52" fmla="*/ 1815445 w 2109706"/>
              <a:gd name="connsiteY52" fmla="*/ 1123451 h 2105544"/>
              <a:gd name="connsiteX53" fmla="*/ 1881271 w 2109706"/>
              <a:gd name="connsiteY53" fmla="*/ 1130160 h 2105544"/>
              <a:gd name="connsiteX54" fmla="*/ 2093070 w 2109706"/>
              <a:gd name="connsiteY54" fmla="*/ 1254990 h 2105544"/>
              <a:gd name="connsiteX55" fmla="*/ 1850192 w 2109706"/>
              <a:gd name="connsiteY55" fmla="*/ 1293086 h 2105544"/>
              <a:gd name="connsiteX56" fmla="*/ 1638392 w 2109706"/>
              <a:gd name="connsiteY56" fmla="*/ 1168255 h 2105544"/>
              <a:gd name="connsiteX57" fmla="*/ 1815445 w 2109706"/>
              <a:gd name="connsiteY57" fmla="*/ 1123451 h 2105544"/>
              <a:gd name="connsiteX58" fmla="*/ 294261 w 2109706"/>
              <a:gd name="connsiteY58" fmla="*/ 1123451 h 2105544"/>
              <a:gd name="connsiteX59" fmla="*/ 471314 w 2109706"/>
              <a:gd name="connsiteY59" fmla="*/ 1168256 h 2105544"/>
              <a:gd name="connsiteX60" fmla="*/ 259514 w 2109706"/>
              <a:gd name="connsiteY60" fmla="*/ 1293086 h 2105544"/>
              <a:gd name="connsiteX61" fmla="*/ 16636 w 2109706"/>
              <a:gd name="connsiteY61" fmla="*/ 1254990 h 2105544"/>
              <a:gd name="connsiteX62" fmla="*/ 228435 w 2109706"/>
              <a:gd name="connsiteY62" fmla="*/ 1130160 h 2105544"/>
              <a:gd name="connsiteX63" fmla="*/ 294261 w 2109706"/>
              <a:gd name="connsiteY63" fmla="*/ 1123451 h 2105544"/>
              <a:gd name="connsiteX64" fmla="*/ 1873517 w 2109706"/>
              <a:gd name="connsiteY64" fmla="*/ 922337 h 2105544"/>
              <a:gd name="connsiteX65" fmla="*/ 2109706 w 2109706"/>
              <a:gd name="connsiteY65" fmla="*/ 990574 h 2105544"/>
              <a:gd name="connsiteX66" fmla="*/ 1883932 w 2109706"/>
              <a:gd name="connsiteY66" fmla="*/ 1087874 h 2105544"/>
              <a:gd name="connsiteX67" fmla="*/ 1647742 w 2109706"/>
              <a:gd name="connsiteY67" fmla="*/ 1019638 h 2105544"/>
              <a:gd name="connsiteX68" fmla="*/ 1873517 w 2109706"/>
              <a:gd name="connsiteY68" fmla="*/ 922337 h 2105544"/>
              <a:gd name="connsiteX69" fmla="*/ 236189 w 2109706"/>
              <a:gd name="connsiteY69" fmla="*/ 922337 h 2105544"/>
              <a:gd name="connsiteX70" fmla="*/ 461964 w 2109706"/>
              <a:gd name="connsiteY70" fmla="*/ 1019638 h 2105544"/>
              <a:gd name="connsiteX71" fmla="*/ 225774 w 2109706"/>
              <a:gd name="connsiteY71" fmla="*/ 1087874 h 2105544"/>
              <a:gd name="connsiteX72" fmla="*/ 0 w 2109706"/>
              <a:gd name="connsiteY72" fmla="*/ 990574 h 2105544"/>
              <a:gd name="connsiteX73" fmla="*/ 236189 w 2109706"/>
              <a:gd name="connsiteY73" fmla="*/ 922337 h 2105544"/>
              <a:gd name="connsiteX74" fmla="*/ 1942296 w 2109706"/>
              <a:gd name="connsiteY74" fmla="*/ 704767 h 2105544"/>
              <a:gd name="connsiteX75" fmla="*/ 2060061 w 2109706"/>
              <a:gd name="connsiteY75" fmla="*/ 730327 h 2105544"/>
              <a:gd name="connsiteX76" fmla="*/ 1865578 w 2109706"/>
              <a:gd name="connsiteY76" fmla="*/ 880719 h 2105544"/>
              <a:gd name="connsiteX77" fmla="*/ 1619839 w 2109706"/>
              <a:gd name="connsiteY77" fmla="*/ 873364 h 2105544"/>
              <a:gd name="connsiteX78" fmla="*/ 1814323 w 2109706"/>
              <a:gd name="connsiteY78" fmla="*/ 722973 h 2105544"/>
              <a:gd name="connsiteX79" fmla="*/ 1942296 w 2109706"/>
              <a:gd name="connsiteY79" fmla="*/ 704767 h 2105544"/>
              <a:gd name="connsiteX80" fmla="*/ 167410 w 2109706"/>
              <a:gd name="connsiteY80" fmla="*/ 704767 h 2105544"/>
              <a:gd name="connsiteX81" fmla="*/ 295383 w 2109706"/>
              <a:gd name="connsiteY81" fmla="*/ 722973 h 2105544"/>
              <a:gd name="connsiteX82" fmla="*/ 489867 w 2109706"/>
              <a:gd name="connsiteY82" fmla="*/ 873364 h 2105544"/>
              <a:gd name="connsiteX83" fmla="*/ 244128 w 2109706"/>
              <a:gd name="connsiteY83" fmla="*/ 880719 h 2105544"/>
              <a:gd name="connsiteX84" fmla="*/ 49645 w 2109706"/>
              <a:gd name="connsiteY84" fmla="*/ 730327 h 2105544"/>
              <a:gd name="connsiteX85" fmla="*/ 167410 w 2109706"/>
              <a:gd name="connsiteY85" fmla="*/ 704767 h 2105544"/>
              <a:gd name="connsiteX86" fmla="*/ 1887774 w 2109706"/>
              <a:gd name="connsiteY86" fmla="*/ 487375 h 2105544"/>
              <a:gd name="connsiteX87" fmla="*/ 1947256 w 2109706"/>
              <a:gd name="connsiteY87" fmla="*/ 490603 h 2105544"/>
              <a:gd name="connsiteX88" fmla="*/ 1796284 w 2109706"/>
              <a:gd name="connsiteY88" fmla="*/ 684635 h 2105544"/>
              <a:gd name="connsiteX89" fmla="*/ 1556436 w 2109706"/>
              <a:gd name="connsiteY89" fmla="*/ 738625 h 2105544"/>
              <a:gd name="connsiteX90" fmla="*/ 1707409 w 2109706"/>
              <a:gd name="connsiteY90" fmla="*/ 544592 h 2105544"/>
              <a:gd name="connsiteX91" fmla="*/ 1887774 w 2109706"/>
              <a:gd name="connsiteY91" fmla="*/ 487375 h 2105544"/>
              <a:gd name="connsiteX92" fmla="*/ 221932 w 2109706"/>
              <a:gd name="connsiteY92" fmla="*/ 487375 h 2105544"/>
              <a:gd name="connsiteX93" fmla="*/ 402297 w 2109706"/>
              <a:gd name="connsiteY93" fmla="*/ 544592 h 2105544"/>
              <a:gd name="connsiteX94" fmla="*/ 553270 w 2109706"/>
              <a:gd name="connsiteY94" fmla="*/ 738625 h 2105544"/>
              <a:gd name="connsiteX95" fmla="*/ 313422 w 2109706"/>
              <a:gd name="connsiteY95" fmla="*/ 684635 h 2105544"/>
              <a:gd name="connsiteX96" fmla="*/ 162450 w 2109706"/>
              <a:gd name="connsiteY96" fmla="*/ 490603 h 2105544"/>
              <a:gd name="connsiteX97" fmla="*/ 221932 w 2109706"/>
              <a:gd name="connsiteY97" fmla="*/ 487375 h 2105544"/>
              <a:gd name="connsiteX98" fmla="*/ 1778378 w 2109706"/>
              <a:gd name="connsiteY98" fmla="*/ 286464 h 2105544"/>
              <a:gd name="connsiteX99" fmla="*/ 1680402 w 2109706"/>
              <a:gd name="connsiteY99" fmla="*/ 511946 h 2105544"/>
              <a:gd name="connsiteX100" fmla="*/ 1461517 w 2109706"/>
              <a:gd name="connsiteY100" fmla="*/ 623887 h 2105544"/>
              <a:gd name="connsiteX101" fmla="*/ 1559493 w 2109706"/>
              <a:gd name="connsiteY101" fmla="*/ 398405 h 2105544"/>
              <a:gd name="connsiteX102" fmla="*/ 1778378 w 2109706"/>
              <a:gd name="connsiteY102" fmla="*/ 286464 h 2105544"/>
              <a:gd name="connsiteX103" fmla="*/ 331328 w 2109706"/>
              <a:gd name="connsiteY103" fmla="*/ 286464 h 2105544"/>
              <a:gd name="connsiteX104" fmla="*/ 550213 w 2109706"/>
              <a:gd name="connsiteY104" fmla="*/ 398405 h 2105544"/>
              <a:gd name="connsiteX105" fmla="*/ 648189 w 2109706"/>
              <a:gd name="connsiteY105" fmla="*/ 623887 h 2105544"/>
              <a:gd name="connsiteX106" fmla="*/ 429304 w 2109706"/>
              <a:gd name="connsiteY106" fmla="*/ 511946 h 2105544"/>
              <a:gd name="connsiteX107" fmla="*/ 331328 w 2109706"/>
              <a:gd name="connsiteY107" fmla="*/ 286464 h 2105544"/>
              <a:gd name="connsiteX108" fmla="*/ 1564038 w 2109706"/>
              <a:gd name="connsiteY108" fmla="*/ 130737 h 2105544"/>
              <a:gd name="connsiteX109" fmla="*/ 1525215 w 2109706"/>
              <a:gd name="connsiteY109" fmla="*/ 373500 h 2105544"/>
              <a:gd name="connsiteX110" fmla="*/ 1341045 w 2109706"/>
              <a:gd name="connsiteY110" fmla="*/ 536359 h 2105544"/>
              <a:gd name="connsiteX111" fmla="*/ 1379867 w 2109706"/>
              <a:gd name="connsiteY111" fmla="*/ 293595 h 2105544"/>
              <a:gd name="connsiteX112" fmla="*/ 1564038 w 2109706"/>
              <a:gd name="connsiteY112" fmla="*/ 130737 h 2105544"/>
              <a:gd name="connsiteX113" fmla="*/ 545669 w 2109706"/>
              <a:gd name="connsiteY113" fmla="*/ 130737 h 2105544"/>
              <a:gd name="connsiteX114" fmla="*/ 729839 w 2109706"/>
              <a:gd name="connsiteY114" fmla="*/ 293595 h 2105544"/>
              <a:gd name="connsiteX115" fmla="*/ 768661 w 2109706"/>
              <a:gd name="connsiteY115" fmla="*/ 536359 h 2105544"/>
              <a:gd name="connsiteX116" fmla="*/ 584491 w 2109706"/>
              <a:gd name="connsiteY116" fmla="*/ 373500 h 2105544"/>
              <a:gd name="connsiteX117" fmla="*/ 545669 w 2109706"/>
              <a:gd name="connsiteY117" fmla="*/ 130737 h 2105544"/>
              <a:gd name="connsiteX118" fmla="*/ 1317704 w 2109706"/>
              <a:gd name="connsiteY118" fmla="*/ 33206 h 2105544"/>
              <a:gd name="connsiteX119" fmla="*/ 1340474 w 2109706"/>
              <a:gd name="connsiteY119" fmla="*/ 277998 h 2105544"/>
              <a:gd name="connsiteX120" fmla="*/ 1202591 w 2109706"/>
              <a:gd name="connsiteY120" fmla="*/ 481541 h 2105544"/>
              <a:gd name="connsiteX121" fmla="*/ 1179821 w 2109706"/>
              <a:gd name="connsiteY121" fmla="*/ 236749 h 2105544"/>
              <a:gd name="connsiteX122" fmla="*/ 1317704 w 2109706"/>
              <a:gd name="connsiteY122" fmla="*/ 33206 h 2105544"/>
              <a:gd name="connsiteX123" fmla="*/ 792003 w 2109706"/>
              <a:gd name="connsiteY123" fmla="*/ 33206 h 2105544"/>
              <a:gd name="connsiteX124" fmla="*/ 929886 w 2109706"/>
              <a:gd name="connsiteY124" fmla="*/ 236749 h 2105544"/>
              <a:gd name="connsiteX125" fmla="*/ 907116 w 2109706"/>
              <a:gd name="connsiteY125" fmla="*/ 481541 h 2105544"/>
              <a:gd name="connsiteX126" fmla="*/ 769233 w 2109706"/>
              <a:gd name="connsiteY126" fmla="*/ 277998 h 2105544"/>
              <a:gd name="connsiteX127" fmla="*/ 792003 w 2109706"/>
              <a:gd name="connsiteY127" fmla="*/ 33206 h 2105544"/>
              <a:gd name="connsiteX128" fmla="*/ 1054853 w 2109706"/>
              <a:gd name="connsiteY128" fmla="*/ 0 h 2105544"/>
              <a:gd name="connsiteX129" fmla="*/ 1137785 w 2109706"/>
              <a:gd name="connsiteY129" fmla="*/ 231438 h 2105544"/>
              <a:gd name="connsiteX130" fmla="*/ 1054853 w 2109706"/>
              <a:gd name="connsiteY130" fmla="*/ 462877 h 2105544"/>
              <a:gd name="connsiteX131" fmla="*/ 971921 w 2109706"/>
              <a:gd name="connsiteY131" fmla="*/ 231438 h 2105544"/>
              <a:gd name="connsiteX132" fmla="*/ 1054853 w 2109706"/>
              <a:gd name="connsiteY132" fmla="*/ 0 h 210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109706" h="2105544">
                <a:moveTo>
                  <a:pt x="1129309" y="1646317"/>
                </a:moveTo>
                <a:cubicBezTo>
                  <a:pt x="1187634" y="1698750"/>
                  <a:pt x="1229276" y="1775942"/>
                  <a:pt x="1240594" y="1865537"/>
                </a:cubicBezTo>
                <a:cubicBezTo>
                  <a:pt x="1251913" y="1955131"/>
                  <a:pt x="1230775" y="2040254"/>
                  <a:pt x="1187323" y="2105544"/>
                </a:cubicBezTo>
                <a:cubicBezTo>
                  <a:pt x="1128998" y="2053111"/>
                  <a:pt x="1087357" y="1975920"/>
                  <a:pt x="1076038" y="1886325"/>
                </a:cubicBezTo>
                <a:cubicBezTo>
                  <a:pt x="1064720" y="1796731"/>
                  <a:pt x="1085856" y="1711608"/>
                  <a:pt x="1129309" y="1646317"/>
                </a:cubicBezTo>
                <a:close/>
                <a:moveTo>
                  <a:pt x="980398" y="1646317"/>
                </a:moveTo>
                <a:cubicBezTo>
                  <a:pt x="1023850" y="1711608"/>
                  <a:pt x="1044988" y="1796731"/>
                  <a:pt x="1033669" y="1886325"/>
                </a:cubicBezTo>
                <a:cubicBezTo>
                  <a:pt x="1022351" y="1975920"/>
                  <a:pt x="980709" y="2053111"/>
                  <a:pt x="922384" y="2105544"/>
                </a:cubicBezTo>
                <a:cubicBezTo>
                  <a:pt x="878931" y="2040254"/>
                  <a:pt x="857794" y="1955131"/>
                  <a:pt x="869113" y="1865537"/>
                </a:cubicBezTo>
                <a:cubicBezTo>
                  <a:pt x="880431" y="1775942"/>
                  <a:pt x="922073" y="1698750"/>
                  <a:pt x="980398" y="1646317"/>
                </a:cubicBezTo>
                <a:close/>
                <a:moveTo>
                  <a:pt x="1273542" y="1609284"/>
                </a:moveTo>
                <a:cubicBezTo>
                  <a:pt x="1343074" y="1645565"/>
                  <a:pt x="1402604" y="1709976"/>
                  <a:pt x="1435849" y="1793941"/>
                </a:cubicBezTo>
                <a:cubicBezTo>
                  <a:pt x="1469093" y="1877906"/>
                  <a:pt x="1469789" y="1965610"/>
                  <a:pt x="1443938" y="2039656"/>
                </a:cubicBezTo>
                <a:cubicBezTo>
                  <a:pt x="1374406" y="2003375"/>
                  <a:pt x="1314876" y="1938964"/>
                  <a:pt x="1281632" y="1854999"/>
                </a:cubicBezTo>
                <a:cubicBezTo>
                  <a:pt x="1248388" y="1771034"/>
                  <a:pt x="1247691" y="1683329"/>
                  <a:pt x="1273542" y="1609284"/>
                </a:cubicBezTo>
                <a:close/>
                <a:moveTo>
                  <a:pt x="836164" y="1609284"/>
                </a:moveTo>
                <a:cubicBezTo>
                  <a:pt x="862014" y="1683329"/>
                  <a:pt x="861318" y="1771034"/>
                  <a:pt x="828074" y="1854999"/>
                </a:cubicBezTo>
                <a:cubicBezTo>
                  <a:pt x="794830" y="1938964"/>
                  <a:pt x="735299" y="2003375"/>
                  <a:pt x="665768" y="2039656"/>
                </a:cubicBezTo>
                <a:cubicBezTo>
                  <a:pt x="639917" y="1965610"/>
                  <a:pt x="640613" y="1877906"/>
                  <a:pt x="673858" y="1793941"/>
                </a:cubicBezTo>
                <a:cubicBezTo>
                  <a:pt x="707102" y="1709976"/>
                  <a:pt x="766632" y="1645565"/>
                  <a:pt x="836164" y="1609284"/>
                </a:cubicBezTo>
                <a:close/>
                <a:moveTo>
                  <a:pt x="1404034" y="1537545"/>
                </a:moveTo>
                <a:cubicBezTo>
                  <a:pt x="1480404" y="1555395"/>
                  <a:pt x="1554083" y="1602977"/>
                  <a:pt x="1607164" y="1676037"/>
                </a:cubicBezTo>
                <a:cubicBezTo>
                  <a:pt x="1660245" y="1749096"/>
                  <a:pt x="1682730" y="1833873"/>
                  <a:pt x="1676106" y="1912020"/>
                </a:cubicBezTo>
                <a:cubicBezTo>
                  <a:pt x="1599736" y="1894171"/>
                  <a:pt x="1526058" y="1846589"/>
                  <a:pt x="1472977" y="1773529"/>
                </a:cubicBezTo>
                <a:cubicBezTo>
                  <a:pt x="1419896" y="1700470"/>
                  <a:pt x="1397410" y="1615693"/>
                  <a:pt x="1404034" y="1537545"/>
                </a:cubicBezTo>
                <a:close/>
                <a:moveTo>
                  <a:pt x="705672" y="1537545"/>
                </a:moveTo>
                <a:cubicBezTo>
                  <a:pt x="712296" y="1615693"/>
                  <a:pt x="689810" y="1700470"/>
                  <a:pt x="636729" y="1773529"/>
                </a:cubicBezTo>
                <a:cubicBezTo>
                  <a:pt x="583648" y="1846589"/>
                  <a:pt x="509970" y="1894171"/>
                  <a:pt x="433600" y="1912020"/>
                </a:cubicBezTo>
                <a:cubicBezTo>
                  <a:pt x="426976" y="1833872"/>
                  <a:pt x="449461" y="1749096"/>
                  <a:pt x="502542" y="1676037"/>
                </a:cubicBezTo>
                <a:cubicBezTo>
                  <a:pt x="555623" y="1602977"/>
                  <a:pt x="629302" y="1555394"/>
                  <a:pt x="705672" y="1537545"/>
                </a:cubicBezTo>
                <a:close/>
                <a:moveTo>
                  <a:pt x="1512586" y="1435608"/>
                </a:moveTo>
                <a:cubicBezTo>
                  <a:pt x="1590995" y="1433905"/>
                  <a:pt x="1674193" y="1461669"/>
                  <a:pt x="1743775" y="1519233"/>
                </a:cubicBezTo>
                <a:cubicBezTo>
                  <a:pt x="1813358" y="1576796"/>
                  <a:pt x="1856220" y="1653317"/>
                  <a:pt x="1869239" y="1730657"/>
                </a:cubicBezTo>
                <a:cubicBezTo>
                  <a:pt x="1790829" y="1732361"/>
                  <a:pt x="1707632" y="1704597"/>
                  <a:pt x="1638050" y="1647033"/>
                </a:cubicBezTo>
                <a:cubicBezTo>
                  <a:pt x="1568467" y="1589470"/>
                  <a:pt x="1525604" y="1512949"/>
                  <a:pt x="1512586" y="1435608"/>
                </a:cubicBezTo>
                <a:close/>
                <a:moveTo>
                  <a:pt x="597120" y="1435608"/>
                </a:moveTo>
                <a:cubicBezTo>
                  <a:pt x="584101" y="1512948"/>
                  <a:pt x="541239" y="1589470"/>
                  <a:pt x="471656" y="1647033"/>
                </a:cubicBezTo>
                <a:cubicBezTo>
                  <a:pt x="402074" y="1704597"/>
                  <a:pt x="318877" y="1732361"/>
                  <a:pt x="240467" y="1730657"/>
                </a:cubicBezTo>
                <a:cubicBezTo>
                  <a:pt x="253486" y="1653317"/>
                  <a:pt x="296348" y="1576796"/>
                  <a:pt x="365931" y="1519233"/>
                </a:cubicBezTo>
                <a:cubicBezTo>
                  <a:pt x="435513" y="1461669"/>
                  <a:pt x="518710" y="1433904"/>
                  <a:pt x="597120" y="1435608"/>
                </a:cubicBezTo>
                <a:close/>
                <a:moveTo>
                  <a:pt x="1650985" y="1299221"/>
                </a:moveTo>
                <a:cubicBezTo>
                  <a:pt x="1711282" y="1293845"/>
                  <a:pt x="1775815" y="1304543"/>
                  <a:pt x="1837099" y="1333381"/>
                </a:cubicBezTo>
                <a:cubicBezTo>
                  <a:pt x="1918811" y="1371831"/>
                  <a:pt x="1979356" y="1435289"/>
                  <a:pt x="2011200" y="1506961"/>
                </a:cubicBezTo>
                <a:cubicBezTo>
                  <a:pt x="1935677" y="1528112"/>
                  <a:pt x="1848190" y="1521910"/>
                  <a:pt x="1766478" y="1483459"/>
                </a:cubicBezTo>
                <a:cubicBezTo>
                  <a:pt x="1684766" y="1445008"/>
                  <a:pt x="1624220" y="1381551"/>
                  <a:pt x="1592376" y="1309878"/>
                </a:cubicBezTo>
                <a:cubicBezTo>
                  <a:pt x="1611257" y="1304591"/>
                  <a:pt x="1630885" y="1301013"/>
                  <a:pt x="1650985" y="1299221"/>
                </a:cubicBezTo>
                <a:close/>
                <a:moveTo>
                  <a:pt x="458721" y="1299221"/>
                </a:moveTo>
                <a:cubicBezTo>
                  <a:pt x="478820" y="1301013"/>
                  <a:pt x="498449" y="1304591"/>
                  <a:pt x="517330" y="1309878"/>
                </a:cubicBezTo>
                <a:cubicBezTo>
                  <a:pt x="485486" y="1381551"/>
                  <a:pt x="424940" y="1445008"/>
                  <a:pt x="343228" y="1483459"/>
                </a:cubicBezTo>
                <a:cubicBezTo>
                  <a:pt x="261516" y="1521910"/>
                  <a:pt x="174029" y="1528111"/>
                  <a:pt x="98506" y="1506961"/>
                </a:cubicBezTo>
                <a:cubicBezTo>
                  <a:pt x="130349" y="1435289"/>
                  <a:pt x="190895" y="1371831"/>
                  <a:pt x="272607" y="1333381"/>
                </a:cubicBezTo>
                <a:cubicBezTo>
                  <a:pt x="333891" y="1304543"/>
                  <a:pt x="398424" y="1293845"/>
                  <a:pt x="458721" y="1299221"/>
                </a:cubicBezTo>
                <a:close/>
                <a:moveTo>
                  <a:pt x="1815445" y="1123451"/>
                </a:moveTo>
                <a:cubicBezTo>
                  <a:pt x="1837069" y="1123741"/>
                  <a:pt x="1859095" y="1125929"/>
                  <a:pt x="1881271" y="1130160"/>
                </a:cubicBezTo>
                <a:cubicBezTo>
                  <a:pt x="1969979" y="1147082"/>
                  <a:pt x="2044403" y="1193488"/>
                  <a:pt x="2093070" y="1254990"/>
                </a:cubicBezTo>
                <a:cubicBezTo>
                  <a:pt x="2025180" y="1294258"/>
                  <a:pt x="1938899" y="1310008"/>
                  <a:pt x="1850192" y="1293086"/>
                </a:cubicBezTo>
                <a:cubicBezTo>
                  <a:pt x="1761485" y="1276164"/>
                  <a:pt x="1687060" y="1229758"/>
                  <a:pt x="1638392" y="1168255"/>
                </a:cubicBezTo>
                <a:cubicBezTo>
                  <a:pt x="1689310" y="1138805"/>
                  <a:pt x="1750573" y="1122583"/>
                  <a:pt x="1815445" y="1123451"/>
                </a:cubicBezTo>
                <a:close/>
                <a:moveTo>
                  <a:pt x="294261" y="1123451"/>
                </a:moveTo>
                <a:cubicBezTo>
                  <a:pt x="359133" y="1122583"/>
                  <a:pt x="420396" y="1138805"/>
                  <a:pt x="471314" y="1168256"/>
                </a:cubicBezTo>
                <a:cubicBezTo>
                  <a:pt x="422647" y="1229757"/>
                  <a:pt x="348222" y="1276164"/>
                  <a:pt x="259514" y="1293086"/>
                </a:cubicBezTo>
                <a:cubicBezTo>
                  <a:pt x="170807" y="1310008"/>
                  <a:pt x="84526" y="1294257"/>
                  <a:pt x="16636" y="1254990"/>
                </a:cubicBezTo>
                <a:cubicBezTo>
                  <a:pt x="65303" y="1193488"/>
                  <a:pt x="139728" y="1147082"/>
                  <a:pt x="228435" y="1130160"/>
                </a:cubicBezTo>
                <a:cubicBezTo>
                  <a:pt x="250611" y="1125929"/>
                  <a:pt x="272637" y="1123741"/>
                  <a:pt x="294261" y="1123451"/>
                </a:cubicBezTo>
                <a:close/>
                <a:moveTo>
                  <a:pt x="1873517" y="922337"/>
                </a:moveTo>
                <a:cubicBezTo>
                  <a:pt x="1963646" y="916667"/>
                  <a:pt x="2047273" y="943107"/>
                  <a:pt x="2109706" y="990574"/>
                </a:cubicBezTo>
                <a:cubicBezTo>
                  <a:pt x="2053714" y="1045491"/>
                  <a:pt x="1974060" y="1082204"/>
                  <a:pt x="1883932" y="1087874"/>
                </a:cubicBezTo>
                <a:cubicBezTo>
                  <a:pt x="1793803" y="1093544"/>
                  <a:pt x="1710176" y="1067105"/>
                  <a:pt x="1647742" y="1019638"/>
                </a:cubicBezTo>
                <a:cubicBezTo>
                  <a:pt x="1703734" y="964721"/>
                  <a:pt x="1783389" y="928008"/>
                  <a:pt x="1873517" y="922337"/>
                </a:cubicBezTo>
                <a:close/>
                <a:moveTo>
                  <a:pt x="236189" y="922337"/>
                </a:moveTo>
                <a:cubicBezTo>
                  <a:pt x="326317" y="928008"/>
                  <a:pt x="405972" y="964720"/>
                  <a:pt x="461964" y="1019638"/>
                </a:cubicBezTo>
                <a:cubicBezTo>
                  <a:pt x="399530" y="1067104"/>
                  <a:pt x="315903" y="1093544"/>
                  <a:pt x="225774" y="1087874"/>
                </a:cubicBezTo>
                <a:cubicBezTo>
                  <a:pt x="135646" y="1082204"/>
                  <a:pt x="55992" y="1045491"/>
                  <a:pt x="0" y="990574"/>
                </a:cubicBezTo>
                <a:cubicBezTo>
                  <a:pt x="62433" y="943107"/>
                  <a:pt x="146060" y="916667"/>
                  <a:pt x="236189" y="922337"/>
                </a:cubicBezTo>
                <a:close/>
                <a:moveTo>
                  <a:pt x="1942296" y="704767"/>
                </a:moveTo>
                <a:cubicBezTo>
                  <a:pt x="1983960" y="706288"/>
                  <a:pt x="2023923" y="715103"/>
                  <a:pt x="2060061" y="730327"/>
                </a:cubicBezTo>
                <a:cubicBezTo>
                  <a:pt x="2019486" y="797444"/>
                  <a:pt x="1951465" y="852812"/>
                  <a:pt x="1865578" y="880719"/>
                </a:cubicBezTo>
                <a:cubicBezTo>
                  <a:pt x="1779691" y="908625"/>
                  <a:pt x="1692116" y="903813"/>
                  <a:pt x="1619839" y="873364"/>
                </a:cubicBezTo>
                <a:cubicBezTo>
                  <a:pt x="1660415" y="806248"/>
                  <a:pt x="1728436" y="750879"/>
                  <a:pt x="1814323" y="722973"/>
                </a:cubicBezTo>
                <a:cubicBezTo>
                  <a:pt x="1857266" y="709020"/>
                  <a:pt x="1900632" y="703246"/>
                  <a:pt x="1942296" y="704767"/>
                </a:cubicBezTo>
                <a:close/>
                <a:moveTo>
                  <a:pt x="167410" y="704767"/>
                </a:moveTo>
                <a:cubicBezTo>
                  <a:pt x="209074" y="703246"/>
                  <a:pt x="252440" y="709020"/>
                  <a:pt x="295383" y="722973"/>
                </a:cubicBezTo>
                <a:cubicBezTo>
                  <a:pt x="381270" y="750879"/>
                  <a:pt x="449292" y="806247"/>
                  <a:pt x="489867" y="873364"/>
                </a:cubicBezTo>
                <a:cubicBezTo>
                  <a:pt x="417591" y="903813"/>
                  <a:pt x="330015" y="908625"/>
                  <a:pt x="244128" y="880719"/>
                </a:cubicBezTo>
                <a:cubicBezTo>
                  <a:pt x="158241" y="852812"/>
                  <a:pt x="90220" y="797444"/>
                  <a:pt x="49645" y="730327"/>
                </a:cubicBezTo>
                <a:cubicBezTo>
                  <a:pt x="85783" y="715103"/>
                  <a:pt x="125746" y="706288"/>
                  <a:pt x="167410" y="704767"/>
                </a:cubicBezTo>
                <a:close/>
                <a:moveTo>
                  <a:pt x="1887774" y="487375"/>
                </a:moveTo>
                <a:cubicBezTo>
                  <a:pt x="1907940" y="486634"/>
                  <a:pt x="1927862" y="487723"/>
                  <a:pt x="1947256" y="490603"/>
                </a:cubicBezTo>
                <a:cubicBezTo>
                  <a:pt x="1924647" y="565702"/>
                  <a:pt x="1872532" y="636247"/>
                  <a:pt x="1796284" y="684635"/>
                </a:cubicBezTo>
                <a:cubicBezTo>
                  <a:pt x="1720035" y="733024"/>
                  <a:pt x="1634014" y="750143"/>
                  <a:pt x="1556436" y="738625"/>
                </a:cubicBezTo>
                <a:cubicBezTo>
                  <a:pt x="1579046" y="663526"/>
                  <a:pt x="1631161" y="592981"/>
                  <a:pt x="1707409" y="544592"/>
                </a:cubicBezTo>
                <a:cubicBezTo>
                  <a:pt x="1764596" y="508300"/>
                  <a:pt x="1827279" y="489599"/>
                  <a:pt x="1887774" y="487375"/>
                </a:cubicBezTo>
                <a:close/>
                <a:moveTo>
                  <a:pt x="221932" y="487375"/>
                </a:moveTo>
                <a:cubicBezTo>
                  <a:pt x="282427" y="489598"/>
                  <a:pt x="345111" y="508300"/>
                  <a:pt x="402297" y="544592"/>
                </a:cubicBezTo>
                <a:cubicBezTo>
                  <a:pt x="478545" y="592981"/>
                  <a:pt x="530661" y="663526"/>
                  <a:pt x="553270" y="738625"/>
                </a:cubicBezTo>
                <a:cubicBezTo>
                  <a:pt x="475692" y="750142"/>
                  <a:pt x="389671" y="733024"/>
                  <a:pt x="313422" y="684635"/>
                </a:cubicBezTo>
                <a:cubicBezTo>
                  <a:pt x="237174" y="636247"/>
                  <a:pt x="185059" y="565701"/>
                  <a:pt x="162450" y="490603"/>
                </a:cubicBezTo>
                <a:cubicBezTo>
                  <a:pt x="181844" y="487723"/>
                  <a:pt x="201767" y="486634"/>
                  <a:pt x="221932" y="487375"/>
                </a:cubicBezTo>
                <a:close/>
                <a:moveTo>
                  <a:pt x="1778378" y="286464"/>
                </a:moveTo>
                <a:cubicBezTo>
                  <a:pt x="1775155" y="364827"/>
                  <a:pt x="1742221" y="446116"/>
                  <a:pt x="1680402" y="511946"/>
                </a:cubicBezTo>
                <a:cubicBezTo>
                  <a:pt x="1618583" y="577777"/>
                  <a:pt x="1539522" y="615750"/>
                  <a:pt x="1461517" y="623887"/>
                </a:cubicBezTo>
                <a:cubicBezTo>
                  <a:pt x="1464740" y="545525"/>
                  <a:pt x="1497673" y="464235"/>
                  <a:pt x="1559493" y="398405"/>
                </a:cubicBezTo>
                <a:cubicBezTo>
                  <a:pt x="1621312" y="332574"/>
                  <a:pt x="1700373" y="294601"/>
                  <a:pt x="1778378" y="286464"/>
                </a:cubicBezTo>
                <a:close/>
                <a:moveTo>
                  <a:pt x="331328" y="286464"/>
                </a:moveTo>
                <a:cubicBezTo>
                  <a:pt x="409333" y="294601"/>
                  <a:pt x="488394" y="332574"/>
                  <a:pt x="550213" y="398405"/>
                </a:cubicBezTo>
                <a:cubicBezTo>
                  <a:pt x="612033" y="464235"/>
                  <a:pt x="644967" y="545525"/>
                  <a:pt x="648189" y="623887"/>
                </a:cubicBezTo>
                <a:cubicBezTo>
                  <a:pt x="570185" y="615750"/>
                  <a:pt x="491123" y="577777"/>
                  <a:pt x="429304" y="511946"/>
                </a:cubicBezTo>
                <a:cubicBezTo>
                  <a:pt x="367485" y="446116"/>
                  <a:pt x="334551" y="364826"/>
                  <a:pt x="331328" y="286464"/>
                </a:cubicBezTo>
                <a:close/>
                <a:moveTo>
                  <a:pt x="1564038" y="130737"/>
                </a:moveTo>
                <a:cubicBezTo>
                  <a:pt x="1580404" y="207438"/>
                  <a:pt x="1568721" y="294364"/>
                  <a:pt x="1525215" y="373500"/>
                </a:cubicBezTo>
                <a:cubicBezTo>
                  <a:pt x="1481710" y="452637"/>
                  <a:pt x="1414576" y="509079"/>
                  <a:pt x="1341045" y="536359"/>
                </a:cubicBezTo>
                <a:cubicBezTo>
                  <a:pt x="1324679" y="459657"/>
                  <a:pt x="1336362" y="372731"/>
                  <a:pt x="1379867" y="293595"/>
                </a:cubicBezTo>
                <a:cubicBezTo>
                  <a:pt x="1423373" y="214458"/>
                  <a:pt x="1490507" y="158017"/>
                  <a:pt x="1564038" y="130737"/>
                </a:cubicBezTo>
                <a:close/>
                <a:moveTo>
                  <a:pt x="545669" y="130737"/>
                </a:moveTo>
                <a:cubicBezTo>
                  <a:pt x="619200" y="158017"/>
                  <a:pt x="686333" y="214458"/>
                  <a:pt x="729839" y="293595"/>
                </a:cubicBezTo>
                <a:cubicBezTo>
                  <a:pt x="773344" y="372731"/>
                  <a:pt x="785028" y="459657"/>
                  <a:pt x="768661" y="536359"/>
                </a:cubicBezTo>
                <a:cubicBezTo>
                  <a:pt x="695131" y="509078"/>
                  <a:pt x="627996" y="452637"/>
                  <a:pt x="584491" y="373500"/>
                </a:cubicBezTo>
                <a:cubicBezTo>
                  <a:pt x="540985" y="294364"/>
                  <a:pt x="529303" y="207438"/>
                  <a:pt x="545669" y="130737"/>
                </a:cubicBezTo>
                <a:close/>
                <a:moveTo>
                  <a:pt x="1317704" y="33206"/>
                </a:moveTo>
                <a:cubicBezTo>
                  <a:pt x="1352631" y="103428"/>
                  <a:pt x="1362932" y="190528"/>
                  <a:pt x="1340474" y="277998"/>
                </a:cubicBezTo>
                <a:cubicBezTo>
                  <a:pt x="1318015" y="365467"/>
                  <a:pt x="1267027" y="436832"/>
                  <a:pt x="1202591" y="481541"/>
                </a:cubicBezTo>
                <a:cubicBezTo>
                  <a:pt x="1167664" y="411319"/>
                  <a:pt x="1157362" y="324219"/>
                  <a:pt x="1179821" y="236749"/>
                </a:cubicBezTo>
                <a:cubicBezTo>
                  <a:pt x="1202279" y="149280"/>
                  <a:pt x="1253267" y="77916"/>
                  <a:pt x="1317704" y="33206"/>
                </a:cubicBezTo>
                <a:close/>
                <a:moveTo>
                  <a:pt x="792003" y="33206"/>
                </a:moveTo>
                <a:cubicBezTo>
                  <a:pt x="856440" y="77916"/>
                  <a:pt x="907428" y="149280"/>
                  <a:pt x="929886" y="236749"/>
                </a:cubicBezTo>
                <a:cubicBezTo>
                  <a:pt x="952345" y="324219"/>
                  <a:pt x="942044" y="411319"/>
                  <a:pt x="907116" y="481541"/>
                </a:cubicBezTo>
                <a:cubicBezTo>
                  <a:pt x="842680" y="436831"/>
                  <a:pt x="791692" y="365467"/>
                  <a:pt x="769233" y="277998"/>
                </a:cubicBezTo>
                <a:cubicBezTo>
                  <a:pt x="746775" y="190528"/>
                  <a:pt x="757077" y="103428"/>
                  <a:pt x="792003" y="33206"/>
                </a:cubicBezTo>
                <a:close/>
                <a:moveTo>
                  <a:pt x="1054853" y="0"/>
                </a:moveTo>
                <a:cubicBezTo>
                  <a:pt x="1106147" y="59330"/>
                  <a:pt x="1137785" y="141132"/>
                  <a:pt x="1137785" y="231438"/>
                </a:cubicBezTo>
                <a:cubicBezTo>
                  <a:pt x="1137785" y="321745"/>
                  <a:pt x="1106147" y="403548"/>
                  <a:pt x="1054853" y="462877"/>
                </a:cubicBezTo>
                <a:cubicBezTo>
                  <a:pt x="1003560" y="403548"/>
                  <a:pt x="971921" y="321745"/>
                  <a:pt x="971921" y="231438"/>
                </a:cubicBezTo>
                <a:cubicBezTo>
                  <a:pt x="971921" y="141132"/>
                  <a:pt x="1003560" y="59330"/>
                  <a:pt x="1054853" y="0"/>
                </a:cubicBezTo>
                <a:close/>
              </a:path>
            </a:pathLst>
          </a:cu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noProof="1">
              <a:solidFill>
                <a:schemeClr val="tx1"/>
              </a:solidFill>
            </a:endParaRPr>
          </a:p>
        </p:txBody>
      </p:sp>
      <p:sp>
        <p:nvSpPr>
          <p:cNvPr id="25" name="花边圆形"/>
          <p:cNvSpPr/>
          <p:nvPr/>
        </p:nvSpPr>
        <p:spPr>
          <a:xfrm>
            <a:off x="7101025" y="1459153"/>
            <a:ext cx="1851025" cy="1533525"/>
          </a:xfrm>
          <a:custGeom>
            <a:avLst/>
            <a:gdLst>
              <a:gd name="connsiteX0" fmla="*/ 1129309 w 2109706"/>
              <a:gd name="connsiteY0" fmla="*/ 1646317 h 2105544"/>
              <a:gd name="connsiteX1" fmla="*/ 1240594 w 2109706"/>
              <a:gd name="connsiteY1" fmla="*/ 1865537 h 2105544"/>
              <a:gd name="connsiteX2" fmla="*/ 1187323 w 2109706"/>
              <a:gd name="connsiteY2" fmla="*/ 2105544 h 2105544"/>
              <a:gd name="connsiteX3" fmla="*/ 1076038 w 2109706"/>
              <a:gd name="connsiteY3" fmla="*/ 1886325 h 2105544"/>
              <a:gd name="connsiteX4" fmla="*/ 1129309 w 2109706"/>
              <a:gd name="connsiteY4" fmla="*/ 1646317 h 2105544"/>
              <a:gd name="connsiteX5" fmla="*/ 980398 w 2109706"/>
              <a:gd name="connsiteY5" fmla="*/ 1646317 h 2105544"/>
              <a:gd name="connsiteX6" fmla="*/ 1033669 w 2109706"/>
              <a:gd name="connsiteY6" fmla="*/ 1886325 h 2105544"/>
              <a:gd name="connsiteX7" fmla="*/ 922384 w 2109706"/>
              <a:gd name="connsiteY7" fmla="*/ 2105544 h 2105544"/>
              <a:gd name="connsiteX8" fmla="*/ 869113 w 2109706"/>
              <a:gd name="connsiteY8" fmla="*/ 1865537 h 2105544"/>
              <a:gd name="connsiteX9" fmla="*/ 980398 w 2109706"/>
              <a:gd name="connsiteY9" fmla="*/ 1646317 h 2105544"/>
              <a:gd name="connsiteX10" fmla="*/ 1273542 w 2109706"/>
              <a:gd name="connsiteY10" fmla="*/ 1609284 h 2105544"/>
              <a:gd name="connsiteX11" fmla="*/ 1435849 w 2109706"/>
              <a:gd name="connsiteY11" fmla="*/ 1793941 h 2105544"/>
              <a:gd name="connsiteX12" fmla="*/ 1443938 w 2109706"/>
              <a:gd name="connsiteY12" fmla="*/ 2039656 h 2105544"/>
              <a:gd name="connsiteX13" fmla="*/ 1281632 w 2109706"/>
              <a:gd name="connsiteY13" fmla="*/ 1854999 h 2105544"/>
              <a:gd name="connsiteX14" fmla="*/ 1273542 w 2109706"/>
              <a:gd name="connsiteY14" fmla="*/ 1609284 h 2105544"/>
              <a:gd name="connsiteX15" fmla="*/ 836164 w 2109706"/>
              <a:gd name="connsiteY15" fmla="*/ 1609284 h 2105544"/>
              <a:gd name="connsiteX16" fmla="*/ 828074 w 2109706"/>
              <a:gd name="connsiteY16" fmla="*/ 1854999 h 2105544"/>
              <a:gd name="connsiteX17" fmla="*/ 665768 w 2109706"/>
              <a:gd name="connsiteY17" fmla="*/ 2039656 h 2105544"/>
              <a:gd name="connsiteX18" fmla="*/ 673858 w 2109706"/>
              <a:gd name="connsiteY18" fmla="*/ 1793941 h 2105544"/>
              <a:gd name="connsiteX19" fmla="*/ 836164 w 2109706"/>
              <a:gd name="connsiteY19" fmla="*/ 1609284 h 2105544"/>
              <a:gd name="connsiteX20" fmla="*/ 1404034 w 2109706"/>
              <a:gd name="connsiteY20" fmla="*/ 1537545 h 2105544"/>
              <a:gd name="connsiteX21" fmla="*/ 1607164 w 2109706"/>
              <a:gd name="connsiteY21" fmla="*/ 1676037 h 2105544"/>
              <a:gd name="connsiteX22" fmla="*/ 1676106 w 2109706"/>
              <a:gd name="connsiteY22" fmla="*/ 1912020 h 2105544"/>
              <a:gd name="connsiteX23" fmla="*/ 1472977 w 2109706"/>
              <a:gd name="connsiteY23" fmla="*/ 1773529 h 2105544"/>
              <a:gd name="connsiteX24" fmla="*/ 1404034 w 2109706"/>
              <a:gd name="connsiteY24" fmla="*/ 1537545 h 2105544"/>
              <a:gd name="connsiteX25" fmla="*/ 705672 w 2109706"/>
              <a:gd name="connsiteY25" fmla="*/ 1537545 h 2105544"/>
              <a:gd name="connsiteX26" fmla="*/ 636729 w 2109706"/>
              <a:gd name="connsiteY26" fmla="*/ 1773529 h 2105544"/>
              <a:gd name="connsiteX27" fmla="*/ 433600 w 2109706"/>
              <a:gd name="connsiteY27" fmla="*/ 1912020 h 2105544"/>
              <a:gd name="connsiteX28" fmla="*/ 502542 w 2109706"/>
              <a:gd name="connsiteY28" fmla="*/ 1676037 h 2105544"/>
              <a:gd name="connsiteX29" fmla="*/ 705672 w 2109706"/>
              <a:gd name="connsiteY29" fmla="*/ 1537545 h 2105544"/>
              <a:gd name="connsiteX30" fmla="*/ 1512586 w 2109706"/>
              <a:gd name="connsiteY30" fmla="*/ 1435608 h 2105544"/>
              <a:gd name="connsiteX31" fmla="*/ 1743775 w 2109706"/>
              <a:gd name="connsiteY31" fmla="*/ 1519233 h 2105544"/>
              <a:gd name="connsiteX32" fmla="*/ 1869239 w 2109706"/>
              <a:gd name="connsiteY32" fmla="*/ 1730657 h 2105544"/>
              <a:gd name="connsiteX33" fmla="*/ 1638050 w 2109706"/>
              <a:gd name="connsiteY33" fmla="*/ 1647033 h 2105544"/>
              <a:gd name="connsiteX34" fmla="*/ 1512586 w 2109706"/>
              <a:gd name="connsiteY34" fmla="*/ 1435608 h 2105544"/>
              <a:gd name="connsiteX35" fmla="*/ 597120 w 2109706"/>
              <a:gd name="connsiteY35" fmla="*/ 1435608 h 2105544"/>
              <a:gd name="connsiteX36" fmla="*/ 471656 w 2109706"/>
              <a:gd name="connsiteY36" fmla="*/ 1647033 h 2105544"/>
              <a:gd name="connsiteX37" fmla="*/ 240467 w 2109706"/>
              <a:gd name="connsiteY37" fmla="*/ 1730657 h 2105544"/>
              <a:gd name="connsiteX38" fmla="*/ 365931 w 2109706"/>
              <a:gd name="connsiteY38" fmla="*/ 1519233 h 2105544"/>
              <a:gd name="connsiteX39" fmla="*/ 597120 w 2109706"/>
              <a:gd name="connsiteY39" fmla="*/ 1435608 h 2105544"/>
              <a:gd name="connsiteX40" fmla="*/ 1650985 w 2109706"/>
              <a:gd name="connsiteY40" fmla="*/ 1299221 h 2105544"/>
              <a:gd name="connsiteX41" fmla="*/ 1837099 w 2109706"/>
              <a:gd name="connsiteY41" fmla="*/ 1333381 h 2105544"/>
              <a:gd name="connsiteX42" fmla="*/ 2011200 w 2109706"/>
              <a:gd name="connsiteY42" fmla="*/ 1506961 h 2105544"/>
              <a:gd name="connsiteX43" fmla="*/ 1766478 w 2109706"/>
              <a:gd name="connsiteY43" fmla="*/ 1483459 h 2105544"/>
              <a:gd name="connsiteX44" fmla="*/ 1592376 w 2109706"/>
              <a:gd name="connsiteY44" fmla="*/ 1309878 h 2105544"/>
              <a:gd name="connsiteX45" fmla="*/ 1650985 w 2109706"/>
              <a:gd name="connsiteY45" fmla="*/ 1299221 h 2105544"/>
              <a:gd name="connsiteX46" fmla="*/ 458721 w 2109706"/>
              <a:gd name="connsiteY46" fmla="*/ 1299221 h 2105544"/>
              <a:gd name="connsiteX47" fmla="*/ 517330 w 2109706"/>
              <a:gd name="connsiteY47" fmla="*/ 1309878 h 2105544"/>
              <a:gd name="connsiteX48" fmla="*/ 343228 w 2109706"/>
              <a:gd name="connsiteY48" fmla="*/ 1483459 h 2105544"/>
              <a:gd name="connsiteX49" fmla="*/ 98506 w 2109706"/>
              <a:gd name="connsiteY49" fmla="*/ 1506961 h 2105544"/>
              <a:gd name="connsiteX50" fmla="*/ 272607 w 2109706"/>
              <a:gd name="connsiteY50" fmla="*/ 1333381 h 2105544"/>
              <a:gd name="connsiteX51" fmla="*/ 458721 w 2109706"/>
              <a:gd name="connsiteY51" fmla="*/ 1299221 h 2105544"/>
              <a:gd name="connsiteX52" fmla="*/ 1815445 w 2109706"/>
              <a:gd name="connsiteY52" fmla="*/ 1123451 h 2105544"/>
              <a:gd name="connsiteX53" fmla="*/ 1881271 w 2109706"/>
              <a:gd name="connsiteY53" fmla="*/ 1130160 h 2105544"/>
              <a:gd name="connsiteX54" fmla="*/ 2093070 w 2109706"/>
              <a:gd name="connsiteY54" fmla="*/ 1254990 h 2105544"/>
              <a:gd name="connsiteX55" fmla="*/ 1850192 w 2109706"/>
              <a:gd name="connsiteY55" fmla="*/ 1293086 h 2105544"/>
              <a:gd name="connsiteX56" fmla="*/ 1638392 w 2109706"/>
              <a:gd name="connsiteY56" fmla="*/ 1168255 h 2105544"/>
              <a:gd name="connsiteX57" fmla="*/ 1815445 w 2109706"/>
              <a:gd name="connsiteY57" fmla="*/ 1123451 h 2105544"/>
              <a:gd name="connsiteX58" fmla="*/ 294261 w 2109706"/>
              <a:gd name="connsiteY58" fmla="*/ 1123451 h 2105544"/>
              <a:gd name="connsiteX59" fmla="*/ 471314 w 2109706"/>
              <a:gd name="connsiteY59" fmla="*/ 1168256 h 2105544"/>
              <a:gd name="connsiteX60" fmla="*/ 259514 w 2109706"/>
              <a:gd name="connsiteY60" fmla="*/ 1293086 h 2105544"/>
              <a:gd name="connsiteX61" fmla="*/ 16636 w 2109706"/>
              <a:gd name="connsiteY61" fmla="*/ 1254990 h 2105544"/>
              <a:gd name="connsiteX62" fmla="*/ 228435 w 2109706"/>
              <a:gd name="connsiteY62" fmla="*/ 1130160 h 2105544"/>
              <a:gd name="connsiteX63" fmla="*/ 294261 w 2109706"/>
              <a:gd name="connsiteY63" fmla="*/ 1123451 h 2105544"/>
              <a:gd name="connsiteX64" fmla="*/ 1873517 w 2109706"/>
              <a:gd name="connsiteY64" fmla="*/ 922337 h 2105544"/>
              <a:gd name="connsiteX65" fmla="*/ 2109706 w 2109706"/>
              <a:gd name="connsiteY65" fmla="*/ 990574 h 2105544"/>
              <a:gd name="connsiteX66" fmla="*/ 1883932 w 2109706"/>
              <a:gd name="connsiteY66" fmla="*/ 1087874 h 2105544"/>
              <a:gd name="connsiteX67" fmla="*/ 1647742 w 2109706"/>
              <a:gd name="connsiteY67" fmla="*/ 1019638 h 2105544"/>
              <a:gd name="connsiteX68" fmla="*/ 1873517 w 2109706"/>
              <a:gd name="connsiteY68" fmla="*/ 922337 h 2105544"/>
              <a:gd name="connsiteX69" fmla="*/ 236189 w 2109706"/>
              <a:gd name="connsiteY69" fmla="*/ 922337 h 2105544"/>
              <a:gd name="connsiteX70" fmla="*/ 461964 w 2109706"/>
              <a:gd name="connsiteY70" fmla="*/ 1019638 h 2105544"/>
              <a:gd name="connsiteX71" fmla="*/ 225774 w 2109706"/>
              <a:gd name="connsiteY71" fmla="*/ 1087874 h 2105544"/>
              <a:gd name="connsiteX72" fmla="*/ 0 w 2109706"/>
              <a:gd name="connsiteY72" fmla="*/ 990574 h 2105544"/>
              <a:gd name="connsiteX73" fmla="*/ 236189 w 2109706"/>
              <a:gd name="connsiteY73" fmla="*/ 922337 h 2105544"/>
              <a:gd name="connsiteX74" fmla="*/ 1942296 w 2109706"/>
              <a:gd name="connsiteY74" fmla="*/ 704767 h 2105544"/>
              <a:gd name="connsiteX75" fmla="*/ 2060061 w 2109706"/>
              <a:gd name="connsiteY75" fmla="*/ 730327 h 2105544"/>
              <a:gd name="connsiteX76" fmla="*/ 1865578 w 2109706"/>
              <a:gd name="connsiteY76" fmla="*/ 880719 h 2105544"/>
              <a:gd name="connsiteX77" fmla="*/ 1619839 w 2109706"/>
              <a:gd name="connsiteY77" fmla="*/ 873364 h 2105544"/>
              <a:gd name="connsiteX78" fmla="*/ 1814323 w 2109706"/>
              <a:gd name="connsiteY78" fmla="*/ 722973 h 2105544"/>
              <a:gd name="connsiteX79" fmla="*/ 1942296 w 2109706"/>
              <a:gd name="connsiteY79" fmla="*/ 704767 h 2105544"/>
              <a:gd name="connsiteX80" fmla="*/ 167410 w 2109706"/>
              <a:gd name="connsiteY80" fmla="*/ 704767 h 2105544"/>
              <a:gd name="connsiteX81" fmla="*/ 295383 w 2109706"/>
              <a:gd name="connsiteY81" fmla="*/ 722973 h 2105544"/>
              <a:gd name="connsiteX82" fmla="*/ 489867 w 2109706"/>
              <a:gd name="connsiteY82" fmla="*/ 873364 h 2105544"/>
              <a:gd name="connsiteX83" fmla="*/ 244128 w 2109706"/>
              <a:gd name="connsiteY83" fmla="*/ 880719 h 2105544"/>
              <a:gd name="connsiteX84" fmla="*/ 49645 w 2109706"/>
              <a:gd name="connsiteY84" fmla="*/ 730327 h 2105544"/>
              <a:gd name="connsiteX85" fmla="*/ 167410 w 2109706"/>
              <a:gd name="connsiteY85" fmla="*/ 704767 h 2105544"/>
              <a:gd name="connsiteX86" fmla="*/ 1887774 w 2109706"/>
              <a:gd name="connsiteY86" fmla="*/ 487375 h 2105544"/>
              <a:gd name="connsiteX87" fmla="*/ 1947256 w 2109706"/>
              <a:gd name="connsiteY87" fmla="*/ 490603 h 2105544"/>
              <a:gd name="connsiteX88" fmla="*/ 1796284 w 2109706"/>
              <a:gd name="connsiteY88" fmla="*/ 684635 h 2105544"/>
              <a:gd name="connsiteX89" fmla="*/ 1556436 w 2109706"/>
              <a:gd name="connsiteY89" fmla="*/ 738625 h 2105544"/>
              <a:gd name="connsiteX90" fmla="*/ 1707409 w 2109706"/>
              <a:gd name="connsiteY90" fmla="*/ 544592 h 2105544"/>
              <a:gd name="connsiteX91" fmla="*/ 1887774 w 2109706"/>
              <a:gd name="connsiteY91" fmla="*/ 487375 h 2105544"/>
              <a:gd name="connsiteX92" fmla="*/ 221932 w 2109706"/>
              <a:gd name="connsiteY92" fmla="*/ 487375 h 2105544"/>
              <a:gd name="connsiteX93" fmla="*/ 402297 w 2109706"/>
              <a:gd name="connsiteY93" fmla="*/ 544592 h 2105544"/>
              <a:gd name="connsiteX94" fmla="*/ 553270 w 2109706"/>
              <a:gd name="connsiteY94" fmla="*/ 738625 h 2105544"/>
              <a:gd name="connsiteX95" fmla="*/ 313422 w 2109706"/>
              <a:gd name="connsiteY95" fmla="*/ 684635 h 2105544"/>
              <a:gd name="connsiteX96" fmla="*/ 162450 w 2109706"/>
              <a:gd name="connsiteY96" fmla="*/ 490603 h 2105544"/>
              <a:gd name="connsiteX97" fmla="*/ 221932 w 2109706"/>
              <a:gd name="connsiteY97" fmla="*/ 487375 h 2105544"/>
              <a:gd name="connsiteX98" fmla="*/ 1778378 w 2109706"/>
              <a:gd name="connsiteY98" fmla="*/ 286464 h 2105544"/>
              <a:gd name="connsiteX99" fmla="*/ 1680402 w 2109706"/>
              <a:gd name="connsiteY99" fmla="*/ 511946 h 2105544"/>
              <a:gd name="connsiteX100" fmla="*/ 1461517 w 2109706"/>
              <a:gd name="connsiteY100" fmla="*/ 623887 h 2105544"/>
              <a:gd name="connsiteX101" fmla="*/ 1559493 w 2109706"/>
              <a:gd name="connsiteY101" fmla="*/ 398405 h 2105544"/>
              <a:gd name="connsiteX102" fmla="*/ 1778378 w 2109706"/>
              <a:gd name="connsiteY102" fmla="*/ 286464 h 2105544"/>
              <a:gd name="connsiteX103" fmla="*/ 331328 w 2109706"/>
              <a:gd name="connsiteY103" fmla="*/ 286464 h 2105544"/>
              <a:gd name="connsiteX104" fmla="*/ 550213 w 2109706"/>
              <a:gd name="connsiteY104" fmla="*/ 398405 h 2105544"/>
              <a:gd name="connsiteX105" fmla="*/ 648189 w 2109706"/>
              <a:gd name="connsiteY105" fmla="*/ 623887 h 2105544"/>
              <a:gd name="connsiteX106" fmla="*/ 429304 w 2109706"/>
              <a:gd name="connsiteY106" fmla="*/ 511946 h 2105544"/>
              <a:gd name="connsiteX107" fmla="*/ 331328 w 2109706"/>
              <a:gd name="connsiteY107" fmla="*/ 286464 h 2105544"/>
              <a:gd name="connsiteX108" fmla="*/ 1564038 w 2109706"/>
              <a:gd name="connsiteY108" fmla="*/ 130737 h 2105544"/>
              <a:gd name="connsiteX109" fmla="*/ 1525215 w 2109706"/>
              <a:gd name="connsiteY109" fmla="*/ 373500 h 2105544"/>
              <a:gd name="connsiteX110" fmla="*/ 1341045 w 2109706"/>
              <a:gd name="connsiteY110" fmla="*/ 536359 h 2105544"/>
              <a:gd name="connsiteX111" fmla="*/ 1379867 w 2109706"/>
              <a:gd name="connsiteY111" fmla="*/ 293595 h 2105544"/>
              <a:gd name="connsiteX112" fmla="*/ 1564038 w 2109706"/>
              <a:gd name="connsiteY112" fmla="*/ 130737 h 2105544"/>
              <a:gd name="connsiteX113" fmla="*/ 545669 w 2109706"/>
              <a:gd name="connsiteY113" fmla="*/ 130737 h 2105544"/>
              <a:gd name="connsiteX114" fmla="*/ 729839 w 2109706"/>
              <a:gd name="connsiteY114" fmla="*/ 293595 h 2105544"/>
              <a:gd name="connsiteX115" fmla="*/ 768661 w 2109706"/>
              <a:gd name="connsiteY115" fmla="*/ 536359 h 2105544"/>
              <a:gd name="connsiteX116" fmla="*/ 584491 w 2109706"/>
              <a:gd name="connsiteY116" fmla="*/ 373500 h 2105544"/>
              <a:gd name="connsiteX117" fmla="*/ 545669 w 2109706"/>
              <a:gd name="connsiteY117" fmla="*/ 130737 h 2105544"/>
              <a:gd name="connsiteX118" fmla="*/ 1317704 w 2109706"/>
              <a:gd name="connsiteY118" fmla="*/ 33206 h 2105544"/>
              <a:gd name="connsiteX119" fmla="*/ 1340474 w 2109706"/>
              <a:gd name="connsiteY119" fmla="*/ 277998 h 2105544"/>
              <a:gd name="connsiteX120" fmla="*/ 1202591 w 2109706"/>
              <a:gd name="connsiteY120" fmla="*/ 481541 h 2105544"/>
              <a:gd name="connsiteX121" fmla="*/ 1179821 w 2109706"/>
              <a:gd name="connsiteY121" fmla="*/ 236749 h 2105544"/>
              <a:gd name="connsiteX122" fmla="*/ 1317704 w 2109706"/>
              <a:gd name="connsiteY122" fmla="*/ 33206 h 2105544"/>
              <a:gd name="connsiteX123" fmla="*/ 792003 w 2109706"/>
              <a:gd name="connsiteY123" fmla="*/ 33206 h 2105544"/>
              <a:gd name="connsiteX124" fmla="*/ 929886 w 2109706"/>
              <a:gd name="connsiteY124" fmla="*/ 236749 h 2105544"/>
              <a:gd name="connsiteX125" fmla="*/ 907116 w 2109706"/>
              <a:gd name="connsiteY125" fmla="*/ 481541 h 2105544"/>
              <a:gd name="connsiteX126" fmla="*/ 769233 w 2109706"/>
              <a:gd name="connsiteY126" fmla="*/ 277998 h 2105544"/>
              <a:gd name="connsiteX127" fmla="*/ 792003 w 2109706"/>
              <a:gd name="connsiteY127" fmla="*/ 33206 h 2105544"/>
              <a:gd name="connsiteX128" fmla="*/ 1054853 w 2109706"/>
              <a:gd name="connsiteY128" fmla="*/ 0 h 2105544"/>
              <a:gd name="connsiteX129" fmla="*/ 1137785 w 2109706"/>
              <a:gd name="connsiteY129" fmla="*/ 231438 h 2105544"/>
              <a:gd name="connsiteX130" fmla="*/ 1054853 w 2109706"/>
              <a:gd name="connsiteY130" fmla="*/ 462877 h 2105544"/>
              <a:gd name="connsiteX131" fmla="*/ 971921 w 2109706"/>
              <a:gd name="connsiteY131" fmla="*/ 231438 h 2105544"/>
              <a:gd name="connsiteX132" fmla="*/ 1054853 w 2109706"/>
              <a:gd name="connsiteY132" fmla="*/ 0 h 210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109706" h="2105544">
                <a:moveTo>
                  <a:pt x="1129309" y="1646317"/>
                </a:moveTo>
                <a:cubicBezTo>
                  <a:pt x="1187634" y="1698750"/>
                  <a:pt x="1229276" y="1775942"/>
                  <a:pt x="1240594" y="1865537"/>
                </a:cubicBezTo>
                <a:cubicBezTo>
                  <a:pt x="1251913" y="1955131"/>
                  <a:pt x="1230775" y="2040254"/>
                  <a:pt x="1187323" y="2105544"/>
                </a:cubicBezTo>
                <a:cubicBezTo>
                  <a:pt x="1128998" y="2053111"/>
                  <a:pt x="1087357" y="1975920"/>
                  <a:pt x="1076038" y="1886325"/>
                </a:cubicBezTo>
                <a:cubicBezTo>
                  <a:pt x="1064720" y="1796731"/>
                  <a:pt x="1085856" y="1711608"/>
                  <a:pt x="1129309" y="1646317"/>
                </a:cubicBezTo>
                <a:close/>
                <a:moveTo>
                  <a:pt x="980398" y="1646317"/>
                </a:moveTo>
                <a:cubicBezTo>
                  <a:pt x="1023850" y="1711608"/>
                  <a:pt x="1044988" y="1796731"/>
                  <a:pt x="1033669" y="1886325"/>
                </a:cubicBezTo>
                <a:cubicBezTo>
                  <a:pt x="1022351" y="1975920"/>
                  <a:pt x="980709" y="2053111"/>
                  <a:pt x="922384" y="2105544"/>
                </a:cubicBezTo>
                <a:cubicBezTo>
                  <a:pt x="878931" y="2040254"/>
                  <a:pt x="857794" y="1955131"/>
                  <a:pt x="869113" y="1865537"/>
                </a:cubicBezTo>
                <a:cubicBezTo>
                  <a:pt x="880431" y="1775942"/>
                  <a:pt x="922073" y="1698750"/>
                  <a:pt x="980398" y="1646317"/>
                </a:cubicBezTo>
                <a:close/>
                <a:moveTo>
                  <a:pt x="1273542" y="1609284"/>
                </a:moveTo>
                <a:cubicBezTo>
                  <a:pt x="1343074" y="1645565"/>
                  <a:pt x="1402604" y="1709976"/>
                  <a:pt x="1435849" y="1793941"/>
                </a:cubicBezTo>
                <a:cubicBezTo>
                  <a:pt x="1469093" y="1877906"/>
                  <a:pt x="1469789" y="1965610"/>
                  <a:pt x="1443938" y="2039656"/>
                </a:cubicBezTo>
                <a:cubicBezTo>
                  <a:pt x="1374406" y="2003375"/>
                  <a:pt x="1314876" y="1938964"/>
                  <a:pt x="1281632" y="1854999"/>
                </a:cubicBezTo>
                <a:cubicBezTo>
                  <a:pt x="1248388" y="1771034"/>
                  <a:pt x="1247691" y="1683329"/>
                  <a:pt x="1273542" y="1609284"/>
                </a:cubicBezTo>
                <a:close/>
                <a:moveTo>
                  <a:pt x="836164" y="1609284"/>
                </a:moveTo>
                <a:cubicBezTo>
                  <a:pt x="862014" y="1683329"/>
                  <a:pt x="861318" y="1771034"/>
                  <a:pt x="828074" y="1854999"/>
                </a:cubicBezTo>
                <a:cubicBezTo>
                  <a:pt x="794830" y="1938964"/>
                  <a:pt x="735299" y="2003375"/>
                  <a:pt x="665768" y="2039656"/>
                </a:cubicBezTo>
                <a:cubicBezTo>
                  <a:pt x="639917" y="1965610"/>
                  <a:pt x="640613" y="1877906"/>
                  <a:pt x="673858" y="1793941"/>
                </a:cubicBezTo>
                <a:cubicBezTo>
                  <a:pt x="707102" y="1709976"/>
                  <a:pt x="766632" y="1645565"/>
                  <a:pt x="836164" y="1609284"/>
                </a:cubicBezTo>
                <a:close/>
                <a:moveTo>
                  <a:pt x="1404034" y="1537545"/>
                </a:moveTo>
                <a:cubicBezTo>
                  <a:pt x="1480404" y="1555395"/>
                  <a:pt x="1554083" y="1602977"/>
                  <a:pt x="1607164" y="1676037"/>
                </a:cubicBezTo>
                <a:cubicBezTo>
                  <a:pt x="1660245" y="1749096"/>
                  <a:pt x="1682730" y="1833873"/>
                  <a:pt x="1676106" y="1912020"/>
                </a:cubicBezTo>
                <a:cubicBezTo>
                  <a:pt x="1599736" y="1894171"/>
                  <a:pt x="1526058" y="1846589"/>
                  <a:pt x="1472977" y="1773529"/>
                </a:cubicBezTo>
                <a:cubicBezTo>
                  <a:pt x="1419896" y="1700470"/>
                  <a:pt x="1397410" y="1615693"/>
                  <a:pt x="1404034" y="1537545"/>
                </a:cubicBezTo>
                <a:close/>
                <a:moveTo>
                  <a:pt x="705672" y="1537545"/>
                </a:moveTo>
                <a:cubicBezTo>
                  <a:pt x="712296" y="1615693"/>
                  <a:pt x="689810" y="1700470"/>
                  <a:pt x="636729" y="1773529"/>
                </a:cubicBezTo>
                <a:cubicBezTo>
                  <a:pt x="583648" y="1846589"/>
                  <a:pt x="509970" y="1894171"/>
                  <a:pt x="433600" y="1912020"/>
                </a:cubicBezTo>
                <a:cubicBezTo>
                  <a:pt x="426976" y="1833872"/>
                  <a:pt x="449461" y="1749096"/>
                  <a:pt x="502542" y="1676037"/>
                </a:cubicBezTo>
                <a:cubicBezTo>
                  <a:pt x="555623" y="1602977"/>
                  <a:pt x="629302" y="1555394"/>
                  <a:pt x="705672" y="1537545"/>
                </a:cubicBezTo>
                <a:close/>
                <a:moveTo>
                  <a:pt x="1512586" y="1435608"/>
                </a:moveTo>
                <a:cubicBezTo>
                  <a:pt x="1590995" y="1433905"/>
                  <a:pt x="1674193" y="1461669"/>
                  <a:pt x="1743775" y="1519233"/>
                </a:cubicBezTo>
                <a:cubicBezTo>
                  <a:pt x="1813358" y="1576796"/>
                  <a:pt x="1856220" y="1653317"/>
                  <a:pt x="1869239" y="1730657"/>
                </a:cubicBezTo>
                <a:cubicBezTo>
                  <a:pt x="1790829" y="1732361"/>
                  <a:pt x="1707632" y="1704597"/>
                  <a:pt x="1638050" y="1647033"/>
                </a:cubicBezTo>
                <a:cubicBezTo>
                  <a:pt x="1568467" y="1589470"/>
                  <a:pt x="1525604" y="1512949"/>
                  <a:pt x="1512586" y="1435608"/>
                </a:cubicBezTo>
                <a:close/>
                <a:moveTo>
                  <a:pt x="597120" y="1435608"/>
                </a:moveTo>
                <a:cubicBezTo>
                  <a:pt x="584101" y="1512948"/>
                  <a:pt x="541239" y="1589470"/>
                  <a:pt x="471656" y="1647033"/>
                </a:cubicBezTo>
                <a:cubicBezTo>
                  <a:pt x="402074" y="1704597"/>
                  <a:pt x="318877" y="1732361"/>
                  <a:pt x="240467" y="1730657"/>
                </a:cubicBezTo>
                <a:cubicBezTo>
                  <a:pt x="253486" y="1653317"/>
                  <a:pt x="296348" y="1576796"/>
                  <a:pt x="365931" y="1519233"/>
                </a:cubicBezTo>
                <a:cubicBezTo>
                  <a:pt x="435513" y="1461669"/>
                  <a:pt x="518710" y="1433904"/>
                  <a:pt x="597120" y="1435608"/>
                </a:cubicBezTo>
                <a:close/>
                <a:moveTo>
                  <a:pt x="1650985" y="1299221"/>
                </a:moveTo>
                <a:cubicBezTo>
                  <a:pt x="1711282" y="1293845"/>
                  <a:pt x="1775815" y="1304543"/>
                  <a:pt x="1837099" y="1333381"/>
                </a:cubicBezTo>
                <a:cubicBezTo>
                  <a:pt x="1918811" y="1371831"/>
                  <a:pt x="1979356" y="1435289"/>
                  <a:pt x="2011200" y="1506961"/>
                </a:cubicBezTo>
                <a:cubicBezTo>
                  <a:pt x="1935677" y="1528112"/>
                  <a:pt x="1848190" y="1521910"/>
                  <a:pt x="1766478" y="1483459"/>
                </a:cubicBezTo>
                <a:cubicBezTo>
                  <a:pt x="1684766" y="1445008"/>
                  <a:pt x="1624220" y="1381551"/>
                  <a:pt x="1592376" y="1309878"/>
                </a:cubicBezTo>
                <a:cubicBezTo>
                  <a:pt x="1611257" y="1304591"/>
                  <a:pt x="1630885" y="1301013"/>
                  <a:pt x="1650985" y="1299221"/>
                </a:cubicBezTo>
                <a:close/>
                <a:moveTo>
                  <a:pt x="458721" y="1299221"/>
                </a:moveTo>
                <a:cubicBezTo>
                  <a:pt x="478820" y="1301013"/>
                  <a:pt x="498449" y="1304591"/>
                  <a:pt x="517330" y="1309878"/>
                </a:cubicBezTo>
                <a:cubicBezTo>
                  <a:pt x="485486" y="1381551"/>
                  <a:pt x="424940" y="1445008"/>
                  <a:pt x="343228" y="1483459"/>
                </a:cubicBezTo>
                <a:cubicBezTo>
                  <a:pt x="261516" y="1521910"/>
                  <a:pt x="174029" y="1528111"/>
                  <a:pt x="98506" y="1506961"/>
                </a:cubicBezTo>
                <a:cubicBezTo>
                  <a:pt x="130349" y="1435289"/>
                  <a:pt x="190895" y="1371831"/>
                  <a:pt x="272607" y="1333381"/>
                </a:cubicBezTo>
                <a:cubicBezTo>
                  <a:pt x="333891" y="1304543"/>
                  <a:pt x="398424" y="1293845"/>
                  <a:pt x="458721" y="1299221"/>
                </a:cubicBezTo>
                <a:close/>
                <a:moveTo>
                  <a:pt x="1815445" y="1123451"/>
                </a:moveTo>
                <a:cubicBezTo>
                  <a:pt x="1837069" y="1123741"/>
                  <a:pt x="1859095" y="1125929"/>
                  <a:pt x="1881271" y="1130160"/>
                </a:cubicBezTo>
                <a:cubicBezTo>
                  <a:pt x="1969979" y="1147082"/>
                  <a:pt x="2044403" y="1193488"/>
                  <a:pt x="2093070" y="1254990"/>
                </a:cubicBezTo>
                <a:cubicBezTo>
                  <a:pt x="2025180" y="1294258"/>
                  <a:pt x="1938899" y="1310008"/>
                  <a:pt x="1850192" y="1293086"/>
                </a:cubicBezTo>
                <a:cubicBezTo>
                  <a:pt x="1761485" y="1276164"/>
                  <a:pt x="1687060" y="1229758"/>
                  <a:pt x="1638392" y="1168255"/>
                </a:cubicBezTo>
                <a:cubicBezTo>
                  <a:pt x="1689310" y="1138805"/>
                  <a:pt x="1750573" y="1122583"/>
                  <a:pt x="1815445" y="1123451"/>
                </a:cubicBezTo>
                <a:close/>
                <a:moveTo>
                  <a:pt x="294261" y="1123451"/>
                </a:moveTo>
                <a:cubicBezTo>
                  <a:pt x="359133" y="1122583"/>
                  <a:pt x="420396" y="1138805"/>
                  <a:pt x="471314" y="1168256"/>
                </a:cubicBezTo>
                <a:cubicBezTo>
                  <a:pt x="422647" y="1229757"/>
                  <a:pt x="348222" y="1276164"/>
                  <a:pt x="259514" y="1293086"/>
                </a:cubicBezTo>
                <a:cubicBezTo>
                  <a:pt x="170807" y="1310008"/>
                  <a:pt x="84526" y="1294257"/>
                  <a:pt x="16636" y="1254990"/>
                </a:cubicBezTo>
                <a:cubicBezTo>
                  <a:pt x="65303" y="1193488"/>
                  <a:pt x="139728" y="1147082"/>
                  <a:pt x="228435" y="1130160"/>
                </a:cubicBezTo>
                <a:cubicBezTo>
                  <a:pt x="250611" y="1125929"/>
                  <a:pt x="272637" y="1123741"/>
                  <a:pt x="294261" y="1123451"/>
                </a:cubicBezTo>
                <a:close/>
                <a:moveTo>
                  <a:pt x="1873517" y="922337"/>
                </a:moveTo>
                <a:cubicBezTo>
                  <a:pt x="1963646" y="916667"/>
                  <a:pt x="2047273" y="943107"/>
                  <a:pt x="2109706" y="990574"/>
                </a:cubicBezTo>
                <a:cubicBezTo>
                  <a:pt x="2053714" y="1045491"/>
                  <a:pt x="1974060" y="1082204"/>
                  <a:pt x="1883932" y="1087874"/>
                </a:cubicBezTo>
                <a:cubicBezTo>
                  <a:pt x="1793803" y="1093544"/>
                  <a:pt x="1710176" y="1067105"/>
                  <a:pt x="1647742" y="1019638"/>
                </a:cubicBezTo>
                <a:cubicBezTo>
                  <a:pt x="1703734" y="964721"/>
                  <a:pt x="1783389" y="928008"/>
                  <a:pt x="1873517" y="922337"/>
                </a:cubicBezTo>
                <a:close/>
                <a:moveTo>
                  <a:pt x="236189" y="922337"/>
                </a:moveTo>
                <a:cubicBezTo>
                  <a:pt x="326317" y="928008"/>
                  <a:pt x="405972" y="964720"/>
                  <a:pt x="461964" y="1019638"/>
                </a:cubicBezTo>
                <a:cubicBezTo>
                  <a:pt x="399530" y="1067104"/>
                  <a:pt x="315903" y="1093544"/>
                  <a:pt x="225774" y="1087874"/>
                </a:cubicBezTo>
                <a:cubicBezTo>
                  <a:pt x="135646" y="1082204"/>
                  <a:pt x="55992" y="1045491"/>
                  <a:pt x="0" y="990574"/>
                </a:cubicBezTo>
                <a:cubicBezTo>
                  <a:pt x="62433" y="943107"/>
                  <a:pt x="146060" y="916667"/>
                  <a:pt x="236189" y="922337"/>
                </a:cubicBezTo>
                <a:close/>
                <a:moveTo>
                  <a:pt x="1942296" y="704767"/>
                </a:moveTo>
                <a:cubicBezTo>
                  <a:pt x="1983960" y="706288"/>
                  <a:pt x="2023923" y="715103"/>
                  <a:pt x="2060061" y="730327"/>
                </a:cubicBezTo>
                <a:cubicBezTo>
                  <a:pt x="2019486" y="797444"/>
                  <a:pt x="1951465" y="852812"/>
                  <a:pt x="1865578" y="880719"/>
                </a:cubicBezTo>
                <a:cubicBezTo>
                  <a:pt x="1779691" y="908625"/>
                  <a:pt x="1692116" y="903813"/>
                  <a:pt x="1619839" y="873364"/>
                </a:cubicBezTo>
                <a:cubicBezTo>
                  <a:pt x="1660415" y="806248"/>
                  <a:pt x="1728436" y="750879"/>
                  <a:pt x="1814323" y="722973"/>
                </a:cubicBezTo>
                <a:cubicBezTo>
                  <a:pt x="1857266" y="709020"/>
                  <a:pt x="1900632" y="703246"/>
                  <a:pt x="1942296" y="704767"/>
                </a:cubicBezTo>
                <a:close/>
                <a:moveTo>
                  <a:pt x="167410" y="704767"/>
                </a:moveTo>
                <a:cubicBezTo>
                  <a:pt x="209074" y="703246"/>
                  <a:pt x="252440" y="709020"/>
                  <a:pt x="295383" y="722973"/>
                </a:cubicBezTo>
                <a:cubicBezTo>
                  <a:pt x="381270" y="750879"/>
                  <a:pt x="449292" y="806247"/>
                  <a:pt x="489867" y="873364"/>
                </a:cubicBezTo>
                <a:cubicBezTo>
                  <a:pt x="417591" y="903813"/>
                  <a:pt x="330015" y="908625"/>
                  <a:pt x="244128" y="880719"/>
                </a:cubicBezTo>
                <a:cubicBezTo>
                  <a:pt x="158241" y="852812"/>
                  <a:pt x="90220" y="797444"/>
                  <a:pt x="49645" y="730327"/>
                </a:cubicBezTo>
                <a:cubicBezTo>
                  <a:pt x="85783" y="715103"/>
                  <a:pt x="125746" y="706288"/>
                  <a:pt x="167410" y="704767"/>
                </a:cubicBezTo>
                <a:close/>
                <a:moveTo>
                  <a:pt x="1887774" y="487375"/>
                </a:moveTo>
                <a:cubicBezTo>
                  <a:pt x="1907940" y="486634"/>
                  <a:pt x="1927862" y="487723"/>
                  <a:pt x="1947256" y="490603"/>
                </a:cubicBezTo>
                <a:cubicBezTo>
                  <a:pt x="1924647" y="565702"/>
                  <a:pt x="1872532" y="636247"/>
                  <a:pt x="1796284" y="684635"/>
                </a:cubicBezTo>
                <a:cubicBezTo>
                  <a:pt x="1720035" y="733024"/>
                  <a:pt x="1634014" y="750143"/>
                  <a:pt x="1556436" y="738625"/>
                </a:cubicBezTo>
                <a:cubicBezTo>
                  <a:pt x="1579046" y="663526"/>
                  <a:pt x="1631161" y="592981"/>
                  <a:pt x="1707409" y="544592"/>
                </a:cubicBezTo>
                <a:cubicBezTo>
                  <a:pt x="1764596" y="508300"/>
                  <a:pt x="1827279" y="489599"/>
                  <a:pt x="1887774" y="487375"/>
                </a:cubicBezTo>
                <a:close/>
                <a:moveTo>
                  <a:pt x="221932" y="487375"/>
                </a:moveTo>
                <a:cubicBezTo>
                  <a:pt x="282427" y="489598"/>
                  <a:pt x="345111" y="508300"/>
                  <a:pt x="402297" y="544592"/>
                </a:cubicBezTo>
                <a:cubicBezTo>
                  <a:pt x="478545" y="592981"/>
                  <a:pt x="530661" y="663526"/>
                  <a:pt x="553270" y="738625"/>
                </a:cubicBezTo>
                <a:cubicBezTo>
                  <a:pt x="475692" y="750142"/>
                  <a:pt x="389671" y="733024"/>
                  <a:pt x="313422" y="684635"/>
                </a:cubicBezTo>
                <a:cubicBezTo>
                  <a:pt x="237174" y="636247"/>
                  <a:pt x="185059" y="565701"/>
                  <a:pt x="162450" y="490603"/>
                </a:cubicBezTo>
                <a:cubicBezTo>
                  <a:pt x="181844" y="487723"/>
                  <a:pt x="201767" y="486634"/>
                  <a:pt x="221932" y="487375"/>
                </a:cubicBezTo>
                <a:close/>
                <a:moveTo>
                  <a:pt x="1778378" y="286464"/>
                </a:moveTo>
                <a:cubicBezTo>
                  <a:pt x="1775155" y="364827"/>
                  <a:pt x="1742221" y="446116"/>
                  <a:pt x="1680402" y="511946"/>
                </a:cubicBezTo>
                <a:cubicBezTo>
                  <a:pt x="1618583" y="577777"/>
                  <a:pt x="1539522" y="615750"/>
                  <a:pt x="1461517" y="623887"/>
                </a:cubicBezTo>
                <a:cubicBezTo>
                  <a:pt x="1464740" y="545525"/>
                  <a:pt x="1497673" y="464235"/>
                  <a:pt x="1559493" y="398405"/>
                </a:cubicBezTo>
                <a:cubicBezTo>
                  <a:pt x="1621312" y="332574"/>
                  <a:pt x="1700373" y="294601"/>
                  <a:pt x="1778378" y="286464"/>
                </a:cubicBezTo>
                <a:close/>
                <a:moveTo>
                  <a:pt x="331328" y="286464"/>
                </a:moveTo>
                <a:cubicBezTo>
                  <a:pt x="409333" y="294601"/>
                  <a:pt x="488394" y="332574"/>
                  <a:pt x="550213" y="398405"/>
                </a:cubicBezTo>
                <a:cubicBezTo>
                  <a:pt x="612033" y="464235"/>
                  <a:pt x="644967" y="545525"/>
                  <a:pt x="648189" y="623887"/>
                </a:cubicBezTo>
                <a:cubicBezTo>
                  <a:pt x="570185" y="615750"/>
                  <a:pt x="491123" y="577777"/>
                  <a:pt x="429304" y="511946"/>
                </a:cubicBezTo>
                <a:cubicBezTo>
                  <a:pt x="367485" y="446116"/>
                  <a:pt x="334551" y="364826"/>
                  <a:pt x="331328" y="286464"/>
                </a:cubicBezTo>
                <a:close/>
                <a:moveTo>
                  <a:pt x="1564038" y="130737"/>
                </a:moveTo>
                <a:cubicBezTo>
                  <a:pt x="1580404" y="207438"/>
                  <a:pt x="1568721" y="294364"/>
                  <a:pt x="1525215" y="373500"/>
                </a:cubicBezTo>
                <a:cubicBezTo>
                  <a:pt x="1481710" y="452637"/>
                  <a:pt x="1414576" y="509079"/>
                  <a:pt x="1341045" y="536359"/>
                </a:cubicBezTo>
                <a:cubicBezTo>
                  <a:pt x="1324679" y="459657"/>
                  <a:pt x="1336362" y="372731"/>
                  <a:pt x="1379867" y="293595"/>
                </a:cubicBezTo>
                <a:cubicBezTo>
                  <a:pt x="1423373" y="214458"/>
                  <a:pt x="1490507" y="158017"/>
                  <a:pt x="1564038" y="130737"/>
                </a:cubicBezTo>
                <a:close/>
                <a:moveTo>
                  <a:pt x="545669" y="130737"/>
                </a:moveTo>
                <a:cubicBezTo>
                  <a:pt x="619200" y="158017"/>
                  <a:pt x="686333" y="214458"/>
                  <a:pt x="729839" y="293595"/>
                </a:cubicBezTo>
                <a:cubicBezTo>
                  <a:pt x="773344" y="372731"/>
                  <a:pt x="785028" y="459657"/>
                  <a:pt x="768661" y="536359"/>
                </a:cubicBezTo>
                <a:cubicBezTo>
                  <a:pt x="695131" y="509078"/>
                  <a:pt x="627996" y="452637"/>
                  <a:pt x="584491" y="373500"/>
                </a:cubicBezTo>
                <a:cubicBezTo>
                  <a:pt x="540985" y="294364"/>
                  <a:pt x="529303" y="207438"/>
                  <a:pt x="545669" y="130737"/>
                </a:cubicBezTo>
                <a:close/>
                <a:moveTo>
                  <a:pt x="1317704" y="33206"/>
                </a:moveTo>
                <a:cubicBezTo>
                  <a:pt x="1352631" y="103428"/>
                  <a:pt x="1362932" y="190528"/>
                  <a:pt x="1340474" y="277998"/>
                </a:cubicBezTo>
                <a:cubicBezTo>
                  <a:pt x="1318015" y="365467"/>
                  <a:pt x="1267027" y="436832"/>
                  <a:pt x="1202591" y="481541"/>
                </a:cubicBezTo>
                <a:cubicBezTo>
                  <a:pt x="1167664" y="411319"/>
                  <a:pt x="1157362" y="324219"/>
                  <a:pt x="1179821" y="236749"/>
                </a:cubicBezTo>
                <a:cubicBezTo>
                  <a:pt x="1202279" y="149280"/>
                  <a:pt x="1253267" y="77916"/>
                  <a:pt x="1317704" y="33206"/>
                </a:cubicBezTo>
                <a:close/>
                <a:moveTo>
                  <a:pt x="792003" y="33206"/>
                </a:moveTo>
                <a:cubicBezTo>
                  <a:pt x="856440" y="77916"/>
                  <a:pt x="907428" y="149280"/>
                  <a:pt x="929886" y="236749"/>
                </a:cubicBezTo>
                <a:cubicBezTo>
                  <a:pt x="952345" y="324219"/>
                  <a:pt x="942044" y="411319"/>
                  <a:pt x="907116" y="481541"/>
                </a:cubicBezTo>
                <a:cubicBezTo>
                  <a:pt x="842680" y="436831"/>
                  <a:pt x="791692" y="365467"/>
                  <a:pt x="769233" y="277998"/>
                </a:cubicBezTo>
                <a:cubicBezTo>
                  <a:pt x="746775" y="190528"/>
                  <a:pt x="757077" y="103428"/>
                  <a:pt x="792003" y="33206"/>
                </a:cubicBezTo>
                <a:close/>
                <a:moveTo>
                  <a:pt x="1054853" y="0"/>
                </a:moveTo>
                <a:cubicBezTo>
                  <a:pt x="1106147" y="59330"/>
                  <a:pt x="1137785" y="141132"/>
                  <a:pt x="1137785" y="231438"/>
                </a:cubicBezTo>
                <a:cubicBezTo>
                  <a:pt x="1137785" y="321745"/>
                  <a:pt x="1106147" y="403548"/>
                  <a:pt x="1054853" y="462877"/>
                </a:cubicBezTo>
                <a:cubicBezTo>
                  <a:pt x="1003560" y="403548"/>
                  <a:pt x="971921" y="321745"/>
                  <a:pt x="971921" y="231438"/>
                </a:cubicBezTo>
                <a:cubicBezTo>
                  <a:pt x="971921" y="141132"/>
                  <a:pt x="1003560" y="59330"/>
                  <a:pt x="1054853" y="0"/>
                </a:cubicBezTo>
                <a:close/>
              </a:path>
            </a:pathLst>
          </a:cu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noProof="1">
              <a:solidFill>
                <a:schemeClr val="tx1"/>
              </a:solidFill>
            </a:endParaRPr>
          </a:p>
        </p:txBody>
      </p:sp>
      <p:sp>
        <p:nvSpPr>
          <p:cNvPr id="26" name="花边圆形"/>
          <p:cNvSpPr/>
          <p:nvPr/>
        </p:nvSpPr>
        <p:spPr>
          <a:xfrm>
            <a:off x="493850" y="1457565"/>
            <a:ext cx="1851025" cy="1533525"/>
          </a:xfrm>
          <a:custGeom>
            <a:avLst/>
            <a:gdLst>
              <a:gd name="connsiteX0" fmla="*/ 1129309 w 2109706"/>
              <a:gd name="connsiteY0" fmla="*/ 1646317 h 2105544"/>
              <a:gd name="connsiteX1" fmla="*/ 1240594 w 2109706"/>
              <a:gd name="connsiteY1" fmla="*/ 1865537 h 2105544"/>
              <a:gd name="connsiteX2" fmla="*/ 1187323 w 2109706"/>
              <a:gd name="connsiteY2" fmla="*/ 2105544 h 2105544"/>
              <a:gd name="connsiteX3" fmla="*/ 1076038 w 2109706"/>
              <a:gd name="connsiteY3" fmla="*/ 1886325 h 2105544"/>
              <a:gd name="connsiteX4" fmla="*/ 1129309 w 2109706"/>
              <a:gd name="connsiteY4" fmla="*/ 1646317 h 2105544"/>
              <a:gd name="connsiteX5" fmla="*/ 980398 w 2109706"/>
              <a:gd name="connsiteY5" fmla="*/ 1646317 h 2105544"/>
              <a:gd name="connsiteX6" fmla="*/ 1033669 w 2109706"/>
              <a:gd name="connsiteY6" fmla="*/ 1886325 h 2105544"/>
              <a:gd name="connsiteX7" fmla="*/ 922384 w 2109706"/>
              <a:gd name="connsiteY7" fmla="*/ 2105544 h 2105544"/>
              <a:gd name="connsiteX8" fmla="*/ 869113 w 2109706"/>
              <a:gd name="connsiteY8" fmla="*/ 1865537 h 2105544"/>
              <a:gd name="connsiteX9" fmla="*/ 980398 w 2109706"/>
              <a:gd name="connsiteY9" fmla="*/ 1646317 h 2105544"/>
              <a:gd name="connsiteX10" fmla="*/ 1273542 w 2109706"/>
              <a:gd name="connsiteY10" fmla="*/ 1609284 h 2105544"/>
              <a:gd name="connsiteX11" fmla="*/ 1435849 w 2109706"/>
              <a:gd name="connsiteY11" fmla="*/ 1793941 h 2105544"/>
              <a:gd name="connsiteX12" fmla="*/ 1443938 w 2109706"/>
              <a:gd name="connsiteY12" fmla="*/ 2039656 h 2105544"/>
              <a:gd name="connsiteX13" fmla="*/ 1281632 w 2109706"/>
              <a:gd name="connsiteY13" fmla="*/ 1854999 h 2105544"/>
              <a:gd name="connsiteX14" fmla="*/ 1273542 w 2109706"/>
              <a:gd name="connsiteY14" fmla="*/ 1609284 h 2105544"/>
              <a:gd name="connsiteX15" fmla="*/ 836164 w 2109706"/>
              <a:gd name="connsiteY15" fmla="*/ 1609284 h 2105544"/>
              <a:gd name="connsiteX16" fmla="*/ 828074 w 2109706"/>
              <a:gd name="connsiteY16" fmla="*/ 1854999 h 2105544"/>
              <a:gd name="connsiteX17" fmla="*/ 665768 w 2109706"/>
              <a:gd name="connsiteY17" fmla="*/ 2039656 h 2105544"/>
              <a:gd name="connsiteX18" fmla="*/ 673858 w 2109706"/>
              <a:gd name="connsiteY18" fmla="*/ 1793941 h 2105544"/>
              <a:gd name="connsiteX19" fmla="*/ 836164 w 2109706"/>
              <a:gd name="connsiteY19" fmla="*/ 1609284 h 2105544"/>
              <a:gd name="connsiteX20" fmla="*/ 1404034 w 2109706"/>
              <a:gd name="connsiteY20" fmla="*/ 1537545 h 2105544"/>
              <a:gd name="connsiteX21" fmla="*/ 1607164 w 2109706"/>
              <a:gd name="connsiteY21" fmla="*/ 1676037 h 2105544"/>
              <a:gd name="connsiteX22" fmla="*/ 1676106 w 2109706"/>
              <a:gd name="connsiteY22" fmla="*/ 1912020 h 2105544"/>
              <a:gd name="connsiteX23" fmla="*/ 1472977 w 2109706"/>
              <a:gd name="connsiteY23" fmla="*/ 1773529 h 2105544"/>
              <a:gd name="connsiteX24" fmla="*/ 1404034 w 2109706"/>
              <a:gd name="connsiteY24" fmla="*/ 1537545 h 2105544"/>
              <a:gd name="connsiteX25" fmla="*/ 705672 w 2109706"/>
              <a:gd name="connsiteY25" fmla="*/ 1537545 h 2105544"/>
              <a:gd name="connsiteX26" fmla="*/ 636729 w 2109706"/>
              <a:gd name="connsiteY26" fmla="*/ 1773529 h 2105544"/>
              <a:gd name="connsiteX27" fmla="*/ 433600 w 2109706"/>
              <a:gd name="connsiteY27" fmla="*/ 1912020 h 2105544"/>
              <a:gd name="connsiteX28" fmla="*/ 502542 w 2109706"/>
              <a:gd name="connsiteY28" fmla="*/ 1676037 h 2105544"/>
              <a:gd name="connsiteX29" fmla="*/ 705672 w 2109706"/>
              <a:gd name="connsiteY29" fmla="*/ 1537545 h 2105544"/>
              <a:gd name="connsiteX30" fmla="*/ 1512586 w 2109706"/>
              <a:gd name="connsiteY30" fmla="*/ 1435608 h 2105544"/>
              <a:gd name="connsiteX31" fmla="*/ 1743775 w 2109706"/>
              <a:gd name="connsiteY31" fmla="*/ 1519233 h 2105544"/>
              <a:gd name="connsiteX32" fmla="*/ 1869239 w 2109706"/>
              <a:gd name="connsiteY32" fmla="*/ 1730657 h 2105544"/>
              <a:gd name="connsiteX33" fmla="*/ 1638050 w 2109706"/>
              <a:gd name="connsiteY33" fmla="*/ 1647033 h 2105544"/>
              <a:gd name="connsiteX34" fmla="*/ 1512586 w 2109706"/>
              <a:gd name="connsiteY34" fmla="*/ 1435608 h 2105544"/>
              <a:gd name="connsiteX35" fmla="*/ 597120 w 2109706"/>
              <a:gd name="connsiteY35" fmla="*/ 1435608 h 2105544"/>
              <a:gd name="connsiteX36" fmla="*/ 471656 w 2109706"/>
              <a:gd name="connsiteY36" fmla="*/ 1647033 h 2105544"/>
              <a:gd name="connsiteX37" fmla="*/ 240467 w 2109706"/>
              <a:gd name="connsiteY37" fmla="*/ 1730657 h 2105544"/>
              <a:gd name="connsiteX38" fmla="*/ 365931 w 2109706"/>
              <a:gd name="connsiteY38" fmla="*/ 1519233 h 2105544"/>
              <a:gd name="connsiteX39" fmla="*/ 597120 w 2109706"/>
              <a:gd name="connsiteY39" fmla="*/ 1435608 h 2105544"/>
              <a:gd name="connsiteX40" fmla="*/ 1650985 w 2109706"/>
              <a:gd name="connsiteY40" fmla="*/ 1299221 h 2105544"/>
              <a:gd name="connsiteX41" fmla="*/ 1837099 w 2109706"/>
              <a:gd name="connsiteY41" fmla="*/ 1333381 h 2105544"/>
              <a:gd name="connsiteX42" fmla="*/ 2011200 w 2109706"/>
              <a:gd name="connsiteY42" fmla="*/ 1506961 h 2105544"/>
              <a:gd name="connsiteX43" fmla="*/ 1766478 w 2109706"/>
              <a:gd name="connsiteY43" fmla="*/ 1483459 h 2105544"/>
              <a:gd name="connsiteX44" fmla="*/ 1592376 w 2109706"/>
              <a:gd name="connsiteY44" fmla="*/ 1309878 h 2105544"/>
              <a:gd name="connsiteX45" fmla="*/ 1650985 w 2109706"/>
              <a:gd name="connsiteY45" fmla="*/ 1299221 h 2105544"/>
              <a:gd name="connsiteX46" fmla="*/ 458721 w 2109706"/>
              <a:gd name="connsiteY46" fmla="*/ 1299221 h 2105544"/>
              <a:gd name="connsiteX47" fmla="*/ 517330 w 2109706"/>
              <a:gd name="connsiteY47" fmla="*/ 1309878 h 2105544"/>
              <a:gd name="connsiteX48" fmla="*/ 343228 w 2109706"/>
              <a:gd name="connsiteY48" fmla="*/ 1483459 h 2105544"/>
              <a:gd name="connsiteX49" fmla="*/ 98506 w 2109706"/>
              <a:gd name="connsiteY49" fmla="*/ 1506961 h 2105544"/>
              <a:gd name="connsiteX50" fmla="*/ 272607 w 2109706"/>
              <a:gd name="connsiteY50" fmla="*/ 1333381 h 2105544"/>
              <a:gd name="connsiteX51" fmla="*/ 458721 w 2109706"/>
              <a:gd name="connsiteY51" fmla="*/ 1299221 h 2105544"/>
              <a:gd name="connsiteX52" fmla="*/ 1815445 w 2109706"/>
              <a:gd name="connsiteY52" fmla="*/ 1123451 h 2105544"/>
              <a:gd name="connsiteX53" fmla="*/ 1881271 w 2109706"/>
              <a:gd name="connsiteY53" fmla="*/ 1130160 h 2105544"/>
              <a:gd name="connsiteX54" fmla="*/ 2093070 w 2109706"/>
              <a:gd name="connsiteY54" fmla="*/ 1254990 h 2105544"/>
              <a:gd name="connsiteX55" fmla="*/ 1850192 w 2109706"/>
              <a:gd name="connsiteY55" fmla="*/ 1293086 h 2105544"/>
              <a:gd name="connsiteX56" fmla="*/ 1638392 w 2109706"/>
              <a:gd name="connsiteY56" fmla="*/ 1168255 h 2105544"/>
              <a:gd name="connsiteX57" fmla="*/ 1815445 w 2109706"/>
              <a:gd name="connsiteY57" fmla="*/ 1123451 h 2105544"/>
              <a:gd name="connsiteX58" fmla="*/ 294261 w 2109706"/>
              <a:gd name="connsiteY58" fmla="*/ 1123451 h 2105544"/>
              <a:gd name="connsiteX59" fmla="*/ 471314 w 2109706"/>
              <a:gd name="connsiteY59" fmla="*/ 1168256 h 2105544"/>
              <a:gd name="connsiteX60" fmla="*/ 259514 w 2109706"/>
              <a:gd name="connsiteY60" fmla="*/ 1293086 h 2105544"/>
              <a:gd name="connsiteX61" fmla="*/ 16636 w 2109706"/>
              <a:gd name="connsiteY61" fmla="*/ 1254990 h 2105544"/>
              <a:gd name="connsiteX62" fmla="*/ 228435 w 2109706"/>
              <a:gd name="connsiteY62" fmla="*/ 1130160 h 2105544"/>
              <a:gd name="connsiteX63" fmla="*/ 294261 w 2109706"/>
              <a:gd name="connsiteY63" fmla="*/ 1123451 h 2105544"/>
              <a:gd name="connsiteX64" fmla="*/ 1873517 w 2109706"/>
              <a:gd name="connsiteY64" fmla="*/ 922337 h 2105544"/>
              <a:gd name="connsiteX65" fmla="*/ 2109706 w 2109706"/>
              <a:gd name="connsiteY65" fmla="*/ 990574 h 2105544"/>
              <a:gd name="connsiteX66" fmla="*/ 1883932 w 2109706"/>
              <a:gd name="connsiteY66" fmla="*/ 1087874 h 2105544"/>
              <a:gd name="connsiteX67" fmla="*/ 1647742 w 2109706"/>
              <a:gd name="connsiteY67" fmla="*/ 1019638 h 2105544"/>
              <a:gd name="connsiteX68" fmla="*/ 1873517 w 2109706"/>
              <a:gd name="connsiteY68" fmla="*/ 922337 h 2105544"/>
              <a:gd name="connsiteX69" fmla="*/ 236189 w 2109706"/>
              <a:gd name="connsiteY69" fmla="*/ 922337 h 2105544"/>
              <a:gd name="connsiteX70" fmla="*/ 461964 w 2109706"/>
              <a:gd name="connsiteY70" fmla="*/ 1019638 h 2105544"/>
              <a:gd name="connsiteX71" fmla="*/ 225774 w 2109706"/>
              <a:gd name="connsiteY71" fmla="*/ 1087874 h 2105544"/>
              <a:gd name="connsiteX72" fmla="*/ 0 w 2109706"/>
              <a:gd name="connsiteY72" fmla="*/ 990574 h 2105544"/>
              <a:gd name="connsiteX73" fmla="*/ 236189 w 2109706"/>
              <a:gd name="connsiteY73" fmla="*/ 922337 h 2105544"/>
              <a:gd name="connsiteX74" fmla="*/ 1942296 w 2109706"/>
              <a:gd name="connsiteY74" fmla="*/ 704767 h 2105544"/>
              <a:gd name="connsiteX75" fmla="*/ 2060061 w 2109706"/>
              <a:gd name="connsiteY75" fmla="*/ 730327 h 2105544"/>
              <a:gd name="connsiteX76" fmla="*/ 1865578 w 2109706"/>
              <a:gd name="connsiteY76" fmla="*/ 880719 h 2105544"/>
              <a:gd name="connsiteX77" fmla="*/ 1619839 w 2109706"/>
              <a:gd name="connsiteY77" fmla="*/ 873364 h 2105544"/>
              <a:gd name="connsiteX78" fmla="*/ 1814323 w 2109706"/>
              <a:gd name="connsiteY78" fmla="*/ 722973 h 2105544"/>
              <a:gd name="connsiteX79" fmla="*/ 1942296 w 2109706"/>
              <a:gd name="connsiteY79" fmla="*/ 704767 h 2105544"/>
              <a:gd name="connsiteX80" fmla="*/ 167410 w 2109706"/>
              <a:gd name="connsiteY80" fmla="*/ 704767 h 2105544"/>
              <a:gd name="connsiteX81" fmla="*/ 295383 w 2109706"/>
              <a:gd name="connsiteY81" fmla="*/ 722973 h 2105544"/>
              <a:gd name="connsiteX82" fmla="*/ 489867 w 2109706"/>
              <a:gd name="connsiteY82" fmla="*/ 873364 h 2105544"/>
              <a:gd name="connsiteX83" fmla="*/ 244128 w 2109706"/>
              <a:gd name="connsiteY83" fmla="*/ 880719 h 2105544"/>
              <a:gd name="connsiteX84" fmla="*/ 49645 w 2109706"/>
              <a:gd name="connsiteY84" fmla="*/ 730327 h 2105544"/>
              <a:gd name="connsiteX85" fmla="*/ 167410 w 2109706"/>
              <a:gd name="connsiteY85" fmla="*/ 704767 h 2105544"/>
              <a:gd name="connsiteX86" fmla="*/ 1887774 w 2109706"/>
              <a:gd name="connsiteY86" fmla="*/ 487375 h 2105544"/>
              <a:gd name="connsiteX87" fmla="*/ 1947256 w 2109706"/>
              <a:gd name="connsiteY87" fmla="*/ 490603 h 2105544"/>
              <a:gd name="connsiteX88" fmla="*/ 1796284 w 2109706"/>
              <a:gd name="connsiteY88" fmla="*/ 684635 h 2105544"/>
              <a:gd name="connsiteX89" fmla="*/ 1556436 w 2109706"/>
              <a:gd name="connsiteY89" fmla="*/ 738625 h 2105544"/>
              <a:gd name="connsiteX90" fmla="*/ 1707409 w 2109706"/>
              <a:gd name="connsiteY90" fmla="*/ 544592 h 2105544"/>
              <a:gd name="connsiteX91" fmla="*/ 1887774 w 2109706"/>
              <a:gd name="connsiteY91" fmla="*/ 487375 h 2105544"/>
              <a:gd name="connsiteX92" fmla="*/ 221932 w 2109706"/>
              <a:gd name="connsiteY92" fmla="*/ 487375 h 2105544"/>
              <a:gd name="connsiteX93" fmla="*/ 402297 w 2109706"/>
              <a:gd name="connsiteY93" fmla="*/ 544592 h 2105544"/>
              <a:gd name="connsiteX94" fmla="*/ 553270 w 2109706"/>
              <a:gd name="connsiteY94" fmla="*/ 738625 h 2105544"/>
              <a:gd name="connsiteX95" fmla="*/ 313422 w 2109706"/>
              <a:gd name="connsiteY95" fmla="*/ 684635 h 2105544"/>
              <a:gd name="connsiteX96" fmla="*/ 162450 w 2109706"/>
              <a:gd name="connsiteY96" fmla="*/ 490603 h 2105544"/>
              <a:gd name="connsiteX97" fmla="*/ 221932 w 2109706"/>
              <a:gd name="connsiteY97" fmla="*/ 487375 h 2105544"/>
              <a:gd name="connsiteX98" fmla="*/ 1778378 w 2109706"/>
              <a:gd name="connsiteY98" fmla="*/ 286464 h 2105544"/>
              <a:gd name="connsiteX99" fmla="*/ 1680402 w 2109706"/>
              <a:gd name="connsiteY99" fmla="*/ 511946 h 2105544"/>
              <a:gd name="connsiteX100" fmla="*/ 1461517 w 2109706"/>
              <a:gd name="connsiteY100" fmla="*/ 623887 h 2105544"/>
              <a:gd name="connsiteX101" fmla="*/ 1559493 w 2109706"/>
              <a:gd name="connsiteY101" fmla="*/ 398405 h 2105544"/>
              <a:gd name="connsiteX102" fmla="*/ 1778378 w 2109706"/>
              <a:gd name="connsiteY102" fmla="*/ 286464 h 2105544"/>
              <a:gd name="connsiteX103" fmla="*/ 331328 w 2109706"/>
              <a:gd name="connsiteY103" fmla="*/ 286464 h 2105544"/>
              <a:gd name="connsiteX104" fmla="*/ 550213 w 2109706"/>
              <a:gd name="connsiteY104" fmla="*/ 398405 h 2105544"/>
              <a:gd name="connsiteX105" fmla="*/ 648189 w 2109706"/>
              <a:gd name="connsiteY105" fmla="*/ 623887 h 2105544"/>
              <a:gd name="connsiteX106" fmla="*/ 429304 w 2109706"/>
              <a:gd name="connsiteY106" fmla="*/ 511946 h 2105544"/>
              <a:gd name="connsiteX107" fmla="*/ 331328 w 2109706"/>
              <a:gd name="connsiteY107" fmla="*/ 286464 h 2105544"/>
              <a:gd name="connsiteX108" fmla="*/ 1564038 w 2109706"/>
              <a:gd name="connsiteY108" fmla="*/ 130737 h 2105544"/>
              <a:gd name="connsiteX109" fmla="*/ 1525215 w 2109706"/>
              <a:gd name="connsiteY109" fmla="*/ 373500 h 2105544"/>
              <a:gd name="connsiteX110" fmla="*/ 1341045 w 2109706"/>
              <a:gd name="connsiteY110" fmla="*/ 536359 h 2105544"/>
              <a:gd name="connsiteX111" fmla="*/ 1379867 w 2109706"/>
              <a:gd name="connsiteY111" fmla="*/ 293595 h 2105544"/>
              <a:gd name="connsiteX112" fmla="*/ 1564038 w 2109706"/>
              <a:gd name="connsiteY112" fmla="*/ 130737 h 2105544"/>
              <a:gd name="connsiteX113" fmla="*/ 545669 w 2109706"/>
              <a:gd name="connsiteY113" fmla="*/ 130737 h 2105544"/>
              <a:gd name="connsiteX114" fmla="*/ 729839 w 2109706"/>
              <a:gd name="connsiteY114" fmla="*/ 293595 h 2105544"/>
              <a:gd name="connsiteX115" fmla="*/ 768661 w 2109706"/>
              <a:gd name="connsiteY115" fmla="*/ 536359 h 2105544"/>
              <a:gd name="connsiteX116" fmla="*/ 584491 w 2109706"/>
              <a:gd name="connsiteY116" fmla="*/ 373500 h 2105544"/>
              <a:gd name="connsiteX117" fmla="*/ 545669 w 2109706"/>
              <a:gd name="connsiteY117" fmla="*/ 130737 h 2105544"/>
              <a:gd name="connsiteX118" fmla="*/ 1317704 w 2109706"/>
              <a:gd name="connsiteY118" fmla="*/ 33206 h 2105544"/>
              <a:gd name="connsiteX119" fmla="*/ 1340474 w 2109706"/>
              <a:gd name="connsiteY119" fmla="*/ 277998 h 2105544"/>
              <a:gd name="connsiteX120" fmla="*/ 1202591 w 2109706"/>
              <a:gd name="connsiteY120" fmla="*/ 481541 h 2105544"/>
              <a:gd name="connsiteX121" fmla="*/ 1179821 w 2109706"/>
              <a:gd name="connsiteY121" fmla="*/ 236749 h 2105544"/>
              <a:gd name="connsiteX122" fmla="*/ 1317704 w 2109706"/>
              <a:gd name="connsiteY122" fmla="*/ 33206 h 2105544"/>
              <a:gd name="connsiteX123" fmla="*/ 792003 w 2109706"/>
              <a:gd name="connsiteY123" fmla="*/ 33206 h 2105544"/>
              <a:gd name="connsiteX124" fmla="*/ 929886 w 2109706"/>
              <a:gd name="connsiteY124" fmla="*/ 236749 h 2105544"/>
              <a:gd name="connsiteX125" fmla="*/ 907116 w 2109706"/>
              <a:gd name="connsiteY125" fmla="*/ 481541 h 2105544"/>
              <a:gd name="connsiteX126" fmla="*/ 769233 w 2109706"/>
              <a:gd name="connsiteY126" fmla="*/ 277998 h 2105544"/>
              <a:gd name="connsiteX127" fmla="*/ 792003 w 2109706"/>
              <a:gd name="connsiteY127" fmla="*/ 33206 h 2105544"/>
              <a:gd name="connsiteX128" fmla="*/ 1054853 w 2109706"/>
              <a:gd name="connsiteY128" fmla="*/ 0 h 2105544"/>
              <a:gd name="connsiteX129" fmla="*/ 1137785 w 2109706"/>
              <a:gd name="connsiteY129" fmla="*/ 231438 h 2105544"/>
              <a:gd name="connsiteX130" fmla="*/ 1054853 w 2109706"/>
              <a:gd name="connsiteY130" fmla="*/ 462877 h 2105544"/>
              <a:gd name="connsiteX131" fmla="*/ 971921 w 2109706"/>
              <a:gd name="connsiteY131" fmla="*/ 231438 h 2105544"/>
              <a:gd name="connsiteX132" fmla="*/ 1054853 w 2109706"/>
              <a:gd name="connsiteY132" fmla="*/ 0 h 210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109706" h="2105544">
                <a:moveTo>
                  <a:pt x="1129309" y="1646317"/>
                </a:moveTo>
                <a:cubicBezTo>
                  <a:pt x="1187634" y="1698750"/>
                  <a:pt x="1229276" y="1775942"/>
                  <a:pt x="1240594" y="1865537"/>
                </a:cubicBezTo>
                <a:cubicBezTo>
                  <a:pt x="1251913" y="1955131"/>
                  <a:pt x="1230775" y="2040254"/>
                  <a:pt x="1187323" y="2105544"/>
                </a:cubicBezTo>
                <a:cubicBezTo>
                  <a:pt x="1128998" y="2053111"/>
                  <a:pt x="1087357" y="1975920"/>
                  <a:pt x="1076038" y="1886325"/>
                </a:cubicBezTo>
                <a:cubicBezTo>
                  <a:pt x="1064720" y="1796731"/>
                  <a:pt x="1085856" y="1711608"/>
                  <a:pt x="1129309" y="1646317"/>
                </a:cubicBezTo>
                <a:close/>
                <a:moveTo>
                  <a:pt x="980398" y="1646317"/>
                </a:moveTo>
                <a:cubicBezTo>
                  <a:pt x="1023850" y="1711608"/>
                  <a:pt x="1044988" y="1796731"/>
                  <a:pt x="1033669" y="1886325"/>
                </a:cubicBezTo>
                <a:cubicBezTo>
                  <a:pt x="1022351" y="1975920"/>
                  <a:pt x="980709" y="2053111"/>
                  <a:pt x="922384" y="2105544"/>
                </a:cubicBezTo>
                <a:cubicBezTo>
                  <a:pt x="878931" y="2040254"/>
                  <a:pt x="857794" y="1955131"/>
                  <a:pt x="869113" y="1865537"/>
                </a:cubicBezTo>
                <a:cubicBezTo>
                  <a:pt x="880431" y="1775942"/>
                  <a:pt x="922073" y="1698750"/>
                  <a:pt x="980398" y="1646317"/>
                </a:cubicBezTo>
                <a:close/>
                <a:moveTo>
                  <a:pt x="1273542" y="1609284"/>
                </a:moveTo>
                <a:cubicBezTo>
                  <a:pt x="1343074" y="1645565"/>
                  <a:pt x="1402604" y="1709976"/>
                  <a:pt x="1435849" y="1793941"/>
                </a:cubicBezTo>
                <a:cubicBezTo>
                  <a:pt x="1469093" y="1877906"/>
                  <a:pt x="1469789" y="1965610"/>
                  <a:pt x="1443938" y="2039656"/>
                </a:cubicBezTo>
                <a:cubicBezTo>
                  <a:pt x="1374406" y="2003375"/>
                  <a:pt x="1314876" y="1938964"/>
                  <a:pt x="1281632" y="1854999"/>
                </a:cubicBezTo>
                <a:cubicBezTo>
                  <a:pt x="1248388" y="1771034"/>
                  <a:pt x="1247691" y="1683329"/>
                  <a:pt x="1273542" y="1609284"/>
                </a:cubicBezTo>
                <a:close/>
                <a:moveTo>
                  <a:pt x="836164" y="1609284"/>
                </a:moveTo>
                <a:cubicBezTo>
                  <a:pt x="862014" y="1683329"/>
                  <a:pt x="861318" y="1771034"/>
                  <a:pt x="828074" y="1854999"/>
                </a:cubicBezTo>
                <a:cubicBezTo>
                  <a:pt x="794830" y="1938964"/>
                  <a:pt x="735299" y="2003375"/>
                  <a:pt x="665768" y="2039656"/>
                </a:cubicBezTo>
                <a:cubicBezTo>
                  <a:pt x="639917" y="1965610"/>
                  <a:pt x="640613" y="1877906"/>
                  <a:pt x="673858" y="1793941"/>
                </a:cubicBezTo>
                <a:cubicBezTo>
                  <a:pt x="707102" y="1709976"/>
                  <a:pt x="766632" y="1645565"/>
                  <a:pt x="836164" y="1609284"/>
                </a:cubicBezTo>
                <a:close/>
                <a:moveTo>
                  <a:pt x="1404034" y="1537545"/>
                </a:moveTo>
                <a:cubicBezTo>
                  <a:pt x="1480404" y="1555395"/>
                  <a:pt x="1554083" y="1602977"/>
                  <a:pt x="1607164" y="1676037"/>
                </a:cubicBezTo>
                <a:cubicBezTo>
                  <a:pt x="1660245" y="1749096"/>
                  <a:pt x="1682730" y="1833873"/>
                  <a:pt x="1676106" y="1912020"/>
                </a:cubicBezTo>
                <a:cubicBezTo>
                  <a:pt x="1599736" y="1894171"/>
                  <a:pt x="1526058" y="1846589"/>
                  <a:pt x="1472977" y="1773529"/>
                </a:cubicBezTo>
                <a:cubicBezTo>
                  <a:pt x="1419896" y="1700470"/>
                  <a:pt x="1397410" y="1615693"/>
                  <a:pt x="1404034" y="1537545"/>
                </a:cubicBezTo>
                <a:close/>
                <a:moveTo>
                  <a:pt x="705672" y="1537545"/>
                </a:moveTo>
                <a:cubicBezTo>
                  <a:pt x="712296" y="1615693"/>
                  <a:pt x="689810" y="1700470"/>
                  <a:pt x="636729" y="1773529"/>
                </a:cubicBezTo>
                <a:cubicBezTo>
                  <a:pt x="583648" y="1846589"/>
                  <a:pt x="509970" y="1894171"/>
                  <a:pt x="433600" y="1912020"/>
                </a:cubicBezTo>
                <a:cubicBezTo>
                  <a:pt x="426976" y="1833872"/>
                  <a:pt x="449461" y="1749096"/>
                  <a:pt x="502542" y="1676037"/>
                </a:cubicBezTo>
                <a:cubicBezTo>
                  <a:pt x="555623" y="1602977"/>
                  <a:pt x="629302" y="1555394"/>
                  <a:pt x="705672" y="1537545"/>
                </a:cubicBezTo>
                <a:close/>
                <a:moveTo>
                  <a:pt x="1512586" y="1435608"/>
                </a:moveTo>
                <a:cubicBezTo>
                  <a:pt x="1590995" y="1433905"/>
                  <a:pt x="1674193" y="1461669"/>
                  <a:pt x="1743775" y="1519233"/>
                </a:cubicBezTo>
                <a:cubicBezTo>
                  <a:pt x="1813358" y="1576796"/>
                  <a:pt x="1856220" y="1653317"/>
                  <a:pt x="1869239" y="1730657"/>
                </a:cubicBezTo>
                <a:cubicBezTo>
                  <a:pt x="1790829" y="1732361"/>
                  <a:pt x="1707632" y="1704597"/>
                  <a:pt x="1638050" y="1647033"/>
                </a:cubicBezTo>
                <a:cubicBezTo>
                  <a:pt x="1568467" y="1589470"/>
                  <a:pt x="1525604" y="1512949"/>
                  <a:pt x="1512586" y="1435608"/>
                </a:cubicBezTo>
                <a:close/>
                <a:moveTo>
                  <a:pt x="597120" y="1435608"/>
                </a:moveTo>
                <a:cubicBezTo>
                  <a:pt x="584101" y="1512948"/>
                  <a:pt x="541239" y="1589470"/>
                  <a:pt x="471656" y="1647033"/>
                </a:cubicBezTo>
                <a:cubicBezTo>
                  <a:pt x="402074" y="1704597"/>
                  <a:pt x="318877" y="1732361"/>
                  <a:pt x="240467" y="1730657"/>
                </a:cubicBezTo>
                <a:cubicBezTo>
                  <a:pt x="253486" y="1653317"/>
                  <a:pt x="296348" y="1576796"/>
                  <a:pt x="365931" y="1519233"/>
                </a:cubicBezTo>
                <a:cubicBezTo>
                  <a:pt x="435513" y="1461669"/>
                  <a:pt x="518710" y="1433904"/>
                  <a:pt x="597120" y="1435608"/>
                </a:cubicBezTo>
                <a:close/>
                <a:moveTo>
                  <a:pt x="1650985" y="1299221"/>
                </a:moveTo>
                <a:cubicBezTo>
                  <a:pt x="1711282" y="1293845"/>
                  <a:pt x="1775815" y="1304543"/>
                  <a:pt x="1837099" y="1333381"/>
                </a:cubicBezTo>
                <a:cubicBezTo>
                  <a:pt x="1918811" y="1371831"/>
                  <a:pt x="1979356" y="1435289"/>
                  <a:pt x="2011200" y="1506961"/>
                </a:cubicBezTo>
                <a:cubicBezTo>
                  <a:pt x="1935677" y="1528112"/>
                  <a:pt x="1848190" y="1521910"/>
                  <a:pt x="1766478" y="1483459"/>
                </a:cubicBezTo>
                <a:cubicBezTo>
                  <a:pt x="1684766" y="1445008"/>
                  <a:pt x="1624220" y="1381551"/>
                  <a:pt x="1592376" y="1309878"/>
                </a:cubicBezTo>
                <a:cubicBezTo>
                  <a:pt x="1611257" y="1304591"/>
                  <a:pt x="1630885" y="1301013"/>
                  <a:pt x="1650985" y="1299221"/>
                </a:cubicBezTo>
                <a:close/>
                <a:moveTo>
                  <a:pt x="458721" y="1299221"/>
                </a:moveTo>
                <a:cubicBezTo>
                  <a:pt x="478820" y="1301013"/>
                  <a:pt x="498449" y="1304591"/>
                  <a:pt x="517330" y="1309878"/>
                </a:cubicBezTo>
                <a:cubicBezTo>
                  <a:pt x="485486" y="1381551"/>
                  <a:pt x="424940" y="1445008"/>
                  <a:pt x="343228" y="1483459"/>
                </a:cubicBezTo>
                <a:cubicBezTo>
                  <a:pt x="261516" y="1521910"/>
                  <a:pt x="174029" y="1528111"/>
                  <a:pt x="98506" y="1506961"/>
                </a:cubicBezTo>
                <a:cubicBezTo>
                  <a:pt x="130349" y="1435289"/>
                  <a:pt x="190895" y="1371831"/>
                  <a:pt x="272607" y="1333381"/>
                </a:cubicBezTo>
                <a:cubicBezTo>
                  <a:pt x="333891" y="1304543"/>
                  <a:pt x="398424" y="1293845"/>
                  <a:pt x="458721" y="1299221"/>
                </a:cubicBezTo>
                <a:close/>
                <a:moveTo>
                  <a:pt x="1815445" y="1123451"/>
                </a:moveTo>
                <a:cubicBezTo>
                  <a:pt x="1837069" y="1123741"/>
                  <a:pt x="1859095" y="1125929"/>
                  <a:pt x="1881271" y="1130160"/>
                </a:cubicBezTo>
                <a:cubicBezTo>
                  <a:pt x="1969979" y="1147082"/>
                  <a:pt x="2044403" y="1193488"/>
                  <a:pt x="2093070" y="1254990"/>
                </a:cubicBezTo>
                <a:cubicBezTo>
                  <a:pt x="2025180" y="1294258"/>
                  <a:pt x="1938899" y="1310008"/>
                  <a:pt x="1850192" y="1293086"/>
                </a:cubicBezTo>
                <a:cubicBezTo>
                  <a:pt x="1761485" y="1276164"/>
                  <a:pt x="1687060" y="1229758"/>
                  <a:pt x="1638392" y="1168255"/>
                </a:cubicBezTo>
                <a:cubicBezTo>
                  <a:pt x="1689310" y="1138805"/>
                  <a:pt x="1750573" y="1122583"/>
                  <a:pt x="1815445" y="1123451"/>
                </a:cubicBezTo>
                <a:close/>
                <a:moveTo>
                  <a:pt x="294261" y="1123451"/>
                </a:moveTo>
                <a:cubicBezTo>
                  <a:pt x="359133" y="1122583"/>
                  <a:pt x="420396" y="1138805"/>
                  <a:pt x="471314" y="1168256"/>
                </a:cubicBezTo>
                <a:cubicBezTo>
                  <a:pt x="422647" y="1229757"/>
                  <a:pt x="348222" y="1276164"/>
                  <a:pt x="259514" y="1293086"/>
                </a:cubicBezTo>
                <a:cubicBezTo>
                  <a:pt x="170807" y="1310008"/>
                  <a:pt x="84526" y="1294257"/>
                  <a:pt x="16636" y="1254990"/>
                </a:cubicBezTo>
                <a:cubicBezTo>
                  <a:pt x="65303" y="1193488"/>
                  <a:pt x="139728" y="1147082"/>
                  <a:pt x="228435" y="1130160"/>
                </a:cubicBezTo>
                <a:cubicBezTo>
                  <a:pt x="250611" y="1125929"/>
                  <a:pt x="272637" y="1123741"/>
                  <a:pt x="294261" y="1123451"/>
                </a:cubicBezTo>
                <a:close/>
                <a:moveTo>
                  <a:pt x="1873517" y="922337"/>
                </a:moveTo>
                <a:cubicBezTo>
                  <a:pt x="1963646" y="916667"/>
                  <a:pt x="2047273" y="943107"/>
                  <a:pt x="2109706" y="990574"/>
                </a:cubicBezTo>
                <a:cubicBezTo>
                  <a:pt x="2053714" y="1045491"/>
                  <a:pt x="1974060" y="1082204"/>
                  <a:pt x="1883932" y="1087874"/>
                </a:cubicBezTo>
                <a:cubicBezTo>
                  <a:pt x="1793803" y="1093544"/>
                  <a:pt x="1710176" y="1067105"/>
                  <a:pt x="1647742" y="1019638"/>
                </a:cubicBezTo>
                <a:cubicBezTo>
                  <a:pt x="1703734" y="964721"/>
                  <a:pt x="1783389" y="928008"/>
                  <a:pt x="1873517" y="922337"/>
                </a:cubicBezTo>
                <a:close/>
                <a:moveTo>
                  <a:pt x="236189" y="922337"/>
                </a:moveTo>
                <a:cubicBezTo>
                  <a:pt x="326317" y="928008"/>
                  <a:pt x="405972" y="964720"/>
                  <a:pt x="461964" y="1019638"/>
                </a:cubicBezTo>
                <a:cubicBezTo>
                  <a:pt x="399530" y="1067104"/>
                  <a:pt x="315903" y="1093544"/>
                  <a:pt x="225774" y="1087874"/>
                </a:cubicBezTo>
                <a:cubicBezTo>
                  <a:pt x="135646" y="1082204"/>
                  <a:pt x="55992" y="1045491"/>
                  <a:pt x="0" y="990574"/>
                </a:cubicBezTo>
                <a:cubicBezTo>
                  <a:pt x="62433" y="943107"/>
                  <a:pt x="146060" y="916667"/>
                  <a:pt x="236189" y="922337"/>
                </a:cubicBezTo>
                <a:close/>
                <a:moveTo>
                  <a:pt x="1942296" y="704767"/>
                </a:moveTo>
                <a:cubicBezTo>
                  <a:pt x="1983960" y="706288"/>
                  <a:pt x="2023923" y="715103"/>
                  <a:pt x="2060061" y="730327"/>
                </a:cubicBezTo>
                <a:cubicBezTo>
                  <a:pt x="2019486" y="797444"/>
                  <a:pt x="1951465" y="852812"/>
                  <a:pt x="1865578" y="880719"/>
                </a:cubicBezTo>
                <a:cubicBezTo>
                  <a:pt x="1779691" y="908625"/>
                  <a:pt x="1692116" y="903813"/>
                  <a:pt x="1619839" y="873364"/>
                </a:cubicBezTo>
                <a:cubicBezTo>
                  <a:pt x="1660415" y="806248"/>
                  <a:pt x="1728436" y="750879"/>
                  <a:pt x="1814323" y="722973"/>
                </a:cubicBezTo>
                <a:cubicBezTo>
                  <a:pt x="1857266" y="709020"/>
                  <a:pt x="1900632" y="703246"/>
                  <a:pt x="1942296" y="704767"/>
                </a:cubicBezTo>
                <a:close/>
                <a:moveTo>
                  <a:pt x="167410" y="704767"/>
                </a:moveTo>
                <a:cubicBezTo>
                  <a:pt x="209074" y="703246"/>
                  <a:pt x="252440" y="709020"/>
                  <a:pt x="295383" y="722973"/>
                </a:cubicBezTo>
                <a:cubicBezTo>
                  <a:pt x="381270" y="750879"/>
                  <a:pt x="449292" y="806247"/>
                  <a:pt x="489867" y="873364"/>
                </a:cubicBezTo>
                <a:cubicBezTo>
                  <a:pt x="417591" y="903813"/>
                  <a:pt x="330015" y="908625"/>
                  <a:pt x="244128" y="880719"/>
                </a:cubicBezTo>
                <a:cubicBezTo>
                  <a:pt x="158241" y="852812"/>
                  <a:pt x="90220" y="797444"/>
                  <a:pt x="49645" y="730327"/>
                </a:cubicBezTo>
                <a:cubicBezTo>
                  <a:pt x="85783" y="715103"/>
                  <a:pt x="125746" y="706288"/>
                  <a:pt x="167410" y="704767"/>
                </a:cubicBezTo>
                <a:close/>
                <a:moveTo>
                  <a:pt x="1887774" y="487375"/>
                </a:moveTo>
                <a:cubicBezTo>
                  <a:pt x="1907940" y="486634"/>
                  <a:pt x="1927862" y="487723"/>
                  <a:pt x="1947256" y="490603"/>
                </a:cubicBezTo>
                <a:cubicBezTo>
                  <a:pt x="1924647" y="565702"/>
                  <a:pt x="1872532" y="636247"/>
                  <a:pt x="1796284" y="684635"/>
                </a:cubicBezTo>
                <a:cubicBezTo>
                  <a:pt x="1720035" y="733024"/>
                  <a:pt x="1634014" y="750143"/>
                  <a:pt x="1556436" y="738625"/>
                </a:cubicBezTo>
                <a:cubicBezTo>
                  <a:pt x="1579046" y="663526"/>
                  <a:pt x="1631161" y="592981"/>
                  <a:pt x="1707409" y="544592"/>
                </a:cubicBezTo>
                <a:cubicBezTo>
                  <a:pt x="1764596" y="508300"/>
                  <a:pt x="1827279" y="489599"/>
                  <a:pt x="1887774" y="487375"/>
                </a:cubicBezTo>
                <a:close/>
                <a:moveTo>
                  <a:pt x="221932" y="487375"/>
                </a:moveTo>
                <a:cubicBezTo>
                  <a:pt x="282427" y="489598"/>
                  <a:pt x="345111" y="508300"/>
                  <a:pt x="402297" y="544592"/>
                </a:cubicBezTo>
                <a:cubicBezTo>
                  <a:pt x="478545" y="592981"/>
                  <a:pt x="530661" y="663526"/>
                  <a:pt x="553270" y="738625"/>
                </a:cubicBezTo>
                <a:cubicBezTo>
                  <a:pt x="475692" y="750142"/>
                  <a:pt x="389671" y="733024"/>
                  <a:pt x="313422" y="684635"/>
                </a:cubicBezTo>
                <a:cubicBezTo>
                  <a:pt x="237174" y="636247"/>
                  <a:pt x="185059" y="565701"/>
                  <a:pt x="162450" y="490603"/>
                </a:cubicBezTo>
                <a:cubicBezTo>
                  <a:pt x="181844" y="487723"/>
                  <a:pt x="201767" y="486634"/>
                  <a:pt x="221932" y="487375"/>
                </a:cubicBezTo>
                <a:close/>
                <a:moveTo>
                  <a:pt x="1778378" y="286464"/>
                </a:moveTo>
                <a:cubicBezTo>
                  <a:pt x="1775155" y="364827"/>
                  <a:pt x="1742221" y="446116"/>
                  <a:pt x="1680402" y="511946"/>
                </a:cubicBezTo>
                <a:cubicBezTo>
                  <a:pt x="1618583" y="577777"/>
                  <a:pt x="1539522" y="615750"/>
                  <a:pt x="1461517" y="623887"/>
                </a:cubicBezTo>
                <a:cubicBezTo>
                  <a:pt x="1464740" y="545525"/>
                  <a:pt x="1497673" y="464235"/>
                  <a:pt x="1559493" y="398405"/>
                </a:cubicBezTo>
                <a:cubicBezTo>
                  <a:pt x="1621312" y="332574"/>
                  <a:pt x="1700373" y="294601"/>
                  <a:pt x="1778378" y="286464"/>
                </a:cubicBezTo>
                <a:close/>
                <a:moveTo>
                  <a:pt x="331328" y="286464"/>
                </a:moveTo>
                <a:cubicBezTo>
                  <a:pt x="409333" y="294601"/>
                  <a:pt x="488394" y="332574"/>
                  <a:pt x="550213" y="398405"/>
                </a:cubicBezTo>
                <a:cubicBezTo>
                  <a:pt x="612033" y="464235"/>
                  <a:pt x="644967" y="545525"/>
                  <a:pt x="648189" y="623887"/>
                </a:cubicBezTo>
                <a:cubicBezTo>
                  <a:pt x="570185" y="615750"/>
                  <a:pt x="491123" y="577777"/>
                  <a:pt x="429304" y="511946"/>
                </a:cubicBezTo>
                <a:cubicBezTo>
                  <a:pt x="367485" y="446116"/>
                  <a:pt x="334551" y="364826"/>
                  <a:pt x="331328" y="286464"/>
                </a:cubicBezTo>
                <a:close/>
                <a:moveTo>
                  <a:pt x="1564038" y="130737"/>
                </a:moveTo>
                <a:cubicBezTo>
                  <a:pt x="1580404" y="207438"/>
                  <a:pt x="1568721" y="294364"/>
                  <a:pt x="1525215" y="373500"/>
                </a:cubicBezTo>
                <a:cubicBezTo>
                  <a:pt x="1481710" y="452637"/>
                  <a:pt x="1414576" y="509079"/>
                  <a:pt x="1341045" y="536359"/>
                </a:cubicBezTo>
                <a:cubicBezTo>
                  <a:pt x="1324679" y="459657"/>
                  <a:pt x="1336362" y="372731"/>
                  <a:pt x="1379867" y="293595"/>
                </a:cubicBezTo>
                <a:cubicBezTo>
                  <a:pt x="1423373" y="214458"/>
                  <a:pt x="1490507" y="158017"/>
                  <a:pt x="1564038" y="130737"/>
                </a:cubicBezTo>
                <a:close/>
                <a:moveTo>
                  <a:pt x="545669" y="130737"/>
                </a:moveTo>
                <a:cubicBezTo>
                  <a:pt x="619200" y="158017"/>
                  <a:pt x="686333" y="214458"/>
                  <a:pt x="729839" y="293595"/>
                </a:cubicBezTo>
                <a:cubicBezTo>
                  <a:pt x="773344" y="372731"/>
                  <a:pt x="785028" y="459657"/>
                  <a:pt x="768661" y="536359"/>
                </a:cubicBezTo>
                <a:cubicBezTo>
                  <a:pt x="695131" y="509078"/>
                  <a:pt x="627996" y="452637"/>
                  <a:pt x="584491" y="373500"/>
                </a:cubicBezTo>
                <a:cubicBezTo>
                  <a:pt x="540985" y="294364"/>
                  <a:pt x="529303" y="207438"/>
                  <a:pt x="545669" y="130737"/>
                </a:cubicBezTo>
                <a:close/>
                <a:moveTo>
                  <a:pt x="1317704" y="33206"/>
                </a:moveTo>
                <a:cubicBezTo>
                  <a:pt x="1352631" y="103428"/>
                  <a:pt x="1362932" y="190528"/>
                  <a:pt x="1340474" y="277998"/>
                </a:cubicBezTo>
                <a:cubicBezTo>
                  <a:pt x="1318015" y="365467"/>
                  <a:pt x="1267027" y="436832"/>
                  <a:pt x="1202591" y="481541"/>
                </a:cubicBezTo>
                <a:cubicBezTo>
                  <a:pt x="1167664" y="411319"/>
                  <a:pt x="1157362" y="324219"/>
                  <a:pt x="1179821" y="236749"/>
                </a:cubicBezTo>
                <a:cubicBezTo>
                  <a:pt x="1202279" y="149280"/>
                  <a:pt x="1253267" y="77916"/>
                  <a:pt x="1317704" y="33206"/>
                </a:cubicBezTo>
                <a:close/>
                <a:moveTo>
                  <a:pt x="792003" y="33206"/>
                </a:moveTo>
                <a:cubicBezTo>
                  <a:pt x="856440" y="77916"/>
                  <a:pt x="907428" y="149280"/>
                  <a:pt x="929886" y="236749"/>
                </a:cubicBezTo>
                <a:cubicBezTo>
                  <a:pt x="952345" y="324219"/>
                  <a:pt x="942044" y="411319"/>
                  <a:pt x="907116" y="481541"/>
                </a:cubicBezTo>
                <a:cubicBezTo>
                  <a:pt x="842680" y="436831"/>
                  <a:pt x="791692" y="365467"/>
                  <a:pt x="769233" y="277998"/>
                </a:cubicBezTo>
                <a:cubicBezTo>
                  <a:pt x="746775" y="190528"/>
                  <a:pt x="757077" y="103428"/>
                  <a:pt x="792003" y="33206"/>
                </a:cubicBezTo>
                <a:close/>
                <a:moveTo>
                  <a:pt x="1054853" y="0"/>
                </a:moveTo>
                <a:cubicBezTo>
                  <a:pt x="1106147" y="59330"/>
                  <a:pt x="1137785" y="141132"/>
                  <a:pt x="1137785" y="231438"/>
                </a:cubicBezTo>
                <a:cubicBezTo>
                  <a:pt x="1137785" y="321745"/>
                  <a:pt x="1106147" y="403548"/>
                  <a:pt x="1054853" y="462877"/>
                </a:cubicBezTo>
                <a:cubicBezTo>
                  <a:pt x="1003560" y="403548"/>
                  <a:pt x="971921" y="321745"/>
                  <a:pt x="971921" y="231438"/>
                </a:cubicBezTo>
                <a:cubicBezTo>
                  <a:pt x="971921" y="141132"/>
                  <a:pt x="1003560" y="59330"/>
                  <a:pt x="1054853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noProof="1">
              <a:solidFill>
                <a:schemeClr val="tx1"/>
              </a:solidFill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638313" y="1768715"/>
            <a:ext cx="15605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64"/>
          <p:cNvSpPr txBox="1">
            <a:spLocks noChangeArrowheads="1"/>
          </p:cNvSpPr>
          <p:nvPr/>
        </p:nvSpPr>
        <p:spPr bwMode="auto">
          <a:xfrm>
            <a:off x="3071812" y="2951956"/>
            <a:ext cx="1101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树叶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5"/>
          <p:cNvSpPr txBox="1">
            <a:spLocks noChangeArrowheads="1"/>
          </p:cNvSpPr>
          <p:nvPr/>
        </p:nvSpPr>
        <p:spPr bwMode="auto">
          <a:xfrm>
            <a:off x="5291137" y="3872706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青蛙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5291137" y="2951956"/>
            <a:ext cx="1101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青草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67"/>
          <p:cNvSpPr txBox="1">
            <a:spLocks noChangeArrowheads="1"/>
          </p:cNvSpPr>
          <p:nvPr/>
        </p:nvSpPr>
        <p:spPr bwMode="auto">
          <a:xfrm>
            <a:off x="7427912" y="3901281"/>
            <a:ext cx="1101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雪人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68"/>
          <p:cNvSpPr txBox="1">
            <a:spLocks noChangeArrowheads="1"/>
          </p:cNvSpPr>
          <p:nvPr/>
        </p:nvSpPr>
        <p:spPr bwMode="auto">
          <a:xfrm>
            <a:off x="7427912" y="2951956"/>
            <a:ext cx="1101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莲花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69"/>
          <p:cNvSpPr txBox="1">
            <a:spLocks noChangeArrowheads="1"/>
          </p:cNvSpPr>
          <p:nvPr/>
        </p:nvSpPr>
        <p:spPr bwMode="auto">
          <a:xfrm>
            <a:off x="855662" y="3872706"/>
            <a:ext cx="1101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飞鸟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70"/>
          <p:cNvSpPr txBox="1">
            <a:spLocks noChangeArrowheads="1"/>
          </p:cNvSpPr>
          <p:nvPr/>
        </p:nvSpPr>
        <p:spPr bwMode="auto">
          <a:xfrm>
            <a:off x="855662" y="2951956"/>
            <a:ext cx="11017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71"/>
          <p:cNvSpPr txBox="1">
            <a:spLocks noChangeArrowheads="1"/>
          </p:cNvSpPr>
          <p:nvPr/>
        </p:nvSpPr>
        <p:spPr bwMode="auto">
          <a:xfrm>
            <a:off x="3073400" y="3872706"/>
            <a:ext cx="1100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小鱼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" y="5098659"/>
            <a:ext cx="8191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699" y="5193909"/>
            <a:ext cx="8763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云形标注 49"/>
          <p:cNvSpPr/>
          <p:nvPr/>
        </p:nvSpPr>
        <p:spPr>
          <a:xfrm>
            <a:off x="1908174" y="5098659"/>
            <a:ext cx="2840038" cy="815975"/>
          </a:xfrm>
          <a:prstGeom prst="cloudCallout">
            <a:avLst>
              <a:gd name="adj1" fmla="val -54270"/>
              <a:gd name="adj2" fmla="val 44712"/>
            </a:avLst>
          </a:prstGeom>
          <a:noFill/>
          <a:ln w="2857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51" name="文本框 79"/>
          <p:cNvSpPr txBox="1">
            <a:spLocks noChangeArrowheads="1"/>
          </p:cNvSpPr>
          <p:nvPr/>
        </p:nvSpPr>
        <p:spPr bwMode="auto">
          <a:xfrm>
            <a:off x="4883149" y="5071671"/>
            <a:ext cx="2987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/>
              <a:t>     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我最喜欢冬天，因为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冬天可以堆雪人</a:t>
            </a:r>
            <a:r>
              <a:rPr lang="zh-CN" altLang="en-US" sz="2000" b="1"/>
              <a:t>······</a:t>
            </a:r>
            <a:endParaRPr lang="zh-CN" altLang="en-US" sz="2000" b="1"/>
          </a:p>
        </p:txBody>
      </p:sp>
      <p:sp>
        <p:nvSpPr>
          <p:cNvPr id="52" name="文本框 17"/>
          <p:cNvSpPr txBox="1">
            <a:spLocks noChangeArrowheads="1"/>
          </p:cNvSpPr>
          <p:nvPr/>
        </p:nvSpPr>
        <p:spPr bwMode="auto">
          <a:xfrm>
            <a:off x="7381859" y="1769127"/>
            <a:ext cx="15605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18"/>
          <p:cNvSpPr txBox="1">
            <a:spLocks noChangeArrowheads="1"/>
          </p:cNvSpPr>
          <p:nvPr/>
        </p:nvSpPr>
        <p:spPr bwMode="auto">
          <a:xfrm>
            <a:off x="5210159" y="1769127"/>
            <a:ext cx="15605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30"/>
          <p:cNvSpPr txBox="1">
            <a:spLocks noChangeArrowheads="1"/>
          </p:cNvSpPr>
          <p:nvPr/>
        </p:nvSpPr>
        <p:spPr bwMode="auto">
          <a:xfrm>
            <a:off x="2990834" y="1769127"/>
            <a:ext cx="15605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夏天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78"/>
          <p:cNvSpPr txBox="1">
            <a:spLocks noChangeArrowheads="1"/>
          </p:cNvSpPr>
          <p:nvPr/>
        </p:nvSpPr>
        <p:spPr bwMode="auto">
          <a:xfrm>
            <a:off x="2062009" y="5071671"/>
            <a:ext cx="22225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 dirty="0"/>
              <a:t>   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我们这里现在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是秋天</a:t>
            </a:r>
            <a:r>
              <a:rPr lang="zh-CN" altLang="en-US" sz="2000" b="1" dirty="0"/>
              <a:t>······</a:t>
            </a:r>
            <a:endParaRPr lang="zh-CN" altLang="en-US" sz="2000" b="1" dirty="0"/>
          </a:p>
        </p:txBody>
      </p:sp>
      <p:sp>
        <p:nvSpPr>
          <p:cNvPr id="64" name="云形标注 63"/>
          <p:cNvSpPr/>
          <p:nvPr/>
        </p:nvSpPr>
        <p:spPr>
          <a:xfrm>
            <a:off x="4890855" y="5048542"/>
            <a:ext cx="2840038" cy="815975"/>
          </a:xfrm>
          <a:prstGeom prst="cloudCallout">
            <a:avLst>
              <a:gd name="adj1" fmla="val 62273"/>
              <a:gd name="adj2" fmla="val 23716"/>
            </a:avLst>
          </a:prstGeom>
          <a:noFill/>
          <a:ln w="2857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TextBox 2"/>
          <p:cNvSpPr txBox="1"/>
          <p:nvPr/>
        </p:nvSpPr>
        <p:spPr>
          <a:xfrm>
            <a:off x="638313" y="836712"/>
            <a:ext cx="4579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读一读，说一说。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展示台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7" y="2824163"/>
            <a:ext cx="4192587" cy="298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云形标注 15"/>
          <p:cNvSpPr/>
          <p:nvPr/>
        </p:nvSpPr>
        <p:spPr>
          <a:xfrm>
            <a:off x="4286249" y="1050925"/>
            <a:ext cx="2840038" cy="1443038"/>
          </a:xfrm>
          <a:prstGeom prst="cloudCallout">
            <a:avLst>
              <a:gd name="adj1" fmla="val -17583"/>
              <a:gd name="adj2" fmla="val 86164"/>
            </a:avLst>
          </a:prstGeom>
          <a:solidFill>
            <a:srgbClr val="FFFFCC"/>
          </a:solidFill>
          <a:ln w="2857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17" name="云形标注 16"/>
          <p:cNvSpPr/>
          <p:nvPr/>
        </p:nvSpPr>
        <p:spPr>
          <a:xfrm>
            <a:off x="534987" y="1323975"/>
            <a:ext cx="2840037" cy="1171575"/>
          </a:xfrm>
          <a:prstGeom prst="cloudCallout">
            <a:avLst>
              <a:gd name="adj1" fmla="val 25117"/>
              <a:gd name="adj2" fmla="val 76233"/>
            </a:avLst>
          </a:prstGeom>
          <a:solidFill>
            <a:srgbClr val="FFFFCC"/>
          </a:solidFill>
          <a:ln w="28575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18" name="文本框 78"/>
          <p:cNvSpPr txBox="1">
            <a:spLocks noChangeArrowheads="1"/>
          </p:cNvSpPr>
          <p:nvPr/>
        </p:nvSpPr>
        <p:spPr bwMode="auto">
          <a:xfrm>
            <a:off x="4429124" y="1122363"/>
            <a:ext cx="269716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/>
              <a:t>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我还从作业本上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认识了很多同学的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名字。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7"/>
          <p:cNvSpPr txBox="1">
            <a:spLocks noChangeArrowheads="1"/>
          </p:cNvSpPr>
          <p:nvPr/>
        </p:nvSpPr>
        <p:spPr bwMode="auto">
          <a:xfrm>
            <a:off x="647699" y="1497013"/>
            <a:ext cx="270668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zh-CN"/>
              <a:t>    </a:t>
            </a:r>
            <a:r>
              <a:rPr lang="en-US" altLang="zh-CN" b="1"/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这些卡片上的名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字我都认识。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 rot="600000">
            <a:off x="6311899" y="2608263"/>
            <a:ext cx="2089150" cy="14398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21" name="圆角矩形 20"/>
          <p:cNvSpPr/>
          <p:nvPr/>
        </p:nvSpPr>
        <p:spPr>
          <a:xfrm>
            <a:off x="6438899" y="4098925"/>
            <a:ext cx="2089150" cy="143986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/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 rot="600000">
            <a:off x="6496049" y="2895600"/>
            <a:ext cx="2112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一年级（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）班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 rot="600000">
            <a:off x="6751637" y="3387725"/>
            <a:ext cx="10461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王  丽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6"/>
          <p:cNvSpPr txBox="1">
            <a:spLocks noChangeArrowheads="1"/>
          </p:cNvSpPr>
          <p:nvPr/>
        </p:nvSpPr>
        <p:spPr bwMode="auto">
          <a:xfrm>
            <a:off x="6886574" y="4392613"/>
            <a:ext cx="1336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李 晓 宇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7137399" y="4921250"/>
            <a:ext cx="97948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en-US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6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日积月累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1042984" y="908720"/>
            <a:ext cx="554524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一年之计在于春，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一日之计在于晨。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一寸光阴一寸金，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寸金难买寸光阴。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1868672" y="5028589"/>
            <a:ext cx="3539994" cy="1219473"/>
          </a:xfrm>
          <a:prstGeom prst="cloudCallout">
            <a:avLst>
              <a:gd name="adj1" fmla="val -44365"/>
              <a:gd name="adj2" fmla="val 5591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defTabSz="914400" eaLnBrk="0" hangingPunct="0"/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这两句谚语告诉我们：要珍惜时间，好好学习。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5" name="Picture 1" descr="C:\Users\Administrator\AppData\Roaming\Tencent\Users\56229019\QQ\WinTemp\RichOle\SHBLG]HPK~RL{[{MP{OYI9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996" y="1462087"/>
            <a:ext cx="3676650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和大人一起读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9" name="Picture 1" descr="C:\Users\Administrator\AppData\Roaming\Tencent\Users\56229019\QQ\WinTemp\RichOle\@PXKAX0GCTYUYR{RV{O%L$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5"/>
            <a:ext cx="3768210" cy="286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8500" y="1124744"/>
            <a:ext cx="44495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小朋友，你知道小松鼠为什么没看见花生吗？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你知道有哪些果实是长在地下的？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</Words>
  <Application>WPS 演示</Application>
  <PresentationFormat>全屏显示(4:3)</PresentationFormat>
  <Paragraphs>162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方正卡通简体</vt:lpstr>
      <vt:lpstr>Calibri</vt:lpstr>
      <vt:lpstr>楷体</vt:lpstr>
      <vt:lpstr>Corbel</vt:lpstr>
      <vt:lpstr>DotumChe</vt:lpstr>
      <vt:lpstr>微软雅黑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信天游</cp:lastModifiedBy>
  <cp:revision>语文备课大师【全免费】</cp:revision>
  <dcterms:created xsi:type="dcterms:W3CDTF">2017-05-17T10:13:00Z</dcterms:created>
  <dcterms:modified xsi:type="dcterms:W3CDTF">2018-06-07T01:39:36Z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