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8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9dd097e09c13b4a1766d7551b9219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635"/>
            <a:ext cx="12193270" cy="6855460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知识充电站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88390" y="1864995"/>
            <a:ext cx="1021905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“点染”：“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”就是正面点明主旨，“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染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”就是加以具体、细致的描绘、铺写，使诗歌的形象更丰厚，意味更浓郁，而不至于使诗意过于单调枯瘦。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点出的是内在情感和诗歌主题，而渲染用的是外在的环境和景物形象。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五、品读、赏析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88390" y="1573530"/>
            <a:ext cx="10219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下阕写杭州人民和平宁静的生活景象。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215390" y="2519680"/>
            <a:ext cx="102190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1.重湖叠巘清嘉，有三秋桂子，十里荷花。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“三秋桂子,十里荷花”采用白描手法,将西湖最美的特征概括出来了,具有撼动人心的艺术力量。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五、品读、赏析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88390" y="1864995"/>
            <a:ext cx="1021905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2、羌管弄晴，菱歌泛夜，嬉嬉钓叟莲娃。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西湖上游人如织、笙歌沸天、昼夜不息的欢乐场面,又有垂钓的老者,采菱的姑娘无忧的生活情景,让我们联想到只有太平盛世才有的景象。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五、品读、赏析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88390" y="1864995"/>
            <a:ext cx="1021905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3、千骑拥高牙,乘醉听箫鼓,吟赏烟霞。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成群的马队簇拥着高高的牙旗,缓缓而来,一派煊赫气势。诗人笔致洒落,音调雄浑,仿佛令人看到一位威武而又风流的地方长官,饮酒赏乐,啸傲于山水之间。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五、品读、赏析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88390" y="1864995"/>
            <a:ext cx="102190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4、异日图将好景，归去凤池夸。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祝福之语。诗言志，言为心声。柳永对孙何的美好祝福，何尝不是文人柳永自己对仕途的向往呢？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六、艺术特点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8300" y="1313815"/>
            <a:ext cx="1135062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　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善于铺叙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：作品选取最典型、最具表现力的景物,从最有特色的角度,对杭州的繁华景象进行了淋漓尽致的描绘。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　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善于点染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从全篇看,开头三句是点；接着从几个方面分别详细描绘,是染.具体看对西湖的描写,“重湖叠巘清嘉”是点；“有三秋桂子,十里荷花.羌管弄晴,菱歌泛夜,嬉嬉钓叟莲娃”是染.其中的染,从三个方面进行,一是山色之美,二是湖荷之胜,三是人文风貌之佳.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感情饱满,夸张适度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语言,音律,词调与词的内容结合得恰到好处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。《望海潮》也是柳永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首创的词牌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,词牌与词的内容以及地域性特点密切结合。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6225" y="608330"/>
            <a:ext cx="6420485" cy="705485"/>
          </a:xfrm>
        </p:spPr>
        <p:txBody>
          <a:bodyPr/>
          <a:p>
            <a:r>
              <a:rPr lang="zh-CN" altLang="en-US"/>
              <a:t>作业：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88390" y="1864995"/>
            <a:ext cx="102190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1、重点词默写。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2、选择你最喜欢的几句词，用散文化语言表达出来。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一．导语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2230" y="1490345"/>
            <a:ext cx="9926320" cy="749300"/>
          </a:xfrm>
        </p:spPr>
        <p:txBody>
          <a:bodyPr/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“凡有井水饮处，皆能歌柳词”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二、文学常识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2230" y="1490345"/>
            <a:ext cx="9926320" cy="74930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柳永，（约984年—约1053年）北宋著名词人，婉约派代表人物。汉族，崇安（今福建武夷山）人，原名三变，字景庄，后改名永，字耆卿，排行第七，又称柳七。</a:t>
            </a:r>
            <a:endParaRPr lang="zh-CN" altLang="en-US" sz="3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三、整体感知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1995" y="1749425"/>
            <a:ext cx="8201660" cy="2333625"/>
          </a:xfrm>
        </p:spPr>
        <p:txBody>
          <a:bodyPr>
            <a:normAutofit fontScale="25000"/>
          </a:bodyPr>
          <a:p>
            <a:pPr marL="0" indent="0">
              <a:buNone/>
            </a:pPr>
            <a:r>
              <a:rPr lang="zh-CN" altLang="en-US" sz="1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1、听录音。</a:t>
            </a:r>
            <a:endParaRPr lang="zh-CN" altLang="en-US" sz="1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1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2、自己读，看注解，给生字注音。</a:t>
            </a:r>
            <a:endParaRPr lang="zh-CN" altLang="en-US" sz="1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1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3、重点词。</a:t>
            </a:r>
            <a:endParaRPr lang="zh-CN" altLang="en-US" sz="1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望海潮朗诵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32035" y="5443220"/>
            <a:ext cx="412750" cy="4127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四、翻译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1860" y="1490345"/>
            <a:ext cx="9926320" cy="4877435"/>
          </a:xfrm>
        </p:spPr>
        <p:txBody>
          <a:bodyPr>
            <a:normAutofit fontScale="25000"/>
          </a:bodyPr>
          <a:p>
            <a:pPr marL="0" indent="0">
              <a:buNone/>
            </a:pPr>
            <a:r>
              <a:rPr lang="en-US" altLang="zh-CN" sz="9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9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南形势重要，湖山优美的地方，三吴的都会，钱塘自古以来十分繁华。如烟的柳树、彩绘的桥梁，挡风的帘子、翠绿的帐幕，房屋高高低低，约有十万人家。高耸入云的大树环绕着沙堤，怒涛卷起霜雪一样白的浪花，天然的江河绵延无边。市场上陈列着珠玉珍宝，家庭里充满着绫罗绸缎，争讲奢华。</a:t>
            </a:r>
            <a:endParaRPr lang="zh-CN" altLang="en-US" sz="9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9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9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湖、外湖与重重叠叠的山岭非常清秀美丽，有秋天的桂子，十里的荷花。晴天欢快地奏乐，夜晚划船采菱唱歌，钓鱼的老翁、采莲的姑娘都嬉笑颜开。千名骑兵簇拥着长官，乘醉听吹箫击鼓，观赏、吟唱烟霞风光。他日画上美好景致，回京升官时向人们夸耀。</a:t>
            </a:r>
            <a:endParaRPr lang="zh-CN" altLang="en-US" sz="9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五、品读、赏析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2230" y="1490345"/>
            <a:ext cx="9926320" cy="749300"/>
          </a:xfrm>
        </p:spPr>
        <p:txBody>
          <a:bodyPr/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上阕写杭州的自然美景和都市的繁华；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6180" y="2424430"/>
            <a:ext cx="102190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1、东南形胜，三吴都会，钱塘自古繁华。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正面点明描写对象，隐含着感情。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6180" y="3686175"/>
            <a:ext cx="102190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2、烟柳画桥，风帘翠幕，参差十万人家。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对杭州城的全景描绘，表现了杭州城街巷河道的富丽。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五、品读、赏析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88390" y="1541780"/>
            <a:ext cx="102190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云树绕堤沙。怒涛卷霜雪，天堑无涯。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写出树色如烟，绿树如云，钱塘江岸树木的郁郁葱葱。表现了钱塘江潮来时波滚浪翻,排山倒海的气势。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8390" y="3237230"/>
            <a:ext cx="1021905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“绕”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尽显绿树成行，长堤绵延曲折的形态。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“卷”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写出狂涛汹涌，波浪滔滔之气势，写出江涛的力度和气势，大有大浪滔天，排山倒海之势。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“霜雪”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比喻浪花。形象具体，色彩鲜明。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知识充电站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8445" y="1477010"/>
            <a:ext cx="117392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古人写诗词讲究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炼字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即根据内容和意境的需要，精心挑选最贴切、最富有表现力的字词来表情达意。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阅读诗文时要特别注意体会这些字的妙处。　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乱石穿空,惊涛拍岸,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卷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起千堆雪。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苏轼的《念奴娇·赤壁怀古》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浙江八月何如此,涛如连山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喷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雪来。──李白《横江词》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海阔天空浪若雷，钱塘潮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涌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自天来。──王在晋《望江台》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春风又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江南岸，明月何时照我还。——王安石《泊船瓜洲》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绿杨烟外晓寒轻，红杏枝头春意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。——宋祁《玉楼春·春景》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五、品读、赏析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88390" y="1864995"/>
            <a:ext cx="1021905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4、市列珠玑，户盈罗绮，竞豪奢。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具体写杭州的繁华和富庶，市场上的珠宝之多，人民穿着之批罗着锦，社会风气之奢靡享受。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COMMONDATA" val="eyJoZGlkIjoiNmIzZGIxM2Y1YWEwMzZjMWFhMjk2ZjRlNmMxMDQyNTc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1646</Words>
  <Application>WPS 演示</Application>
  <PresentationFormat>宽屏</PresentationFormat>
  <Paragraphs>92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楷体</vt:lpstr>
      <vt:lpstr>Office 主题​​</vt:lpstr>
      <vt:lpstr>PowerPoint 演示文稿</vt:lpstr>
      <vt:lpstr>PowerPoint 演示文稿</vt:lpstr>
      <vt:lpstr>一．导语</vt:lpstr>
      <vt:lpstr>一．导语</vt:lpstr>
      <vt:lpstr>一．导语</vt:lpstr>
      <vt:lpstr>一．导语</vt:lpstr>
      <vt:lpstr>五、品读、赏析</vt:lpstr>
      <vt:lpstr>五、品读、赏析</vt:lpstr>
      <vt:lpstr>五、品读、赏析</vt:lpstr>
      <vt:lpstr>五、品读、赏析</vt:lpstr>
      <vt:lpstr>五、品读、赏析</vt:lpstr>
      <vt:lpstr>五、品读、赏析</vt:lpstr>
      <vt:lpstr>五、品读、赏析</vt:lpstr>
      <vt:lpstr>五、品读、赏析</vt:lpstr>
      <vt:lpstr>五、品读、赏析</vt:lpstr>
      <vt:lpstr>五、品读、赏析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飞行侠</cp:lastModifiedBy>
  <cp:revision>157</cp:revision>
  <dcterms:created xsi:type="dcterms:W3CDTF">2019-06-19T02:08:00Z</dcterms:created>
  <dcterms:modified xsi:type="dcterms:W3CDTF">2023-03-08T06:26:45Z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21ADBDEDB6644854B1F687AD20896CCD</vt:lpwstr>
  </property>
</Properties>
</file>