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8" r:id="rId2"/>
    <p:sldId id="260" r:id="rId3"/>
    <p:sldId id="261" r:id="rId4"/>
    <p:sldId id="263" r:id="rId5"/>
    <p:sldId id="259" r:id="rId6"/>
    <p:sldId id="257" r:id="rId7"/>
    <p:sldId id="262" r:id="rId8"/>
    <p:sldId id="264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409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4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811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928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60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54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597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7640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55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31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127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603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80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2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204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27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7341FC-3D0C-4F0E-A76B-A7AAC87E0C20}" type="datetimeFigureOut">
              <a:rPr lang="zh-CN" altLang="en-US" smtClean="0"/>
              <a:t>2020-04-14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1C2BA30-F707-4090-8CC7-8A0F82A51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01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临安春雨初霁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3200" b="1" dirty="0"/>
              <a:t>世味年来薄似纱，谁令骑马客京华。</a:t>
            </a: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3200" b="1" dirty="0"/>
              <a:t>小楼一夜听春雨，深巷明朝卖杏花。</a:t>
            </a: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3200" b="1" dirty="0"/>
              <a:t>矮纸斜行闲作草，晴窗细乳戏分茶</a:t>
            </a:r>
            <a:r>
              <a:rPr lang="zh-CN" altLang="en-US" sz="3200" b="1" dirty="0" smtClean="0"/>
              <a:t>。</a:t>
            </a:r>
            <a:endParaRPr lang="en-US" altLang="zh-CN" sz="3200" b="1" dirty="0"/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3200" b="1" dirty="0"/>
              <a:t>素衣莫起风尘叹，犹及清明 可到家。</a:t>
            </a: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7827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sz="3100" dirty="0"/>
              <a:t>《</a:t>
            </a:r>
            <a:r>
              <a:rPr lang="zh-CN" altLang="en-US" sz="3100" dirty="0"/>
              <a:t>临安春雨初霁</a:t>
            </a:r>
            <a:r>
              <a:rPr lang="en-US" altLang="zh-CN" sz="3100" dirty="0"/>
              <a:t>》</a:t>
            </a:r>
            <a:r>
              <a:rPr lang="zh-CN" altLang="en-US" sz="3100" dirty="0"/>
              <a:t>一诗与陆游许多雄浑豪放的战斗风格的是不同，这首诗所表现的风格如何？请通过分析诗的内容揣摩 诗的意境，仔细体会</a:t>
            </a:r>
            <a:r>
              <a:rPr lang="zh-CN" altLang="en-US" sz="3100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恬淡静雅之中惆怅沉郁，诗风含蓄蕴藉婉深。此诗貌似写恬淡、闲适的临安春雨杏花景致，实际上抒写了诗人对京华生活的厌倦。表面上看来写极了闲适恬静的境界，然而其背后隐藏着诗人无限的感伤与惆怅，那种报国无门、壮怀难酬、蹉跎岁月的落寞情怀，含蓄而又深蕴，个中滋味需要细细品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978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2800" dirty="0"/>
              <a:t>请结合创作背景及诗歌内容，具体谈一谈</a:t>
            </a:r>
            <a:r>
              <a:rPr lang="en-US" altLang="zh-CN" sz="2800" dirty="0"/>
              <a:t>《</a:t>
            </a:r>
            <a:r>
              <a:rPr lang="zh-CN" altLang="en-US" sz="2800" dirty="0"/>
              <a:t>临安春雨初霁</a:t>
            </a:r>
            <a:r>
              <a:rPr lang="en-US" altLang="zh-CN" sz="2800" dirty="0"/>
              <a:t>》</a:t>
            </a:r>
            <a:r>
              <a:rPr lang="zh-CN" altLang="en-US" sz="2800" dirty="0"/>
              <a:t>与</a:t>
            </a:r>
            <a:r>
              <a:rPr lang="en-US" altLang="zh-CN" sz="2800" dirty="0"/>
              <a:t>《</a:t>
            </a:r>
            <a:r>
              <a:rPr lang="zh-CN" altLang="en-US" sz="2800" dirty="0"/>
              <a:t>书愤</a:t>
            </a:r>
            <a:r>
              <a:rPr lang="en-US" altLang="zh-CN" sz="2800" dirty="0"/>
              <a:t>》</a:t>
            </a:r>
            <a:r>
              <a:rPr lang="zh-CN" altLang="en-US" sz="2800" dirty="0"/>
              <a:t>这两首诗在表现重点和诗歌风格上的差异。（提示：从意象的选取上着眼分析）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这两首诗均写于陆游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岁的时候，从意象上看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临安春雨初霁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中纱、小楼、春雨、深巷、杏花、矮纸、晴窗、细乳、茶、素衣等意象表面给人以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清新闲淡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的感觉，实则隐藏着诗人无限的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感伤与惆怅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，那种报国无门、壮怀难酬、蹉跎岁月的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落寞情怀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临安春雨初霁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意象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以实为主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，叙述现在。诗风 ：恬淡静雅之中惆怅沉郁，诗风含蓄蕴藉婉深。（“婉”）</a:t>
            </a: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书愤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中的中原、山岳、楼船、夜雪、铁马、秋风、大散关、塞上 长城等这些有恢弘气势，有力度的意象给人以壮阔的体验。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书愤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意象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以虚为主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，回忆过去。整首诗给人以大气磅礴，慷慨悲壮的感觉。（“豪” ）（但都表达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了诗人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报国无门、壮怀难酬，矢志不渝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的情感，只是表达情感的方式不一样。人的性格是复杂的，诗人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也如此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。这让我们看到一个真实的陆游，诗人内心世界的另一面。）</a:t>
            </a:r>
          </a:p>
        </p:txBody>
      </p:sp>
    </p:spTree>
    <p:extLst>
      <p:ext uri="{BB962C8B-B14F-4D97-AF65-F5344CB8AC3E}">
        <p14:creationId xmlns:p14="http://schemas.microsoft.com/office/powerpoint/2010/main" val="412857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(1125—1210)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，字       ，号        ，越州山阴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现在浙江绍兴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人。与         、         、         并称为南宋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“中兴四大诗人”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，是南宋爱国诗人的杰出代表。少年时就立下了“             ，            ”的志向。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1154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年应礼部试，为秦桧所黜。孝宗即位后，赐进士出身，曾任镇江、隆兴通判。乾道八年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(1172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，入四川宣抚使王炎幕府，投身军旅生活。淳熙五年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(1178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，被召回临安，先后提举福建及江南西路常平茶盐公事。他一贯坚持抗金主张，为主和派所忌，任职期间多次遭到罢黜。晚岁闲居故里。临终作诗仍念念不忘北伐和收复失地。</a:t>
            </a:r>
          </a:p>
        </p:txBody>
      </p:sp>
    </p:spTree>
    <p:extLst>
      <p:ext uri="{BB962C8B-B14F-4D97-AF65-F5344CB8AC3E}">
        <p14:creationId xmlns:p14="http://schemas.microsoft.com/office/powerpoint/2010/main" val="39424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(1125—1210)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，字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务观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，号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放翁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，越州山阴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现在浙江绍兴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人。与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杨万里、范成大、尤袤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并称为南宋“中兴四大诗人”，少年时就立下了“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上马击狂胡，下马草军书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”的志向。</a:t>
            </a:r>
          </a:p>
        </p:txBody>
      </p:sp>
    </p:spTree>
    <p:extLst>
      <p:ext uri="{BB962C8B-B14F-4D97-AF65-F5344CB8AC3E}">
        <p14:creationId xmlns:p14="http://schemas.microsoft.com/office/powerpoint/2010/main" val="54264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创作背景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陆游的这首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临安春雨初霁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写于淳熙十三年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(1186)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，此时他已六十二岁，在家乡山阴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今浙江绍兴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赋闲了五年。 </a:t>
            </a: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少年时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的意气风发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与壮年时的裘马清狂，都随着岁月的流逝一去不返了。虽然他光复中原的壮志未衰，但对偏安一隅的南宋小朝廷的软弱与黑暗，是日益见得明白了。</a:t>
            </a: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这一年春天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，陆游被罢官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年后重新起用为严州知府，赴任之前，先到临安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今浙江杭州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去觐见皇帝，住在西湖边上的客栈里听候召见，在百无聊赖中，写下了这首广泛传诵的名作。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87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补充注释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晴</a:t>
            </a:r>
            <a:r>
              <a:rPr lang="zh-CN" altLang="en-US" dirty="0"/>
              <a:t>窗：明亮的窗户。</a:t>
            </a:r>
          </a:p>
          <a:p>
            <a:pPr marL="0" indent="0">
              <a:buNone/>
            </a:pPr>
            <a:r>
              <a:rPr lang="zh-CN" altLang="en-US" dirty="0" smtClean="0"/>
              <a:t>细</a:t>
            </a:r>
            <a:r>
              <a:rPr lang="zh-CN" altLang="en-US" dirty="0"/>
              <a:t>乳：彻茶时水面呈白色的小泡沫。</a:t>
            </a:r>
          </a:p>
          <a:p>
            <a:pPr marL="0" indent="0">
              <a:buNone/>
            </a:pPr>
            <a:r>
              <a:rPr lang="zh-CN" altLang="en-US" dirty="0" smtClean="0"/>
              <a:t>分</a:t>
            </a:r>
            <a:r>
              <a:rPr lang="zh-CN" altLang="en-US" dirty="0"/>
              <a:t>茶：宋元时煎茶之法。注汤后用箸搅茶乳，使汤水波纹幻变成种种形状。</a:t>
            </a:r>
          </a:p>
        </p:txBody>
      </p:sp>
    </p:spTree>
    <p:extLst>
      <p:ext uri="{BB962C8B-B14F-4D97-AF65-F5344CB8AC3E}">
        <p14:creationId xmlns:p14="http://schemas.microsoft.com/office/powerpoint/2010/main" val="39620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释疑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这些年世态人情淡薄得似纱，可谁让我要骑马客居京城享受这份繁华？ </a:t>
            </a: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只身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于小楼中，听春雨淅淅沥沥了一夜。深幽小巷中明早还会传来卖杏花的声音。 </a:t>
            </a: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纸张短小斜放着，闲时写写草书。在小雨初晴的窗边，望着煮茶时水面冒起的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白色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小泡沫，阵阵茶香飘来。 </a:t>
            </a: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身着白衣，不要感叹会被风尘之色所玷污。我回家仍会身着它赶上清明。 </a:t>
            </a: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35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 简要回答“小楼”这一意象表现了陆游何种思想情感？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“小楼”是忧伤惆怅的代名词，古人登高常生发出一股悲凉的情绪。如李煜的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虞美人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中写道“小楼昨夜又东风，故国不堪回首月明中”，通过“小楼”意象将离愁别绪、国难家仇的伤感抒发得淋漓尽致。陆游也是如此，在“小楼”听了一夜的春雨，正是惆怅所至，抒发了自我落寞的情怀。</a:t>
            </a:r>
          </a:p>
        </p:txBody>
      </p:sp>
    </p:spTree>
    <p:extLst>
      <p:ext uri="{BB962C8B-B14F-4D97-AF65-F5344CB8AC3E}">
        <p14:creationId xmlns:p14="http://schemas.microsoft.com/office/powerpoint/2010/main" val="271324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有人说，阅读诗中颔联，对“一夜”两字不可轻轻放过，为什么？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32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“一夜”意为“整夜”。诗人整夜“听春雨”，似在暗示重被起用的他并不快意，也无意与明媚的春光为伍，反而因这“一夜春雨”而辗转不眠，忧患不已了。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3810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“犹及清明可到家”表明了诗人怎样的态度？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京都春光正好，诗人重被起用却急于回家赶上清明节，表明他持守清洁而不想沾染京都官场恶浊的态度，更有对朝廷偏安一隅而己志难伸的不满。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96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</TotalTime>
  <Words>1185</Words>
  <Application>Microsoft Office PowerPoint</Application>
  <PresentationFormat>宽屏</PresentationFormat>
  <Paragraphs>32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方正舒体</vt:lpstr>
      <vt:lpstr>宋体</vt:lpstr>
      <vt:lpstr>Arial</vt:lpstr>
      <vt:lpstr>Calibri</vt:lpstr>
      <vt:lpstr>Garamond</vt:lpstr>
      <vt:lpstr>Times New Roman</vt:lpstr>
      <vt:lpstr>环保</vt:lpstr>
      <vt:lpstr>临安春雨初霁</vt:lpstr>
      <vt:lpstr>作者介绍</vt:lpstr>
      <vt:lpstr>PowerPoint 演示文稿</vt:lpstr>
      <vt:lpstr>创作背景</vt:lpstr>
      <vt:lpstr>补充注释</vt:lpstr>
      <vt:lpstr>释疑</vt:lpstr>
      <vt:lpstr> 简要回答“小楼”这一意象表现了陆游何种思想情感？</vt:lpstr>
      <vt:lpstr>有人说，阅读诗中颔联，对“一夜”两字不可轻轻放过，为什么？</vt:lpstr>
      <vt:lpstr>“犹及清明可到家”表明了诗人怎样的态度？</vt:lpstr>
      <vt:lpstr>《临安春雨初霁》一诗与陆游许多雄浑豪放的战斗风格的是不同，这首诗所表现的风格如何？请通过分析诗的内容揣摩 诗的意境，仔细体会。</vt:lpstr>
      <vt:lpstr>请结合创作背景及诗歌内容，具体谈一谈《临安春雨初霁》与《书愤》这两首诗在表现重点和诗歌风格上的差异。（提示：从意象的选取上着眼分析）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临安春雨初霁</dc:title>
  <dc:creator>hp</dc:creator>
  <cp:lastModifiedBy>hp</cp:lastModifiedBy>
  <cp:revision>1</cp:revision>
  <dcterms:created xsi:type="dcterms:W3CDTF">2020-04-14T01:35:06Z</dcterms:created>
  <dcterms:modified xsi:type="dcterms:W3CDTF">2020-04-14T02:18:27Z</dcterms:modified>
</cp:coreProperties>
</file>