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theme/themeOverride1.xml" ContentType="application/vnd.openxmlformats-officedocument.themeOverride+xml"/>
  <Override PartName="/ppt/slideLayouts/slideLayout60.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slideLayouts/slideLayout6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slideLayouts/slideLayout6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6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heme/themeOverride2.xml" ContentType="application/vnd.openxmlformats-officedocument.themeOverride+xml"/>
  <Override PartName="/ppt/slideLayouts/slideLayout6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slideLayouts/slideLayout68.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Masters/slideMaster6.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84" r:id="rId3"/>
    <p:sldMasterId id="2147483697" r:id="rId4"/>
    <p:sldMasterId id="2147483710" r:id="rId5"/>
    <p:sldMasterId id="2147483722" r:id="rId6"/>
  </p:sldMasterIdLst>
  <p:notesMasterIdLst>
    <p:notesMasterId r:id="rId46"/>
  </p:notesMasterIdLst>
  <p:sldIdLst>
    <p:sldId id="256" r:id="rId7"/>
    <p:sldId id="265" r:id="rId8"/>
    <p:sldId id="258" r:id="rId9"/>
    <p:sldId id="261" r:id="rId10"/>
    <p:sldId id="262" r:id="rId11"/>
    <p:sldId id="267" r:id="rId12"/>
    <p:sldId id="268" r:id="rId13"/>
    <p:sldId id="270" r:id="rId14"/>
    <p:sldId id="272" r:id="rId15"/>
    <p:sldId id="316" r:id="rId16"/>
    <p:sldId id="315" r:id="rId17"/>
    <p:sldId id="273" r:id="rId18"/>
    <p:sldId id="271" r:id="rId19"/>
    <p:sldId id="276" r:id="rId20"/>
    <p:sldId id="277" r:id="rId21"/>
    <p:sldId id="278" r:id="rId22"/>
    <p:sldId id="279" r:id="rId23"/>
    <p:sldId id="281" r:id="rId24"/>
    <p:sldId id="285" r:id="rId25"/>
    <p:sldId id="287" r:id="rId26"/>
    <p:sldId id="283" r:id="rId27"/>
    <p:sldId id="288" r:id="rId28"/>
    <p:sldId id="290" r:id="rId29"/>
    <p:sldId id="317" r:id="rId30"/>
    <p:sldId id="292" r:id="rId31"/>
    <p:sldId id="293" r:id="rId32"/>
    <p:sldId id="295" r:id="rId33"/>
    <p:sldId id="312" r:id="rId34"/>
    <p:sldId id="305" r:id="rId35"/>
    <p:sldId id="306" r:id="rId36"/>
    <p:sldId id="299" r:id="rId37"/>
    <p:sldId id="301" r:id="rId38"/>
    <p:sldId id="308" r:id="rId39"/>
    <p:sldId id="309" r:id="rId40"/>
    <p:sldId id="310" r:id="rId41"/>
    <p:sldId id="311" r:id="rId42"/>
    <p:sldId id="313" r:id="rId43"/>
    <p:sldId id="302" r:id="rId44"/>
    <p:sldId id="303" r:id="rId4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0000FF"/>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116"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7028C0-7A9B-4FD1-AEBB-3D6B03C69C60}" type="datetimeFigureOut">
              <a:rPr lang="zh-CN" altLang="en-US" smtClean="0"/>
              <a:t>2018/4/14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921FA3-F1FE-44EE-A5CD-7B379AF4CD8A}"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lang="zh-CN" altLang="en-US" noProof="1" smtClean="0"/>
              <a:t>单击此处编辑母版标题样式</a:t>
            </a:r>
            <a:endParaRPr lang="en-US"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481EF98-B4D1-4FD0-9F8E-93D8A8F3B696}" type="slidenum">
              <a:rPr lang="en-US" altLang="zh-CN"/>
              <a:pPr/>
              <a:t>‹#›</a:t>
            </a:fld>
            <a:endParaRPr lang="en-US" altLang="zh-CN"/>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467E29E5-E2F0-41D7-A8B4-A297D65A896D}" type="slidenum">
              <a:rPr lang="en-US" altLang="zh-CN"/>
              <a:pPr/>
              <a:t>‹#›</a:t>
            </a:fld>
            <a:endParaRPr lang="en-US" altLang="zh-CN"/>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585AFB57-C2B2-4165-ADBA-1B5227D171A3}" type="slidenum">
              <a:rPr lang="en-US" altLang="zh-CN"/>
              <a:pPr/>
              <a:t>‹#›</a:t>
            </a:fld>
            <a:endParaRPr lang="en-US" altLang="zh-CN"/>
          </a:p>
        </p:txBody>
      </p:sp>
    </p:spTree>
  </p:cSld>
  <p:clrMapOvr>
    <a:overrideClrMapping bg1="lt1" tx1="dk1" bg2="lt2" tx2="dk2" accent1="accent1" accent2="accent2" accent3="accent3" accent4="accent4" accent5="accent5" accent6="accent6" hlink="hlink" folHlink="folHlink"/>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7A376A9D-BCA0-4ABF-9BF9-9B3E5D39BB11}" type="slidenum">
              <a:rPr lang="en-US" altLang="zh-CN"/>
              <a:pPr/>
              <a:t>‹#›</a:t>
            </a:fld>
            <a:endParaRPr lang="en-US" altLang="zh-CN"/>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72E5290-9805-4BE3-8B4A-78C08ABC7958}" type="slidenum">
              <a:rPr lang="en-US" altLang="zh-CN"/>
              <a:pPr/>
              <a:t>‹#›</a:t>
            </a:fld>
            <a:endParaRPr lang="en-US" altLang="zh-CN"/>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3FEFFEC2-8424-4B38-9933-0F3B95887D9A}" type="slidenum">
              <a:rPr lang="en-US" altLang="zh-CN"/>
              <a:pPr/>
              <a:t>‹#›</a:t>
            </a:fld>
            <a:endParaRPr lang="en-US" altLang="zh-CN"/>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F956DC22-CC41-4A76-B3C2-5A610668D988}" type="slidenum">
              <a:rPr lang="en-US" altLang="zh-CN"/>
              <a:pPr/>
              <a:t>‹#›</a:t>
            </a:fld>
            <a:endParaRPr lang="en-US" altLang="zh-CN"/>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2" name="标题 1"/>
          <p:cNvSpPr>
            <a:spLocks noGrp="1"/>
          </p:cNvSpPr>
          <p:nvPr>
            <p:ph type="title"/>
          </p:nvPr>
        </p:nvSpPr>
        <p:spPr>
          <a:xfrm>
            <a:off x="457205" y="285728"/>
            <a:ext cx="8230993" cy="696626"/>
          </a:xfrm>
        </p:spPr>
        <p:txBody>
          <a:bodyPr/>
          <a:lstStyle>
            <a:lvl1pPr algn="ctr">
              <a:defRPr sz="3600" b="0"/>
            </a:lvl1pPr>
          </a:lstStyle>
          <a:p>
            <a:r>
              <a:rPr lang="zh-CN" altLang="en-US" noProof="1" smtClean="0"/>
              <a:t>单击此处编辑母版标题样式</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D21F996D-FA91-43C6-8001-406098FF1E36}" type="slidenum">
              <a:rPr lang="en-US" altLang="zh-CN"/>
              <a:pPr/>
              <a:t>‹#›</a:t>
            </a:fld>
            <a:endParaRPr lang="en-US" altLang="zh-CN"/>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lstStyle>
            <a:lvl1pPr algn="l">
              <a:defRPr sz="2400" b="0"/>
            </a:lvl1pPr>
          </a:lstStyle>
          <a:p>
            <a:r>
              <a:rPr lang="zh-CN" altLang="en-US" noProof="1" smtClean="0"/>
              <a:t>单击此处编辑母版标题样式</a:t>
            </a:r>
            <a:endParaRPr lang="en-US"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787F0EF-75C3-4867-A903-76EBFEB4CC1C}" type="slidenum">
              <a:rPr lang="en-US" altLang="zh-CN"/>
              <a:pPr/>
              <a:t>‹#›</a:t>
            </a:fld>
            <a:endParaRPr lang="en-US" altLang="zh-CN"/>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5628B5BA-A406-47E3-9CDD-B4C4F91A5422}" type="slidenum">
              <a:rPr lang="en-US" altLang="zh-CN"/>
              <a:pPr/>
              <a:t>‹#›</a:t>
            </a:fld>
            <a:endParaRPr lang="en-US" altLang="zh-CN"/>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a:xfrm>
            <a:off x="457200" y="274639"/>
            <a:ext cx="661513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AA5C6AF1-0CCD-4827-9DA3-20D6B867B838}" type="slidenum">
              <a:rPr lang="en-US" altLang="zh-CN"/>
              <a:pPr/>
              <a:t>‹#›</a:t>
            </a:fld>
            <a:endParaRPr lang="en-US" altLang="zh-CN"/>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3439E47-7D1D-4BAD-9D40-CC26F9142B69}"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2527F51-0D38-4931-82DF-0F29A7E9DA94}"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BE2A8C8-75E2-466E-B99F-269179E943CC}"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98779AC-C45D-4DFF-B10E-B9CF34EFD9AE}"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4FF5A0D2-DD16-4DA1-804F-2872227E2A3B}"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762DAEB7-71DD-4722-9148-61B4074BF286}"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8B063BF4-5ABE-40A2-8BF7-95E355CC1BB7}"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C8DBB7E5-B78A-4FFD-B1F6-4C32ED505774}"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573B971-B55A-4AA1-BD03-B48E1E592A58}"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6BA27C3-C20A-4088-AAE3-3098E3526B2C}"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8C701CF-C92D-439E-9E61-8C41AEA4602C}"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858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81200"/>
            <a:ext cx="3810000" cy="4114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85800" y="6248400"/>
            <a:ext cx="1905000" cy="457200"/>
          </a:xfrm>
        </p:spPr>
        <p:txBody>
          <a:bodyPr/>
          <a:lstStyle>
            <a:lvl1pPr>
              <a:defRPr/>
            </a:lvl1pPr>
          </a:lstStyle>
          <a:p>
            <a:endParaRPr lang="en-US">
              <a:solidFill>
                <a:srgbClr val="000000"/>
              </a:solidFill>
            </a:endParaRPr>
          </a:p>
        </p:txBody>
      </p:sp>
      <p:sp>
        <p:nvSpPr>
          <p:cNvPr id="6" name="页脚占位符 5"/>
          <p:cNvSpPr>
            <a:spLocks noGrp="1"/>
          </p:cNvSpPr>
          <p:nvPr>
            <p:ph type="ftr" sz="quarter" idx="11"/>
          </p:nvPr>
        </p:nvSpPr>
        <p:spPr>
          <a:xfrm>
            <a:off x="3124200" y="6248400"/>
            <a:ext cx="2895600" cy="457200"/>
          </a:xfrm>
        </p:spPr>
        <p:txBody>
          <a:bodyPr/>
          <a:lstStyle>
            <a:lvl1pPr>
              <a:defRPr/>
            </a:lvl1pPr>
          </a:lstStyle>
          <a:p>
            <a:endParaRPr lang="en-US">
              <a:solidFill>
                <a:srgbClr val="000000"/>
              </a:solidFill>
            </a:endParaRPr>
          </a:p>
        </p:txBody>
      </p:sp>
      <p:sp>
        <p:nvSpPr>
          <p:cNvPr id="7" name="灯片编号占位符 6"/>
          <p:cNvSpPr>
            <a:spLocks noGrp="1"/>
          </p:cNvSpPr>
          <p:nvPr>
            <p:ph type="sldNum" sz="quarter" idx="12"/>
          </p:nvPr>
        </p:nvSpPr>
        <p:spPr>
          <a:xfrm>
            <a:off x="6553200" y="6248400"/>
            <a:ext cx="1905000" cy="457200"/>
          </a:xfrm>
        </p:spPr>
        <p:txBody>
          <a:bodyPr/>
          <a:lstStyle>
            <a:lvl1pPr>
              <a:defRPr/>
            </a:lvl1pPr>
          </a:lstStyle>
          <a:p>
            <a:fld id="{6A40E9AF-6330-447B-8C0C-C1EFB5CD8AC8}" type="slidenum">
              <a:rPr lang="zh-CN" altLang="en-US">
                <a:solidFill>
                  <a:srgbClr val="000000"/>
                </a:solidFill>
              </a:rPr>
              <a:pPr/>
              <a:t>‹#›</a:t>
            </a:fld>
            <a:endParaRPr lang="en-US">
              <a:solidFill>
                <a:srgbClr val="000000"/>
              </a:solidFill>
            </a:endParaRP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a:xfrm>
            <a:off x="685800" y="2286000"/>
            <a:ext cx="7772400" cy="1143000"/>
          </a:xfrm>
        </p:spPr>
        <p:txBody>
          <a:bodyPr/>
          <a:lstStyle>
            <a:lvl1pPr>
              <a:defRPr/>
            </a:lvl1pPr>
          </a:lstStyle>
          <a:p>
            <a:r>
              <a:rPr lang="zh-CN" altLang="en-US"/>
              <a:t>单击此处编辑母版标题样式</a:t>
            </a:r>
          </a:p>
        </p:txBody>
      </p:sp>
      <p:sp>
        <p:nvSpPr>
          <p:cNvPr id="2051" name="Rectangle 3"/>
          <p:cNvSpPr>
            <a:spLocks noGrp="1" noRot="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zh-CN" altLang="en-US"/>
              <a:t>单击此处编辑母版副标题样式</a:t>
            </a:r>
          </a:p>
        </p:txBody>
      </p:sp>
      <p:sp>
        <p:nvSpPr>
          <p:cNvPr id="2052" name="Rectangle 4"/>
          <p:cNvSpPr>
            <a:spLocks noGrp="1" noChangeArrowheads="1"/>
          </p:cNvSpPr>
          <p:nvPr>
            <p:ph type="dt" sz="half" idx="2"/>
          </p:nvPr>
        </p:nvSpPr>
        <p:spPr/>
        <p:txBody>
          <a:bodyPr/>
          <a:lstStyle>
            <a:lvl1pPr>
              <a:defRPr/>
            </a:lvl1pPr>
          </a:lstStyle>
          <a:p>
            <a:endParaRPr lang="en-US">
              <a:solidFill>
                <a:srgbClr val="007A77"/>
              </a:solidFill>
            </a:endParaRPr>
          </a:p>
        </p:txBody>
      </p:sp>
      <p:sp>
        <p:nvSpPr>
          <p:cNvPr id="2053" name="Rectangle 5"/>
          <p:cNvSpPr>
            <a:spLocks noGrp="1" noChangeArrowheads="1"/>
          </p:cNvSpPr>
          <p:nvPr>
            <p:ph type="ftr" sz="quarter" idx="3"/>
          </p:nvPr>
        </p:nvSpPr>
        <p:spPr/>
        <p:txBody>
          <a:bodyPr/>
          <a:lstStyle>
            <a:lvl1pPr>
              <a:defRPr/>
            </a:lvl1pPr>
          </a:lstStyle>
          <a:p>
            <a:endParaRPr lang="en-US">
              <a:solidFill>
                <a:srgbClr val="007A77"/>
              </a:solidFill>
            </a:endParaRPr>
          </a:p>
        </p:txBody>
      </p:sp>
      <p:sp>
        <p:nvSpPr>
          <p:cNvPr id="2054" name="Rectangle 6"/>
          <p:cNvSpPr>
            <a:spLocks noGrp="1" noChangeArrowheads="1"/>
          </p:cNvSpPr>
          <p:nvPr>
            <p:ph type="sldNum" sz="quarter" idx="4"/>
          </p:nvPr>
        </p:nvSpPr>
        <p:spPr/>
        <p:txBody>
          <a:bodyPr/>
          <a:lstStyle>
            <a:lvl1pPr>
              <a:defRPr/>
            </a:lvl1pPr>
          </a:lstStyle>
          <a:p>
            <a:fld id="{6634CCD0-3F16-43D8-B0B8-DB6D27328A5B}"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7A77"/>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7A77"/>
              </a:solidFill>
            </a:endParaRPr>
          </a:p>
        </p:txBody>
      </p:sp>
      <p:sp>
        <p:nvSpPr>
          <p:cNvPr id="6" name="灯片编号占位符 5"/>
          <p:cNvSpPr>
            <a:spLocks noGrp="1"/>
          </p:cNvSpPr>
          <p:nvPr>
            <p:ph type="sldNum" sz="quarter" idx="12"/>
          </p:nvPr>
        </p:nvSpPr>
        <p:spPr/>
        <p:txBody>
          <a:bodyPr/>
          <a:lstStyle>
            <a:lvl1pPr>
              <a:defRPr/>
            </a:lvl1pPr>
          </a:lstStyle>
          <a:p>
            <a:fld id="{9B1D8B64-C2DC-4BD1-BA06-DAE305D57308}"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solidFill>
                <a:srgbClr val="007A77"/>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7A77"/>
              </a:solidFill>
            </a:endParaRPr>
          </a:p>
        </p:txBody>
      </p:sp>
      <p:sp>
        <p:nvSpPr>
          <p:cNvPr id="6" name="灯片编号占位符 5"/>
          <p:cNvSpPr>
            <a:spLocks noGrp="1"/>
          </p:cNvSpPr>
          <p:nvPr>
            <p:ph type="sldNum" sz="quarter" idx="12"/>
          </p:nvPr>
        </p:nvSpPr>
        <p:spPr/>
        <p:txBody>
          <a:bodyPr/>
          <a:lstStyle>
            <a:lvl1pPr>
              <a:defRPr/>
            </a:lvl1pPr>
          </a:lstStyle>
          <a:p>
            <a:fld id="{D96DFDBB-9545-451F-BA50-DD3448306A2D}"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solidFill>
                <a:srgbClr val="007A77"/>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7A77"/>
              </a:solidFill>
            </a:endParaRPr>
          </a:p>
        </p:txBody>
      </p:sp>
      <p:sp>
        <p:nvSpPr>
          <p:cNvPr id="7" name="灯片编号占位符 6"/>
          <p:cNvSpPr>
            <a:spLocks noGrp="1"/>
          </p:cNvSpPr>
          <p:nvPr>
            <p:ph type="sldNum" sz="quarter" idx="12"/>
          </p:nvPr>
        </p:nvSpPr>
        <p:spPr/>
        <p:txBody>
          <a:bodyPr/>
          <a:lstStyle>
            <a:lvl1pPr>
              <a:defRPr/>
            </a:lvl1pPr>
          </a:lstStyle>
          <a:p>
            <a:fld id="{FF698BD9-FC26-4D53-A23B-0972B60DA259}"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solidFill>
                <a:srgbClr val="007A77"/>
              </a:solidFill>
            </a:endParaRPr>
          </a:p>
        </p:txBody>
      </p:sp>
      <p:sp>
        <p:nvSpPr>
          <p:cNvPr id="8" name="页脚占位符 7"/>
          <p:cNvSpPr>
            <a:spLocks noGrp="1"/>
          </p:cNvSpPr>
          <p:nvPr>
            <p:ph type="ftr" sz="quarter" idx="11"/>
          </p:nvPr>
        </p:nvSpPr>
        <p:spPr/>
        <p:txBody>
          <a:bodyPr/>
          <a:lstStyle>
            <a:lvl1pPr>
              <a:defRPr/>
            </a:lvl1pPr>
          </a:lstStyle>
          <a:p>
            <a:endParaRPr lang="en-US">
              <a:solidFill>
                <a:srgbClr val="007A77"/>
              </a:solidFill>
            </a:endParaRPr>
          </a:p>
        </p:txBody>
      </p:sp>
      <p:sp>
        <p:nvSpPr>
          <p:cNvPr id="9" name="灯片编号占位符 8"/>
          <p:cNvSpPr>
            <a:spLocks noGrp="1"/>
          </p:cNvSpPr>
          <p:nvPr>
            <p:ph type="sldNum" sz="quarter" idx="12"/>
          </p:nvPr>
        </p:nvSpPr>
        <p:spPr/>
        <p:txBody>
          <a:bodyPr/>
          <a:lstStyle>
            <a:lvl1pPr>
              <a:defRPr/>
            </a:lvl1pPr>
          </a:lstStyle>
          <a:p>
            <a:fld id="{CF773DBC-37D7-4C3E-BA56-690248673419}"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solidFill>
                <a:srgbClr val="007A77"/>
              </a:solidFill>
            </a:endParaRPr>
          </a:p>
        </p:txBody>
      </p:sp>
      <p:sp>
        <p:nvSpPr>
          <p:cNvPr id="4" name="页脚占位符 3"/>
          <p:cNvSpPr>
            <a:spLocks noGrp="1"/>
          </p:cNvSpPr>
          <p:nvPr>
            <p:ph type="ftr" sz="quarter" idx="11"/>
          </p:nvPr>
        </p:nvSpPr>
        <p:spPr/>
        <p:txBody>
          <a:bodyPr/>
          <a:lstStyle>
            <a:lvl1pPr>
              <a:defRPr/>
            </a:lvl1pPr>
          </a:lstStyle>
          <a:p>
            <a:endParaRPr lang="en-US">
              <a:solidFill>
                <a:srgbClr val="007A77"/>
              </a:solidFill>
            </a:endParaRPr>
          </a:p>
        </p:txBody>
      </p:sp>
      <p:sp>
        <p:nvSpPr>
          <p:cNvPr id="5" name="灯片编号占位符 4"/>
          <p:cNvSpPr>
            <a:spLocks noGrp="1"/>
          </p:cNvSpPr>
          <p:nvPr>
            <p:ph type="sldNum" sz="quarter" idx="12"/>
          </p:nvPr>
        </p:nvSpPr>
        <p:spPr/>
        <p:txBody>
          <a:bodyPr/>
          <a:lstStyle>
            <a:lvl1pPr>
              <a:defRPr/>
            </a:lvl1pPr>
          </a:lstStyle>
          <a:p>
            <a:fld id="{87D7800A-A4CA-4EB8-8C6F-48EA7F6F70F3}"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solidFill>
                <a:srgbClr val="007A77"/>
              </a:solidFill>
            </a:endParaRPr>
          </a:p>
        </p:txBody>
      </p:sp>
      <p:sp>
        <p:nvSpPr>
          <p:cNvPr id="3" name="页脚占位符 2"/>
          <p:cNvSpPr>
            <a:spLocks noGrp="1"/>
          </p:cNvSpPr>
          <p:nvPr>
            <p:ph type="ftr" sz="quarter" idx="11"/>
          </p:nvPr>
        </p:nvSpPr>
        <p:spPr/>
        <p:txBody>
          <a:bodyPr/>
          <a:lstStyle>
            <a:lvl1pPr>
              <a:defRPr/>
            </a:lvl1pPr>
          </a:lstStyle>
          <a:p>
            <a:endParaRPr lang="en-US">
              <a:solidFill>
                <a:srgbClr val="007A77"/>
              </a:solidFill>
            </a:endParaRPr>
          </a:p>
        </p:txBody>
      </p:sp>
      <p:sp>
        <p:nvSpPr>
          <p:cNvPr id="4" name="灯片编号占位符 3"/>
          <p:cNvSpPr>
            <a:spLocks noGrp="1"/>
          </p:cNvSpPr>
          <p:nvPr>
            <p:ph type="sldNum" sz="quarter" idx="12"/>
          </p:nvPr>
        </p:nvSpPr>
        <p:spPr/>
        <p:txBody>
          <a:bodyPr/>
          <a:lstStyle>
            <a:lvl1pPr>
              <a:defRPr/>
            </a:lvl1pPr>
          </a:lstStyle>
          <a:p>
            <a:fld id="{607D62BD-088A-487F-B7BB-6F4164ECD27D}"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solidFill>
                <a:srgbClr val="007A77"/>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7A77"/>
              </a:solidFill>
            </a:endParaRPr>
          </a:p>
        </p:txBody>
      </p:sp>
      <p:sp>
        <p:nvSpPr>
          <p:cNvPr id="7" name="灯片编号占位符 6"/>
          <p:cNvSpPr>
            <a:spLocks noGrp="1"/>
          </p:cNvSpPr>
          <p:nvPr>
            <p:ph type="sldNum" sz="quarter" idx="12"/>
          </p:nvPr>
        </p:nvSpPr>
        <p:spPr/>
        <p:txBody>
          <a:bodyPr/>
          <a:lstStyle>
            <a:lvl1pPr>
              <a:defRPr/>
            </a:lvl1pPr>
          </a:lstStyle>
          <a:p>
            <a:fld id="{2DEFF72D-303D-4A1D-8FF2-4F264ADAAF05}"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solidFill>
                <a:srgbClr val="007A77"/>
              </a:solidFill>
            </a:endParaRPr>
          </a:p>
        </p:txBody>
      </p:sp>
      <p:sp>
        <p:nvSpPr>
          <p:cNvPr id="6" name="页脚占位符 5"/>
          <p:cNvSpPr>
            <a:spLocks noGrp="1"/>
          </p:cNvSpPr>
          <p:nvPr>
            <p:ph type="ftr" sz="quarter" idx="11"/>
          </p:nvPr>
        </p:nvSpPr>
        <p:spPr/>
        <p:txBody>
          <a:bodyPr/>
          <a:lstStyle>
            <a:lvl1pPr>
              <a:defRPr/>
            </a:lvl1pPr>
          </a:lstStyle>
          <a:p>
            <a:endParaRPr lang="en-US">
              <a:solidFill>
                <a:srgbClr val="007A77"/>
              </a:solidFill>
            </a:endParaRPr>
          </a:p>
        </p:txBody>
      </p:sp>
      <p:sp>
        <p:nvSpPr>
          <p:cNvPr id="7" name="灯片编号占位符 6"/>
          <p:cNvSpPr>
            <a:spLocks noGrp="1"/>
          </p:cNvSpPr>
          <p:nvPr>
            <p:ph type="sldNum" sz="quarter" idx="12"/>
          </p:nvPr>
        </p:nvSpPr>
        <p:spPr/>
        <p:txBody>
          <a:bodyPr/>
          <a:lstStyle>
            <a:lvl1pPr>
              <a:defRPr/>
            </a:lvl1pPr>
          </a:lstStyle>
          <a:p>
            <a:fld id="{EF254F91-37AF-44B9-9082-52D21B1134A2}"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7A77"/>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7A77"/>
              </a:solidFill>
            </a:endParaRPr>
          </a:p>
        </p:txBody>
      </p:sp>
      <p:sp>
        <p:nvSpPr>
          <p:cNvPr id="6" name="灯片编号占位符 5"/>
          <p:cNvSpPr>
            <a:spLocks noGrp="1"/>
          </p:cNvSpPr>
          <p:nvPr>
            <p:ph type="sldNum" sz="quarter" idx="12"/>
          </p:nvPr>
        </p:nvSpPr>
        <p:spPr/>
        <p:txBody>
          <a:bodyPr/>
          <a:lstStyle>
            <a:lvl1pPr>
              <a:defRPr/>
            </a:lvl1pPr>
          </a:lstStyle>
          <a:p>
            <a:fld id="{6FA5EF18-0930-4CEB-9C5F-D7C26583A69B}"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solidFill>
                <a:srgbClr val="007A77"/>
              </a:solidFill>
            </a:endParaRPr>
          </a:p>
        </p:txBody>
      </p:sp>
      <p:sp>
        <p:nvSpPr>
          <p:cNvPr id="5" name="页脚占位符 4"/>
          <p:cNvSpPr>
            <a:spLocks noGrp="1"/>
          </p:cNvSpPr>
          <p:nvPr>
            <p:ph type="ftr" sz="quarter" idx="11"/>
          </p:nvPr>
        </p:nvSpPr>
        <p:spPr/>
        <p:txBody>
          <a:bodyPr/>
          <a:lstStyle>
            <a:lvl1pPr>
              <a:defRPr/>
            </a:lvl1pPr>
          </a:lstStyle>
          <a:p>
            <a:endParaRPr lang="en-US">
              <a:solidFill>
                <a:srgbClr val="007A77"/>
              </a:solidFill>
            </a:endParaRPr>
          </a:p>
        </p:txBody>
      </p:sp>
      <p:sp>
        <p:nvSpPr>
          <p:cNvPr id="6" name="灯片编号占位符 5"/>
          <p:cNvSpPr>
            <a:spLocks noGrp="1"/>
          </p:cNvSpPr>
          <p:nvPr>
            <p:ph type="sldNum" sz="quarter" idx="12"/>
          </p:nvPr>
        </p:nvSpPr>
        <p:spPr/>
        <p:txBody>
          <a:bodyPr/>
          <a:lstStyle>
            <a:lvl1pPr>
              <a:defRPr/>
            </a:lvl1pPr>
          </a:lstStyle>
          <a:p>
            <a:fld id="{CBC4C24D-A697-4255-9477-F24084DD6008}"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09600"/>
            <a:ext cx="8540750" cy="5489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xfrm>
            <a:off x="301625" y="6245225"/>
            <a:ext cx="2289175" cy="476250"/>
          </a:xfrm>
        </p:spPr>
        <p:txBody>
          <a:bodyPr/>
          <a:lstStyle>
            <a:lvl1pPr>
              <a:defRPr/>
            </a:lvl1pPr>
          </a:lstStyle>
          <a:p>
            <a:endParaRPr lang="en-US">
              <a:solidFill>
                <a:srgbClr val="007A77"/>
              </a:solidFill>
            </a:endParaRPr>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endParaRPr lang="en-US">
              <a:solidFill>
                <a:srgbClr val="007A77"/>
              </a:solidFill>
            </a:endParaRPr>
          </a:p>
        </p:txBody>
      </p:sp>
      <p:sp>
        <p:nvSpPr>
          <p:cNvPr id="5" name="灯片编号占位符 4"/>
          <p:cNvSpPr>
            <a:spLocks noGrp="1"/>
          </p:cNvSpPr>
          <p:nvPr>
            <p:ph type="sldNum" sz="quarter" idx="12"/>
          </p:nvPr>
        </p:nvSpPr>
        <p:spPr>
          <a:xfrm>
            <a:off x="6553200" y="6245225"/>
            <a:ext cx="2289175" cy="476250"/>
          </a:xfrm>
        </p:spPr>
        <p:txBody>
          <a:bodyPr/>
          <a:lstStyle>
            <a:lvl1pPr>
              <a:defRPr/>
            </a:lvl1pPr>
          </a:lstStyle>
          <a:p>
            <a:fld id="{8AD7F5AE-10F6-4534-9236-4E83B7AD5C6E}" type="slidenum">
              <a:rPr lang="zh-CN" altLang="en-US">
                <a:solidFill>
                  <a:srgbClr val="007A77"/>
                </a:solidFill>
              </a:rPr>
              <a:pPr/>
              <a:t>‹#›</a:t>
            </a:fld>
            <a:endParaRPr lang="en-US">
              <a:solidFill>
                <a:srgbClr val="007A77"/>
              </a:solidFill>
            </a:endParaRP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4" name="日期占位符 29"/>
          <p:cNvSpPr>
            <a:spLocks noGrp="1"/>
          </p:cNvSpPr>
          <p:nvPr>
            <p:ph type="dt" sz="half" idx="10"/>
          </p:nvPr>
        </p:nvSpPr>
        <p:spPr/>
        <p:txBody>
          <a:bodyPr/>
          <a:lstStyle>
            <a:lvl1pPr>
              <a:defRPr/>
            </a:lvl1pPr>
          </a:lstStyle>
          <a:p>
            <a:pPr>
              <a:defRPr/>
            </a:pPr>
            <a:endParaRPr lang="en-US">
              <a:solidFill>
                <a:srgbClr val="DBF5F9">
                  <a:shade val="90000"/>
                </a:srgbClr>
              </a:solidFill>
            </a:endParaRPr>
          </a:p>
        </p:txBody>
      </p:sp>
      <p:sp>
        <p:nvSpPr>
          <p:cNvPr id="5" name="页脚占位符 18"/>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灯片编号占位符 26"/>
          <p:cNvSpPr>
            <a:spLocks noGrp="1"/>
          </p:cNvSpPr>
          <p:nvPr>
            <p:ph type="sldNum" sz="quarter" idx="12"/>
          </p:nvPr>
        </p:nvSpPr>
        <p:spPr/>
        <p:txBody>
          <a:bodyPr/>
          <a:lstStyle>
            <a:lvl1pPr>
              <a:defRPr/>
            </a:lvl1pPr>
          </a:lstStyle>
          <a:p>
            <a:pPr>
              <a:defRPr/>
            </a:pPr>
            <a:fld id="{0D56FB2F-40F1-486C-A451-D91AD7D39D9A}" type="slidenum">
              <a:rPr lang="zh-CN" altLang="en-US">
                <a:solidFill>
                  <a:srgbClr val="DBF5F9">
                    <a:shade val="90000"/>
                  </a:srgbClr>
                </a:solidFill>
              </a:rPr>
              <a:pPr>
                <a:defRPr/>
              </a:pPr>
              <a:t>‹#›</a:t>
            </a:fld>
            <a:endParaRPr 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transition spd="med">
    <p:random/>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en-US">
              <a:solidFill>
                <a:srgbClr val="04617B">
                  <a:shade val="90000"/>
                </a:srgbClr>
              </a:solidFill>
            </a:endParaRPr>
          </a:p>
        </p:txBody>
      </p:sp>
      <p:sp>
        <p:nvSpPr>
          <p:cNvPr id="5" name="页脚占位符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灯片编号占位符 17"/>
          <p:cNvSpPr>
            <a:spLocks noGrp="1"/>
          </p:cNvSpPr>
          <p:nvPr>
            <p:ph type="sldNum" sz="quarter" idx="12"/>
          </p:nvPr>
        </p:nvSpPr>
        <p:spPr/>
        <p:txBody>
          <a:bodyPr/>
          <a:lstStyle>
            <a:lvl1pPr>
              <a:defRPr/>
            </a:lvl1pPr>
          </a:lstStyle>
          <a:p>
            <a:pPr>
              <a:defRPr/>
            </a:pPr>
            <a:fld id="{F1CD1AB9-9D01-4D23-A670-240568A15AD4}" type="slidenum">
              <a:rPr lang="zh-CN" altLang="en-US">
                <a:solidFill>
                  <a:srgbClr val="04617B">
                    <a:shade val="90000"/>
                  </a:srgbClr>
                </a:solidFill>
              </a:rPr>
              <a:pPr>
                <a:defRPr/>
              </a:pPr>
              <a:t>‹#›</a:t>
            </a:fld>
            <a:endParaRPr lang="en-US">
              <a:solidFill>
                <a:srgbClr val="04617B">
                  <a:shade val="90000"/>
                </a:srgbClr>
              </a:solidFill>
            </a:endParaRPr>
          </a:p>
        </p:txBody>
      </p:sp>
    </p:spTree>
  </p:cSld>
  <p:clrMapOvr>
    <a:masterClrMapping/>
  </p:clrMapOvr>
  <p:transition spd="med">
    <p:random/>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solidFill>
                <a:srgbClr val="DBF5F9">
                  <a:shade val="90000"/>
                </a:srgb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srgbClr val="DBF5F9">
                  <a:shade val="90000"/>
                </a:srgbClr>
              </a:solidFill>
            </a:endParaRPr>
          </a:p>
        </p:txBody>
      </p:sp>
      <p:sp>
        <p:nvSpPr>
          <p:cNvPr id="6" name="灯片编号占位符 5"/>
          <p:cNvSpPr>
            <a:spLocks noGrp="1"/>
          </p:cNvSpPr>
          <p:nvPr>
            <p:ph type="sldNum" sz="quarter" idx="12"/>
          </p:nvPr>
        </p:nvSpPr>
        <p:spPr/>
        <p:txBody>
          <a:bodyPr/>
          <a:lstStyle>
            <a:lvl1pPr>
              <a:defRPr/>
            </a:lvl1pPr>
          </a:lstStyle>
          <a:p>
            <a:pPr>
              <a:defRPr/>
            </a:pPr>
            <a:fld id="{28FF6FCF-AD61-4C62-8E7C-8A0BE2DD0E52}" type="slidenum">
              <a:rPr lang="zh-CN" altLang="en-US">
                <a:solidFill>
                  <a:srgbClr val="DBF5F9">
                    <a:shade val="90000"/>
                  </a:srgbClr>
                </a:solidFill>
              </a:rPr>
              <a:pPr>
                <a:defRPr/>
              </a:pPr>
              <a:t>‹#›</a:t>
            </a:fld>
            <a:endParaRPr lang="en-US">
              <a:solidFill>
                <a:srgbClr val="DBF5F9">
                  <a:shade val="90000"/>
                </a:srgbClr>
              </a:solidFill>
            </a:endParaRPr>
          </a:p>
        </p:txBody>
      </p:sp>
    </p:spTree>
  </p:cSld>
  <p:clrMapOvr>
    <a:overrideClrMapping bg1="dk1" tx1="lt1" bg2="dk2" tx2="lt2" accent1="accent1" accent2="accent2" accent3="accent3" accent4="accent4" accent5="accent5" accent6="accent6" hlink="hlink" folHlink="folHlink"/>
  </p:clrMapOvr>
  <p:transition spd="med">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endParaRPr lang="en-US">
              <a:solidFill>
                <a:srgbClr val="04617B">
                  <a:shade val="90000"/>
                </a:srgbClr>
              </a:solidFill>
            </a:endParaRPr>
          </a:p>
        </p:txBody>
      </p:sp>
      <p:sp>
        <p:nvSpPr>
          <p:cNvPr id="6" name="页脚占位符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灯片编号占位符 17"/>
          <p:cNvSpPr>
            <a:spLocks noGrp="1"/>
          </p:cNvSpPr>
          <p:nvPr>
            <p:ph type="sldNum" sz="quarter" idx="12"/>
          </p:nvPr>
        </p:nvSpPr>
        <p:spPr/>
        <p:txBody>
          <a:bodyPr/>
          <a:lstStyle>
            <a:lvl1pPr>
              <a:defRPr/>
            </a:lvl1pPr>
          </a:lstStyle>
          <a:p>
            <a:pPr>
              <a:defRPr/>
            </a:pPr>
            <a:fld id="{E045D4B1-A607-460A-90B9-F74E3CA2649A}" type="slidenum">
              <a:rPr lang="zh-CN" altLang="en-US">
                <a:solidFill>
                  <a:srgbClr val="04617B">
                    <a:shade val="90000"/>
                  </a:srgbClr>
                </a:solidFill>
              </a:rPr>
              <a:pPr>
                <a:defRPr/>
              </a:pPr>
              <a:t>‹#›</a:t>
            </a:fld>
            <a:endParaRPr lang="en-US">
              <a:solidFill>
                <a:srgbClr val="04617B">
                  <a:shade val="90000"/>
                </a:srgbClr>
              </a:solidFill>
            </a:endParaRPr>
          </a:p>
        </p:txBody>
      </p:sp>
    </p:spTree>
  </p:cSld>
  <p:clrMapOvr>
    <a:masterClrMapping/>
  </p:clrMapOvr>
  <p:transition spd="med">
    <p:random/>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9"/>
          <p:cNvSpPr>
            <a:spLocks noGrp="1"/>
          </p:cNvSpPr>
          <p:nvPr>
            <p:ph type="dt" sz="half" idx="10"/>
          </p:nvPr>
        </p:nvSpPr>
        <p:spPr/>
        <p:txBody>
          <a:bodyPr/>
          <a:lstStyle>
            <a:lvl1pPr>
              <a:defRPr/>
            </a:lvl1pPr>
          </a:lstStyle>
          <a:p>
            <a:pPr>
              <a:defRPr/>
            </a:pPr>
            <a:endParaRPr lang="en-US">
              <a:solidFill>
                <a:srgbClr val="04617B">
                  <a:shade val="90000"/>
                </a:srgbClr>
              </a:solidFill>
            </a:endParaRPr>
          </a:p>
        </p:txBody>
      </p:sp>
      <p:sp>
        <p:nvSpPr>
          <p:cNvPr id="8" name="页脚占位符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9" name="灯片编号占位符 17"/>
          <p:cNvSpPr>
            <a:spLocks noGrp="1"/>
          </p:cNvSpPr>
          <p:nvPr>
            <p:ph type="sldNum" sz="quarter" idx="12"/>
          </p:nvPr>
        </p:nvSpPr>
        <p:spPr/>
        <p:txBody>
          <a:bodyPr/>
          <a:lstStyle>
            <a:lvl1pPr>
              <a:defRPr/>
            </a:lvl1pPr>
          </a:lstStyle>
          <a:p>
            <a:pPr>
              <a:defRPr/>
            </a:pPr>
            <a:fld id="{82C59BA4-1D08-4A64-9859-59BFE5739E66}" type="slidenum">
              <a:rPr lang="zh-CN" altLang="en-US">
                <a:solidFill>
                  <a:srgbClr val="04617B">
                    <a:shade val="90000"/>
                  </a:srgbClr>
                </a:solidFill>
              </a:rPr>
              <a:pPr>
                <a:defRPr/>
              </a:pPr>
              <a:t>‹#›</a:t>
            </a:fld>
            <a:endParaRPr lang="en-US">
              <a:solidFill>
                <a:srgbClr val="04617B">
                  <a:shade val="90000"/>
                </a:srgbClr>
              </a:solidFill>
            </a:endParaRPr>
          </a:p>
        </p:txBody>
      </p:sp>
    </p:spTree>
  </p:cSld>
  <p:clrMapOvr>
    <a:masterClrMapping/>
  </p:clrMapOvr>
  <p:transition spd="med">
    <p:random/>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9"/>
          <p:cNvSpPr>
            <a:spLocks noGrp="1"/>
          </p:cNvSpPr>
          <p:nvPr>
            <p:ph type="dt" sz="half" idx="10"/>
          </p:nvPr>
        </p:nvSpPr>
        <p:spPr/>
        <p:txBody>
          <a:bodyPr/>
          <a:lstStyle>
            <a:lvl1pPr>
              <a:defRPr/>
            </a:lvl1pPr>
          </a:lstStyle>
          <a:p>
            <a:pPr>
              <a:defRPr/>
            </a:pPr>
            <a:endParaRPr lang="en-US">
              <a:solidFill>
                <a:srgbClr val="04617B">
                  <a:shade val="90000"/>
                </a:srgbClr>
              </a:solidFill>
            </a:endParaRPr>
          </a:p>
        </p:txBody>
      </p:sp>
      <p:sp>
        <p:nvSpPr>
          <p:cNvPr id="4" name="页脚占位符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5" name="灯片编号占位符 17"/>
          <p:cNvSpPr>
            <a:spLocks noGrp="1"/>
          </p:cNvSpPr>
          <p:nvPr>
            <p:ph type="sldNum" sz="quarter" idx="12"/>
          </p:nvPr>
        </p:nvSpPr>
        <p:spPr/>
        <p:txBody>
          <a:bodyPr/>
          <a:lstStyle>
            <a:lvl1pPr>
              <a:defRPr/>
            </a:lvl1pPr>
          </a:lstStyle>
          <a:p>
            <a:pPr>
              <a:defRPr/>
            </a:pPr>
            <a:fld id="{227D71DB-33D8-4448-BD1A-BA8E86CFF57C}" type="slidenum">
              <a:rPr lang="zh-CN" altLang="en-US">
                <a:solidFill>
                  <a:srgbClr val="04617B">
                    <a:shade val="90000"/>
                  </a:srgbClr>
                </a:solidFill>
              </a:rPr>
              <a:pPr>
                <a:defRPr/>
              </a:pPr>
              <a:t>‹#›</a:t>
            </a:fld>
            <a:endParaRPr lang="en-US">
              <a:solidFill>
                <a:srgbClr val="04617B">
                  <a:shade val="90000"/>
                </a:srgbClr>
              </a:solidFill>
            </a:endParaRPr>
          </a:p>
        </p:txBody>
      </p:sp>
    </p:spTree>
  </p:cSld>
  <p:clrMapOvr>
    <a:masterClrMapping/>
  </p:clrMapOvr>
  <p:transition spd="med">
    <p:random/>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endParaRPr lang="en-US">
              <a:solidFill>
                <a:srgbClr val="04617B">
                  <a:shade val="90000"/>
                </a:srgbClr>
              </a:solidFill>
            </a:endParaRPr>
          </a:p>
        </p:txBody>
      </p:sp>
      <p:sp>
        <p:nvSpPr>
          <p:cNvPr id="3" name="页脚占位符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4" name="灯片编号占位符 17"/>
          <p:cNvSpPr>
            <a:spLocks noGrp="1"/>
          </p:cNvSpPr>
          <p:nvPr>
            <p:ph type="sldNum" sz="quarter" idx="12"/>
          </p:nvPr>
        </p:nvSpPr>
        <p:spPr/>
        <p:txBody>
          <a:bodyPr/>
          <a:lstStyle>
            <a:lvl1pPr>
              <a:defRPr/>
            </a:lvl1pPr>
          </a:lstStyle>
          <a:p>
            <a:pPr>
              <a:defRPr/>
            </a:pPr>
            <a:fld id="{CD8DFB7D-BF8E-4AE6-B6DC-D0EAC0F75BAF}" type="slidenum">
              <a:rPr lang="zh-CN" altLang="en-US">
                <a:solidFill>
                  <a:srgbClr val="04617B">
                    <a:shade val="90000"/>
                  </a:srgbClr>
                </a:solidFill>
              </a:rPr>
              <a:pPr>
                <a:defRPr/>
              </a:pPr>
              <a:t>‹#›</a:t>
            </a:fld>
            <a:endParaRPr lang="en-US">
              <a:solidFill>
                <a:srgbClr val="04617B">
                  <a:shade val="90000"/>
                </a:srgbClr>
              </a:solidFill>
            </a:endParaRPr>
          </a:p>
        </p:txBody>
      </p:sp>
    </p:spTree>
  </p:cSld>
  <p:clrMapOvr>
    <a:masterClrMapping/>
  </p:clrMapOvr>
  <p:transition spd="med">
    <p:random/>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endParaRPr lang="en-US">
              <a:solidFill>
                <a:srgbClr val="04617B">
                  <a:shade val="90000"/>
                </a:srgbClr>
              </a:solidFill>
            </a:endParaRPr>
          </a:p>
        </p:txBody>
      </p:sp>
      <p:sp>
        <p:nvSpPr>
          <p:cNvPr id="6" name="页脚占位符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7" name="灯片编号占位符 17"/>
          <p:cNvSpPr>
            <a:spLocks noGrp="1"/>
          </p:cNvSpPr>
          <p:nvPr>
            <p:ph type="sldNum" sz="quarter" idx="12"/>
          </p:nvPr>
        </p:nvSpPr>
        <p:spPr/>
        <p:txBody>
          <a:bodyPr/>
          <a:lstStyle>
            <a:lvl1pPr>
              <a:defRPr/>
            </a:lvl1pPr>
          </a:lstStyle>
          <a:p>
            <a:pPr>
              <a:defRPr/>
            </a:pPr>
            <a:fld id="{DABBBC7F-8590-4287-BAD4-37B7E690E5A7}" type="slidenum">
              <a:rPr lang="zh-CN" altLang="en-US">
                <a:solidFill>
                  <a:srgbClr val="04617B">
                    <a:shade val="90000"/>
                  </a:srgbClr>
                </a:solidFill>
              </a:rPr>
              <a:pPr>
                <a:defRPr/>
              </a:pPr>
              <a:t>‹#›</a:t>
            </a:fld>
            <a:endParaRPr lang="en-US">
              <a:solidFill>
                <a:srgbClr val="04617B">
                  <a:shade val="90000"/>
                </a:srgbClr>
              </a:solidFill>
            </a:endParaRPr>
          </a:p>
        </p:txBody>
      </p:sp>
    </p:spTree>
  </p:cSld>
  <p:clrMapOvr>
    <a:masterClrMapping/>
  </p:clrMapOvr>
  <p:transition spd="med">
    <p:random/>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单圆角矩形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itchFamily="34" charset="0"/>
              <a:buNone/>
              <a:defRPr/>
            </a:pPr>
            <a:endParaRPr lang="en-US" sz="2400" b="1">
              <a:solidFill>
                <a:prstClr val="white"/>
              </a:solidFill>
            </a:endParaRPr>
          </a:p>
        </p:txBody>
      </p:sp>
      <p:sp>
        <p:nvSpPr>
          <p:cNvPr id="6" name="直角三角形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itchFamily="34" charset="0"/>
              <a:buNone/>
              <a:defRPr/>
            </a:pPr>
            <a:endParaRPr lang="en-US" sz="2400" b="1">
              <a:solidFill>
                <a:prstClr val="white"/>
              </a:solidFill>
            </a:endParaRPr>
          </a:p>
        </p:txBody>
      </p:sp>
      <p:sp>
        <p:nvSpPr>
          <p:cNvPr id="7" name="任意多边形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buFont typeface="Arial" pitchFamily="34" charset="0"/>
              <a:buNone/>
              <a:defRPr/>
            </a:pPr>
            <a:endParaRPr lang="en-US" sz="2400" b="1">
              <a:solidFill>
                <a:prstClr val="black"/>
              </a:solidFill>
              <a:ea typeface="宋体" pitchFamily="2" charset="-122"/>
            </a:endParaRPr>
          </a:p>
        </p:txBody>
      </p:sp>
      <p:sp>
        <p:nvSpPr>
          <p:cNvPr id="8" name="任意多边形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buFont typeface="Arial" pitchFamily="34" charset="0"/>
              <a:buNone/>
              <a:defRPr/>
            </a:pPr>
            <a:endParaRPr lang="en-US" sz="2400" b="1">
              <a:solidFill>
                <a:prstClr val="black"/>
              </a:solidFill>
              <a:ea typeface="宋体" pitchFamily="2" charset="-122"/>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9" name="日期占位符 4"/>
          <p:cNvSpPr>
            <a:spLocks noGrp="1"/>
          </p:cNvSpPr>
          <p:nvPr>
            <p:ph type="dt" sz="half" idx="10"/>
          </p:nvPr>
        </p:nvSpPr>
        <p:spPr/>
        <p:txBody>
          <a:bodyPr/>
          <a:lstStyle>
            <a:lvl1pPr>
              <a:defRPr/>
            </a:lvl1pPr>
          </a:lstStyle>
          <a:p>
            <a:pPr>
              <a:defRPr/>
            </a:pPr>
            <a:endParaRPr lang="en-US">
              <a:solidFill>
                <a:srgbClr val="04617B">
                  <a:shade val="90000"/>
                </a:srgbClr>
              </a:solidFill>
            </a:endParaRPr>
          </a:p>
        </p:txBody>
      </p:sp>
      <p:sp>
        <p:nvSpPr>
          <p:cNvPr id="10" name="页脚占位符 5"/>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11" name="灯片编号占位符 6"/>
          <p:cNvSpPr>
            <a:spLocks noGrp="1"/>
          </p:cNvSpPr>
          <p:nvPr>
            <p:ph type="sldNum" sz="quarter" idx="12"/>
          </p:nvPr>
        </p:nvSpPr>
        <p:spPr>
          <a:xfrm>
            <a:off x="8077200" y="6356350"/>
            <a:ext cx="609600" cy="365125"/>
          </a:xfrm>
        </p:spPr>
        <p:txBody>
          <a:bodyPr/>
          <a:lstStyle>
            <a:lvl1pPr>
              <a:defRPr/>
            </a:lvl1pPr>
          </a:lstStyle>
          <a:p>
            <a:pPr>
              <a:defRPr/>
            </a:pPr>
            <a:fld id="{59F58336-B4E7-4F55-8DDF-C2116527B2C0}" type="slidenum">
              <a:rPr lang="zh-CN" altLang="en-US">
                <a:solidFill>
                  <a:srgbClr val="04617B">
                    <a:shade val="90000"/>
                  </a:srgbClr>
                </a:solidFill>
              </a:rPr>
              <a:pPr>
                <a:defRPr/>
              </a:pPr>
              <a:t>‹#›</a:t>
            </a:fld>
            <a:endParaRPr lang="en-US">
              <a:solidFill>
                <a:srgbClr val="04617B">
                  <a:shade val="90000"/>
                </a:srgbClr>
              </a:solidFill>
            </a:endParaRPr>
          </a:p>
        </p:txBody>
      </p:sp>
    </p:spTree>
  </p:cSld>
  <p:clrMapOvr>
    <a:masterClrMapping/>
  </p:clrMapOvr>
  <p:transition spd="med">
    <p:random/>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en-US">
              <a:solidFill>
                <a:srgbClr val="04617B">
                  <a:shade val="90000"/>
                </a:srgbClr>
              </a:solidFill>
            </a:endParaRPr>
          </a:p>
        </p:txBody>
      </p:sp>
      <p:sp>
        <p:nvSpPr>
          <p:cNvPr id="5" name="页脚占位符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灯片编号占位符 17"/>
          <p:cNvSpPr>
            <a:spLocks noGrp="1"/>
          </p:cNvSpPr>
          <p:nvPr>
            <p:ph type="sldNum" sz="quarter" idx="12"/>
          </p:nvPr>
        </p:nvSpPr>
        <p:spPr/>
        <p:txBody>
          <a:bodyPr/>
          <a:lstStyle>
            <a:lvl1pPr>
              <a:defRPr/>
            </a:lvl1pPr>
          </a:lstStyle>
          <a:p>
            <a:pPr>
              <a:defRPr/>
            </a:pPr>
            <a:fld id="{DF56BB88-03A7-47E7-8D1B-031E76517D9F}" type="slidenum">
              <a:rPr lang="zh-CN" altLang="en-US">
                <a:solidFill>
                  <a:srgbClr val="04617B">
                    <a:shade val="90000"/>
                  </a:srgbClr>
                </a:solidFill>
              </a:rPr>
              <a:pPr>
                <a:defRPr/>
              </a:pPr>
              <a:t>‹#›</a:t>
            </a:fld>
            <a:endParaRPr lang="en-US">
              <a:solidFill>
                <a:srgbClr val="04617B">
                  <a:shade val="90000"/>
                </a:srgbClr>
              </a:solidFill>
            </a:endParaRPr>
          </a:p>
        </p:txBody>
      </p:sp>
    </p:spTree>
  </p:cSld>
  <p:clrMapOvr>
    <a:masterClrMapping/>
  </p:clrMapOvr>
  <p:transition spd="med">
    <p:random/>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en-US">
              <a:solidFill>
                <a:srgbClr val="04617B">
                  <a:shade val="90000"/>
                </a:srgbClr>
              </a:solidFill>
            </a:endParaRPr>
          </a:p>
        </p:txBody>
      </p:sp>
      <p:sp>
        <p:nvSpPr>
          <p:cNvPr id="5" name="页脚占位符 21"/>
          <p:cNvSpPr>
            <a:spLocks noGrp="1"/>
          </p:cNvSpPr>
          <p:nvPr>
            <p:ph type="ftr" sz="quarter" idx="11"/>
          </p:nvPr>
        </p:nvSpPr>
        <p:spPr/>
        <p:txBody>
          <a:bodyPr/>
          <a:lstStyle>
            <a:lvl1pPr>
              <a:defRPr/>
            </a:lvl1pPr>
          </a:lstStyle>
          <a:p>
            <a:pPr>
              <a:defRPr/>
            </a:pPr>
            <a:endParaRPr lang="en-US">
              <a:solidFill>
                <a:srgbClr val="04617B">
                  <a:shade val="90000"/>
                </a:srgbClr>
              </a:solidFill>
            </a:endParaRPr>
          </a:p>
        </p:txBody>
      </p:sp>
      <p:sp>
        <p:nvSpPr>
          <p:cNvPr id="6" name="灯片编号占位符 17"/>
          <p:cNvSpPr>
            <a:spLocks noGrp="1"/>
          </p:cNvSpPr>
          <p:nvPr>
            <p:ph type="sldNum" sz="quarter" idx="12"/>
          </p:nvPr>
        </p:nvSpPr>
        <p:spPr/>
        <p:txBody>
          <a:bodyPr/>
          <a:lstStyle>
            <a:lvl1pPr>
              <a:defRPr/>
            </a:lvl1pPr>
          </a:lstStyle>
          <a:p>
            <a:pPr>
              <a:defRPr/>
            </a:pPr>
            <a:fld id="{ECF97730-1A8D-4DF7-9909-8CD1BF28688C}" type="slidenum">
              <a:rPr lang="zh-CN" altLang="en-US">
                <a:solidFill>
                  <a:srgbClr val="04617B">
                    <a:shade val="90000"/>
                  </a:srgbClr>
                </a:solidFill>
              </a:rPr>
              <a:pPr>
                <a:defRPr/>
              </a:pPr>
              <a:t>‹#›</a:t>
            </a:fld>
            <a:endParaRPr lang="en-US">
              <a:solidFill>
                <a:srgbClr val="04617B">
                  <a:shade val="90000"/>
                </a:srgbClr>
              </a:solidFill>
            </a:endParaRPr>
          </a:p>
        </p:txBody>
      </p:sp>
    </p:spTree>
  </p:cSld>
  <p:clrMapOvr>
    <a:masterClrMapping/>
  </p:clrMapOvr>
  <p:transition spd="med">
    <p:random/>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标题幻灯片">
    <p:bg>
      <p:bgRef idx="1003">
        <a:schemeClr val="bg2"/>
      </p:bgRef>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173157"/>
            <a:ext cx="7772400" cy="1470025"/>
          </a:xfrm>
        </p:spPr>
        <p:txBody>
          <a:bodyPr anchor="b"/>
          <a:lstStyle>
            <a:lvl1pPr algn="l">
              <a:defRPr sz="4800"/>
            </a:lvl1pPr>
          </a:lstStyle>
          <a:p>
            <a:r>
              <a:rPr lang="zh-CN" altLang="en-US" noProof="1" smtClean="0"/>
              <a:t>单击此处编辑母版标题样式</a:t>
            </a:r>
            <a:endParaRPr lang="en-US" noProof="1"/>
          </a:p>
        </p:txBody>
      </p:sp>
      <p:sp>
        <p:nvSpPr>
          <p:cNvPr id="3" name="副标题 2"/>
          <p:cNvSpPr>
            <a:spLocks noGrp="1"/>
          </p:cNvSpPr>
          <p:nvPr>
            <p:ph type="subTitle" idx="1"/>
          </p:nvPr>
        </p:nvSpPr>
        <p:spPr>
          <a:xfrm>
            <a:off x="687716" y="2643182"/>
            <a:ext cx="6670366" cy="1752600"/>
          </a:xfrm>
        </p:spPr>
        <p:txBody>
          <a:bodyPr/>
          <a:lstStyle>
            <a:lvl1pPr marL="0" indent="0" algn="l">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8481EF98-B4D1-4FD0-9F8E-93D8A8F3B696}" type="slidenum">
              <a:rPr lang="en-US" altLang="zh-CN"/>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467E29E5-E2F0-41D7-A8B4-A297D65A896D}" type="slidenum">
              <a:rPr lang="en-US" altLang="zh-CN"/>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节标题">
    <p:bg>
      <p:bgRef idx="1003">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685800" y="2924181"/>
            <a:ext cx="7772400" cy="1362075"/>
          </a:xfrm>
        </p:spPr>
        <p:txBody>
          <a:bodyPr anchor="t"/>
          <a:lstStyle>
            <a:lvl1pPr algn="l">
              <a:defRPr sz="4400" b="0" cap="all"/>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685800" y="1428747"/>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585AFB57-C2B2-4165-ADBA-1B5227D171A3}" type="slidenum">
              <a:rPr lang="en-US" altLang="zh-CN"/>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7A376A9D-BCA0-4ABF-9BF9-9B3E5D39BB11}" type="slidenum">
              <a:rPr lang="en-US" altLang="zh-CN"/>
              <a:pPr/>
              <a:t>‹#›</a:t>
            </a:fld>
            <a:endParaRPr lang="en-US" altLang="zh-CN"/>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7"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fld id="{272E5290-9805-4BE3-8B4A-78C08ABC7958}" type="slidenum">
              <a:rPr lang="en-US" altLang="zh-CN"/>
              <a:pPr/>
              <a:t>‹#›</a:t>
            </a:fld>
            <a:endParaRPr lang="en-US" altLang="zh-CN"/>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fld id="{3FEFFEC2-8424-4B38-9933-0F3B95887D9A}" type="slidenum">
              <a:rPr lang="en-US" altLang="zh-CN"/>
              <a:pPr/>
              <a:t>‹#›</a:t>
            </a:fld>
            <a:endParaRPr lang="en-US" altLang="zh-CN"/>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fld id="{F956DC22-CC41-4A76-B3C2-5A610668D988}" type="slidenum">
              <a:rPr lang="en-US" altLang="zh-CN"/>
              <a:pPr/>
              <a:t>‹#›</a:t>
            </a:fld>
            <a:endParaRPr lang="en-US" altLang="zh-CN"/>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3" name="内容占位符 2"/>
          <p:cNvSpPr>
            <a:spLocks noGrp="1"/>
          </p:cNvSpPr>
          <p:nvPr>
            <p:ph idx="1"/>
          </p:nvPr>
        </p:nvSpPr>
        <p:spPr>
          <a:xfrm>
            <a:off x="460382" y="1071546"/>
            <a:ext cx="5111750" cy="50497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文本占位符 3"/>
          <p:cNvSpPr>
            <a:spLocks noGrp="1"/>
          </p:cNvSpPr>
          <p:nvPr>
            <p:ph type="body" sz="half" idx="2"/>
          </p:nvPr>
        </p:nvSpPr>
        <p:spPr>
          <a:xfrm>
            <a:off x="5679083" y="1071546"/>
            <a:ext cx="3008313" cy="34290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2" name="标题 1"/>
          <p:cNvSpPr>
            <a:spLocks noGrp="1"/>
          </p:cNvSpPr>
          <p:nvPr>
            <p:ph type="title"/>
          </p:nvPr>
        </p:nvSpPr>
        <p:spPr>
          <a:xfrm>
            <a:off x="457205" y="285728"/>
            <a:ext cx="8230993" cy="696626"/>
          </a:xfrm>
        </p:spPr>
        <p:txBody>
          <a:bodyPr/>
          <a:lstStyle>
            <a:lvl1pPr algn="ctr">
              <a:defRPr sz="3600" b="0"/>
            </a:lvl1pPr>
          </a:lstStyle>
          <a:p>
            <a:r>
              <a:rPr lang="zh-CN" altLang="en-US" noProof="1" smtClean="0"/>
              <a:t>单击此处编辑母版标题样式</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D21F996D-FA91-43C6-8001-406098FF1E36}" type="slidenum">
              <a:rPr lang="en-US" altLang="zh-CN"/>
              <a:pPr/>
              <a:t>‹#›</a:t>
            </a:fld>
            <a:endParaRPr lang="en-US" altLang="zh-CN"/>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001024" y="642918"/>
            <a:ext cx="785818" cy="4572032"/>
          </a:xfrm>
        </p:spPr>
        <p:txBody>
          <a:bodyPr vert="eaVert"/>
          <a:lstStyle>
            <a:lvl1pPr algn="l">
              <a:defRPr sz="2400" b="0"/>
            </a:lvl1pPr>
          </a:lstStyle>
          <a:p>
            <a:r>
              <a:rPr lang="zh-CN" altLang="en-US" noProof="1" smtClean="0"/>
              <a:t>单击此处编辑母版标题样式</a:t>
            </a:r>
            <a:endParaRPr lang="en-US" noProof="1"/>
          </a:p>
        </p:txBody>
      </p:sp>
      <p:sp>
        <p:nvSpPr>
          <p:cNvPr id="3" name="图片占位符 2"/>
          <p:cNvSpPr>
            <a:spLocks noGrp="1"/>
          </p:cNvSpPr>
          <p:nvPr>
            <p:ph type="pic" idx="1"/>
          </p:nvPr>
        </p:nvSpPr>
        <p:spPr>
          <a:xfrm>
            <a:off x="442922" y="541340"/>
            <a:ext cx="6415094" cy="5459428"/>
          </a:xfrm>
          <a:prstGeom prst="roundRect">
            <a:avLst>
              <a:gd name="adj" fmla="val 4800"/>
            </a:avLst>
          </a:prstGeom>
          <a:solidFill>
            <a:schemeClr val="accent1">
              <a:tint val="20000"/>
            </a:schemeClr>
          </a:solidFill>
          <a:ln w="38100">
            <a:gradFill flip="none" rotWithShape="1">
              <a:gsLst>
                <a:gs pos="0">
                  <a:schemeClr val="accent1">
                    <a:alpha val="50000"/>
                  </a:schemeClr>
                </a:gs>
                <a:gs pos="100000">
                  <a:schemeClr val="accent1">
                    <a:tint val="20000"/>
                  </a:schemeClr>
                </a:gs>
              </a:gsLst>
              <a:lin ang="16200000" scaled="1"/>
              <a:tileRect/>
            </a:gradFill>
          </a:ln>
          <a:effectLst>
            <a:outerShdw blurRad="76200" dist="38100" dir="5400000" sx="100500" sy="100500" algn="tl" rotWithShape="0">
              <a:srgbClr val="000000">
                <a:alpha val="50000"/>
              </a:srgb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7072330" y="1000108"/>
            <a:ext cx="914368" cy="4214842"/>
          </a:xfrm>
        </p:spPr>
        <p:txBody>
          <a:bodyPr vert="eaVert" anchor="ctr"/>
          <a:lstStyle>
            <a:lvl1pPr marL="0" indent="0" algn="ctr">
              <a:buNone/>
              <a:defRPr sz="1400"/>
            </a:lvl1pPr>
            <a:lvl2pPr marL="457200" indent="0" algn="ctr">
              <a:buNone/>
              <a:defRPr sz="1200"/>
            </a:lvl2pPr>
            <a:lvl3pPr marL="914400" indent="0" algn="ctr">
              <a:buNone/>
              <a:defRPr sz="1000"/>
            </a:lvl3pPr>
            <a:lvl4pPr marL="1371600" indent="0" algn="ctr">
              <a:buNone/>
              <a:defRPr sz="900"/>
            </a:lvl4pPr>
            <a:lvl5pPr marL="1828800" indent="0" algn="ct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5"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fld id="{B787F0EF-75C3-4867-A903-76EBFEB4CC1C}" type="slidenum">
              <a:rPr lang="en-US" altLang="zh-CN"/>
              <a:pPr/>
              <a:t>‹#›</a:t>
            </a:fld>
            <a:endParaRPr lang="en-US" altLang="zh-CN"/>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5628B5BA-A406-47E3-9CDD-B4C4F91A5422}" type="slidenum">
              <a:rPr lang="en-US" altLang="zh-CN"/>
              <a:pPr/>
              <a:t>‹#›</a:t>
            </a:fld>
            <a:endParaRPr lang="en-US" altLang="zh-CN"/>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143768" y="274639"/>
            <a:ext cx="1543032" cy="5851525"/>
          </a:xfrm>
        </p:spPr>
        <p:txBody>
          <a:bodyPr vert="eaVert"/>
          <a:lstStyle/>
          <a:p>
            <a:r>
              <a:rPr lang="zh-CN" altLang="en-US" noProof="1" smtClean="0"/>
              <a:t>单击此处编辑母版标题样式</a:t>
            </a:r>
            <a:endParaRPr lang="en-US" noProof="1"/>
          </a:p>
        </p:txBody>
      </p:sp>
      <p:sp>
        <p:nvSpPr>
          <p:cNvPr id="3" name="竖排文字占位符 2"/>
          <p:cNvSpPr>
            <a:spLocks noGrp="1"/>
          </p:cNvSpPr>
          <p:nvPr>
            <p:ph type="body" orient="vert" idx="1"/>
          </p:nvPr>
        </p:nvSpPr>
        <p:spPr>
          <a:xfrm>
            <a:off x="457200" y="274639"/>
            <a:ext cx="6615130" cy="5851525"/>
          </a:xfrm>
        </p:spPr>
        <p:txBody>
          <a:bodyPr vert="eaVert"/>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en-US" noProof="1"/>
          </a:p>
        </p:txBody>
      </p:sp>
      <p:sp>
        <p:nvSpPr>
          <p:cNvPr id="4" name="日期占位符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fld id="{AA5C6AF1-0CCD-4827-9DA3-20D6B867B838}" type="slidenum">
              <a:rPr lang="en-US" altLang="zh-CN"/>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theme" Target="../theme/theme4.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slideLayout" Target="../slideLayouts/slideLayout46.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image" Target="../media/image5.jpe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theme" Target="../theme/theme5.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3.pn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2018/4/14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1026" name="图片 7"/>
          <p:cNvPicPr>
            <a:picLocks noChangeAspect="1" noChangeArrowheads="1"/>
          </p:cNvPicPr>
          <p:nvPr/>
        </p:nvPicPr>
        <p:blipFill>
          <a:blip r:embed="rId13" cstate="print">
            <a:lum bright="12000" contrast="40000"/>
          </a:blip>
          <a:srcRect/>
          <a:stretch>
            <a:fillRect/>
          </a:stretch>
        </p:blipFill>
        <p:spPr bwMode="auto">
          <a:xfrm>
            <a:off x="6667500" y="4914900"/>
            <a:ext cx="2476500" cy="1943100"/>
          </a:xfrm>
          <a:prstGeom prst="rect">
            <a:avLst/>
          </a:prstGeom>
          <a:noFill/>
          <a:ln w="9525">
            <a:noFill/>
            <a:miter lim="800000"/>
            <a:headEnd/>
            <a:tailEnd/>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buFont typeface="Arial" pitchFamily="34" charset="0"/>
              <a:buNone/>
              <a:defRPr/>
            </a:pPr>
            <a:endParaRPr lang="zh-CN" altLang="en-US">
              <a:solidFill>
                <a:prstClr val="black"/>
              </a:solidFill>
            </a:endParaRPr>
          </a:p>
        </p:txBody>
      </p:sp>
      <p:sp>
        <p:nvSpPr>
          <p:cNvPr id="11" name="矩形 10"/>
          <p:cNvSpPr/>
          <p:nvPr/>
        </p:nvSpPr>
        <p:spPr>
          <a:xfrm>
            <a:off x="0" y="40950"/>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buFont typeface="Arial" pitchFamily="34" charset="0"/>
              <a:buNone/>
              <a:defRPr/>
            </a:pPr>
            <a:endParaRPr lang="zh-CN" altLang="en-US">
              <a:solidFill>
                <a:prstClr val="black"/>
              </a:solidFill>
            </a:endParaRPr>
          </a:p>
        </p:txBody>
      </p:sp>
      <p:pic>
        <p:nvPicPr>
          <p:cNvPr id="1029" name="图片 8"/>
          <p:cNvPicPr>
            <a:picLocks noChangeAspect="1" noChangeArrowheads="1"/>
          </p:cNvPicPr>
          <p:nvPr/>
        </p:nvPicPr>
        <p:blipFill>
          <a:blip r:embed="rId14" cstate="print">
            <a:lum bright="34000" contrast="40000"/>
          </a:blip>
          <a:srcRect/>
          <a:stretch>
            <a:fillRect/>
          </a:stretch>
        </p:blipFill>
        <p:spPr bwMode="auto">
          <a:xfrm>
            <a:off x="0" y="6419850"/>
            <a:ext cx="9144000" cy="438150"/>
          </a:xfrm>
          <a:prstGeom prst="rect">
            <a:avLst/>
          </a:prstGeom>
          <a:noFill/>
          <a:ln w="9525">
            <a:noFill/>
            <a:miter lim="800000"/>
            <a:headEnd/>
            <a:tailEnd/>
          </a:ln>
        </p:spPr>
      </p:pic>
      <p:sp>
        <p:nvSpPr>
          <p:cNvPr id="1030"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31"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fontAlgn="base">
              <a:spcBef>
                <a:spcPct val="0"/>
              </a:spcBef>
              <a:spcAft>
                <a:spcPct val="0"/>
              </a:spcAft>
              <a:buFont typeface="Arial" pitchFamily="34" charset="0"/>
              <a:buNone/>
              <a:defRPr/>
            </a:pPr>
            <a:endParaRPr lang="en-US">
              <a:solidFill>
                <a:prstClr val="black">
                  <a:tint val="75000"/>
                </a:prstClr>
              </a:solidFill>
              <a:latin typeface="Arial" pitchFamily="34" charset="0"/>
              <a:ea typeface="黑体" pitchFamily="49" charset="-122"/>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fontAlgn="base">
              <a:spcBef>
                <a:spcPct val="0"/>
              </a:spcBef>
              <a:spcAft>
                <a:spcPct val="0"/>
              </a:spcAft>
              <a:buFont typeface="Arial" pitchFamily="34" charset="0"/>
              <a:buNone/>
              <a:defRPr/>
            </a:pPr>
            <a:endParaRPr lang="en-US">
              <a:solidFill>
                <a:prstClr val="black">
                  <a:tint val="75000"/>
                </a:prstClr>
              </a:solidFill>
              <a:latin typeface="Arial" pitchFamily="34" charset="0"/>
              <a:ea typeface="黑体" pitchFamily="49" charset="-122"/>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44806C50-BCB1-4D6A-A45F-70F43052B902}" type="slidenum">
              <a:rPr lang="en-US" altLang="zh-CN" smtClean="0">
                <a:latin typeface="Arial" pitchFamily="34" charset="0"/>
                <a:ea typeface="黑体" pitchFamily="49" charset="-122"/>
              </a:rPr>
              <a:pPr fontAlgn="base">
                <a:spcBef>
                  <a:spcPct val="0"/>
                </a:spcBef>
                <a:spcAft>
                  <a:spcPct val="0"/>
                </a:spcAft>
                <a:buFont typeface="Arial" pitchFamily="34" charset="0"/>
                <a:buNone/>
              </a:pPr>
              <a:t>‹#›</a:t>
            </a:fld>
            <a:endParaRPr lang="en-US" altLang="zh-CN" smtClean="0">
              <a:latin typeface="Arial" pitchFamily="34" charset="0"/>
              <a:ea typeface="黑体" pitchFamily="49" charset="-122"/>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a:ea typeface="隶书" pitchFamily="1" charset="-122"/>
        </a:defRPr>
      </a:lvl2pPr>
      <a:lvl3pPr algn="ctr" rtl="0" eaLnBrk="0" fontAlgn="base" hangingPunct="0">
        <a:spcBef>
          <a:spcPct val="0"/>
        </a:spcBef>
        <a:spcAft>
          <a:spcPct val="0"/>
        </a:spcAft>
        <a:defRPr sz="4400">
          <a:solidFill>
            <a:schemeClr val="tx2"/>
          </a:solidFill>
          <a:latin typeface="Maiandra GD"/>
          <a:ea typeface="隶书" pitchFamily="1" charset="-122"/>
        </a:defRPr>
      </a:lvl3pPr>
      <a:lvl4pPr algn="ctr" rtl="0" eaLnBrk="0" fontAlgn="base" hangingPunct="0">
        <a:spcBef>
          <a:spcPct val="0"/>
        </a:spcBef>
        <a:spcAft>
          <a:spcPct val="0"/>
        </a:spcAft>
        <a:defRPr sz="4400">
          <a:solidFill>
            <a:schemeClr val="tx2"/>
          </a:solidFill>
          <a:latin typeface="Maiandra GD"/>
          <a:ea typeface="隶书" pitchFamily="1" charset="-122"/>
        </a:defRPr>
      </a:lvl4pPr>
      <a:lvl5pPr algn="ctr" rtl="0" eaLnBrk="0" fontAlgn="base" hangingPunct="0">
        <a:spcBef>
          <a:spcPct val="0"/>
        </a:spcBef>
        <a:spcAft>
          <a:spcPct val="0"/>
        </a:spcAft>
        <a:defRPr sz="4400">
          <a:solidFill>
            <a:schemeClr val="tx2"/>
          </a:solidFill>
          <a:latin typeface="Maiandra GD"/>
          <a:ea typeface="隶书" pitchFamily="1"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accent1"/>
        </a:buClr>
        <a:buSzPct val="50000"/>
        <a:buFont typeface="Wingdings 2"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2"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2"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defRPr>
            </a:lvl1pPr>
          </a:lstStyle>
          <a:p>
            <a:pPr fontAlgn="base">
              <a:spcBef>
                <a:spcPct val="0"/>
              </a:spcBef>
              <a:spcAft>
                <a:spcPct val="0"/>
              </a:spcAft>
              <a:buFont typeface="Arial" pitchFamily="34" charset="0"/>
              <a:buNone/>
            </a:pPr>
            <a:endParaRPr lang="en-US" smtClean="0">
              <a:solidFill>
                <a:srgbClr val="000000"/>
              </a:solidFill>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solidFill>
                  <a:schemeClr val="tx1"/>
                </a:solidFill>
              </a:defRPr>
            </a:lvl1pPr>
          </a:lstStyle>
          <a:p>
            <a:pPr fontAlgn="base">
              <a:spcBef>
                <a:spcPct val="0"/>
              </a:spcBef>
              <a:spcAft>
                <a:spcPct val="0"/>
              </a:spcAft>
              <a:buFont typeface="Arial" pitchFamily="34" charset="0"/>
              <a:buNone/>
            </a:pPr>
            <a:endParaRPr lang="en-US" smtClean="0">
              <a:solidFill>
                <a:srgbClr val="000000"/>
              </a:solidFill>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defRPr>
            </a:lvl1pPr>
          </a:lstStyle>
          <a:p>
            <a:pPr fontAlgn="base">
              <a:spcBef>
                <a:spcPct val="0"/>
              </a:spcBef>
              <a:spcAft>
                <a:spcPct val="0"/>
              </a:spcAft>
              <a:buFont typeface="Arial" pitchFamily="34" charset="0"/>
              <a:buNone/>
            </a:pPr>
            <a:fld id="{144A39CA-4C0F-4C59-BB18-123E5593B686}" type="slidenum">
              <a:rPr lang="zh-CN" altLang="en-US" smtClean="0">
                <a:solidFill>
                  <a:srgbClr val="000000"/>
                </a:solidFill>
              </a:rPr>
              <a:pPr fontAlgn="base">
                <a:spcBef>
                  <a:spcPct val="0"/>
                </a:spcBef>
                <a:spcAft>
                  <a:spcPct val="0"/>
                </a:spcAft>
                <a:buFont typeface="Arial" pitchFamily="34" charset="0"/>
                <a:buNone/>
              </a:pPr>
              <a:t>‹#›</a:t>
            </a:fld>
            <a:endParaRPr lang="en-US" smtClean="0">
              <a:solidFill>
                <a:srgbClr val="000000"/>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Lst>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ea typeface="宋体" pitchFamily="2" charset="-122"/>
        </a:defRPr>
      </a:lvl2pPr>
      <a:lvl3pPr algn="ctr" rtl="0" fontAlgn="base">
        <a:spcBef>
          <a:spcPct val="0"/>
        </a:spcBef>
        <a:spcAft>
          <a:spcPct val="0"/>
        </a:spcAft>
        <a:defRPr sz="4400">
          <a:solidFill>
            <a:schemeClr val="tx2"/>
          </a:solidFill>
          <a:latin typeface="Times New Roman" pitchFamily="18" charset="0"/>
          <a:ea typeface="宋体" pitchFamily="2" charset="-122"/>
        </a:defRPr>
      </a:lvl3pPr>
      <a:lvl4pPr algn="ctr" rtl="0" fontAlgn="base">
        <a:spcBef>
          <a:spcPct val="0"/>
        </a:spcBef>
        <a:spcAft>
          <a:spcPct val="0"/>
        </a:spcAft>
        <a:defRPr sz="4400">
          <a:solidFill>
            <a:schemeClr val="tx2"/>
          </a:solidFill>
          <a:latin typeface="Times New Roman" pitchFamily="18" charset="0"/>
          <a:ea typeface="宋体" pitchFamily="2" charset="-122"/>
        </a:defRPr>
      </a:lvl4pPr>
      <a:lvl5pPr algn="ctr" rtl="0" fontAlgn="base">
        <a:spcBef>
          <a:spcPct val="0"/>
        </a:spcBef>
        <a:spcAft>
          <a:spcPct val="0"/>
        </a:spcAft>
        <a:defRPr sz="4400">
          <a:solidFill>
            <a:schemeClr val="tx2"/>
          </a:solidFill>
          <a:latin typeface="Times New Roman" pitchFamily="18" charset="0"/>
          <a:ea typeface="宋体" pitchFamily="2" charset="-122"/>
        </a:defRPr>
      </a:lvl5pPr>
      <a:lvl6pPr marL="457200" algn="ctr" rtl="0" fontAlgn="base">
        <a:spcBef>
          <a:spcPct val="0"/>
        </a:spcBef>
        <a:spcAft>
          <a:spcPct val="0"/>
        </a:spcAft>
        <a:defRPr sz="4400">
          <a:solidFill>
            <a:schemeClr val="tx2"/>
          </a:solidFill>
          <a:latin typeface="Times New Roman" pitchFamily="18" charset="0"/>
          <a:ea typeface="宋体" pitchFamily="2" charset="-122"/>
        </a:defRPr>
      </a:lvl6pPr>
      <a:lvl7pPr marL="914400" algn="ctr" rtl="0" fontAlgn="base">
        <a:spcBef>
          <a:spcPct val="0"/>
        </a:spcBef>
        <a:spcAft>
          <a:spcPct val="0"/>
        </a:spcAft>
        <a:defRPr sz="4400">
          <a:solidFill>
            <a:schemeClr val="tx2"/>
          </a:solidFill>
          <a:latin typeface="Times New Roman" pitchFamily="18" charset="0"/>
          <a:ea typeface="宋体" pitchFamily="2" charset="-122"/>
        </a:defRPr>
      </a:lvl7pPr>
      <a:lvl8pPr marL="1371600" algn="ctr" rtl="0" fontAlgn="base">
        <a:spcBef>
          <a:spcPct val="0"/>
        </a:spcBef>
        <a:spcAft>
          <a:spcPct val="0"/>
        </a:spcAft>
        <a:defRPr sz="4400">
          <a:solidFill>
            <a:schemeClr val="tx2"/>
          </a:solidFill>
          <a:latin typeface="Times New Roman" pitchFamily="18" charset="0"/>
          <a:ea typeface="宋体" pitchFamily="2" charset="-122"/>
        </a:defRPr>
      </a:lvl8pPr>
      <a:lvl9pPr marL="1828800" algn="ctr" rtl="0" fontAlgn="base">
        <a:spcBef>
          <a:spcPct val="0"/>
        </a:spcBef>
        <a:spcAft>
          <a:spcPct val="0"/>
        </a:spcAft>
        <a:defRPr sz="4400">
          <a:solidFill>
            <a:schemeClr val="tx2"/>
          </a:solidFill>
          <a:latin typeface="Times New Roman" pitchFamily="18"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Rot="1" noChangeArrowheads="1"/>
          </p:cNvSpPr>
          <p:nvPr>
            <p:ph type="title"/>
          </p:nvPr>
        </p:nvSpPr>
        <p:spPr bwMode="auto">
          <a:xfrm>
            <a:off x="301625" y="609600"/>
            <a:ext cx="85407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Rot="1" noChangeArrowheads="1"/>
          </p:cNvSpPr>
          <p:nvPr>
            <p:ph type="body" idx="1"/>
          </p:nvPr>
        </p:nvSpPr>
        <p:spPr bwMode="auto">
          <a:xfrm>
            <a:off x="301625" y="1905000"/>
            <a:ext cx="8540750" cy="41941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301625"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pPr>
            <a:endParaRPr lang="en-US" smtClean="0">
              <a:solidFill>
                <a:srgbClr val="007A77"/>
              </a:solidFill>
              <a:latin typeface="Times New Roman" pitchFamily="18" charset="0"/>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smtClean="0">
              <a:solidFill>
                <a:srgbClr val="007A77"/>
              </a:solidFill>
              <a:latin typeface="Times New Roman" pitchFamily="18" charset="0"/>
            </a:endParaRPr>
          </a:p>
        </p:txBody>
      </p:sp>
      <p:sp>
        <p:nvSpPr>
          <p:cNvPr id="1030" name="Rectangle 6"/>
          <p:cNvSpPr>
            <a:spLocks noGrp="1" noChangeArrowheads="1"/>
          </p:cNvSpPr>
          <p:nvPr>
            <p:ph type="sldNum" sz="quarter" idx="4"/>
          </p:nvPr>
        </p:nvSpPr>
        <p:spPr bwMode="auto">
          <a:xfrm>
            <a:off x="6553200" y="6245225"/>
            <a:ext cx="2289175"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pPr>
            <a:fld id="{E8FA557E-FD44-4049-B915-50727D92D0B8}" type="slidenum">
              <a:rPr lang="zh-CN" altLang="en-US" smtClean="0">
                <a:solidFill>
                  <a:srgbClr val="007A77"/>
                </a:solidFill>
                <a:latin typeface="Times New Roman" pitchFamily="18" charset="0"/>
              </a:rPr>
              <a:pPr fontAlgn="base">
                <a:spcBef>
                  <a:spcPct val="0"/>
                </a:spcBef>
                <a:spcAft>
                  <a:spcPct val="0"/>
                </a:spcAft>
              </a:pPr>
              <a:t>‹#›</a:t>
            </a:fld>
            <a:endParaRPr lang="en-US" smtClean="0">
              <a:solidFill>
                <a:srgbClr val="007A77"/>
              </a:solidFill>
              <a:latin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 id="2147483709" r:id="rId12"/>
  </p:sldLayoutIdLst>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buFont typeface="Arial" pitchFamily="34" charset="0"/>
              <a:buNone/>
              <a:defRPr/>
            </a:pPr>
            <a:endParaRPr lang="en-US" sz="2400" b="1">
              <a:solidFill>
                <a:prstClr val="black"/>
              </a:solidFill>
              <a:ea typeface="宋体" pitchFamily="2" charset="-122"/>
            </a:endParaRPr>
          </a:p>
        </p:txBody>
      </p:sp>
      <p:sp>
        <p:nvSpPr>
          <p:cNvPr id="8" name="任意多边形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base">
              <a:spcBef>
                <a:spcPct val="0"/>
              </a:spcBef>
              <a:spcAft>
                <a:spcPct val="0"/>
              </a:spcAft>
              <a:buFont typeface="Arial" pitchFamily="34" charset="0"/>
              <a:buNone/>
              <a:defRPr/>
            </a:pPr>
            <a:endParaRPr lang="en-US" sz="2400" b="1">
              <a:solidFill>
                <a:prstClr val="black"/>
              </a:solidFill>
              <a:ea typeface="宋体" pitchFamily="2" charset="-122"/>
            </a:endParaRPr>
          </a:p>
        </p:txBody>
      </p:sp>
      <p:sp>
        <p:nvSpPr>
          <p:cNvPr id="4100" name="标题占位符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CN" altLang="en-US" smtClean="0"/>
              <a:t>单击此处编辑母版标题样式</a:t>
            </a:r>
            <a:endParaRPr lang="en-US" smtClean="0"/>
          </a:p>
        </p:txBody>
      </p:sp>
      <p:sp>
        <p:nvSpPr>
          <p:cNvPr id="4101" name="文本占位符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buFont typeface="Arial" pitchFamily="34" charset="0"/>
              <a:buNone/>
              <a:defRPr/>
            </a:pPr>
            <a:endParaRPr lang="en-US" b="1">
              <a:solidFill>
                <a:srgbClr val="04617B">
                  <a:shade val="90000"/>
                </a:srgbClr>
              </a:solidFill>
              <a:latin typeface="Times New Roman" pitchFamily="18" charset="0"/>
              <a:ea typeface="宋体" pitchFamily="2" charset="-122"/>
            </a:endParaRPr>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buFont typeface="Arial" pitchFamily="34" charset="0"/>
              <a:buNone/>
              <a:defRPr/>
            </a:pPr>
            <a:endParaRPr lang="en-US" b="1">
              <a:solidFill>
                <a:srgbClr val="04617B">
                  <a:shade val="90000"/>
                </a:srgbClr>
              </a:solidFill>
              <a:latin typeface="Times New Roman" pitchFamily="18" charset="0"/>
              <a:ea typeface="宋体" pitchFamily="2" charset="-122"/>
            </a:endParaRPr>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fontAlgn="base">
              <a:spcBef>
                <a:spcPct val="0"/>
              </a:spcBef>
              <a:spcAft>
                <a:spcPct val="0"/>
              </a:spcAft>
              <a:buFont typeface="Arial" pitchFamily="34" charset="0"/>
              <a:buNone/>
              <a:defRPr/>
            </a:pPr>
            <a:fld id="{B6550311-1386-4130-8E50-DB9DA6BE550C}" type="slidenum">
              <a:rPr lang="zh-CN" altLang="en-US" b="1">
                <a:solidFill>
                  <a:srgbClr val="04617B">
                    <a:shade val="90000"/>
                  </a:srgbClr>
                </a:solidFill>
                <a:latin typeface="Times New Roman" pitchFamily="18" charset="0"/>
              </a:rPr>
              <a:pPr fontAlgn="base">
                <a:spcBef>
                  <a:spcPct val="0"/>
                </a:spcBef>
                <a:spcAft>
                  <a:spcPct val="0"/>
                </a:spcAft>
                <a:buFont typeface="Arial" pitchFamily="34" charset="0"/>
                <a:buNone/>
                <a:defRPr/>
              </a:pPr>
              <a:t>‹#›</a:t>
            </a:fld>
            <a:endParaRPr lang="en-US" b="1">
              <a:solidFill>
                <a:srgbClr val="04617B">
                  <a:shade val="90000"/>
                </a:srgbClr>
              </a:solidFill>
              <a:latin typeface="Times New Roman" pitchFamily="18" charset="0"/>
              <a:ea typeface="宋体" pitchFamily="2" charset="-122"/>
            </a:endParaRPr>
          </a:p>
        </p:txBody>
      </p:sp>
      <p:grpSp>
        <p:nvGrpSpPr>
          <p:cNvPr id="2" name="组合 1"/>
          <p:cNvGrpSpPr>
            <a:grpSpLocks/>
          </p:cNvGrpSpPr>
          <p:nvPr/>
        </p:nvGrpSpPr>
        <p:grpSpPr bwMode="auto">
          <a:xfrm>
            <a:off x="-19050" y="203200"/>
            <a:ext cx="9180513" cy="647700"/>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buFont typeface="Arial" pitchFamily="34" charset="0"/>
                <a:buNone/>
                <a:defRPr/>
              </a:pPr>
              <a:endParaRPr lang="en-US" sz="2400" b="1">
                <a:solidFill>
                  <a:srgbClr val="FF0000"/>
                </a:solidFill>
                <a:latin typeface="Times New Roman" pitchFamily="18" charset="0"/>
                <a:ea typeface="宋体" pitchFamily="2" charset="-122"/>
              </a:endParaRPr>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base">
                <a:spcBef>
                  <a:spcPct val="0"/>
                </a:spcBef>
                <a:spcAft>
                  <a:spcPct val="0"/>
                </a:spcAft>
                <a:buFont typeface="Arial" pitchFamily="34" charset="0"/>
                <a:buNone/>
                <a:defRPr/>
              </a:pPr>
              <a:endParaRPr lang="en-US" sz="2400" b="1">
                <a:solidFill>
                  <a:srgbClr val="FF0000"/>
                </a:solidFill>
                <a:latin typeface="Times New Roman" pitchFamily="18" charset="0"/>
                <a:ea typeface="宋体" pitchFamily="2" charset="-122"/>
              </a:endParaRPr>
            </a:p>
          </p:txBody>
        </p:sp>
      </p:grpSp>
    </p:spTree>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ransition spd="med">
    <p:random/>
  </p:transition>
  <p:timing>
    <p:tnLst>
      <p:par>
        <p:cTn id="1" dur="indefinite" restart="never" nodeType="tmRoot"/>
      </p:par>
    </p:tnLst>
  </p:timing>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ea typeface="隶书" pitchFamily="1" charset="-122"/>
        </a:defRPr>
      </a:lvl2pPr>
      <a:lvl3pPr algn="l" rtl="0" eaLnBrk="0" fontAlgn="base" hangingPunct="0">
        <a:spcBef>
          <a:spcPct val="0"/>
        </a:spcBef>
        <a:spcAft>
          <a:spcPct val="0"/>
        </a:spcAft>
        <a:defRPr sz="5000">
          <a:solidFill>
            <a:schemeClr val="tx2"/>
          </a:solidFill>
          <a:latin typeface="Calibri" pitchFamily="34" charset="0"/>
          <a:ea typeface="隶书" pitchFamily="1" charset="-122"/>
        </a:defRPr>
      </a:lvl3pPr>
      <a:lvl4pPr algn="l" rtl="0" eaLnBrk="0" fontAlgn="base" hangingPunct="0">
        <a:spcBef>
          <a:spcPct val="0"/>
        </a:spcBef>
        <a:spcAft>
          <a:spcPct val="0"/>
        </a:spcAft>
        <a:defRPr sz="5000">
          <a:solidFill>
            <a:schemeClr val="tx2"/>
          </a:solidFill>
          <a:latin typeface="Calibri" pitchFamily="34" charset="0"/>
          <a:ea typeface="隶书" pitchFamily="1" charset="-122"/>
        </a:defRPr>
      </a:lvl4pPr>
      <a:lvl5pPr algn="l" rtl="0" eaLnBrk="0" fontAlgn="base" hangingPunct="0">
        <a:spcBef>
          <a:spcPct val="0"/>
        </a:spcBef>
        <a:spcAft>
          <a:spcPct val="0"/>
        </a:spcAft>
        <a:defRPr sz="5000">
          <a:solidFill>
            <a:schemeClr val="tx2"/>
          </a:solidFill>
          <a:latin typeface="Calibri" pitchFamily="34" charset="0"/>
          <a:ea typeface="隶书" pitchFamily="1" charset="-122"/>
        </a:defRPr>
      </a:lvl5pPr>
      <a:lvl6pPr marL="457200" algn="l" rtl="0" fontAlgn="base">
        <a:spcBef>
          <a:spcPct val="0"/>
        </a:spcBef>
        <a:spcAft>
          <a:spcPct val="0"/>
        </a:spcAft>
        <a:defRPr sz="5000">
          <a:solidFill>
            <a:schemeClr val="tx2"/>
          </a:solidFill>
          <a:latin typeface="Calibri" pitchFamily="34" charset="0"/>
          <a:ea typeface="隶书" pitchFamily="1" charset="-122"/>
        </a:defRPr>
      </a:lvl6pPr>
      <a:lvl7pPr marL="914400" algn="l" rtl="0" fontAlgn="base">
        <a:spcBef>
          <a:spcPct val="0"/>
        </a:spcBef>
        <a:spcAft>
          <a:spcPct val="0"/>
        </a:spcAft>
        <a:defRPr sz="5000">
          <a:solidFill>
            <a:schemeClr val="tx2"/>
          </a:solidFill>
          <a:latin typeface="Calibri" pitchFamily="34" charset="0"/>
          <a:ea typeface="隶书" pitchFamily="1" charset="-122"/>
        </a:defRPr>
      </a:lvl7pPr>
      <a:lvl8pPr marL="1371600" algn="l" rtl="0" fontAlgn="base">
        <a:spcBef>
          <a:spcPct val="0"/>
        </a:spcBef>
        <a:spcAft>
          <a:spcPct val="0"/>
        </a:spcAft>
        <a:defRPr sz="5000">
          <a:solidFill>
            <a:schemeClr val="tx2"/>
          </a:solidFill>
          <a:latin typeface="Calibri" pitchFamily="34" charset="0"/>
          <a:ea typeface="隶书" pitchFamily="1" charset="-122"/>
        </a:defRPr>
      </a:lvl8pPr>
      <a:lvl9pPr marL="1828800" algn="l" rtl="0" fontAlgn="base">
        <a:spcBef>
          <a:spcPct val="0"/>
        </a:spcBef>
        <a:spcAft>
          <a:spcPct val="0"/>
        </a:spcAft>
        <a:defRPr sz="5000">
          <a:solidFill>
            <a:schemeClr val="tx2"/>
          </a:solidFill>
          <a:latin typeface="Calibri" pitchFamily="34" charset="0"/>
          <a:ea typeface="隶书" pitchFamily="1" charset="-122"/>
        </a:defRPr>
      </a:lvl9pPr>
    </p:titleStyle>
    <p:bodyStyle>
      <a:lvl1pPr marL="273050" indent="-273050" algn="l" rtl="0" eaLnBrk="0" fontAlgn="base" hangingPunct="0">
        <a:spcBef>
          <a:spcPct val="20000"/>
        </a:spcBef>
        <a:spcAft>
          <a:spcPct val="0"/>
        </a:spcAft>
        <a:buClr>
          <a:srgbClr val="0BD0D9"/>
        </a:buClr>
        <a:buSzPct val="95000"/>
        <a:buFont typeface="Wingdings 2" pitchFamily="2"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2"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2"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2"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2"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1026" name="图片 7"/>
          <p:cNvPicPr>
            <a:picLocks noChangeAspect="1" noChangeArrowheads="1"/>
          </p:cNvPicPr>
          <p:nvPr/>
        </p:nvPicPr>
        <p:blipFill>
          <a:blip r:embed="rId13" cstate="print">
            <a:lum bright="12000" contrast="40000"/>
          </a:blip>
          <a:srcRect/>
          <a:stretch>
            <a:fillRect/>
          </a:stretch>
        </p:blipFill>
        <p:spPr bwMode="auto">
          <a:xfrm>
            <a:off x="6667500" y="4914900"/>
            <a:ext cx="2476500" cy="1943100"/>
          </a:xfrm>
          <a:prstGeom prst="rect">
            <a:avLst/>
          </a:prstGeom>
          <a:noFill/>
          <a:ln w="9525">
            <a:noFill/>
            <a:miter lim="800000"/>
            <a:headEnd/>
            <a:tailEnd/>
          </a:ln>
        </p:spPr>
      </p:pic>
      <p:sp>
        <p:nvSpPr>
          <p:cNvPr id="10" name="矩形 9"/>
          <p:cNvSpPr/>
          <p:nvPr/>
        </p:nvSpPr>
        <p:spPr>
          <a:xfrm>
            <a:off x="0" y="0"/>
            <a:ext cx="9144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20000"/>
                </a:schemeClr>
              </a:gs>
              <a:gs pos="100000">
                <a:schemeClr val="accent1">
                  <a:tint val="50000"/>
                  <a:shade val="100000"/>
                  <a:hueMod val="100000"/>
                  <a:satMod val="500000"/>
                </a:schemeClr>
              </a:gs>
            </a:gsLst>
            <a:lin ang="18900000" scaled="1"/>
            <a:tileRect/>
          </a:gradFill>
          <a:ln w="12700" cap="rnd" cmpd="sng" algn="ctr">
            <a:noFill/>
            <a:prstDash val="solid"/>
          </a:ln>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buFont typeface="Arial" pitchFamily="34" charset="0"/>
              <a:buNone/>
              <a:defRPr/>
            </a:pPr>
            <a:endParaRPr lang="zh-CN" altLang="en-US">
              <a:solidFill>
                <a:prstClr val="black"/>
              </a:solidFill>
            </a:endParaRPr>
          </a:p>
        </p:txBody>
      </p:sp>
      <p:sp>
        <p:nvSpPr>
          <p:cNvPr id="11" name="矩形 10"/>
          <p:cNvSpPr/>
          <p:nvPr/>
        </p:nvSpPr>
        <p:spPr>
          <a:xfrm>
            <a:off x="0" y="40950"/>
            <a:ext cx="4572000" cy="71438"/>
          </a:xfrm>
          <a:prstGeom prst="rect">
            <a:avLst/>
          </a:prstGeom>
          <a:gradFill flip="none" rotWithShape="1">
            <a:gsLst>
              <a:gs pos="0">
                <a:schemeClr val="accent1">
                  <a:tint val="100000"/>
                  <a:shade val="50000"/>
                  <a:hueMod val="100000"/>
                  <a:satMod val="250000"/>
                  <a:alpha val="0"/>
                </a:schemeClr>
              </a:gs>
              <a:gs pos="75000">
                <a:schemeClr val="accent1">
                  <a:tint val="80000"/>
                  <a:shade val="100000"/>
                  <a:hueMod val="100000"/>
                  <a:satMod val="375000"/>
                  <a:alpha val="5000"/>
                </a:schemeClr>
              </a:gs>
              <a:gs pos="100000">
                <a:schemeClr val="accent1">
                  <a:tint val="50000"/>
                  <a:shade val="100000"/>
                  <a:hueMod val="100000"/>
                  <a:satMod val="500000"/>
                  <a:alpha val="60000"/>
                </a:schemeClr>
              </a:gs>
            </a:gsLst>
            <a:lin ang="8100000" scaled="1"/>
            <a:tileRect/>
          </a:gradFill>
          <a:ln w="12700" cap="rnd" cmpd="sng" algn="ctr">
            <a:noFill/>
            <a:prstDash val="solid"/>
          </a:ln>
          <a:effectLst>
            <a:glow>
              <a:schemeClr val="accent1">
                <a:tint val="100000"/>
                <a:shade val="100000"/>
                <a:hueMod val="100000"/>
                <a:satMod val="100000"/>
              </a:schemeClr>
            </a:glow>
            <a:softEdge rad="12700"/>
          </a:effectLst>
        </p:spPr>
        <p:style>
          <a:lnRef idx="1">
            <a:schemeClr val="accent1"/>
          </a:lnRef>
          <a:fillRef idx="2">
            <a:schemeClr val="accent1"/>
          </a:fillRef>
          <a:effectRef idx="1">
            <a:schemeClr val="accent1"/>
          </a:effectRef>
          <a:fontRef idx="minor">
            <a:schemeClr val="dk1"/>
          </a:fontRef>
        </p:style>
        <p:txBody>
          <a:bodyPr anchor="ctr"/>
          <a:lstStyle/>
          <a:p>
            <a:pPr algn="ctr" fontAlgn="base">
              <a:spcBef>
                <a:spcPct val="0"/>
              </a:spcBef>
              <a:spcAft>
                <a:spcPct val="0"/>
              </a:spcAft>
              <a:buFont typeface="Arial" pitchFamily="34" charset="0"/>
              <a:buNone/>
              <a:defRPr/>
            </a:pPr>
            <a:endParaRPr lang="zh-CN" altLang="en-US">
              <a:solidFill>
                <a:prstClr val="black"/>
              </a:solidFill>
            </a:endParaRPr>
          </a:p>
        </p:txBody>
      </p:sp>
      <p:pic>
        <p:nvPicPr>
          <p:cNvPr id="1029" name="图片 8"/>
          <p:cNvPicPr>
            <a:picLocks noChangeAspect="1" noChangeArrowheads="1"/>
          </p:cNvPicPr>
          <p:nvPr/>
        </p:nvPicPr>
        <p:blipFill>
          <a:blip r:embed="rId14" cstate="print">
            <a:lum bright="34000" contrast="40000"/>
          </a:blip>
          <a:srcRect/>
          <a:stretch>
            <a:fillRect/>
          </a:stretch>
        </p:blipFill>
        <p:spPr bwMode="auto">
          <a:xfrm>
            <a:off x="0" y="6419850"/>
            <a:ext cx="9144000" cy="438150"/>
          </a:xfrm>
          <a:prstGeom prst="rect">
            <a:avLst/>
          </a:prstGeom>
          <a:noFill/>
          <a:ln w="9525">
            <a:noFill/>
            <a:miter lim="800000"/>
            <a:headEnd/>
            <a:tailEnd/>
          </a:ln>
        </p:spPr>
      </p:pic>
      <p:sp>
        <p:nvSpPr>
          <p:cNvPr id="1030" name="标题占位符 1"/>
          <p:cNvSpPr>
            <a:spLocks noGrp="1" noChangeArrowheads="1"/>
          </p:cNvSpPr>
          <p:nvPr>
            <p:ph type="title" idx="4294967295"/>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US" smtClean="0"/>
          </a:p>
        </p:txBody>
      </p:sp>
      <p:sp>
        <p:nvSpPr>
          <p:cNvPr id="1031" name="文本占位符 2"/>
          <p:cNvSpPr>
            <a:spLocks noGrp="1" noChangeArrowheads="1"/>
          </p:cNvSpPr>
          <p:nvPr>
            <p:ph type="body" idx="4294967295"/>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rtlCol="0" anchor="ctr"/>
          <a:lstStyle>
            <a:lvl1pPr algn="l" eaLnBrk="1" latinLnBrk="0" hangingPunct="1">
              <a:defRPr kumimoji="0" sz="1200">
                <a:solidFill>
                  <a:schemeClr val="tx1">
                    <a:tint val="75000"/>
                  </a:schemeClr>
                </a:solidFill>
              </a:defRPr>
            </a:lvl1pPr>
          </a:lstStyle>
          <a:p>
            <a:pPr fontAlgn="base">
              <a:spcBef>
                <a:spcPct val="0"/>
              </a:spcBef>
              <a:spcAft>
                <a:spcPct val="0"/>
              </a:spcAft>
              <a:buFont typeface="Arial" pitchFamily="34" charset="0"/>
              <a:buNone/>
              <a:defRPr/>
            </a:pPr>
            <a:endParaRPr lang="en-US">
              <a:solidFill>
                <a:prstClr val="black">
                  <a:tint val="75000"/>
                </a:prstClr>
              </a:solidFill>
              <a:latin typeface="Arial" pitchFamily="34" charset="0"/>
              <a:ea typeface="黑体" pitchFamily="49" charset="-122"/>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latinLnBrk="0" hangingPunct="1">
              <a:defRPr kumimoji="0" sz="1200">
                <a:solidFill>
                  <a:schemeClr val="tx1">
                    <a:tint val="75000"/>
                  </a:schemeClr>
                </a:solidFill>
              </a:defRPr>
            </a:lvl1pPr>
          </a:lstStyle>
          <a:p>
            <a:pPr fontAlgn="base">
              <a:spcBef>
                <a:spcPct val="0"/>
              </a:spcBef>
              <a:spcAft>
                <a:spcPct val="0"/>
              </a:spcAft>
              <a:buFont typeface="Arial" pitchFamily="34" charset="0"/>
              <a:buNone/>
              <a:defRPr/>
            </a:pPr>
            <a:endParaRPr lang="en-US">
              <a:solidFill>
                <a:prstClr val="black">
                  <a:tint val="75000"/>
                </a:prstClr>
              </a:solidFill>
              <a:latin typeface="Arial" pitchFamily="34" charset="0"/>
              <a:ea typeface="黑体" pitchFamily="49" charset="-122"/>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buFont typeface="Arial" pitchFamily="34" charset="0"/>
              <a:buNone/>
            </a:pPr>
            <a:fld id="{44806C50-BCB1-4D6A-A45F-70F43052B902}" type="slidenum">
              <a:rPr lang="en-US" altLang="zh-CN" smtClean="0">
                <a:latin typeface="Arial" pitchFamily="34" charset="0"/>
                <a:ea typeface="黑体" pitchFamily="49" charset="-122"/>
              </a:rPr>
              <a:pPr fontAlgn="base">
                <a:spcBef>
                  <a:spcPct val="0"/>
                </a:spcBef>
                <a:spcAft>
                  <a:spcPct val="0"/>
                </a:spcAft>
                <a:buFont typeface="Arial" pitchFamily="34" charset="0"/>
                <a:buNone/>
              </a:pPr>
              <a:t>‹#›</a:t>
            </a:fld>
            <a:endParaRPr lang="en-US" altLang="zh-CN" smtClean="0">
              <a:latin typeface="Arial" pitchFamily="34" charset="0"/>
              <a:ea typeface="黑体" pitchFamily="49" charset="-122"/>
            </a:endParaRP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Maiandra GD"/>
          <a:ea typeface="隶书" pitchFamily="1" charset="-122"/>
        </a:defRPr>
      </a:lvl2pPr>
      <a:lvl3pPr algn="ctr" rtl="0" eaLnBrk="0" fontAlgn="base" hangingPunct="0">
        <a:spcBef>
          <a:spcPct val="0"/>
        </a:spcBef>
        <a:spcAft>
          <a:spcPct val="0"/>
        </a:spcAft>
        <a:defRPr sz="4400">
          <a:solidFill>
            <a:schemeClr val="tx2"/>
          </a:solidFill>
          <a:latin typeface="Maiandra GD"/>
          <a:ea typeface="隶书" pitchFamily="1" charset="-122"/>
        </a:defRPr>
      </a:lvl3pPr>
      <a:lvl4pPr algn="ctr" rtl="0" eaLnBrk="0" fontAlgn="base" hangingPunct="0">
        <a:spcBef>
          <a:spcPct val="0"/>
        </a:spcBef>
        <a:spcAft>
          <a:spcPct val="0"/>
        </a:spcAft>
        <a:defRPr sz="4400">
          <a:solidFill>
            <a:schemeClr val="tx2"/>
          </a:solidFill>
          <a:latin typeface="Maiandra GD"/>
          <a:ea typeface="隶书" pitchFamily="1" charset="-122"/>
        </a:defRPr>
      </a:lvl4pPr>
      <a:lvl5pPr algn="ctr" rtl="0" eaLnBrk="0" fontAlgn="base" hangingPunct="0">
        <a:spcBef>
          <a:spcPct val="0"/>
        </a:spcBef>
        <a:spcAft>
          <a:spcPct val="0"/>
        </a:spcAft>
        <a:defRPr sz="4400">
          <a:solidFill>
            <a:schemeClr val="tx2"/>
          </a:solidFill>
          <a:latin typeface="Maiandra GD"/>
          <a:ea typeface="隶书" pitchFamily="1" charset="-122"/>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accent1"/>
        </a:buClr>
        <a:buSzPct val="50000"/>
        <a:buFont typeface="Wingdings 2" pitchFamily="2"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50000"/>
        <a:buFont typeface="Wingdings 2" pitchFamily="2" charset="2"/>
        <a:buChar char="³"/>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rgbClr val="7B9B57"/>
        </a:buClr>
        <a:buSzPct val="60000"/>
        <a:buFont typeface="Wingdings 2" pitchFamily="2"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rgbClr val="8B7396"/>
        </a:buClr>
        <a:buSzPct val="45000"/>
        <a:buFont typeface="Wingdings 2"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rgbClr val="E89A53"/>
        </a:buClr>
        <a:buFont typeface="Wingdings 2" pitchFamily="2"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panose="020B0604020202020204"/>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1.xml"/><Relationship Id="rId1" Type="http://schemas.openxmlformats.org/officeDocument/2006/relationships/vmlDrawing" Target="../drawings/vmlDrawing1.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25.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slide" Target="slide26.xml"/><Relationship Id="rId1" Type="http://schemas.openxmlformats.org/officeDocument/2006/relationships/slideLayout" Target="../slideLayouts/slideLayout53.xml"/><Relationship Id="rId6" Type="http://schemas.openxmlformats.org/officeDocument/2006/relationships/slide" Target="slide34.xml"/><Relationship Id="rId5" Type="http://schemas.openxmlformats.org/officeDocument/2006/relationships/slide" Target="slide31.xml"/><Relationship Id="rId4" Type="http://schemas.openxmlformats.org/officeDocument/2006/relationships/slide" Target="slide33.xml"/></Relationships>
</file>

<file path=ppt/slides/_rels/slide26.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6.jpeg"/><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6.jpeg"/><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6.jpeg"/><Relationship Id="rId1" Type="http://schemas.openxmlformats.org/officeDocument/2006/relationships/slideLayout" Target="../slideLayouts/slideLayout64.xml"/></Relationships>
</file>

<file path=ppt/slides/_rels/slide3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audio" Target="../media/audio2.wav"/><Relationship Id="rId1" Type="http://schemas.openxmlformats.org/officeDocument/2006/relationships/slideLayout" Target="../slideLayouts/slideLayout64.xml"/><Relationship Id="rId4" Type="http://schemas.openxmlformats.org/officeDocument/2006/relationships/slide" Target="slide25.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9.gif"/><Relationship Id="rId1" Type="http://schemas.openxmlformats.org/officeDocument/2006/relationships/slideLayout" Target="../slideLayouts/slideLayout18.xml"/><Relationship Id="rId4" Type="http://schemas.openxmlformats.org/officeDocument/2006/relationships/image" Target="../media/image10.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755576" y="908720"/>
            <a:ext cx="7560840" cy="2862322"/>
          </a:xfrm>
          <a:prstGeom prst="rect">
            <a:avLst/>
          </a:prstGeom>
          <a:noFill/>
        </p:spPr>
        <p:txBody>
          <a:bodyPr wrap="square" rtlCol="0">
            <a:spAutoFit/>
          </a:bodyPr>
          <a:lstStyle/>
          <a:p>
            <a:r>
              <a:rPr lang="zh-CN" altLang="en-US" sz="3600" b="1" dirty="0" smtClean="0">
                <a:latin typeface="楷体" pitchFamily="49" charset="-122"/>
                <a:ea typeface="楷体" pitchFamily="49" charset="-122"/>
              </a:rPr>
              <a:t>对于小孩子来说，上学是一件很痛苦的事情。可是，有这么一个小朋友经历了一件事情之后，居然喜欢上了上学。到底发生了什么，让这个小孩浪子回头了呢？</a:t>
            </a:r>
            <a:endParaRPr lang="en-US" altLang="zh-CN" sz="3600" b="1" dirty="0" smtClean="0">
              <a:latin typeface="楷体" pitchFamily="49" charset="-122"/>
              <a:ea typeface="楷体" pitchFamily="49"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3" name="Rectangle 3"/>
          <p:cNvSpPr>
            <a:spLocks noGrp="1" noChangeArrowheads="1"/>
          </p:cNvSpPr>
          <p:nvPr>
            <p:ph type="title"/>
          </p:nvPr>
        </p:nvSpPr>
        <p:spPr>
          <a:xfrm>
            <a:off x="685800" y="381000"/>
            <a:ext cx="7772400" cy="1143000"/>
          </a:xfrm>
        </p:spPr>
        <p:txBody>
          <a:bodyPr/>
          <a:lstStyle/>
          <a:p>
            <a:r>
              <a:rPr lang="zh-CN" altLang="en-US" sz="4800" b="1">
                <a:solidFill>
                  <a:srgbClr val="990099"/>
                </a:solidFill>
                <a:ea typeface="华文彩云" pitchFamily="2" charset="-122"/>
              </a:rPr>
              <a:t>时代背景</a:t>
            </a:r>
          </a:p>
        </p:txBody>
      </p:sp>
      <p:sp>
        <p:nvSpPr>
          <p:cNvPr id="5124" name="Rectangle 4"/>
          <p:cNvSpPr>
            <a:spLocks noGrp="1" noChangeArrowheads="1"/>
          </p:cNvSpPr>
          <p:nvPr>
            <p:ph type="body" idx="1"/>
          </p:nvPr>
        </p:nvSpPr>
        <p:spPr>
          <a:xfrm>
            <a:off x="685800" y="1752600"/>
            <a:ext cx="7772400" cy="4114800"/>
          </a:xfrm>
        </p:spPr>
        <p:txBody>
          <a:bodyPr/>
          <a:lstStyle/>
          <a:p>
            <a:r>
              <a:rPr lang="en-US" b="1" dirty="0">
                <a:solidFill>
                  <a:schemeClr val="tx2"/>
                </a:solidFill>
                <a:latin typeface="黑体" pitchFamily="49" charset="-122"/>
                <a:ea typeface="黑体" pitchFamily="49" charset="-122"/>
              </a:rPr>
              <a:t>1870</a:t>
            </a:r>
            <a:r>
              <a:rPr lang="zh-CN" altLang="en-US" b="1" dirty="0">
                <a:solidFill>
                  <a:schemeClr val="tx2"/>
                </a:solidFill>
                <a:latin typeface="黑体" pitchFamily="49" charset="-122"/>
                <a:ea typeface="黑体" pitchFamily="49" charset="-122"/>
              </a:rPr>
              <a:t>年普鲁士入侵法国，爆发了普法战争，法国战败后，签订和约，把阿尔萨斯和洛林两个州割让给了普鲁士。普鲁士政府占领后，为了让当地人民永远忘记祖国，自己好永远统治这个地方，下了一道命令：让两个州的学生只准教德语，不准再教法语。</a:t>
            </a:r>
            <a:r>
              <a:rPr lang="en-US" b="1" dirty="0">
                <a:solidFill>
                  <a:schemeClr val="tx2"/>
                </a:solidFill>
                <a:latin typeface="黑体" pitchFamily="49" charset="-122"/>
                <a:ea typeface="黑体" pitchFamily="49" charset="-122"/>
              </a:rPr>
              <a:t>《</a:t>
            </a:r>
            <a:r>
              <a:rPr lang="zh-CN" altLang="en-US" b="1" dirty="0">
                <a:solidFill>
                  <a:schemeClr val="tx2"/>
                </a:solidFill>
                <a:latin typeface="黑体" pitchFamily="49" charset="-122"/>
                <a:ea typeface="黑体" pitchFamily="49" charset="-122"/>
              </a:rPr>
              <a:t>最后一课</a:t>
            </a:r>
            <a:r>
              <a:rPr lang="en-US" b="1" dirty="0">
                <a:solidFill>
                  <a:schemeClr val="tx2"/>
                </a:solidFill>
                <a:latin typeface="黑体" pitchFamily="49" charset="-122"/>
                <a:ea typeface="黑体" pitchFamily="49" charset="-122"/>
              </a:rPr>
              <a:t>》</a:t>
            </a:r>
            <a:r>
              <a:rPr lang="zh-CN" altLang="en-US" b="1" dirty="0">
                <a:solidFill>
                  <a:schemeClr val="tx2"/>
                </a:solidFill>
                <a:latin typeface="黑体" pitchFamily="49" charset="-122"/>
                <a:ea typeface="黑体" pitchFamily="49" charset="-122"/>
              </a:rPr>
              <a:t>就反映这一事件。</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Effect transition="in" filter="box(out)">
                                      <p:cBhvr>
                                        <p:cTn id="7" dur="500"/>
                                        <p:tgtEl>
                                          <p:spTgt spid="5124">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4"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2466" name="内容占位符 62465"/>
          <p:cNvSpPr>
            <a:spLocks noGrp="1" noChangeArrowheads="1"/>
          </p:cNvSpPr>
          <p:nvPr>
            <p:ph idx="1"/>
          </p:nvPr>
        </p:nvSpPr>
        <p:spPr>
          <a:xfrm>
            <a:off x="3276600" y="981075"/>
            <a:ext cx="5616575" cy="4895850"/>
          </a:xfrm>
        </p:spPr>
        <p:txBody>
          <a:bodyPr/>
          <a:lstStyle/>
          <a:p>
            <a:pPr>
              <a:lnSpc>
                <a:spcPct val="90000"/>
              </a:lnSpc>
              <a:buFontTx/>
              <a:buNone/>
            </a:pPr>
            <a:r>
              <a:rPr lang="zh-CN" altLang="en-US" sz="2800" b="1" dirty="0" smtClean="0">
                <a:latin typeface="楷体" pitchFamily="49" charset="-122"/>
                <a:ea typeface="楷体" pitchFamily="49" charset="-122"/>
              </a:rPr>
              <a:t> </a:t>
            </a:r>
            <a:r>
              <a:rPr lang="zh-CN" altLang="en-US" sz="2800" b="1" dirty="0" smtClean="0">
                <a:latin typeface="楷体" pitchFamily="49" charset="-122"/>
                <a:ea typeface="楷体" pitchFamily="49" charset="-122"/>
              </a:rPr>
              <a:t> </a:t>
            </a:r>
            <a:r>
              <a:rPr lang="zh-CN" altLang="en-US" b="1" dirty="0" smtClean="0">
                <a:solidFill>
                  <a:srgbClr val="FF0000"/>
                </a:solidFill>
                <a:latin typeface="楷体" pitchFamily="49" charset="-122"/>
                <a:ea typeface="楷体" pitchFamily="49" charset="-122"/>
              </a:rPr>
              <a:t>都</a:t>
            </a:r>
            <a:r>
              <a:rPr lang="zh-CN" altLang="en-US" b="1" dirty="0" smtClean="0">
                <a:solidFill>
                  <a:srgbClr val="FF0000"/>
                </a:solidFill>
                <a:latin typeface="楷体" pitchFamily="49" charset="-122"/>
                <a:ea typeface="楷体" pitchFamily="49" charset="-122"/>
              </a:rPr>
              <a:t>德</a:t>
            </a:r>
            <a:r>
              <a:rPr lang="zh-CN" altLang="en-US" b="1" dirty="0" smtClean="0">
                <a:solidFill>
                  <a:srgbClr val="000000"/>
                </a:solidFill>
                <a:latin typeface="楷体" pitchFamily="49" charset="-122"/>
                <a:ea typeface="楷体" pitchFamily="49" charset="-122"/>
              </a:rPr>
              <a:t>（1840～1897），</a:t>
            </a:r>
            <a:r>
              <a:rPr lang="zh-CN" altLang="en-US" b="1" dirty="0" smtClean="0">
                <a:solidFill>
                  <a:srgbClr val="FF0000"/>
                </a:solidFill>
                <a:latin typeface="楷体" pitchFamily="49" charset="-122"/>
                <a:ea typeface="楷体" pitchFamily="49" charset="-122"/>
              </a:rPr>
              <a:t>法国著名小说家</a:t>
            </a:r>
            <a:r>
              <a:rPr lang="zh-CN" altLang="en-US" b="1" dirty="0" smtClean="0">
                <a:solidFill>
                  <a:srgbClr val="000000"/>
                </a:solidFill>
                <a:latin typeface="楷体" pitchFamily="49" charset="-122"/>
                <a:ea typeface="楷体" pitchFamily="49" charset="-122"/>
              </a:rPr>
              <a:t>。他的早期代表作品有长篇自传体小说《小东西》。1870年普法战争爆发以后，都德应征入伍，后来曾以战争生活为题材，创作了不少短篇作品，有《柏林之围》《最后一课》等。</a:t>
            </a:r>
            <a:r>
              <a:rPr lang="zh-CN" altLang="en-US" b="1" dirty="0" smtClean="0">
                <a:solidFill>
                  <a:srgbClr val="FF0000"/>
                </a:solidFill>
                <a:latin typeface="楷体" pitchFamily="49" charset="-122"/>
                <a:ea typeface="楷体" pitchFamily="49" charset="-122"/>
              </a:rPr>
              <a:t>《最后一课》是</a:t>
            </a:r>
            <a:r>
              <a:rPr lang="zh-CN" altLang="en-US" b="1" dirty="0" smtClean="0">
                <a:solidFill>
                  <a:srgbClr val="000000"/>
                </a:solidFill>
                <a:latin typeface="楷体" pitchFamily="49" charset="-122"/>
                <a:ea typeface="楷体" pitchFamily="49" charset="-122"/>
              </a:rPr>
              <a:t>他的</a:t>
            </a:r>
            <a:r>
              <a:rPr lang="zh-CN" altLang="en-US" b="1" dirty="0" smtClean="0">
                <a:solidFill>
                  <a:srgbClr val="FF0000"/>
                </a:solidFill>
                <a:latin typeface="楷体" pitchFamily="49" charset="-122"/>
                <a:ea typeface="楷体" pitchFamily="49" charset="-122"/>
              </a:rPr>
              <a:t>短篇小说代表作。</a:t>
            </a:r>
          </a:p>
          <a:p>
            <a:pPr>
              <a:lnSpc>
                <a:spcPct val="90000"/>
              </a:lnSpc>
              <a:buFontTx/>
              <a:buNone/>
            </a:pPr>
            <a:endParaRPr lang="zh-CN" altLang="en-US" b="1" dirty="0" smtClean="0">
              <a:solidFill>
                <a:srgbClr val="000000"/>
              </a:solidFill>
              <a:latin typeface="楷体" pitchFamily="49" charset="-122"/>
              <a:ea typeface="楷体" pitchFamily="49" charset="-122"/>
            </a:endParaRPr>
          </a:p>
        </p:txBody>
      </p:sp>
      <p:pic>
        <p:nvPicPr>
          <p:cNvPr id="13314" name="图片 62466" descr="都德"/>
          <p:cNvPicPr>
            <a:picLocks noChangeAspect="1" noChangeArrowheads="1"/>
          </p:cNvPicPr>
          <p:nvPr/>
        </p:nvPicPr>
        <p:blipFill>
          <a:blip r:embed="rId2" cstate="print">
            <a:lum contrast="18000"/>
          </a:blip>
          <a:srcRect/>
          <a:stretch>
            <a:fillRect/>
          </a:stretch>
        </p:blipFill>
        <p:spPr bwMode="auto">
          <a:xfrm>
            <a:off x="539750" y="1341438"/>
            <a:ext cx="2778125" cy="3538537"/>
          </a:xfrm>
          <a:prstGeom prst="rect">
            <a:avLst/>
          </a:prstGeom>
          <a:noFill/>
          <a:ln w="9525">
            <a:noFill/>
            <a:miter lim="800000"/>
            <a:headEnd/>
            <a:tailEnd/>
          </a:ln>
        </p:spPr>
      </p:pic>
      <p:sp>
        <p:nvSpPr>
          <p:cNvPr id="13315" name="矩形 62467"/>
          <p:cNvSpPr>
            <a:spLocks noChangeArrowheads="1" noChangeShapeType="1" noTextEdit="1"/>
          </p:cNvSpPr>
          <p:nvPr/>
        </p:nvSpPr>
        <p:spPr bwMode="auto">
          <a:xfrm>
            <a:off x="250825" y="188913"/>
            <a:ext cx="2665413" cy="576262"/>
          </a:xfrm>
          <a:prstGeom prst="rect">
            <a:avLst/>
          </a:prstGeom>
        </p:spPr>
        <p:txBody>
          <a:bodyPr wrap="none" fromWordArt="1">
            <a:prstTxWarp prst="textPlain">
              <a:avLst>
                <a:gd name="adj" fmla="val 50000"/>
              </a:avLst>
            </a:prstTxWarp>
          </a:bodyPr>
          <a:lstStyle/>
          <a:p>
            <a:pPr algn="ctr"/>
            <a:r>
              <a:rPr lang="zh-CN" altLang="en-US" sz="3600" b="1" i="1" kern="10">
                <a:ln w="9525">
                  <a:solidFill>
                    <a:srgbClr val="008000"/>
                  </a:solidFill>
                  <a:round/>
                  <a:headEnd/>
                  <a:tailEnd/>
                </a:ln>
                <a:solidFill>
                  <a:srgbClr val="003300"/>
                </a:solidFill>
                <a:effectLst>
                  <a:outerShdw dist="35921" dir="2700000" algn="ctr" rotWithShape="0">
                    <a:srgbClr val="808080">
                      <a:alpha val="80000"/>
                    </a:srgbClr>
                  </a:outerShdw>
                </a:effectLst>
                <a:latin typeface="黑体"/>
                <a:ea typeface="黑体"/>
              </a:rPr>
              <a:t>作者简介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466">
                                            <p:txEl>
                                              <p:pRg st="0" end="0"/>
                                            </p:txEl>
                                          </p:spTgt>
                                        </p:tgtEl>
                                        <p:attrNameLst>
                                          <p:attrName>style.visibility</p:attrName>
                                        </p:attrNameLst>
                                      </p:cBhvr>
                                      <p:to>
                                        <p:strVal val="visible"/>
                                      </p:to>
                                    </p:set>
                                    <p:animEffect transition="in" filter="blinds(horizontal)">
                                      <p:cBhvr>
                                        <p:cTn id="7" dur="500"/>
                                        <p:tgtEl>
                                          <p:spTgt spid="6246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6"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noChangeArrowheads="1"/>
          </p:cNvSpPr>
          <p:nvPr>
            <p:ph type="body" idx="1"/>
          </p:nvPr>
        </p:nvSpPr>
        <p:spPr>
          <a:xfrm>
            <a:off x="395536" y="3789040"/>
            <a:ext cx="8207375" cy="1135062"/>
          </a:xfrm>
        </p:spPr>
        <p:txBody>
          <a:bodyPr/>
          <a:lstStyle/>
          <a:p>
            <a:pPr>
              <a:buNone/>
            </a:pPr>
            <a:r>
              <a:rPr lang="en-US" altLang="zh-CN" sz="4400" b="1" dirty="0" smtClean="0">
                <a:solidFill>
                  <a:srgbClr val="FF3300"/>
                </a:solidFill>
                <a:ea typeface="黑体" pitchFamily="49" charset="-122"/>
              </a:rPr>
              <a:t>4</a:t>
            </a:r>
            <a:r>
              <a:rPr lang="zh-CN" altLang="en-US" sz="4400" b="1" dirty="0" smtClean="0">
                <a:solidFill>
                  <a:srgbClr val="FF3300"/>
                </a:solidFill>
                <a:ea typeface="黑体" pitchFamily="49" charset="-122"/>
              </a:rPr>
              <a:t>、</a:t>
            </a:r>
            <a:r>
              <a:rPr lang="zh-CN" sz="4400" b="1" dirty="0" smtClean="0">
                <a:solidFill>
                  <a:srgbClr val="FF3300"/>
                </a:solidFill>
                <a:ea typeface="黑体" pitchFamily="49" charset="-122"/>
              </a:rPr>
              <a:t>本</a:t>
            </a:r>
            <a:r>
              <a:rPr lang="zh-CN" sz="4400" b="1" dirty="0">
                <a:solidFill>
                  <a:srgbClr val="FF3300"/>
                </a:solidFill>
                <a:ea typeface="黑体" pitchFamily="49" charset="-122"/>
              </a:rPr>
              <a:t>文围绕什么线索展开故事情节的？</a:t>
            </a:r>
          </a:p>
          <a:p>
            <a:endParaRPr lang="zh-CN" sz="4400" b="1" dirty="0">
              <a:solidFill>
                <a:srgbClr val="FF3300"/>
              </a:solidFill>
              <a:ea typeface="黑体" pitchFamily="49" charset="-122"/>
            </a:endParaRPr>
          </a:p>
          <a:p>
            <a:endParaRPr lang="zh-CN" altLang="zh-CN" sz="4400" b="1" dirty="0">
              <a:solidFill>
                <a:srgbClr val="FF3300"/>
              </a:solidFill>
              <a:ea typeface="黑体" pitchFamily="49" charset="-122"/>
            </a:endParaRPr>
          </a:p>
        </p:txBody>
      </p:sp>
      <p:sp>
        <p:nvSpPr>
          <p:cNvPr id="18435" name="Text Box 3"/>
          <p:cNvSpPr txBox="1">
            <a:spLocks noChangeArrowheads="1"/>
          </p:cNvSpPr>
          <p:nvPr/>
        </p:nvSpPr>
        <p:spPr bwMode="auto">
          <a:xfrm>
            <a:off x="395536" y="5661248"/>
            <a:ext cx="6311900" cy="823912"/>
          </a:xfrm>
          <a:prstGeom prst="rect">
            <a:avLst/>
          </a:prstGeom>
          <a:noFill/>
          <a:ln w="9525">
            <a:noFill/>
            <a:miter lim="800000"/>
            <a:headEnd/>
            <a:tailEnd/>
          </a:ln>
          <a:effectLst/>
        </p:spPr>
        <p:txBody>
          <a:bodyPr wrap="none">
            <a:spAutoFit/>
          </a:bodyPr>
          <a:lstStyle/>
          <a:p>
            <a:r>
              <a:rPr lang="zh-CN" sz="4800" b="1" dirty="0">
                <a:solidFill>
                  <a:srgbClr val="3333CC"/>
                </a:solidFill>
                <a:latin typeface="楷体" pitchFamily="49" charset="-122"/>
                <a:ea typeface="楷体" pitchFamily="49" charset="-122"/>
              </a:rPr>
              <a:t>小弗朗士的见闻和感受</a:t>
            </a:r>
          </a:p>
        </p:txBody>
      </p:sp>
      <p:sp>
        <p:nvSpPr>
          <p:cNvPr id="5" name="Text Box 1031"/>
          <p:cNvSpPr txBox="1">
            <a:spLocks noChangeArrowheads="1"/>
          </p:cNvSpPr>
          <p:nvPr/>
        </p:nvSpPr>
        <p:spPr bwMode="auto">
          <a:xfrm>
            <a:off x="467544" y="260648"/>
            <a:ext cx="7813055" cy="3477875"/>
          </a:xfrm>
          <a:prstGeom prst="rect">
            <a:avLst/>
          </a:prstGeom>
          <a:noFill/>
          <a:ln w="9525">
            <a:noFill/>
            <a:miter lim="800000"/>
            <a:headEnd/>
            <a:tailEnd/>
          </a:ln>
        </p:spPr>
        <p:txBody>
          <a:bodyPr wrap="square">
            <a:spAutoFit/>
          </a:bodyPr>
          <a:lstStyle/>
          <a:p>
            <a:pPr>
              <a:spcBef>
                <a:spcPct val="50000"/>
              </a:spcBef>
            </a:pPr>
            <a:r>
              <a:rPr lang="en-US" altLang="zh-CN" sz="4000" b="1" dirty="0" smtClean="0">
                <a:latin typeface="楷体" pitchFamily="49" charset="-122"/>
                <a:ea typeface="楷体" pitchFamily="49" charset="-122"/>
              </a:rPr>
              <a:t>3</a:t>
            </a:r>
            <a:r>
              <a:rPr lang="zh-CN" altLang="en-US" sz="4000" b="1" dirty="0" smtClean="0">
                <a:latin typeface="楷体" pitchFamily="49" charset="-122"/>
                <a:ea typeface="楷体" pitchFamily="49" charset="-122"/>
              </a:rPr>
              <a:t>、划分段落层次</a:t>
            </a:r>
            <a:endParaRPr lang="en-US" altLang="zh-CN" sz="4000" b="1" dirty="0" smtClean="0">
              <a:latin typeface="楷体" pitchFamily="49" charset="-122"/>
              <a:ea typeface="楷体" pitchFamily="49" charset="-122"/>
            </a:endParaRPr>
          </a:p>
          <a:p>
            <a:pPr>
              <a:spcBef>
                <a:spcPct val="50000"/>
              </a:spcBef>
            </a:pPr>
            <a:r>
              <a:rPr lang="zh-CN" altLang="en-US" sz="4000" b="1" dirty="0" smtClean="0">
                <a:latin typeface="楷体" pitchFamily="49" charset="-122"/>
                <a:ea typeface="楷体" pitchFamily="49" charset="-122"/>
              </a:rPr>
              <a:t>上学路上（</a:t>
            </a:r>
            <a:r>
              <a:rPr lang="en-US" altLang="zh-CN" sz="4000" b="1" dirty="0" smtClean="0">
                <a:latin typeface="楷体" pitchFamily="49" charset="-122"/>
                <a:ea typeface="楷体" pitchFamily="49" charset="-122"/>
              </a:rPr>
              <a:t>1——6</a:t>
            </a:r>
            <a:r>
              <a:rPr lang="zh-CN" altLang="en-US" sz="4000" b="1" dirty="0" smtClean="0">
                <a:latin typeface="楷体" pitchFamily="49" charset="-122"/>
                <a:ea typeface="楷体" pitchFamily="49" charset="-122"/>
              </a:rPr>
              <a:t>）</a:t>
            </a:r>
            <a:endParaRPr lang="en-US" altLang="zh-CN" sz="4000" b="1" dirty="0" smtClean="0">
              <a:latin typeface="楷体" pitchFamily="49" charset="-122"/>
              <a:ea typeface="楷体" pitchFamily="49" charset="-122"/>
            </a:endParaRPr>
          </a:p>
          <a:p>
            <a:pPr>
              <a:spcBef>
                <a:spcPct val="50000"/>
              </a:spcBef>
            </a:pPr>
            <a:r>
              <a:rPr lang="zh-CN" altLang="en-US" sz="4000" b="1" dirty="0" smtClean="0">
                <a:latin typeface="楷体" pitchFamily="49" charset="-122"/>
                <a:ea typeface="楷体" pitchFamily="49" charset="-122"/>
              </a:rPr>
              <a:t>学</a:t>
            </a:r>
            <a:r>
              <a:rPr lang="zh-CN" altLang="en-US" sz="4000" b="1" dirty="0" smtClean="0">
                <a:latin typeface="楷体" pitchFamily="49" charset="-122"/>
                <a:ea typeface="楷体" pitchFamily="49" charset="-122"/>
              </a:rPr>
              <a:t>校里（</a:t>
            </a:r>
            <a:r>
              <a:rPr lang="en-US" altLang="zh-CN" sz="4000" b="1" dirty="0" smtClean="0">
                <a:latin typeface="楷体" pitchFamily="49" charset="-122"/>
                <a:ea typeface="楷体" pitchFamily="49" charset="-122"/>
              </a:rPr>
              <a:t>7——23</a:t>
            </a:r>
            <a:r>
              <a:rPr lang="zh-CN" altLang="en-US" sz="4000" b="1" dirty="0" smtClean="0">
                <a:latin typeface="楷体" pitchFamily="49" charset="-122"/>
                <a:ea typeface="楷体" pitchFamily="49" charset="-122"/>
              </a:rPr>
              <a:t>）</a:t>
            </a:r>
            <a:endParaRPr lang="en-US" altLang="zh-CN" sz="4000" b="1" dirty="0" smtClean="0">
              <a:latin typeface="楷体" pitchFamily="49" charset="-122"/>
              <a:ea typeface="楷体" pitchFamily="49" charset="-122"/>
            </a:endParaRPr>
          </a:p>
          <a:p>
            <a:pPr>
              <a:spcBef>
                <a:spcPct val="50000"/>
              </a:spcBef>
            </a:pPr>
            <a:r>
              <a:rPr lang="zh-CN" altLang="en-US" sz="4000" b="1" dirty="0" smtClean="0">
                <a:latin typeface="楷体" pitchFamily="49" charset="-122"/>
                <a:ea typeface="楷体" pitchFamily="49" charset="-122"/>
              </a:rPr>
              <a:t>下课铃</a:t>
            </a:r>
            <a:r>
              <a:rPr lang="zh-CN" altLang="en-US" sz="4000" b="1" dirty="0" smtClean="0">
                <a:latin typeface="楷体" pitchFamily="49" charset="-122"/>
                <a:ea typeface="楷体" pitchFamily="49" charset="-122"/>
              </a:rPr>
              <a:t>响（</a:t>
            </a:r>
            <a:r>
              <a:rPr lang="en-US" altLang="zh-CN" sz="4000" b="1" dirty="0" smtClean="0">
                <a:latin typeface="楷体" pitchFamily="49" charset="-122"/>
                <a:ea typeface="楷体" pitchFamily="49" charset="-122"/>
              </a:rPr>
              <a:t>24——29</a:t>
            </a:r>
            <a:r>
              <a:rPr lang="zh-CN" altLang="en-US" sz="4000" b="1" dirty="0" smtClean="0">
                <a:latin typeface="楷体" pitchFamily="49" charset="-122"/>
                <a:ea typeface="楷体" pitchFamily="49" charset="-122"/>
              </a:rPr>
              <a:t>）</a:t>
            </a:r>
            <a:endParaRPr lang="zh-CN" altLang="en-US" sz="4000" b="1" dirty="0">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8434">
                                            <p:txEl>
                                              <p:pRg st="0" end="0"/>
                                            </p:txEl>
                                          </p:spTgt>
                                        </p:tgtEl>
                                        <p:attrNameLst>
                                          <p:attrName>style.visibility</p:attrName>
                                        </p:attrNameLst>
                                      </p:cBhvr>
                                      <p:to>
                                        <p:strVal val="visible"/>
                                      </p:to>
                                    </p:set>
                                    <p:animEffect transition="in" filter="blinds(horizontal)">
                                      <p:cBhvr>
                                        <p:cTn id="13" dur="500"/>
                                        <p:tgtEl>
                                          <p:spTgt spid="18434">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6" presetClass="entr" presetSubtype="0" fill="hold" grpId="0" nodeType="clickEffect">
                                  <p:stCondLst>
                                    <p:cond delay="0"/>
                                  </p:stCondLst>
                                  <p:childTnLst>
                                    <p:set>
                                      <p:cBhvr>
                                        <p:cTn id="17" dur="1" fill="hold">
                                          <p:stCondLst>
                                            <p:cond delay="0"/>
                                          </p:stCondLst>
                                        </p:cTn>
                                        <p:tgtEl>
                                          <p:spTgt spid="18435"/>
                                        </p:tgtEl>
                                        <p:attrNameLst>
                                          <p:attrName>style.visibility</p:attrName>
                                        </p:attrNameLst>
                                      </p:cBhvr>
                                      <p:to>
                                        <p:strVal val="visible"/>
                                      </p:to>
                                    </p:set>
                                    <p:animEffect transition="in" filter="wipe(down)">
                                      <p:cBhvr>
                                        <p:cTn id="18" dur="580">
                                          <p:stCondLst>
                                            <p:cond delay="0"/>
                                          </p:stCondLst>
                                        </p:cTn>
                                        <p:tgtEl>
                                          <p:spTgt spid="18435"/>
                                        </p:tgtEl>
                                      </p:cBhvr>
                                    </p:animEffect>
                                    <p:anim calcmode="lin" valueType="num">
                                      <p:cBhvr>
                                        <p:cTn id="19" dur="1822" tmFilter="0,0; 0.14,0.36; 0.43,0.73; 0.71,0.91; 1.0,1.0">
                                          <p:stCondLst>
                                            <p:cond delay="0"/>
                                          </p:stCondLst>
                                        </p:cTn>
                                        <p:tgtEl>
                                          <p:spTgt spid="18435"/>
                                        </p:tgtEl>
                                        <p:attrNameLst>
                                          <p:attrName>ppt_x</p:attrName>
                                        </p:attrNameLst>
                                      </p:cBhvr>
                                      <p:tavLst>
                                        <p:tav tm="0">
                                          <p:val>
                                            <p:strVal val="#ppt_x-0.25"/>
                                          </p:val>
                                        </p:tav>
                                        <p:tav tm="100000">
                                          <p:val>
                                            <p:strVal val="#ppt_x"/>
                                          </p:val>
                                        </p:tav>
                                      </p:tavLst>
                                    </p:anim>
                                    <p:anim calcmode="lin" valueType="num">
                                      <p:cBhvr>
                                        <p:cTn id="20" dur="664" tmFilter="0.0,0.0; 0.25,0.07; 0.50,0.2; 0.75,0.467; 1.0,1.0">
                                          <p:stCondLst>
                                            <p:cond delay="0"/>
                                          </p:stCondLst>
                                        </p:cTn>
                                        <p:tgtEl>
                                          <p:spTgt spid="18435"/>
                                        </p:tgtEl>
                                        <p:attrNameLst>
                                          <p:attrName>ppt_y</p:attrName>
                                        </p:attrNameLst>
                                      </p:cBhvr>
                                      <p:tavLst>
                                        <p:tav tm="0" fmla="#ppt_y-sin(pi*$)/3">
                                          <p:val>
                                            <p:fltVal val="0.5"/>
                                          </p:val>
                                        </p:tav>
                                        <p:tav tm="100000">
                                          <p:val>
                                            <p:fltVal val="1"/>
                                          </p:val>
                                        </p:tav>
                                      </p:tavLst>
                                    </p:anim>
                                    <p:anim calcmode="lin" valueType="num">
                                      <p:cBhvr>
                                        <p:cTn id="21" dur="664" tmFilter="0, 0; 0.125,0.2665; 0.25,0.4; 0.375,0.465; 0.5,0.5;  0.625,0.535; 0.75,0.6; 0.875,0.7335; 1,1">
                                          <p:stCondLst>
                                            <p:cond delay="664"/>
                                          </p:stCondLst>
                                        </p:cTn>
                                        <p:tgtEl>
                                          <p:spTgt spid="18435"/>
                                        </p:tgtEl>
                                        <p:attrNameLst>
                                          <p:attrName>ppt_y</p:attrName>
                                        </p:attrNameLst>
                                      </p:cBhvr>
                                      <p:tavLst>
                                        <p:tav tm="0" fmla="#ppt_y-sin(pi*$)/9">
                                          <p:val>
                                            <p:fltVal val="0"/>
                                          </p:val>
                                        </p:tav>
                                        <p:tav tm="100000">
                                          <p:val>
                                            <p:fltVal val="1"/>
                                          </p:val>
                                        </p:tav>
                                      </p:tavLst>
                                    </p:anim>
                                    <p:anim calcmode="lin" valueType="num">
                                      <p:cBhvr>
                                        <p:cTn id="22" dur="332" tmFilter="0, 0; 0.125,0.2665; 0.25,0.4; 0.375,0.465; 0.5,0.5;  0.625,0.535; 0.75,0.6; 0.875,0.7335; 1,1">
                                          <p:stCondLst>
                                            <p:cond delay="1324"/>
                                          </p:stCondLst>
                                        </p:cTn>
                                        <p:tgtEl>
                                          <p:spTgt spid="18435"/>
                                        </p:tgtEl>
                                        <p:attrNameLst>
                                          <p:attrName>ppt_y</p:attrName>
                                        </p:attrNameLst>
                                      </p:cBhvr>
                                      <p:tavLst>
                                        <p:tav tm="0" fmla="#ppt_y-sin(pi*$)/27">
                                          <p:val>
                                            <p:fltVal val="0"/>
                                          </p:val>
                                        </p:tav>
                                        <p:tav tm="100000">
                                          <p:val>
                                            <p:fltVal val="1"/>
                                          </p:val>
                                        </p:tav>
                                      </p:tavLst>
                                    </p:anim>
                                    <p:anim calcmode="lin" valueType="num">
                                      <p:cBhvr>
                                        <p:cTn id="23" dur="164" tmFilter="0, 0; 0.125,0.2665; 0.25,0.4; 0.375,0.465; 0.5,0.5;  0.625,0.535; 0.75,0.6; 0.875,0.7335; 1,1">
                                          <p:stCondLst>
                                            <p:cond delay="1656"/>
                                          </p:stCondLst>
                                        </p:cTn>
                                        <p:tgtEl>
                                          <p:spTgt spid="18435"/>
                                        </p:tgtEl>
                                        <p:attrNameLst>
                                          <p:attrName>ppt_y</p:attrName>
                                        </p:attrNameLst>
                                      </p:cBhvr>
                                      <p:tavLst>
                                        <p:tav tm="0" fmla="#ppt_y-sin(pi*$)/81">
                                          <p:val>
                                            <p:fltVal val="0"/>
                                          </p:val>
                                        </p:tav>
                                        <p:tav tm="100000">
                                          <p:val>
                                            <p:fltVal val="1"/>
                                          </p:val>
                                        </p:tav>
                                      </p:tavLst>
                                    </p:anim>
                                    <p:animScale>
                                      <p:cBhvr>
                                        <p:cTn id="24" dur="26">
                                          <p:stCondLst>
                                            <p:cond delay="650"/>
                                          </p:stCondLst>
                                        </p:cTn>
                                        <p:tgtEl>
                                          <p:spTgt spid="18435"/>
                                        </p:tgtEl>
                                      </p:cBhvr>
                                      <p:to x="100000" y="60000"/>
                                    </p:animScale>
                                    <p:animScale>
                                      <p:cBhvr>
                                        <p:cTn id="25" dur="166" decel="50000">
                                          <p:stCondLst>
                                            <p:cond delay="676"/>
                                          </p:stCondLst>
                                        </p:cTn>
                                        <p:tgtEl>
                                          <p:spTgt spid="18435"/>
                                        </p:tgtEl>
                                      </p:cBhvr>
                                      <p:to x="100000" y="100000"/>
                                    </p:animScale>
                                    <p:animScale>
                                      <p:cBhvr>
                                        <p:cTn id="26" dur="26">
                                          <p:stCondLst>
                                            <p:cond delay="1312"/>
                                          </p:stCondLst>
                                        </p:cTn>
                                        <p:tgtEl>
                                          <p:spTgt spid="18435"/>
                                        </p:tgtEl>
                                      </p:cBhvr>
                                      <p:to x="100000" y="80000"/>
                                    </p:animScale>
                                    <p:animScale>
                                      <p:cBhvr>
                                        <p:cTn id="27" dur="166" decel="50000">
                                          <p:stCondLst>
                                            <p:cond delay="1338"/>
                                          </p:stCondLst>
                                        </p:cTn>
                                        <p:tgtEl>
                                          <p:spTgt spid="18435"/>
                                        </p:tgtEl>
                                      </p:cBhvr>
                                      <p:to x="100000" y="100000"/>
                                    </p:animScale>
                                    <p:animScale>
                                      <p:cBhvr>
                                        <p:cTn id="28" dur="26">
                                          <p:stCondLst>
                                            <p:cond delay="1642"/>
                                          </p:stCondLst>
                                        </p:cTn>
                                        <p:tgtEl>
                                          <p:spTgt spid="18435"/>
                                        </p:tgtEl>
                                      </p:cBhvr>
                                      <p:to x="100000" y="90000"/>
                                    </p:animScale>
                                    <p:animScale>
                                      <p:cBhvr>
                                        <p:cTn id="29" dur="166" decel="50000">
                                          <p:stCondLst>
                                            <p:cond delay="1668"/>
                                          </p:stCondLst>
                                        </p:cTn>
                                        <p:tgtEl>
                                          <p:spTgt spid="18435"/>
                                        </p:tgtEl>
                                      </p:cBhvr>
                                      <p:to x="100000" y="100000"/>
                                    </p:animScale>
                                    <p:animScale>
                                      <p:cBhvr>
                                        <p:cTn id="30" dur="26">
                                          <p:stCondLst>
                                            <p:cond delay="1808"/>
                                          </p:stCondLst>
                                        </p:cTn>
                                        <p:tgtEl>
                                          <p:spTgt spid="18435"/>
                                        </p:tgtEl>
                                      </p:cBhvr>
                                      <p:to x="100000" y="95000"/>
                                    </p:animScale>
                                    <p:animScale>
                                      <p:cBhvr>
                                        <p:cTn id="31" dur="166" decel="50000">
                                          <p:stCondLst>
                                            <p:cond delay="1834"/>
                                          </p:stCondLst>
                                        </p:cTn>
                                        <p:tgtEl>
                                          <p:spTgt spid="1843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P spid="18435" grpId="0" autoUpdateAnimBg="0"/>
      <p:bldP spid="5"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51520" y="1124744"/>
            <a:ext cx="8424936" cy="1323439"/>
          </a:xfrm>
          <a:prstGeom prst="rect">
            <a:avLst/>
          </a:prstGeom>
        </p:spPr>
        <p:txBody>
          <a:bodyPr wrap="square">
            <a:spAutoFit/>
          </a:bodyPr>
          <a:lstStyle/>
          <a:p>
            <a:r>
              <a:rPr lang="zh-CN" altLang="en-US" sz="4000" b="1" dirty="0" smtClean="0">
                <a:latin typeface="楷体" pitchFamily="49" charset="-122"/>
                <a:ea typeface="楷体" pitchFamily="49" charset="-122"/>
              </a:rPr>
              <a:t>小弗郎士在上学途中见到了什么</a:t>
            </a:r>
            <a:r>
              <a:rPr lang="en-US" altLang="zh-CN" sz="4000" b="1" dirty="0" smtClean="0">
                <a:latin typeface="楷体" pitchFamily="49" charset="-122"/>
                <a:ea typeface="楷体" pitchFamily="49" charset="-122"/>
              </a:rPr>
              <a:t>?</a:t>
            </a:r>
            <a:r>
              <a:rPr lang="zh-CN" altLang="en-US" sz="4000" b="1" dirty="0" smtClean="0">
                <a:latin typeface="楷体" pitchFamily="49" charset="-122"/>
                <a:ea typeface="楷体" pitchFamily="49" charset="-122"/>
              </a:rPr>
              <a:t>这</a:t>
            </a:r>
            <a:r>
              <a:rPr lang="zh-CN" altLang="en-US" sz="4000" b="1" dirty="0" smtClean="0">
                <a:latin typeface="楷体" pitchFamily="49" charset="-122"/>
                <a:ea typeface="楷体" pitchFamily="49" charset="-122"/>
              </a:rPr>
              <a:t>样写有什么作用</a:t>
            </a:r>
            <a:r>
              <a:rPr lang="en-US" altLang="zh-CN" sz="4000" b="1" dirty="0" smtClean="0">
                <a:latin typeface="楷体" pitchFamily="49" charset="-122"/>
                <a:ea typeface="楷体" pitchFamily="49" charset="-122"/>
              </a:rPr>
              <a:t>?</a:t>
            </a:r>
            <a:r>
              <a:rPr lang="zh-CN" altLang="en-US" sz="4000" b="1" dirty="0" smtClean="0">
                <a:latin typeface="楷体" pitchFamily="49" charset="-122"/>
                <a:ea typeface="楷体" pitchFamily="49" charset="-122"/>
              </a:rPr>
              <a:t>阅读</a:t>
            </a:r>
            <a:r>
              <a:rPr lang="en-US" altLang="zh-CN" sz="4000" b="1" dirty="0" smtClean="0">
                <a:latin typeface="楷体" pitchFamily="49" charset="-122"/>
                <a:ea typeface="楷体" pitchFamily="49" charset="-122"/>
              </a:rPr>
              <a:t>1-6</a:t>
            </a:r>
            <a:r>
              <a:rPr lang="zh-CN" altLang="en-US" sz="4000" b="1" dirty="0" smtClean="0">
                <a:latin typeface="楷体" pitchFamily="49" charset="-122"/>
                <a:ea typeface="楷体" pitchFamily="49" charset="-122"/>
              </a:rPr>
              <a:t>段，回答。</a:t>
            </a:r>
            <a:endParaRPr lang="en-US" altLang="zh-CN" sz="4000" b="1" dirty="0">
              <a:latin typeface="楷体" pitchFamily="49" charset="-122"/>
              <a:ea typeface="楷体" pitchFamily="49" charset="-122"/>
            </a:endParaRPr>
          </a:p>
        </p:txBody>
      </p:sp>
      <p:sp>
        <p:nvSpPr>
          <p:cNvPr id="5" name="矩形 4"/>
          <p:cNvSpPr/>
          <p:nvPr/>
        </p:nvSpPr>
        <p:spPr>
          <a:xfrm>
            <a:off x="467544" y="3861048"/>
            <a:ext cx="7992888" cy="2554545"/>
          </a:xfrm>
          <a:prstGeom prst="rect">
            <a:avLst/>
          </a:prstGeom>
        </p:spPr>
        <p:txBody>
          <a:bodyPr wrap="square">
            <a:spAutoFit/>
          </a:bodyPr>
          <a:lstStyle/>
          <a:p>
            <a:r>
              <a:rPr lang="en-US" altLang="zh-CN" sz="4000" b="1" dirty="0" smtClean="0">
                <a:latin typeface="楷体" pitchFamily="49" charset="-122"/>
                <a:ea typeface="楷体" pitchFamily="49" charset="-122"/>
              </a:rPr>
              <a:t>(1).</a:t>
            </a:r>
            <a:r>
              <a:rPr lang="zh-CN" altLang="en-US" sz="4000" b="1" dirty="0" smtClean="0">
                <a:latin typeface="楷体" pitchFamily="49" charset="-122"/>
                <a:ea typeface="楷体" pitchFamily="49" charset="-122"/>
              </a:rPr>
              <a:t>普鲁士兵正在操练；</a:t>
            </a:r>
          </a:p>
          <a:p>
            <a:r>
              <a:rPr lang="en-US" altLang="zh-CN" sz="4000" b="1" dirty="0" smtClean="0">
                <a:latin typeface="楷体" pitchFamily="49" charset="-122"/>
                <a:ea typeface="楷体" pitchFamily="49" charset="-122"/>
              </a:rPr>
              <a:t>(2).</a:t>
            </a:r>
            <a:r>
              <a:rPr lang="zh-CN" altLang="en-US" sz="4000" b="1" dirty="0" smtClean="0">
                <a:latin typeface="楷体" pitchFamily="49" charset="-122"/>
                <a:ea typeface="楷体" pitchFamily="49" charset="-122"/>
              </a:rPr>
              <a:t>许多人站在布告牌前。</a:t>
            </a:r>
          </a:p>
          <a:p>
            <a:r>
              <a:rPr lang="zh-CN" altLang="en-US" sz="4000" b="1" dirty="0" smtClean="0">
                <a:latin typeface="楷体" pitchFamily="49" charset="-122"/>
                <a:ea typeface="楷体" pitchFamily="49" charset="-122"/>
              </a:rPr>
              <a:t>作</a:t>
            </a:r>
            <a:r>
              <a:rPr lang="zh-CN" altLang="en-US" sz="4000" b="1" dirty="0" smtClean="0">
                <a:latin typeface="楷体" pitchFamily="49" charset="-122"/>
                <a:ea typeface="楷体" pitchFamily="49" charset="-122"/>
              </a:rPr>
              <a:t>用</a:t>
            </a:r>
            <a:r>
              <a:rPr lang="en-US" altLang="zh-CN" sz="4000" b="1" dirty="0" smtClean="0">
                <a:latin typeface="楷体" pitchFamily="49" charset="-122"/>
                <a:ea typeface="楷体" pitchFamily="49" charset="-122"/>
              </a:rPr>
              <a:t>:</a:t>
            </a:r>
            <a:r>
              <a:rPr lang="zh-CN" altLang="en-US" sz="4000" b="1" dirty="0" smtClean="0">
                <a:latin typeface="楷体" pitchFamily="49" charset="-122"/>
                <a:ea typeface="楷体" pitchFamily="49" charset="-122"/>
              </a:rPr>
              <a:t>这属于社会环景描写</a:t>
            </a:r>
            <a:r>
              <a:rPr lang="en-US" altLang="zh-CN" sz="4000" b="1" dirty="0" smtClean="0">
                <a:latin typeface="楷体" pitchFamily="49" charset="-122"/>
                <a:ea typeface="楷体" pitchFamily="49" charset="-122"/>
              </a:rPr>
              <a:t>,</a:t>
            </a:r>
            <a:r>
              <a:rPr lang="zh-CN" altLang="en-US" sz="4000" b="1" dirty="0" smtClean="0">
                <a:latin typeface="楷体" pitchFamily="49" charset="-122"/>
                <a:ea typeface="楷体" pitchFamily="49" charset="-122"/>
              </a:rPr>
              <a:t>交代了故事背景，设</a:t>
            </a:r>
            <a:r>
              <a:rPr lang="zh-CN" altLang="en-US" sz="4000" b="1" dirty="0" smtClean="0">
                <a:latin typeface="楷体" pitchFamily="49" charset="-122"/>
                <a:ea typeface="楷体" pitchFamily="49" charset="-122"/>
              </a:rPr>
              <a:t>下伏笔</a:t>
            </a:r>
            <a:r>
              <a:rPr lang="en-US" altLang="zh-CN" sz="4000" b="1" dirty="0" smtClean="0">
                <a:latin typeface="楷体" pitchFamily="49" charset="-122"/>
                <a:ea typeface="楷体" pitchFamily="49" charset="-122"/>
              </a:rPr>
              <a:t>,</a:t>
            </a:r>
            <a:r>
              <a:rPr lang="zh-CN" altLang="en-US" sz="4000" b="1" dirty="0" smtClean="0">
                <a:latin typeface="楷体" pitchFamily="49" charset="-122"/>
                <a:ea typeface="楷体" pitchFamily="49" charset="-122"/>
              </a:rPr>
              <a:t>制造悬</a:t>
            </a:r>
            <a:r>
              <a:rPr lang="zh-CN" altLang="en-US" sz="4000" b="1" dirty="0" smtClean="0">
                <a:latin typeface="楷体" pitchFamily="49" charset="-122"/>
                <a:ea typeface="楷体" pitchFamily="49" charset="-122"/>
              </a:rPr>
              <a:t>念。</a:t>
            </a:r>
            <a:endParaRPr lang="zh-CN" altLang="en-US" sz="4000" b="1" dirty="0">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linds(horizontal)">
                                      <p:cBhvr>
                                        <p:cTn id="10" dur="5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Effect transition="in" filter="blinds(horizontal)">
                                      <p:cBhvr>
                                        <p:cTn id="15"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1520" y="692696"/>
            <a:ext cx="8712968" cy="1323439"/>
          </a:xfrm>
          <a:prstGeom prst="rect">
            <a:avLst/>
          </a:prstGeom>
        </p:spPr>
        <p:txBody>
          <a:bodyPr wrap="square">
            <a:spAutoFit/>
          </a:bodyPr>
          <a:lstStyle/>
          <a:p>
            <a:r>
              <a:rPr lang="zh-CN" altLang="en-US" sz="4000" b="1" dirty="0" smtClean="0">
                <a:latin typeface="楷体" pitchFamily="49" charset="-122"/>
                <a:ea typeface="楷体" pitchFamily="49" charset="-122"/>
              </a:rPr>
              <a:t>从小弗郎士上学路上的表现和心情</a:t>
            </a:r>
            <a:r>
              <a:rPr lang="en-US" altLang="zh-CN" sz="4000" b="1" dirty="0" smtClean="0">
                <a:latin typeface="楷体" pitchFamily="49" charset="-122"/>
                <a:ea typeface="楷体" pitchFamily="49" charset="-122"/>
              </a:rPr>
              <a:t>,</a:t>
            </a:r>
            <a:r>
              <a:rPr lang="zh-CN" altLang="en-US" sz="4000" b="1" dirty="0" smtClean="0">
                <a:latin typeface="楷体" pitchFamily="49" charset="-122"/>
                <a:ea typeface="楷体" pitchFamily="49" charset="-122"/>
              </a:rPr>
              <a:t>看出小弗郎士是怎样的一个孩子</a:t>
            </a:r>
            <a:r>
              <a:rPr lang="en-US" altLang="zh-CN" sz="4000" b="1" dirty="0" smtClean="0">
                <a:latin typeface="楷体" pitchFamily="49" charset="-122"/>
                <a:ea typeface="楷体" pitchFamily="49" charset="-122"/>
              </a:rPr>
              <a:t>?</a:t>
            </a:r>
            <a:endParaRPr lang="en-US" altLang="zh-CN" sz="4000" b="1" dirty="0">
              <a:latin typeface="楷体" pitchFamily="49" charset="-122"/>
              <a:ea typeface="楷体" pitchFamily="49" charset="-122"/>
            </a:endParaRPr>
          </a:p>
        </p:txBody>
      </p:sp>
      <p:sp>
        <p:nvSpPr>
          <p:cNvPr id="3" name="矩形 2"/>
          <p:cNvSpPr/>
          <p:nvPr/>
        </p:nvSpPr>
        <p:spPr>
          <a:xfrm>
            <a:off x="323528" y="3068960"/>
            <a:ext cx="8820472" cy="1569660"/>
          </a:xfrm>
          <a:prstGeom prst="rect">
            <a:avLst/>
          </a:prstGeom>
        </p:spPr>
        <p:txBody>
          <a:bodyPr wrap="square">
            <a:spAutoFit/>
          </a:bodyPr>
          <a:lstStyle/>
          <a:p>
            <a:r>
              <a:rPr lang="zh-CN" altLang="en-US" sz="4800" b="1" dirty="0" smtClean="0">
                <a:latin typeface="楷体" pitchFamily="49" charset="-122"/>
                <a:ea typeface="楷体" pitchFamily="49" charset="-122"/>
              </a:rPr>
              <a:t>贪玩、不爱学</a:t>
            </a:r>
            <a:r>
              <a:rPr lang="zh-CN" altLang="en-US" sz="4800" b="1" dirty="0" smtClean="0">
                <a:latin typeface="楷体" pitchFamily="49" charset="-122"/>
                <a:ea typeface="楷体" pitchFamily="49" charset="-122"/>
              </a:rPr>
              <a:t>习</a:t>
            </a:r>
            <a:r>
              <a:rPr lang="zh-CN" altLang="en-US" sz="4800" b="1" dirty="0" smtClean="0">
                <a:latin typeface="楷体" pitchFamily="49" charset="-122"/>
                <a:ea typeface="楷体" pitchFamily="49" charset="-122"/>
              </a:rPr>
              <a:t>、</a:t>
            </a:r>
            <a:r>
              <a:rPr lang="zh-CN" altLang="en-US" sz="4800" b="1" dirty="0" smtClean="0">
                <a:latin typeface="楷体" pitchFamily="49" charset="-122"/>
                <a:ea typeface="楷体" pitchFamily="49" charset="-122"/>
              </a:rPr>
              <a:t>幼稚、不</a:t>
            </a:r>
            <a:r>
              <a:rPr lang="zh-CN" altLang="en-US" sz="4800" b="1" dirty="0" smtClean="0">
                <a:latin typeface="楷体" pitchFamily="49" charset="-122"/>
                <a:ea typeface="楷体" pitchFamily="49" charset="-122"/>
              </a:rPr>
              <a:t>懂事，但还能管住自己的孩子。</a:t>
            </a:r>
            <a:endParaRPr lang="zh-CN" altLang="en-US" sz="4800" b="1" dirty="0">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1520" y="476672"/>
            <a:ext cx="8424936" cy="2308324"/>
          </a:xfrm>
          <a:prstGeom prst="rect">
            <a:avLst/>
          </a:prstGeom>
        </p:spPr>
        <p:txBody>
          <a:bodyPr wrap="square">
            <a:spAutoFit/>
          </a:bodyPr>
          <a:lstStyle/>
          <a:p>
            <a:r>
              <a:rPr lang="zh-CN" altLang="en-US" sz="3600" b="1" dirty="0" smtClean="0">
                <a:latin typeface="楷体" pitchFamily="49" charset="-122"/>
                <a:ea typeface="楷体" pitchFamily="49" charset="-122"/>
              </a:rPr>
              <a:t>尽</a:t>
            </a:r>
            <a:r>
              <a:rPr lang="zh-CN" altLang="en-US" sz="3600" b="1" dirty="0" smtClean="0">
                <a:latin typeface="楷体" pitchFamily="49" charset="-122"/>
                <a:ea typeface="楷体" pitchFamily="49" charset="-122"/>
              </a:rPr>
              <a:t>管小弗朗士很怕韩麦尔先生，但是他还是来到了学校里。但是，今天的课堂却让小弗朗士感到诧异。同学们阅读</a:t>
            </a:r>
            <a:r>
              <a:rPr lang="en-US" altLang="zh-CN" sz="3600" b="1" dirty="0" smtClean="0">
                <a:latin typeface="楷体" pitchFamily="49" charset="-122"/>
                <a:ea typeface="楷体" pitchFamily="49" charset="-122"/>
              </a:rPr>
              <a:t>7—10</a:t>
            </a:r>
            <a:r>
              <a:rPr lang="zh-CN" altLang="en-US" sz="3600" b="1" dirty="0" smtClean="0">
                <a:latin typeface="楷体" pitchFamily="49" charset="-122"/>
                <a:ea typeface="楷体" pitchFamily="49" charset="-122"/>
              </a:rPr>
              <a:t>段，找一下课堂有什么不同？</a:t>
            </a:r>
            <a:endParaRPr lang="en-US" altLang="zh-CN" sz="3600" b="1" dirty="0">
              <a:latin typeface="楷体" pitchFamily="49" charset="-122"/>
              <a:ea typeface="楷体" pitchFamily="49" charset="-122"/>
            </a:endParaRPr>
          </a:p>
        </p:txBody>
      </p:sp>
      <p:graphicFrame>
        <p:nvGraphicFramePr>
          <p:cNvPr id="3" name="表格 2"/>
          <p:cNvGraphicFramePr>
            <a:graphicFrameLocks noGrp="1"/>
          </p:cNvGraphicFramePr>
          <p:nvPr/>
        </p:nvGraphicFramePr>
        <p:xfrm>
          <a:off x="395536" y="3212976"/>
          <a:ext cx="8064896" cy="3168352"/>
        </p:xfrm>
        <a:graphic>
          <a:graphicData uri="http://schemas.openxmlformats.org/drawingml/2006/table">
            <a:tbl>
              <a:tblPr firstRow="1" bandRow="1">
                <a:tableStyleId>{F5AB1C69-6EDB-4FF4-983F-18BD219EF322}</a:tableStyleId>
              </a:tblPr>
              <a:tblGrid>
                <a:gridCol w="1008112"/>
                <a:gridCol w="3456384"/>
                <a:gridCol w="3600400"/>
              </a:tblGrid>
              <a:tr h="792088">
                <a:tc>
                  <a:txBody>
                    <a:bodyPr/>
                    <a:lstStyle/>
                    <a:p>
                      <a:pPr algn="ctr"/>
                      <a:endParaRPr lang="zh-CN" altLang="en-US" sz="3200" b="1" dirty="0">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3200" b="1" dirty="0" smtClean="0">
                          <a:solidFill>
                            <a:schemeClr val="tx1"/>
                          </a:solidFill>
                          <a:latin typeface="楷体" pitchFamily="49" charset="-122"/>
                          <a:ea typeface="楷体" pitchFamily="49" charset="-122"/>
                        </a:rPr>
                        <a:t>平时</a:t>
                      </a:r>
                      <a:endParaRPr lang="zh-CN" altLang="en-US" sz="3200" b="1" dirty="0">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zh-CN" altLang="en-US" sz="3200" b="1" dirty="0" smtClean="0">
                          <a:solidFill>
                            <a:schemeClr val="tx1"/>
                          </a:solidFill>
                          <a:latin typeface="楷体" pitchFamily="49" charset="-122"/>
                          <a:ea typeface="楷体" pitchFamily="49" charset="-122"/>
                        </a:rPr>
                        <a:t>今天</a:t>
                      </a:r>
                      <a:endParaRPr lang="zh-CN" altLang="en-US" sz="3200" b="1" dirty="0">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92088">
                <a:tc>
                  <a:txBody>
                    <a:bodyPr/>
                    <a:lstStyle/>
                    <a:p>
                      <a:pPr algn="ctr"/>
                      <a:r>
                        <a:rPr lang="zh-CN" altLang="en-US" sz="3200" b="1" dirty="0" smtClean="0">
                          <a:solidFill>
                            <a:schemeClr val="tx1"/>
                          </a:solidFill>
                          <a:latin typeface="楷体" pitchFamily="49" charset="-122"/>
                          <a:ea typeface="楷体" pitchFamily="49" charset="-122"/>
                        </a:rPr>
                        <a:t>气氛</a:t>
                      </a:r>
                      <a:endParaRPr lang="zh-CN" altLang="en-US" sz="3200" b="1" dirty="0">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3200" b="1" dirty="0">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3200" b="1">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92088">
                <a:tc>
                  <a:txBody>
                    <a:bodyPr/>
                    <a:lstStyle/>
                    <a:p>
                      <a:pPr algn="ctr"/>
                      <a:r>
                        <a:rPr lang="zh-CN" altLang="en-US" sz="3200" b="1" dirty="0" smtClean="0">
                          <a:solidFill>
                            <a:schemeClr val="tx1"/>
                          </a:solidFill>
                          <a:latin typeface="楷体" pitchFamily="49" charset="-122"/>
                          <a:ea typeface="楷体" pitchFamily="49" charset="-122"/>
                        </a:rPr>
                        <a:t>学生</a:t>
                      </a:r>
                      <a:endParaRPr lang="zh-CN" altLang="en-US" sz="3200" b="1" dirty="0">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3200" b="1">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3200" b="1">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792088">
                <a:tc>
                  <a:txBody>
                    <a:bodyPr/>
                    <a:lstStyle/>
                    <a:p>
                      <a:pPr algn="ctr"/>
                      <a:r>
                        <a:rPr lang="zh-CN" altLang="en-US" sz="3200" b="1" dirty="0" smtClean="0">
                          <a:solidFill>
                            <a:schemeClr val="tx1"/>
                          </a:solidFill>
                          <a:latin typeface="楷体" pitchFamily="49" charset="-122"/>
                          <a:ea typeface="楷体" pitchFamily="49" charset="-122"/>
                        </a:rPr>
                        <a:t>教师</a:t>
                      </a:r>
                      <a:endParaRPr lang="zh-CN" altLang="en-US" sz="3200" b="1" dirty="0">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3200" b="1">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zh-CN" altLang="en-US" sz="3200" b="1" dirty="0">
                        <a:solidFill>
                          <a:schemeClr val="tx1"/>
                        </a:solidFill>
                        <a:latin typeface="楷体" pitchFamily="49" charset="-122"/>
                        <a:ea typeface="楷体"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44463" y="2557463"/>
            <a:ext cx="755650" cy="106680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3200" b="1" smtClean="0">
                <a:solidFill>
                  <a:srgbClr val="FF0000"/>
                </a:solidFill>
                <a:latin typeface="Times New Roman" pitchFamily="18" charset="0"/>
              </a:rPr>
              <a:t>气氛</a:t>
            </a:r>
          </a:p>
        </p:txBody>
      </p:sp>
      <p:sp>
        <p:nvSpPr>
          <p:cNvPr id="18435" name="Text Box 3"/>
          <p:cNvSpPr txBox="1">
            <a:spLocks noChangeArrowheads="1"/>
          </p:cNvSpPr>
          <p:nvPr/>
        </p:nvSpPr>
        <p:spPr bwMode="auto">
          <a:xfrm>
            <a:off x="144463" y="4500563"/>
            <a:ext cx="682625" cy="106680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3200" b="1" smtClean="0">
                <a:solidFill>
                  <a:srgbClr val="FF0000"/>
                </a:solidFill>
                <a:latin typeface="Times New Roman" pitchFamily="18" charset="0"/>
              </a:rPr>
              <a:t>学生</a:t>
            </a:r>
          </a:p>
        </p:txBody>
      </p:sp>
      <p:sp>
        <p:nvSpPr>
          <p:cNvPr id="18436" name="Text Box 4"/>
          <p:cNvSpPr txBox="1">
            <a:spLocks noChangeArrowheads="1"/>
          </p:cNvSpPr>
          <p:nvPr/>
        </p:nvSpPr>
        <p:spPr bwMode="auto">
          <a:xfrm>
            <a:off x="1763713" y="1484313"/>
            <a:ext cx="1219200" cy="64135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3600" b="1" smtClean="0">
                <a:solidFill>
                  <a:srgbClr val="FF0000"/>
                </a:solidFill>
                <a:latin typeface="Times New Roman" pitchFamily="18" charset="0"/>
              </a:rPr>
              <a:t>平时</a:t>
            </a:r>
          </a:p>
        </p:txBody>
      </p:sp>
      <p:sp>
        <p:nvSpPr>
          <p:cNvPr id="18437" name="Text Box 5"/>
          <p:cNvSpPr txBox="1">
            <a:spLocks noChangeArrowheads="1"/>
          </p:cNvSpPr>
          <p:nvPr/>
        </p:nvSpPr>
        <p:spPr bwMode="auto">
          <a:xfrm>
            <a:off x="755650" y="2268538"/>
            <a:ext cx="3311525" cy="1800225"/>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开始上课的时候，总有一阵喧闹，就是在街上也能听到。</a:t>
            </a:r>
          </a:p>
        </p:txBody>
      </p:sp>
      <p:sp>
        <p:nvSpPr>
          <p:cNvPr id="18438" name="Text Box 6"/>
          <p:cNvSpPr txBox="1">
            <a:spLocks noChangeArrowheads="1"/>
          </p:cNvSpPr>
          <p:nvPr/>
        </p:nvSpPr>
        <p:spPr bwMode="auto">
          <a:xfrm>
            <a:off x="4868863" y="1484313"/>
            <a:ext cx="1143000" cy="64135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3600" b="1" smtClean="0">
                <a:solidFill>
                  <a:srgbClr val="FF0000"/>
                </a:solidFill>
                <a:latin typeface="Times New Roman" pitchFamily="18" charset="0"/>
              </a:rPr>
              <a:t>今天</a:t>
            </a:r>
          </a:p>
        </p:txBody>
      </p:sp>
      <p:sp>
        <p:nvSpPr>
          <p:cNvPr id="18439" name="Text Box 7"/>
          <p:cNvSpPr txBox="1">
            <a:spLocks noChangeArrowheads="1"/>
          </p:cNvSpPr>
          <p:nvPr/>
        </p:nvSpPr>
        <p:spPr bwMode="auto">
          <a:xfrm>
            <a:off x="4370388" y="2341563"/>
            <a:ext cx="2578100" cy="1373187"/>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安安静静，跟星期天的早晨一样。</a:t>
            </a:r>
          </a:p>
        </p:txBody>
      </p:sp>
      <p:sp>
        <p:nvSpPr>
          <p:cNvPr id="18440" name="Text Box 8"/>
          <p:cNvSpPr txBox="1">
            <a:spLocks noChangeArrowheads="1"/>
          </p:cNvSpPr>
          <p:nvPr/>
        </p:nvSpPr>
        <p:spPr bwMode="auto">
          <a:xfrm>
            <a:off x="827088" y="4213225"/>
            <a:ext cx="3313112" cy="1800225"/>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课前学生开课桌啦，关课桌啦，大家怕吵捂着耳朵大声背书啦。</a:t>
            </a:r>
          </a:p>
        </p:txBody>
      </p:sp>
      <p:sp>
        <p:nvSpPr>
          <p:cNvPr id="18441" name="Text Box 9"/>
          <p:cNvSpPr txBox="1">
            <a:spLocks noChangeArrowheads="1"/>
          </p:cNvSpPr>
          <p:nvPr/>
        </p:nvSpPr>
        <p:spPr bwMode="auto">
          <a:xfrm>
            <a:off x="4284663" y="4357688"/>
            <a:ext cx="2736850" cy="1373187"/>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课前都已在自己的座位上了。还有镇上的人。</a:t>
            </a:r>
          </a:p>
        </p:txBody>
      </p:sp>
      <p:sp>
        <p:nvSpPr>
          <p:cNvPr id="18442" name="Line 10"/>
          <p:cNvSpPr>
            <a:spLocks noChangeShapeType="1"/>
          </p:cNvSpPr>
          <p:nvPr/>
        </p:nvSpPr>
        <p:spPr bwMode="auto">
          <a:xfrm>
            <a:off x="19050" y="2125663"/>
            <a:ext cx="7073900" cy="0"/>
          </a:xfrm>
          <a:prstGeom prst="line">
            <a:avLst/>
          </a:prstGeom>
          <a:noFill/>
          <a:ln w="38100">
            <a:solidFill>
              <a:schemeClr val="tx1"/>
            </a:solidFill>
            <a:round/>
            <a:headEnd/>
            <a:tailEnd/>
          </a:ln>
          <a:effectLst/>
        </p:spPr>
        <p:txBody>
          <a:bodyPr/>
          <a:lstStyle/>
          <a:p>
            <a:pPr fontAlgn="base">
              <a:spcBef>
                <a:spcPct val="0"/>
              </a:spcBef>
              <a:spcAft>
                <a:spcPct val="0"/>
              </a:spcAft>
            </a:pPr>
            <a:endParaRPr lang="zh-CN" altLang="en-US" sz="3600" smtClean="0">
              <a:solidFill>
                <a:srgbClr val="007A77"/>
              </a:solidFill>
              <a:latin typeface="Times New Roman" pitchFamily="18" charset="0"/>
            </a:endParaRPr>
          </a:p>
        </p:txBody>
      </p:sp>
      <p:sp>
        <p:nvSpPr>
          <p:cNvPr id="18443" name="Line 11"/>
          <p:cNvSpPr>
            <a:spLocks noChangeShapeType="1"/>
          </p:cNvSpPr>
          <p:nvPr/>
        </p:nvSpPr>
        <p:spPr bwMode="auto">
          <a:xfrm>
            <a:off x="0" y="4068763"/>
            <a:ext cx="7092950" cy="0"/>
          </a:xfrm>
          <a:prstGeom prst="line">
            <a:avLst/>
          </a:prstGeom>
          <a:noFill/>
          <a:ln w="38100">
            <a:solidFill>
              <a:schemeClr val="tx1"/>
            </a:solidFill>
            <a:round/>
            <a:headEnd/>
            <a:tailEnd/>
          </a:ln>
          <a:effectLst/>
        </p:spPr>
        <p:txBody>
          <a:bodyPr/>
          <a:lstStyle/>
          <a:p>
            <a:pPr fontAlgn="base">
              <a:spcBef>
                <a:spcPct val="0"/>
              </a:spcBef>
              <a:spcAft>
                <a:spcPct val="0"/>
              </a:spcAft>
            </a:pPr>
            <a:endParaRPr lang="zh-CN" altLang="en-US" sz="3600" smtClean="0">
              <a:solidFill>
                <a:srgbClr val="007A77"/>
              </a:solidFill>
              <a:latin typeface="Times New Roman" pitchFamily="18" charset="0"/>
            </a:endParaRPr>
          </a:p>
        </p:txBody>
      </p:sp>
      <p:sp>
        <p:nvSpPr>
          <p:cNvPr id="18444" name="Line 12"/>
          <p:cNvSpPr>
            <a:spLocks noChangeShapeType="1"/>
          </p:cNvSpPr>
          <p:nvPr/>
        </p:nvSpPr>
        <p:spPr bwMode="auto">
          <a:xfrm>
            <a:off x="755650" y="1692275"/>
            <a:ext cx="0" cy="4537075"/>
          </a:xfrm>
          <a:prstGeom prst="line">
            <a:avLst/>
          </a:prstGeom>
          <a:noFill/>
          <a:ln w="38100">
            <a:solidFill>
              <a:schemeClr val="tx1"/>
            </a:solidFill>
            <a:round/>
            <a:headEnd/>
            <a:tailEnd/>
          </a:ln>
          <a:effectLst/>
        </p:spPr>
        <p:txBody>
          <a:bodyPr/>
          <a:lstStyle/>
          <a:p>
            <a:pPr fontAlgn="base">
              <a:spcBef>
                <a:spcPct val="0"/>
              </a:spcBef>
              <a:spcAft>
                <a:spcPct val="0"/>
              </a:spcAft>
            </a:pPr>
            <a:endParaRPr lang="zh-CN" altLang="en-US" sz="3600" smtClean="0">
              <a:solidFill>
                <a:srgbClr val="007A77"/>
              </a:solidFill>
              <a:latin typeface="Times New Roman" pitchFamily="18" charset="0"/>
            </a:endParaRPr>
          </a:p>
        </p:txBody>
      </p:sp>
      <p:sp>
        <p:nvSpPr>
          <p:cNvPr id="18445" name="Line 13"/>
          <p:cNvSpPr>
            <a:spLocks noChangeShapeType="1"/>
          </p:cNvSpPr>
          <p:nvPr/>
        </p:nvSpPr>
        <p:spPr bwMode="auto">
          <a:xfrm>
            <a:off x="4140200" y="1620838"/>
            <a:ext cx="7938" cy="4610100"/>
          </a:xfrm>
          <a:prstGeom prst="line">
            <a:avLst/>
          </a:prstGeom>
          <a:noFill/>
          <a:ln w="38100">
            <a:solidFill>
              <a:schemeClr val="tx1"/>
            </a:solidFill>
            <a:round/>
            <a:headEnd/>
            <a:tailEnd/>
          </a:ln>
          <a:effectLst/>
        </p:spPr>
        <p:txBody>
          <a:bodyPr/>
          <a:lstStyle/>
          <a:p>
            <a:pPr fontAlgn="base">
              <a:spcBef>
                <a:spcPct val="0"/>
              </a:spcBef>
              <a:spcAft>
                <a:spcPct val="0"/>
              </a:spcAft>
            </a:pPr>
            <a:endParaRPr lang="zh-CN" altLang="en-US" sz="3600" smtClean="0">
              <a:solidFill>
                <a:srgbClr val="007A77"/>
              </a:solidFill>
              <a:latin typeface="Times New Roman" pitchFamily="18" charset="0"/>
            </a:endParaRPr>
          </a:p>
        </p:txBody>
      </p:sp>
      <p:graphicFrame>
        <p:nvGraphicFramePr>
          <p:cNvPr id="18446" name="Object 14"/>
          <p:cNvGraphicFramePr>
            <a:graphicFrameLocks noChangeAspect="1"/>
          </p:cNvGraphicFramePr>
          <p:nvPr/>
        </p:nvGraphicFramePr>
        <p:xfrm>
          <a:off x="7092950" y="2060575"/>
          <a:ext cx="1974850" cy="2943225"/>
        </p:xfrm>
        <a:graphic>
          <a:graphicData uri="http://schemas.openxmlformats.org/presentationml/2006/ole">
            <p:oleObj spid="_x0000_s2050" r:id="rId3" imgW="2630427" imgH="3214966" progId="Photoshop.Image.5">
              <p:embed/>
            </p:oleObj>
          </a:graphicData>
        </a:graphic>
      </p:graphicFrame>
      <p:sp>
        <p:nvSpPr>
          <p:cNvPr id="18447" name="Text Box 15"/>
          <p:cNvSpPr txBox="1">
            <a:spLocks noChangeArrowheads="1"/>
          </p:cNvSpPr>
          <p:nvPr/>
        </p:nvSpPr>
        <p:spPr bwMode="auto">
          <a:xfrm>
            <a:off x="34925" y="333375"/>
            <a:ext cx="9001125" cy="1190625"/>
          </a:xfrm>
          <a:prstGeom prst="rect">
            <a:avLst/>
          </a:prstGeom>
          <a:noFill/>
          <a:ln w="9525">
            <a:noFill/>
            <a:miter lim="800000"/>
            <a:headEnd/>
            <a:tailEnd/>
          </a:ln>
          <a:effectLst/>
        </p:spPr>
        <p:txBody>
          <a:bodyPr>
            <a:spAutoFit/>
          </a:bodyPr>
          <a:lstStyle/>
          <a:p>
            <a:pPr fontAlgn="base">
              <a:spcBef>
                <a:spcPct val="0"/>
              </a:spcBef>
              <a:spcAft>
                <a:spcPct val="0"/>
              </a:spcAft>
            </a:pPr>
            <a:r>
              <a:rPr lang="zh-CN" altLang="en-US" sz="3600" b="1" dirty="0" smtClean="0">
                <a:solidFill>
                  <a:srgbClr val="007A77"/>
                </a:solidFill>
                <a:latin typeface="Times New Roman" pitchFamily="18" charset="0"/>
              </a:rPr>
              <a:t>最</a:t>
            </a:r>
            <a:r>
              <a:rPr lang="zh-CN" altLang="en-US" sz="3600" b="1" dirty="0" smtClean="0">
                <a:solidFill>
                  <a:srgbClr val="007A77"/>
                </a:solidFill>
                <a:latin typeface="Times New Roman" pitchFamily="18" charset="0"/>
              </a:rPr>
              <a:t>后一课和平日上课的情景有什么不同？（小组讨论）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blinds(horizontal)">
                                      <p:cBhvr>
                                        <p:cTn id="7" dur="500"/>
                                        <p:tgtEl>
                                          <p:spTgt spid="1843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9"/>
                                        </p:tgtEl>
                                        <p:attrNameLst>
                                          <p:attrName>style.visibility</p:attrName>
                                        </p:attrNameLst>
                                      </p:cBhvr>
                                      <p:to>
                                        <p:strVal val="visible"/>
                                      </p:to>
                                    </p:set>
                                    <p:animEffect transition="in" filter="blinds(horizontal)">
                                      <p:cBhvr>
                                        <p:cTn id="12" dur="500"/>
                                        <p:tgtEl>
                                          <p:spTgt spid="1843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440"/>
                                        </p:tgtEl>
                                        <p:attrNameLst>
                                          <p:attrName>style.visibility</p:attrName>
                                        </p:attrNameLst>
                                      </p:cBhvr>
                                      <p:to>
                                        <p:strVal val="visible"/>
                                      </p:to>
                                    </p:set>
                                    <p:animEffect transition="in" filter="blinds(horizontal)">
                                      <p:cBhvr>
                                        <p:cTn id="17" dur="500"/>
                                        <p:tgtEl>
                                          <p:spTgt spid="1844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441"/>
                                        </p:tgtEl>
                                        <p:attrNameLst>
                                          <p:attrName>style.visibility</p:attrName>
                                        </p:attrNameLst>
                                      </p:cBhvr>
                                      <p:to>
                                        <p:strVal val="visible"/>
                                      </p:to>
                                    </p:set>
                                    <p:animEffect transition="in" filter="blinds(horizontal)">
                                      <p:cBhvr>
                                        <p:cTn id="22" dur="500"/>
                                        <p:tgtEl>
                                          <p:spTgt spid="1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7" grpId="0" autoUpdateAnimBg="0"/>
      <p:bldP spid="18439" grpId="0" autoUpdateAnimBg="0"/>
      <p:bldP spid="18440" grpId="0" autoUpdateAnimBg="0"/>
      <p:bldP spid="18441"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15900" y="3213100"/>
            <a:ext cx="684213" cy="1190625"/>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3600" b="1" smtClean="0">
                <a:solidFill>
                  <a:srgbClr val="FF0000"/>
                </a:solidFill>
                <a:latin typeface="Times New Roman" pitchFamily="18" charset="0"/>
              </a:rPr>
              <a:t>教师</a:t>
            </a:r>
          </a:p>
        </p:txBody>
      </p:sp>
      <p:sp>
        <p:nvSpPr>
          <p:cNvPr id="19459" name="Text Box 3"/>
          <p:cNvSpPr txBox="1">
            <a:spLocks noChangeArrowheads="1"/>
          </p:cNvSpPr>
          <p:nvPr/>
        </p:nvSpPr>
        <p:spPr bwMode="auto">
          <a:xfrm>
            <a:off x="2484438" y="981075"/>
            <a:ext cx="1219200" cy="64135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3600" b="1" smtClean="0">
                <a:solidFill>
                  <a:srgbClr val="FF0000"/>
                </a:solidFill>
                <a:latin typeface="Times New Roman" pitchFamily="18" charset="0"/>
              </a:rPr>
              <a:t>平时</a:t>
            </a:r>
          </a:p>
        </p:txBody>
      </p:sp>
      <p:sp>
        <p:nvSpPr>
          <p:cNvPr id="19460" name="Text Box 4"/>
          <p:cNvSpPr txBox="1">
            <a:spLocks noChangeArrowheads="1"/>
          </p:cNvSpPr>
          <p:nvPr/>
        </p:nvSpPr>
        <p:spPr bwMode="auto">
          <a:xfrm>
            <a:off x="6227763" y="981075"/>
            <a:ext cx="1143000" cy="64135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3600" b="1" smtClean="0">
                <a:solidFill>
                  <a:srgbClr val="FF0000"/>
                </a:solidFill>
                <a:latin typeface="Times New Roman" pitchFamily="18" charset="0"/>
              </a:rPr>
              <a:t>今天</a:t>
            </a:r>
          </a:p>
        </p:txBody>
      </p:sp>
      <p:sp>
        <p:nvSpPr>
          <p:cNvPr id="19461" name="Text Box 5"/>
          <p:cNvSpPr txBox="1">
            <a:spLocks noChangeArrowheads="1"/>
          </p:cNvSpPr>
          <p:nvPr/>
        </p:nvSpPr>
        <p:spPr bwMode="auto">
          <a:xfrm>
            <a:off x="1042988" y="1844675"/>
            <a:ext cx="3240087" cy="1373188"/>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拿着大铁戒尺在桌子上紧敲着，</a:t>
            </a:r>
            <a:r>
              <a:rPr lang="zh-CN" altLang="en-US" sz="2800" b="1" smtClean="0">
                <a:solidFill>
                  <a:srgbClr val="00000C"/>
                </a:solidFill>
                <a:latin typeface="Times New Roman"/>
                <a:ea typeface="方正姚体" pitchFamily="2" charset="-122"/>
              </a:rPr>
              <a:t>“</a:t>
            </a:r>
            <a:r>
              <a:rPr lang="zh-CN" altLang="en-US" sz="2800" b="1" smtClean="0">
                <a:solidFill>
                  <a:srgbClr val="00000C"/>
                </a:solidFill>
                <a:latin typeface="方正姚体" pitchFamily="2" charset="-122"/>
                <a:ea typeface="方正姚体" pitchFamily="2" charset="-122"/>
              </a:rPr>
              <a:t>静一点，静一点</a:t>
            </a:r>
            <a:r>
              <a:rPr lang="en-US" sz="2800" b="1" smtClean="0">
                <a:solidFill>
                  <a:srgbClr val="00000C"/>
                </a:solidFill>
                <a:latin typeface="Times New Roman"/>
                <a:ea typeface="方正姚体" pitchFamily="2" charset="-122"/>
              </a:rPr>
              <a:t>……”</a:t>
            </a:r>
            <a:endParaRPr lang="en-US" sz="2800" b="1" smtClean="0">
              <a:solidFill>
                <a:srgbClr val="00000C"/>
              </a:solidFill>
              <a:latin typeface="方正姚体" pitchFamily="2" charset="-122"/>
              <a:ea typeface="方正姚体" pitchFamily="2" charset="-122"/>
            </a:endParaRPr>
          </a:p>
        </p:txBody>
      </p:sp>
      <p:sp>
        <p:nvSpPr>
          <p:cNvPr id="19462" name="Text Box 6"/>
          <p:cNvSpPr txBox="1">
            <a:spLocks noChangeArrowheads="1"/>
          </p:cNvSpPr>
          <p:nvPr/>
        </p:nvSpPr>
        <p:spPr bwMode="auto">
          <a:xfrm>
            <a:off x="4572000" y="2060575"/>
            <a:ext cx="4114800" cy="94615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踱来踱去，胳膊底下挟着那怕人的铁戒尺</a:t>
            </a:r>
            <a:r>
              <a:rPr lang="zh-CN" altLang="en-US" sz="2800" b="1" smtClean="0">
                <a:solidFill>
                  <a:srgbClr val="FFFFFF"/>
                </a:solidFill>
                <a:latin typeface="方正姚体" pitchFamily="2" charset="-122"/>
                <a:ea typeface="方正姚体" pitchFamily="2" charset="-122"/>
              </a:rPr>
              <a:t>。</a:t>
            </a:r>
          </a:p>
        </p:txBody>
      </p:sp>
      <p:sp>
        <p:nvSpPr>
          <p:cNvPr id="19463" name="Text Box 7"/>
          <p:cNvSpPr txBox="1">
            <a:spLocks noChangeArrowheads="1"/>
          </p:cNvSpPr>
          <p:nvPr/>
        </p:nvSpPr>
        <p:spPr bwMode="auto">
          <a:xfrm>
            <a:off x="1116013" y="3573463"/>
            <a:ext cx="2895600" cy="94615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平时</a:t>
            </a:r>
            <a:r>
              <a:rPr lang="zh-CN" altLang="en-US" sz="2800" b="1" smtClean="0">
                <a:solidFill>
                  <a:srgbClr val="00000C"/>
                </a:solidFill>
                <a:latin typeface="Times New Roman"/>
                <a:ea typeface="方正姚体" pitchFamily="2" charset="-122"/>
              </a:rPr>
              <a:t>“</a:t>
            </a:r>
            <a:r>
              <a:rPr lang="zh-CN" altLang="en-US" sz="2800" b="1" smtClean="0">
                <a:solidFill>
                  <a:srgbClr val="00000C"/>
                </a:solidFill>
                <a:latin typeface="方正姚体" pitchFamily="2" charset="-122"/>
                <a:ea typeface="方正姚体" pitchFamily="2" charset="-122"/>
              </a:rPr>
              <a:t>我</a:t>
            </a:r>
            <a:r>
              <a:rPr lang="zh-CN" altLang="en-US" sz="2800" b="1" smtClean="0">
                <a:solidFill>
                  <a:srgbClr val="00000C"/>
                </a:solidFill>
                <a:latin typeface="Times New Roman"/>
                <a:ea typeface="方正姚体" pitchFamily="2" charset="-122"/>
              </a:rPr>
              <a:t>”</a:t>
            </a:r>
            <a:r>
              <a:rPr lang="zh-CN" altLang="en-US" sz="2800" b="1" smtClean="0">
                <a:solidFill>
                  <a:srgbClr val="00000C"/>
                </a:solidFill>
                <a:latin typeface="方正姚体" pitchFamily="2" charset="-122"/>
                <a:ea typeface="方正姚体" pitchFamily="2" charset="-122"/>
              </a:rPr>
              <a:t>会迟到会遭老师的责骂</a:t>
            </a:r>
          </a:p>
        </p:txBody>
      </p:sp>
      <p:sp>
        <p:nvSpPr>
          <p:cNvPr id="19464" name="Text Box 8"/>
          <p:cNvSpPr txBox="1">
            <a:spLocks noChangeArrowheads="1"/>
          </p:cNvSpPr>
          <p:nvPr/>
        </p:nvSpPr>
        <p:spPr bwMode="auto">
          <a:xfrm>
            <a:off x="4572000" y="3562350"/>
            <a:ext cx="3810000" cy="94615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今天迟到，老师却很温和地叫</a:t>
            </a:r>
            <a:r>
              <a:rPr lang="zh-CN" altLang="en-US" sz="2800" b="1" smtClean="0">
                <a:solidFill>
                  <a:srgbClr val="00000C"/>
                </a:solidFill>
                <a:latin typeface="Times New Roman"/>
                <a:ea typeface="方正姚体" pitchFamily="2" charset="-122"/>
              </a:rPr>
              <a:t>“</a:t>
            </a:r>
            <a:r>
              <a:rPr lang="zh-CN" altLang="en-US" sz="2800" b="1" smtClean="0">
                <a:solidFill>
                  <a:srgbClr val="00000C"/>
                </a:solidFill>
                <a:latin typeface="方正姚体" pitchFamily="2" charset="-122"/>
                <a:ea typeface="方正姚体" pitchFamily="2" charset="-122"/>
              </a:rPr>
              <a:t>我</a:t>
            </a:r>
            <a:r>
              <a:rPr lang="zh-CN" altLang="en-US" sz="2800" b="1" smtClean="0">
                <a:solidFill>
                  <a:srgbClr val="00000C"/>
                </a:solidFill>
                <a:latin typeface="Times New Roman"/>
                <a:ea typeface="方正姚体" pitchFamily="2" charset="-122"/>
              </a:rPr>
              <a:t>”“</a:t>
            </a:r>
            <a:r>
              <a:rPr lang="zh-CN" altLang="en-US" sz="2800" b="1" smtClean="0">
                <a:solidFill>
                  <a:srgbClr val="00000C"/>
                </a:solidFill>
                <a:latin typeface="方正姚体" pitchFamily="2" charset="-122"/>
                <a:ea typeface="方正姚体" pitchFamily="2" charset="-122"/>
              </a:rPr>
              <a:t>快坐好</a:t>
            </a:r>
            <a:r>
              <a:rPr lang="zh-CN" altLang="en-US" sz="2800" b="1" smtClean="0">
                <a:solidFill>
                  <a:srgbClr val="00000C"/>
                </a:solidFill>
                <a:latin typeface="Times New Roman"/>
                <a:ea typeface="方正姚体" pitchFamily="2" charset="-122"/>
              </a:rPr>
              <a:t>”</a:t>
            </a:r>
            <a:endParaRPr lang="zh-CN" altLang="en-US" sz="2800" b="1" smtClean="0">
              <a:solidFill>
                <a:srgbClr val="00000C"/>
              </a:solidFill>
              <a:latin typeface="方正姚体" pitchFamily="2" charset="-122"/>
              <a:ea typeface="方正姚体" pitchFamily="2" charset="-122"/>
            </a:endParaRPr>
          </a:p>
        </p:txBody>
      </p:sp>
      <p:sp>
        <p:nvSpPr>
          <p:cNvPr id="19465" name="Text Box 9"/>
          <p:cNvSpPr txBox="1">
            <a:spLocks noChangeArrowheads="1"/>
          </p:cNvSpPr>
          <p:nvPr/>
        </p:nvSpPr>
        <p:spPr bwMode="auto">
          <a:xfrm>
            <a:off x="1092200" y="5181600"/>
            <a:ext cx="3048000" cy="519113"/>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平时老师穿戴一般</a:t>
            </a:r>
          </a:p>
        </p:txBody>
      </p:sp>
      <p:sp>
        <p:nvSpPr>
          <p:cNvPr id="19466" name="Text Box 10"/>
          <p:cNvSpPr txBox="1">
            <a:spLocks noChangeArrowheads="1"/>
          </p:cNvSpPr>
          <p:nvPr/>
        </p:nvSpPr>
        <p:spPr bwMode="auto">
          <a:xfrm>
            <a:off x="4572000" y="4875213"/>
            <a:ext cx="4191000" cy="1373187"/>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2800" b="1" smtClean="0">
                <a:solidFill>
                  <a:srgbClr val="00000C"/>
                </a:solidFill>
                <a:latin typeface="方正姚体" pitchFamily="2" charset="-122"/>
                <a:ea typeface="方正姚体" pitchFamily="2" charset="-122"/>
              </a:rPr>
              <a:t>今天老师穿着只在督学来视察或发奖的日子才穿的漂亮礼服。</a:t>
            </a:r>
          </a:p>
        </p:txBody>
      </p:sp>
      <p:sp>
        <p:nvSpPr>
          <p:cNvPr id="19468" name="Line 12"/>
          <p:cNvSpPr>
            <a:spLocks noChangeShapeType="1"/>
          </p:cNvSpPr>
          <p:nvPr/>
        </p:nvSpPr>
        <p:spPr bwMode="auto">
          <a:xfrm>
            <a:off x="0" y="1628775"/>
            <a:ext cx="8943975" cy="0"/>
          </a:xfrm>
          <a:prstGeom prst="line">
            <a:avLst/>
          </a:prstGeom>
          <a:noFill/>
          <a:ln w="38100">
            <a:solidFill>
              <a:schemeClr val="tx1"/>
            </a:solidFill>
            <a:round/>
            <a:headEnd/>
            <a:tailEnd/>
          </a:ln>
          <a:effectLst/>
        </p:spPr>
        <p:txBody>
          <a:bodyPr/>
          <a:lstStyle/>
          <a:p>
            <a:pPr fontAlgn="base">
              <a:spcBef>
                <a:spcPct val="0"/>
              </a:spcBef>
              <a:spcAft>
                <a:spcPct val="0"/>
              </a:spcAft>
            </a:pPr>
            <a:endParaRPr lang="zh-CN" altLang="en-US" sz="3600" smtClean="0">
              <a:solidFill>
                <a:srgbClr val="007A77"/>
              </a:solidFill>
              <a:latin typeface="Times New Roman" pitchFamily="18" charset="0"/>
            </a:endParaRPr>
          </a:p>
        </p:txBody>
      </p:sp>
      <p:sp>
        <p:nvSpPr>
          <p:cNvPr id="19469" name="Line 13"/>
          <p:cNvSpPr>
            <a:spLocks noChangeShapeType="1"/>
          </p:cNvSpPr>
          <p:nvPr/>
        </p:nvSpPr>
        <p:spPr bwMode="auto">
          <a:xfrm>
            <a:off x="1042988" y="3429000"/>
            <a:ext cx="7921625" cy="0"/>
          </a:xfrm>
          <a:prstGeom prst="line">
            <a:avLst/>
          </a:prstGeom>
          <a:noFill/>
          <a:ln w="38100">
            <a:solidFill>
              <a:schemeClr val="tx1"/>
            </a:solidFill>
            <a:round/>
            <a:headEnd/>
            <a:tailEnd/>
          </a:ln>
          <a:effectLst/>
        </p:spPr>
        <p:txBody>
          <a:bodyPr/>
          <a:lstStyle/>
          <a:p>
            <a:pPr fontAlgn="base">
              <a:spcBef>
                <a:spcPct val="0"/>
              </a:spcBef>
              <a:spcAft>
                <a:spcPct val="0"/>
              </a:spcAft>
            </a:pPr>
            <a:endParaRPr lang="zh-CN" altLang="en-US" sz="3600" smtClean="0">
              <a:solidFill>
                <a:srgbClr val="007A77"/>
              </a:solidFill>
              <a:latin typeface="Times New Roman" pitchFamily="18" charset="0"/>
            </a:endParaRPr>
          </a:p>
        </p:txBody>
      </p:sp>
      <p:sp>
        <p:nvSpPr>
          <p:cNvPr id="19470" name="Line 14"/>
          <p:cNvSpPr>
            <a:spLocks noChangeShapeType="1"/>
          </p:cNvSpPr>
          <p:nvPr/>
        </p:nvSpPr>
        <p:spPr bwMode="auto">
          <a:xfrm>
            <a:off x="1042988" y="4724400"/>
            <a:ext cx="7921625" cy="0"/>
          </a:xfrm>
          <a:prstGeom prst="line">
            <a:avLst/>
          </a:prstGeom>
          <a:noFill/>
          <a:ln w="38100">
            <a:solidFill>
              <a:schemeClr val="tx1"/>
            </a:solidFill>
            <a:round/>
            <a:headEnd/>
            <a:tailEnd/>
          </a:ln>
          <a:effectLst/>
        </p:spPr>
        <p:txBody>
          <a:bodyPr/>
          <a:lstStyle/>
          <a:p>
            <a:pPr fontAlgn="base">
              <a:spcBef>
                <a:spcPct val="0"/>
              </a:spcBef>
              <a:spcAft>
                <a:spcPct val="0"/>
              </a:spcAft>
            </a:pPr>
            <a:endParaRPr lang="zh-CN" altLang="en-US" sz="3600" smtClean="0">
              <a:solidFill>
                <a:srgbClr val="007A77"/>
              </a:solidFill>
              <a:latin typeface="Times New Roman" pitchFamily="18" charset="0"/>
            </a:endParaRPr>
          </a:p>
        </p:txBody>
      </p:sp>
      <p:sp>
        <p:nvSpPr>
          <p:cNvPr id="19471" name="Line 15"/>
          <p:cNvSpPr>
            <a:spLocks noChangeShapeType="1"/>
          </p:cNvSpPr>
          <p:nvPr/>
        </p:nvSpPr>
        <p:spPr bwMode="auto">
          <a:xfrm>
            <a:off x="4284663" y="979488"/>
            <a:ext cx="0" cy="5329237"/>
          </a:xfrm>
          <a:prstGeom prst="line">
            <a:avLst/>
          </a:prstGeom>
          <a:noFill/>
          <a:ln w="38100">
            <a:solidFill>
              <a:schemeClr val="tx1"/>
            </a:solidFill>
            <a:round/>
            <a:headEnd/>
            <a:tailEnd/>
          </a:ln>
          <a:effectLst/>
        </p:spPr>
        <p:txBody>
          <a:bodyPr/>
          <a:lstStyle/>
          <a:p>
            <a:pPr fontAlgn="base">
              <a:spcBef>
                <a:spcPct val="0"/>
              </a:spcBef>
              <a:spcAft>
                <a:spcPct val="0"/>
              </a:spcAft>
            </a:pPr>
            <a:endParaRPr lang="zh-CN" altLang="en-US" sz="3600" smtClean="0">
              <a:solidFill>
                <a:srgbClr val="007A77"/>
              </a:solidFill>
              <a:latin typeface="Times New Roman" pitchFamily="18" charset="0"/>
            </a:endParaRPr>
          </a:p>
        </p:txBody>
      </p:sp>
      <p:sp>
        <p:nvSpPr>
          <p:cNvPr id="19472" name="Line 16"/>
          <p:cNvSpPr>
            <a:spLocks noChangeShapeType="1"/>
          </p:cNvSpPr>
          <p:nvPr/>
        </p:nvSpPr>
        <p:spPr bwMode="auto">
          <a:xfrm>
            <a:off x="1042988" y="1003300"/>
            <a:ext cx="0" cy="5305425"/>
          </a:xfrm>
          <a:prstGeom prst="line">
            <a:avLst/>
          </a:prstGeom>
          <a:noFill/>
          <a:ln w="38100">
            <a:solidFill>
              <a:schemeClr val="tx1"/>
            </a:solidFill>
            <a:round/>
            <a:headEnd/>
            <a:tailEnd/>
          </a:ln>
          <a:effectLst/>
        </p:spPr>
        <p:txBody>
          <a:bodyPr/>
          <a:lstStyle/>
          <a:p>
            <a:pPr fontAlgn="base">
              <a:spcBef>
                <a:spcPct val="0"/>
              </a:spcBef>
              <a:spcAft>
                <a:spcPct val="0"/>
              </a:spcAft>
            </a:pPr>
            <a:endParaRPr lang="zh-CN" altLang="en-US" sz="3600" smtClean="0">
              <a:solidFill>
                <a:srgbClr val="007A77"/>
              </a:solidFill>
              <a:latin typeface="Times New Roman" pitchFamily="18" charset="0"/>
            </a:endParaRPr>
          </a:p>
        </p:txBody>
      </p:sp>
      <p:sp>
        <p:nvSpPr>
          <p:cNvPr id="19473" name="Text Box 17"/>
          <p:cNvSpPr txBox="1">
            <a:spLocks noChangeArrowheads="1"/>
          </p:cNvSpPr>
          <p:nvPr/>
        </p:nvSpPr>
        <p:spPr bwMode="auto">
          <a:xfrm>
            <a:off x="107950" y="74613"/>
            <a:ext cx="2016125" cy="762000"/>
          </a:xfrm>
          <a:prstGeom prst="rect">
            <a:avLst/>
          </a:prstGeom>
          <a:noFill/>
          <a:ln w="9525">
            <a:noFill/>
            <a:miter lim="800000"/>
            <a:headEnd/>
            <a:tailEnd/>
          </a:ln>
          <a:effectLst/>
        </p:spPr>
        <p:txBody>
          <a:bodyPr>
            <a:spAutoFit/>
          </a:bodyPr>
          <a:lstStyle/>
          <a:p>
            <a:pPr fontAlgn="base">
              <a:spcBef>
                <a:spcPct val="50000"/>
              </a:spcBef>
              <a:spcAft>
                <a:spcPct val="0"/>
              </a:spcAft>
            </a:pPr>
            <a:r>
              <a:rPr lang="zh-CN" altLang="en-US" sz="4400" b="1" smtClean="0">
                <a:solidFill>
                  <a:srgbClr val="007A77"/>
                </a:solidFill>
                <a:latin typeface="Times New Roman" pitchFamily="18" charset="0"/>
              </a:rPr>
              <a:t>续表：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blinds(vertical)">
                                      <p:cBhvr>
                                        <p:cTn id="7" dur="500"/>
                                        <p:tgtEl>
                                          <p:spTgt spid="1946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9462"/>
                                        </p:tgtEl>
                                        <p:attrNameLst>
                                          <p:attrName>style.visibility</p:attrName>
                                        </p:attrNameLst>
                                      </p:cBhvr>
                                      <p:to>
                                        <p:strVal val="visible"/>
                                      </p:to>
                                    </p:set>
                                    <p:animEffect transition="in" filter="blinds(vertical)">
                                      <p:cBhvr>
                                        <p:cTn id="12" dur="500"/>
                                        <p:tgtEl>
                                          <p:spTgt spid="1946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9463"/>
                                        </p:tgtEl>
                                        <p:attrNameLst>
                                          <p:attrName>style.visibility</p:attrName>
                                        </p:attrNameLst>
                                      </p:cBhvr>
                                      <p:to>
                                        <p:strVal val="visible"/>
                                      </p:to>
                                    </p:set>
                                    <p:animEffect transition="in" filter="blinds(vertical)">
                                      <p:cBhvr>
                                        <p:cTn id="17" dur="500"/>
                                        <p:tgtEl>
                                          <p:spTgt spid="1946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9464"/>
                                        </p:tgtEl>
                                        <p:attrNameLst>
                                          <p:attrName>style.visibility</p:attrName>
                                        </p:attrNameLst>
                                      </p:cBhvr>
                                      <p:to>
                                        <p:strVal val="visible"/>
                                      </p:to>
                                    </p:set>
                                    <p:animEffect transition="in" filter="blinds(vertical)">
                                      <p:cBhvr>
                                        <p:cTn id="22" dur="500"/>
                                        <p:tgtEl>
                                          <p:spTgt spid="1946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19465"/>
                                        </p:tgtEl>
                                        <p:attrNameLst>
                                          <p:attrName>style.visibility</p:attrName>
                                        </p:attrNameLst>
                                      </p:cBhvr>
                                      <p:to>
                                        <p:strVal val="visible"/>
                                      </p:to>
                                    </p:set>
                                    <p:animEffect transition="in" filter="blinds(vertical)">
                                      <p:cBhvr>
                                        <p:cTn id="27" dur="500"/>
                                        <p:tgtEl>
                                          <p:spTgt spid="1946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19466"/>
                                        </p:tgtEl>
                                        <p:attrNameLst>
                                          <p:attrName>style.visibility</p:attrName>
                                        </p:attrNameLst>
                                      </p:cBhvr>
                                      <p:to>
                                        <p:strVal val="visible"/>
                                      </p:to>
                                    </p:set>
                                    <p:animEffect transition="in" filter="blinds(vertical)">
                                      <p:cBhvr>
                                        <p:cTn id="32"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autoUpdateAnimBg="0"/>
      <p:bldP spid="19462" grpId="0" autoUpdateAnimBg="0"/>
      <p:bldP spid="19463" grpId="0" autoUpdateAnimBg="0"/>
      <p:bldP spid="19464" grpId="0" autoUpdateAnimBg="0"/>
      <p:bldP spid="19465" grpId="0" autoUpdateAnimBg="0"/>
      <p:bldP spid="1946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51520" y="476672"/>
            <a:ext cx="8424936" cy="1446550"/>
          </a:xfrm>
          <a:prstGeom prst="rect">
            <a:avLst/>
          </a:prstGeom>
        </p:spPr>
        <p:txBody>
          <a:bodyPr wrap="square">
            <a:spAutoFit/>
          </a:bodyPr>
          <a:lstStyle/>
          <a:p>
            <a:r>
              <a:rPr lang="zh-CN" altLang="en-US" sz="4400" b="1" dirty="0" smtClean="0">
                <a:solidFill>
                  <a:schemeClr val="accent5">
                    <a:lumMod val="10000"/>
                  </a:schemeClr>
                </a:solidFill>
                <a:latin typeface="楷体" pitchFamily="49" charset="-122"/>
                <a:ea typeface="楷体" pitchFamily="49" charset="-122"/>
              </a:rPr>
              <a:t>这是一种什么手法？有什么作用呢？</a:t>
            </a:r>
            <a:endParaRPr lang="en-US" altLang="zh-CN" sz="4400" b="1" dirty="0">
              <a:solidFill>
                <a:schemeClr val="accent5">
                  <a:lumMod val="10000"/>
                </a:schemeClr>
              </a:solidFill>
              <a:latin typeface="楷体" pitchFamily="49" charset="-122"/>
              <a:ea typeface="楷体" pitchFamily="49" charset="-122"/>
            </a:endParaRPr>
          </a:p>
        </p:txBody>
      </p:sp>
      <p:sp>
        <p:nvSpPr>
          <p:cNvPr id="3" name="矩形 2"/>
          <p:cNvSpPr/>
          <p:nvPr/>
        </p:nvSpPr>
        <p:spPr>
          <a:xfrm>
            <a:off x="467544" y="3068960"/>
            <a:ext cx="8280920" cy="2308324"/>
          </a:xfrm>
          <a:prstGeom prst="rect">
            <a:avLst/>
          </a:prstGeom>
        </p:spPr>
        <p:txBody>
          <a:bodyPr wrap="square">
            <a:spAutoFit/>
          </a:bodyPr>
          <a:lstStyle/>
          <a:p>
            <a:r>
              <a:rPr lang="zh-CN" altLang="en-US" sz="4800" b="1" dirty="0" smtClean="0">
                <a:solidFill>
                  <a:srgbClr val="000000"/>
                </a:solidFill>
                <a:latin typeface="楷体" pitchFamily="49" charset="-122"/>
                <a:ea typeface="楷体" pitchFamily="49" charset="-122"/>
              </a:rPr>
              <a:t>对比。烘托了“</a:t>
            </a:r>
            <a:r>
              <a:rPr lang="zh-CN" altLang="en-US" sz="4800" b="1" dirty="0" smtClean="0">
                <a:solidFill>
                  <a:srgbClr val="000000"/>
                </a:solidFill>
                <a:latin typeface="楷体" pitchFamily="49" charset="-122"/>
                <a:ea typeface="楷体" pitchFamily="49" charset="-122"/>
              </a:rPr>
              <a:t>最后一课”严肃、庄严、悲愤的氛围，又进一</a:t>
            </a:r>
            <a:r>
              <a:rPr lang="zh-CN" altLang="en-US" sz="4800" b="1" dirty="0" smtClean="0">
                <a:solidFill>
                  <a:srgbClr val="000000"/>
                </a:solidFill>
                <a:latin typeface="楷体" pitchFamily="49" charset="-122"/>
                <a:ea typeface="楷体" pitchFamily="49" charset="-122"/>
              </a:rPr>
              <a:t>步</a:t>
            </a:r>
            <a:r>
              <a:rPr lang="zh-CN" altLang="en-US" sz="4800" b="1" dirty="0" smtClean="0">
                <a:solidFill>
                  <a:srgbClr val="000000"/>
                </a:solidFill>
                <a:latin typeface="楷体" pitchFamily="49" charset="-122"/>
                <a:ea typeface="楷体" pitchFamily="49" charset="-122"/>
              </a:rPr>
              <a:t>制</a:t>
            </a:r>
            <a:r>
              <a:rPr lang="zh-CN" altLang="en-US" sz="4800" b="1" dirty="0" smtClean="0">
                <a:solidFill>
                  <a:srgbClr val="000000"/>
                </a:solidFill>
                <a:latin typeface="楷体" pitchFamily="49" charset="-122"/>
                <a:ea typeface="楷体" pitchFamily="49" charset="-122"/>
              </a:rPr>
              <a:t>造了悬</a:t>
            </a:r>
            <a:r>
              <a:rPr lang="zh-CN" altLang="en-US" sz="4800" b="1" dirty="0" smtClean="0">
                <a:solidFill>
                  <a:srgbClr val="000000"/>
                </a:solidFill>
                <a:latin typeface="楷体" pitchFamily="49" charset="-122"/>
                <a:ea typeface="楷体" pitchFamily="49" charset="-122"/>
              </a:rPr>
              <a:t>念。</a:t>
            </a:r>
            <a:endParaRPr lang="zh-CN" altLang="en-US" sz="4800" b="1" dirty="0">
              <a:solidFill>
                <a:srgbClr val="00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37" name="Text Box 9"/>
          <p:cNvSpPr txBox="1">
            <a:spLocks noChangeArrowheads="1"/>
          </p:cNvSpPr>
          <p:nvPr/>
        </p:nvSpPr>
        <p:spPr bwMode="auto">
          <a:xfrm>
            <a:off x="557213" y="292100"/>
            <a:ext cx="309562" cy="366713"/>
          </a:xfrm>
          <a:prstGeom prst="rect">
            <a:avLst/>
          </a:prstGeom>
          <a:noFill/>
          <a:ln w="9525">
            <a:noFill/>
            <a:miter lim="800000"/>
            <a:headEnd/>
            <a:tailEnd/>
          </a:ln>
          <a:effectLst/>
        </p:spPr>
        <p:txBody>
          <a:bodyPr wrap="none">
            <a:spAutoFit/>
          </a:bodyPr>
          <a:lstStyle/>
          <a:p>
            <a:endParaRPr lang="zh-CN" altLang="en-US" sz="1800"/>
          </a:p>
        </p:txBody>
      </p:sp>
      <p:sp>
        <p:nvSpPr>
          <p:cNvPr id="15" name="矩形 14"/>
          <p:cNvSpPr/>
          <p:nvPr/>
        </p:nvSpPr>
        <p:spPr>
          <a:xfrm>
            <a:off x="611560" y="548680"/>
            <a:ext cx="8064896" cy="2554545"/>
          </a:xfrm>
          <a:prstGeom prst="rect">
            <a:avLst/>
          </a:prstGeom>
        </p:spPr>
        <p:txBody>
          <a:bodyPr wrap="square">
            <a:spAutoFit/>
          </a:bodyPr>
          <a:lstStyle/>
          <a:p>
            <a:r>
              <a:rPr lang="zh-CN" altLang="en-US" sz="4000" b="1" dirty="0" smtClean="0">
                <a:latin typeface="楷体" pitchFamily="49" charset="-122"/>
                <a:ea typeface="楷体" pitchFamily="49" charset="-122"/>
              </a:rPr>
              <a:t>小弗朗士在课堂上又是怎样表现的呢，阅读课文</a:t>
            </a:r>
            <a:r>
              <a:rPr lang="en-US" altLang="zh-CN" sz="4000" b="1" dirty="0" smtClean="0">
                <a:latin typeface="楷体" pitchFamily="49" charset="-122"/>
                <a:ea typeface="楷体" pitchFamily="49" charset="-122"/>
              </a:rPr>
              <a:t>10-23</a:t>
            </a:r>
            <a:r>
              <a:rPr lang="zh-CN" altLang="en-US" sz="4000" b="1" dirty="0" smtClean="0">
                <a:latin typeface="楷体" pitchFamily="49" charset="-122"/>
                <a:ea typeface="楷体" pitchFamily="49" charset="-122"/>
              </a:rPr>
              <a:t>段，找出描写小弗朗士的句子，说一下他在</a:t>
            </a:r>
            <a:r>
              <a:rPr lang="zh-CN" altLang="en-US" sz="4000" b="1" dirty="0" smtClean="0">
                <a:latin typeface="楷体" pitchFamily="49" charset="-122"/>
                <a:ea typeface="楷体" pitchFamily="49" charset="-122"/>
              </a:rPr>
              <a:t>最后一课上</a:t>
            </a:r>
            <a:r>
              <a:rPr lang="zh-CN" altLang="en-US" sz="4000" b="1" dirty="0" smtClean="0">
                <a:latin typeface="楷体" pitchFamily="49" charset="-122"/>
                <a:ea typeface="楷体" pitchFamily="49" charset="-122"/>
              </a:rPr>
              <a:t>，是一个怎样的学生？</a:t>
            </a:r>
            <a:endParaRPr lang="zh-CN" altLang="en-US" sz="4000" b="1" dirty="0">
              <a:latin typeface="楷体" pitchFamily="49" charset="-122"/>
              <a:ea typeface="楷体" pitchFamily="49" charset="-122"/>
            </a:endParaRPr>
          </a:p>
        </p:txBody>
      </p:sp>
      <p:sp>
        <p:nvSpPr>
          <p:cNvPr id="16" name="矩形 15"/>
          <p:cNvSpPr/>
          <p:nvPr/>
        </p:nvSpPr>
        <p:spPr>
          <a:xfrm>
            <a:off x="179512" y="3573016"/>
            <a:ext cx="8712968" cy="2554545"/>
          </a:xfrm>
          <a:prstGeom prst="rect">
            <a:avLst/>
          </a:prstGeom>
        </p:spPr>
        <p:txBody>
          <a:bodyPr wrap="square">
            <a:spAutoFit/>
          </a:bodyPr>
          <a:lstStyle/>
          <a:p>
            <a:r>
              <a:rPr lang="zh-CN" altLang="en-US" sz="4000" b="1" dirty="0" smtClean="0">
                <a:solidFill>
                  <a:srgbClr val="0000FF"/>
                </a:solidFill>
                <a:latin typeface="楷体" pitchFamily="49" charset="-122"/>
                <a:ea typeface="楷体" pitchFamily="49" charset="-122"/>
              </a:rPr>
              <a:t>要求：速读课文，进行批注式阅读，并用“我从</a:t>
            </a:r>
            <a:r>
              <a:rPr lang="zh-CN" altLang="en-US" sz="4000" b="1" u="sng" dirty="0" smtClean="0">
                <a:solidFill>
                  <a:srgbClr val="0000FF"/>
                </a:solidFill>
                <a:latin typeface="楷体" pitchFamily="49" charset="-122"/>
                <a:ea typeface="楷体" pitchFamily="49" charset="-122"/>
              </a:rPr>
              <a:t>         </a:t>
            </a:r>
            <a:r>
              <a:rPr lang="zh-CN" altLang="en-US" sz="4000" b="1" dirty="0" smtClean="0">
                <a:solidFill>
                  <a:srgbClr val="0000FF"/>
                </a:solidFill>
                <a:latin typeface="楷体" pitchFamily="49" charset="-122"/>
                <a:ea typeface="楷体" pitchFamily="49" charset="-122"/>
              </a:rPr>
              <a:t>可以看出小弗朗士是一个</a:t>
            </a:r>
            <a:r>
              <a:rPr lang="zh-CN" altLang="en-US" sz="4000" b="1" u="sng" dirty="0" smtClean="0">
                <a:solidFill>
                  <a:srgbClr val="0000FF"/>
                </a:solidFill>
                <a:latin typeface="楷体" pitchFamily="49" charset="-122"/>
                <a:ea typeface="楷体" pitchFamily="49" charset="-122"/>
              </a:rPr>
              <a:t>         </a:t>
            </a:r>
            <a:r>
              <a:rPr lang="zh-CN" altLang="en-US" sz="4000" b="1" dirty="0" smtClean="0">
                <a:solidFill>
                  <a:srgbClr val="0000FF"/>
                </a:solidFill>
                <a:latin typeface="楷体" pitchFamily="49" charset="-122"/>
                <a:ea typeface="楷体" pitchFamily="49" charset="-122"/>
              </a:rPr>
              <a:t>的学生”这一句式回答问题。</a:t>
            </a:r>
            <a:endParaRPr lang="zh-CN" altLang="en-US" sz="4000" b="1" dirty="0">
              <a:solidFill>
                <a:srgbClr val="0000FF"/>
              </a:solidFill>
              <a:latin typeface="楷体" pitchFamily="49" charset="-122"/>
              <a:ea typeface="楷体" pitchFamily="49" charset="-122"/>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9074" name="Picture 2" descr="12050214264-1"/>
          <p:cNvPicPr>
            <a:picLocks noChangeAspect="1" noChangeArrowheads="1"/>
          </p:cNvPicPr>
          <p:nvPr/>
        </p:nvPicPr>
        <p:blipFill>
          <a:blip r:embed="rId2" cstate="print"/>
          <a:srcRect/>
          <a:stretch>
            <a:fillRect/>
          </a:stretch>
        </p:blipFill>
        <p:spPr bwMode="auto">
          <a:xfrm>
            <a:off x="684213" y="2276475"/>
            <a:ext cx="7850187" cy="4572000"/>
          </a:xfrm>
          <a:prstGeom prst="rect">
            <a:avLst/>
          </a:prstGeom>
          <a:noFill/>
          <a:ln w="9525">
            <a:noFill/>
            <a:miter lim="800000"/>
            <a:headEnd/>
            <a:tailEnd/>
          </a:ln>
        </p:spPr>
      </p:pic>
      <p:sp>
        <p:nvSpPr>
          <p:cNvPr id="259075" name="Text Box 3"/>
          <p:cNvSpPr txBox="1">
            <a:spLocks noChangeArrowheads="1"/>
          </p:cNvSpPr>
          <p:nvPr/>
        </p:nvSpPr>
        <p:spPr bwMode="auto">
          <a:xfrm>
            <a:off x="1692275" y="476250"/>
            <a:ext cx="5472113" cy="1006475"/>
          </a:xfrm>
          <a:prstGeom prst="rect">
            <a:avLst/>
          </a:prstGeom>
          <a:noFill/>
          <a:ln w="9525">
            <a:noFill/>
            <a:miter lim="800000"/>
            <a:headEnd/>
            <a:tailEnd/>
          </a:ln>
          <a:effectLst/>
        </p:spPr>
        <p:txBody>
          <a:bodyPr>
            <a:spAutoFit/>
          </a:bodyPr>
          <a:lstStyle/>
          <a:p>
            <a:pPr>
              <a:buFont typeface="Arial" pitchFamily="34" charset="0"/>
              <a:buNone/>
            </a:pPr>
            <a:r>
              <a:rPr lang="zh-CN" altLang="en-US" sz="6000" b="1">
                <a:solidFill>
                  <a:srgbClr val="FF0000"/>
                </a:solidFill>
                <a:ea typeface="黑体" pitchFamily="49" charset="-122"/>
              </a:rPr>
              <a:t>最  后  一  课</a:t>
            </a:r>
          </a:p>
        </p:txBody>
      </p:sp>
      <p:sp>
        <p:nvSpPr>
          <p:cNvPr id="259076" name="Text Box 4"/>
          <p:cNvSpPr txBox="1">
            <a:spLocks noChangeArrowheads="1"/>
          </p:cNvSpPr>
          <p:nvPr/>
        </p:nvSpPr>
        <p:spPr bwMode="auto">
          <a:xfrm>
            <a:off x="4572000" y="1484313"/>
            <a:ext cx="2952750" cy="639762"/>
          </a:xfrm>
          <a:prstGeom prst="rect">
            <a:avLst/>
          </a:prstGeom>
          <a:noFill/>
          <a:ln w="9525">
            <a:noFill/>
            <a:miter lim="800000"/>
            <a:headEnd/>
            <a:tailEnd/>
          </a:ln>
          <a:effectLst/>
        </p:spPr>
        <p:txBody>
          <a:bodyPr>
            <a:spAutoFit/>
          </a:bodyPr>
          <a:lstStyle/>
          <a:p>
            <a:pPr>
              <a:buFont typeface="Arial" pitchFamily="34" charset="0"/>
              <a:buNone/>
            </a:pPr>
            <a:r>
              <a:rPr lang="zh-CN" altLang="en-US" sz="3600" b="1">
                <a:solidFill>
                  <a:srgbClr val="6600CC"/>
                </a:solidFill>
                <a:latin typeface="楷体_GB2312" pitchFamily="49" charset="-122"/>
                <a:ea typeface="楷体_GB2312" pitchFamily="49" charset="-122"/>
              </a:rPr>
              <a:t>（法） 都德</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9076"/>
                                        </p:tgtEl>
                                        <p:attrNameLst>
                                          <p:attrName>style.visibility</p:attrName>
                                        </p:attrNameLst>
                                      </p:cBhvr>
                                      <p:to>
                                        <p:strVal val="visible"/>
                                      </p:to>
                                    </p:set>
                                    <p:animEffect transition="in" filter="blinds(horizontal)">
                                      <p:cBhvr>
                                        <p:cTn id="7" dur="500"/>
                                        <p:tgtEl>
                                          <p:spTgt spid="259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6"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Oval 2"/>
          <p:cNvSpPr>
            <a:spLocks noChangeArrowheads="1"/>
          </p:cNvSpPr>
          <p:nvPr/>
        </p:nvSpPr>
        <p:spPr bwMode="auto">
          <a:xfrm>
            <a:off x="152400" y="838200"/>
            <a:ext cx="792163" cy="649288"/>
          </a:xfrm>
          <a:prstGeom prst="ellipse">
            <a:avLst/>
          </a:prstGeom>
          <a:solidFill>
            <a:srgbClr val="00FF00"/>
          </a:solidFill>
          <a:ln w="9525" cmpd="sng">
            <a:solidFill>
              <a:schemeClr val="tx1"/>
            </a:solidFill>
            <a:round/>
            <a:headEnd/>
            <a:tailEnd/>
          </a:ln>
          <a:effectLst/>
        </p:spPr>
        <p:txBody>
          <a:bodyPr wrap="none" anchor="ctr"/>
          <a:lstStyle/>
          <a:p>
            <a:pPr algn="ctr"/>
            <a:r>
              <a:rPr lang="zh-CN" altLang="en-US" sz="3200" dirty="0">
                <a:solidFill>
                  <a:schemeClr val="tx1"/>
                </a:solidFill>
                <a:latin typeface="Arial" pitchFamily="34" charset="0"/>
              </a:rPr>
              <a:t>小</a:t>
            </a:r>
          </a:p>
        </p:txBody>
      </p:sp>
      <p:sp>
        <p:nvSpPr>
          <p:cNvPr id="32771" name="Oval 3"/>
          <p:cNvSpPr>
            <a:spLocks noChangeArrowheads="1"/>
          </p:cNvSpPr>
          <p:nvPr/>
        </p:nvSpPr>
        <p:spPr bwMode="auto">
          <a:xfrm>
            <a:off x="152400" y="2209800"/>
            <a:ext cx="792163" cy="649288"/>
          </a:xfrm>
          <a:prstGeom prst="ellipse">
            <a:avLst/>
          </a:prstGeom>
          <a:solidFill>
            <a:srgbClr val="00FF00"/>
          </a:solidFill>
          <a:ln w="9525" cmpd="sng">
            <a:solidFill>
              <a:schemeClr val="tx1"/>
            </a:solidFill>
            <a:round/>
            <a:headEnd/>
            <a:tailEnd/>
          </a:ln>
          <a:effectLst/>
        </p:spPr>
        <p:txBody>
          <a:bodyPr wrap="none" anchor="ctr"/>
          <a:lstStyle/>
          <a:p>
            <a:pPr algn="ctr"/>
            <a:r>
              <a:rPr lang="zh-CN" altLang="en-US" sz="3200">
                <a:solidFill>
                  <a:schemeClr val="tx1"/>
                </a:solidFill>
                <a:latin typeface="Arial" pitchFamily="34" charset="0"/>
              </a:rPr>
              <a:t>弗</a:t>
            </a:r>
          </a:p>
        </p:txBody>
      </p:sp>
      <p:sp>
        <p:nvSpPr>
          <p:cNvPr id="32772" name="Oval 4"/>
          <p:cNvSpPr>
            <a:spLocks noChangeArrowheads="1"/>
          </p:cNvSpPr>
          <p:nvPr/>
        </p:nvSpPr>
        <p:spPr bwMode="auto">
          <a:xfrm>
            <a:off x="152400" y="3657600"/>
            <a:ext cx="792163" cy="649288"/>
          </a:xfrm>
          <a:prstGeom prst="ellipse">
            <a:avLst/>
          </a:prstGeom>
          <a:solidFill>
            <a:srgbClr val="00FF00"/>
          </a:solidFill>
          <a:ln w="9525" cmpd="sng">
            <a:solidFill>
              <a:schemeClr val="tx1"/>
            </a:solidFill>
            <a:round/>
            <a:headEnd/>
            <a:tailEnd/>
          </a:ln>
          <a:effectLst/>
        </p:spPr>
        <p:txBody>
          <a:bodyPr wrap="none" anchor="ctr"/>
          <a:lstStyle/>
          <a:p>
            <a:pPr algn="ctr"/>
            <a:r>
              <a:rPr lang="zh-CN" altLang="en-US" sz="3200">
                <a:solidFill>
                  <a:schemeClr val="tx1"/>
                </a:solidFill>
                <a:latin typeface="Arial" pitchFamily="34" charset="0"/>
              </a:rPr>
              <a:t>郎</a:t>
            </a:r>
          </a:p>
        </p:txBody>
      </p:sp>
      <p:sp>
        <p:nvSpPr>
          <p:cNvPr id="32773" name="Oval 5"/>
          <p:cNvSpPr>
            <a:spLocks noChangeArrowheads="1"/>
          </p:cNvSpPr>
          <p:nvPr/>
        </p:nvSpPr>
        <p:spPr bwMode="auto">
          <a:xfrm>
            <a:off x="152400" y="5105400"/>
            <a:ext cx="792163" cy="649288"/>
          </a:xfrm>
          <a:prstGeom prst="ellipse">
            <a:avLst/>
          </a:prstGeom>
          <a:solidFill>
            <a:srgbClr val="00FF00"/>
          </a:solidFill>
          <a:ln w="9525" cmpd="sng">
            <a:solidFill>
              <a:schemeClr val="tx1"/>
            </a:solidFill>
            <a:round/>
            <a:headEnd/>
            <a:tailEnd/>
          </a:ln>
          <a:effectLst/>
        </p:spPr>
        <p:txBody>
          <a:bodyPr wrap="none" anchor="ctr"/>
          <a:lstStyle/>
          <a:p>
            <a:pPr algn="ctr"/>
            <a:r>
              <a:rPr lang="zh-CN" altLang="en-US" sz="3200">
                <a:solidFill>
                  <a:schemeClr val="tx1"/>
                </a:solidFill>
                <a:latin typeface="Arial" pitchFamily="34" charset="0"/>
              </a:rPr>
              <a:t>士</a:t>
            </a:r>
          </a:p>
        </p:txBody>
      </p:sp>
      <p:sp>
        <p:nvSpPr>
          <p:cNvPr id="32774" name="AutoShape 6"/>
          <p:cNvSpPr>
            <a:spLocks/>
          </p:cNvSpPr>
          <p:nvPr/>
        </p:nvSpPr>
        <p:spPr bwMode="auto">
          <a:xfrm>
            <a:off x="1066800" y="333375"/>
            <a:ext cx="265113" cy="6264275"/>
          </a:xfrm>
          <a:prstGeom prst="leftBrace">
            <a:avLst>
              <a:gd name="adj1" fmla="val 196906"/>
              <a:gd name="adj2" fmla="val 50000"/>
            </a:avLst>
          </a:prstGeom>
          <a:noFill/>
          <a:ln w="9525" cmpd="sng">
            <a:solidFill>
              <a:srgbClr val="FF0000"/>
            </a:solidFill>
            <a:round/>
            <a:headEnd/>
            <a:tailEnd/>
          </a:ln>
          <a:effectLst/>
        </p:spPr>
        <p:txBody>
          <a:bodyPr wrap="none" anchor="ctr"/>
          <a:lstStyle/>
          <a:p>
            <a:endParaRPr lang="zh-CN" altLang="en-US"/>
          </a:p>
        </p:txBody>
      </p:sp>
      <p:sp>
        <p:nvSpPr>
          <p:cNvPr id="32775" name="Text Box 7"/>
          <p:cNvSpPr txBox="1">
            <a:spLocks noChangeArrowheads="1"/>
          </p:cNvSpPr>
          <p:nvPr/>
        </p:nvSpPr>
        <p:spPr bwMode="auto">
          <a:xfrm>
            <a:off x="1455738" y="179388"/>
            <a:ext cx="4484687" cy="579437"/>
          </a:xfrm>
          <a:prstGeom prst="rect">
            <a:avLst/>
          </a:prstGeom>
          <a:noFill/>
          <a:ln w="9525">
            <a:noFill/>
            <a:miter lim="800000"/>
            <a:headEnd/>
            <a:tailEnd/>
          </a:ln>
          <a:effectLst/>
        </p:spPr>
        <p:txBody>
          <a:bodyPr>
            <a:spAutoFit/>
          </a:bodyPr>
          <a:lstStyle/>
          <a:p>
            <a:r>
              <a:rPr lang="zh-CN" altLang="en-US" sz="3200" b="1" dirty="0">
                <a:solidFill>
                  <a:schemeClr val="accent5">
                    <a:lumMod val="10000"/>
                  </a:schemeClr>
                </a:solidFill>
                <a:latin typeface="楷体" pitchFamily="49" charset="-122"/>
                <a:ea typeface="楷体" pitchFamily="49" charset="-122"/>
              </a:rPr>
              <a:t>啊，那些坏家伙</a:t>
            </a:r>
            <a:r>
              <a:rPr lang="en-US" sz="3200" b="1" dirty="0">
                <a:solidFill>
                  <a:schemeClr val="accent5">
                    <a:lumMod val="10000"/>
                  </a:schemeClr>
                </a:solidFill>
                <a:latin typeface="楷体" pitchFamily="49" charset="-122"/>
                <a:ea typeface="楷体" pitchFamily="49" charset="-122"/>
              </a:rPr>
              <a:t>……</a:t>
            </a:r>
          </a:p>
        </p:txBody>
      </p:sp>
      <p:sp>
        <p:nvSpPr>
          <p:cNvPr id="32776" name="Text Box 8"/>
          <p:cNvSpPr txBox="1">
            <a:spLocks noChangeArrowheads="1"/>
          </p:cNvSpPr>
          <p:nvPr/>
        </p:nvSpPr>
        <p:spPr bwMode="auto">
          <a:xfrm>
            <a:off x="5343525" y="155575"/>
            <a:ext cx="2632075" cy="57943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a:spAutoFit/>
          </a:bodyPr>
          <a:lstStyle/>
          <a:p>
            <a:r>
              <a:rPr lang="zh-CN" altLang="en-US" sz="3200" b="1" dirty="0">
                <a:solidFill>
                  <a:srgbClr val="0000FF"/>
                </a:solidFill>
                <a:latin typeface="黑体" pitchFamily="49" charset="-122"/>
                <a:ea typeface="黑体" pitchFamily="49" charset="-122"/>
              </a:rPr>
              <a:t>对敌人的憎恨</a:t>
            </a:r>
          </a:p>
        </p:txBody>
      </p:sp>
      <p:sp>
        <p:nvSpPr>
          <p:cNvPr id="32779" name="Text Box 11"/>
          <p:cNvSpPr txBox="1">
            <a:spLocks noChangeArrowheads="1"/>
          </p:cNvSpPr>
          <p:nvPr/>
        </p:nvSpPr>
        <p:spPr bwMode="auto">
          <a:xfrm>
            <a:off x="1619672" y="1916832"/>
            <a:ext cx="2590800" cy="579437"/>
          </a:xfrm>
          <a:prstGeom prst="rect">
            <a:avLst/>
          </a:prstGeom>
          <a:noFill/>
          <a:ln w="9525">
            <a:noFill/>
            <a:miter lim="800000"/>
            <a:headEnd/>
            <a:tailEnd/>
          </a:ln>
          <a:effectLst/>
        </p:spPr>
        <p:txBody>
          <a:bodyPr>
            <a:spAutoFit/>
          </a:bodyPr>
          <a:lstStyle/>
          <a:p>
            <a:r>
              <a:rPr lang="zh-CN" altLang="en-US" sz="3200" b="1" dirty="0">
                <a:solidFill>
                  <a:schemeClr val="accent5">
                    <a:lumMod val="10000"/>
                  </a:schemeClr>
                </a:solidFill>
                <a:latin typeface="楷体" pitchFamily="49" charset="-122"/>
                <a:ea typeface="楷体" pitchFamily="49" charset="-122"/>
              </a:rPr>
              <a:t>可怜的人！</a:t>
            </a:r>
          </a:p>
        </p:txBody>
      </p:sp>
      <p:sp>
        <p:nvSpPr>
          <p:cNvPr id="32780" name="Text Box 12"/>
          <p:cNvSpPr txBox="1">
            <a:spLocks noChangeArrowheads="1"/>
          </p:cNvSpPr>
          <p:nvPr/>
        </p:nvSpPr>
        <p:spPr bwMode="auto">
          <a:xfrm>
            <a:off x="4355976" y="1916832"/>
            <a:ext cx="4788024" cy="58477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3200" b="1" dirty="0">
                <a:solidFill>
                  <a:srgbClr val="0000FF"/>
                </a:solidFill>
                <a:latin typeface="黑体" pitchFamily="49" charset="-122"/>
                <a:ea typeface="黑体" pitchFamily="49" charset="-122"/>
              </a:rPr>
              <a:t>对老师的理</a:t>
            </a:r>
            <a:r>
              <a:rPr lang="zh-CN" altLang="en-US" sz="3200" b="1" dirty="0" smtClean="0">
                <a:solidFill>
                  <a:srgbClr val="0000FF"/>
                </a:solidFill>
                <a:latin typeface="黑体" pitchFamily="49" charset="-122"/>
                <a:ea typeface="黑体" pitchFamily="49" charset="-122"/>
              </a:rPr>
              <a:t>解、同情尊</a:t>
            </a:r>
            <a:r>
              <a:rPr lang="zh-CN" altLang="en-US" sz="3200" b="1" dirty="0">
                <a:solidFill>
                  <a:srgbClr val="0000FF"/>
                </a:solidFill>
                <a:latin typeface="黑体" pitchFamily="49" charset="-122"/>
                <a:ea typeface="黑体" pitchFamily="49" charset="-122"/>
              </a:rPr>
              <a:t>敬</a:t>
            </a:r>
          </a:p>
        </p:txBody>
      </p:sp>
      <p:sp>
        <p:nvSpPr>
          <p:cNvPr id="32781" name="Text Box 13"/>
          <p:cNvSpPr txBox="1">
            <a:spLocks noChangeArrowheads="1"/>
          </p:cNvSpPr>
          <p:nvPr/>
        </p:nvSpPr>
        <p:spPr bwMode="auto">
          <a:xfrm>
            <a:off x="1600200" y="2532063"/>
            <a:ext cx="184150" cy="579437"/>
          </a:xfrm>
          <a:prstGeom prst="rect">
            <a:avLst/>
          </a:prstGeom>
          <a:noFill/>
          <a:ln w="9525">
            <a:noFill/>
            <a:miter lim="800000"/>
            <a:headEnd/>
            <a:tailEnd/>
          </a:ln>
          <a:effectLst/>
        </p:spPr>
        <p:txBody>
          <a:bodyPr wrap="none">
            <a:spAutoFit/>
          </a:bodyPr>
          <a:lstStyle/>
          <a:p>
            <a:endParaRPr lang="zh-CN" altLang="en-US" sz="3200">
              <a:solidFill>
                <a:schemeClr val="tx1"/>
              </a:solidFill>
              <a:latin typeface="Arial" pitchFamily="34" charset="0"/>
            </a:endParaRPr>
          </a:p>
        </p:txBody>
      </p:sp>
      <p:sp>
        <p:nvSpPr>
          <p:cNvPr id="32784" name="Text Box 16"/>
          <p:cNvSpPr txBox="1">
            <a:spLocks noChangeArrowheads="1"/>
          </p:cNvSpPr>
          <p:nvPr/>
        </p:nvSpPr>
        <p:spPr bwMode="auto">
          <a:xfrm>
            <a:off x="1403648" y="3717032"/>
            <a:ext cx="3743325" cy="579438"/>
          </a:xfrm>
          <a:prstGeom prst="rect">
            <a:avLst/>
          </a:prstGeom>
          <a:noFill/>
          <a:ln w="9525">
            <a:noFill/>
            <a:miter lim="800000"/>
            <a:headEnd/>
            <a:tailEnd/>
          </a:ln>
          <a:effectLst/>
        </p:spPr>
        <p:txBody>
          <a:bodyPr>
            <a:spAutoFit/>
          </a:bodyPr>
          <a:lstStyle/>
          <a:p>
            <a:r>
              <a:rPr lang="zh-CN" altLang="en-US" sz="3200" b="1" dirty="0">
                <a:solidFill>
                  <a:schemeClr val="accent5">
                    <a:lumMod val="10000"/>
                  </a:schemeClr>
                </a:solidFill>
                <a:latin typeface="楷体" pitchFamily="49" charset="-122"/>
                <a:ea typeface="楷体" pitchFamily="49" charset="-122"/>
              </a:rPr>
              <a:t>他讲的似乎挺容易</a:t>
            </a:r>
          </a:p>
        </p:txBody>
      </p:sp>
      <p:sp>
        <p:nvSpPr>
          <p:cNvPr id="32785" name="Text Box 17"/>
          <p:cNvSpPr txBox="1">
            <a:spLocks noChangeArrowheads="1"/>
          </p:cNvSpPr>
          <p:nvPr/>
        </p:nvSpPr>
        <p:spPr bwMode="auto">
          <a:xfrm>
            <a:off x="5652121" y="3501008"/>
            <a:ext cx="2952328" cy="107721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3200" b="1" dirty="0">
                <a:solidFill>
                  <a:srgbClr val="0000FF"/>
                </a:solidFill>
                <a:latin typeface="黑体" pitchFamily="49" charset="-122"/>
                <a:ea typeface="黑体" pitchFamily="49" charset="-122"/>
              </a:rPr>
              <a:t>热爱祖国语</a:t>
            </a:r>
            <a:r>
              <a:rPr lang="zh-CN" altLang="en-US" sz="3200" b="1" dirty="0" smtClean="0">
                <a:solidFill>
                  <a:srgbClr val="0000FF"/>
                </a:solidFill>
                <a:latin typeface="黑体" pitchFamily="49" charset="-122"/>
                <a:ea typeface="黑体" pitchFamily="49" charset="-122"/>
              </a:rPr>
              <a:t>言、认真学习</a:t>
            </a:r>
            <a:endParaRPr lang="zh-CN" altLang="en-US" sz="3200" b="1" dirty="0">
              <a:solidFill>
                <a:srgbClr val="0000FF"/>
              </a:solidFill>
              <a:latin typeface="黑体" pitchFamily="49" charset="-122"/>
              <a:ea typeface="黑体" pitchFamily="49" charset="-122"/>
            </a:endParaRPr>
          </a:p>
        </p:txBody>
      </p:sp>
      <p:sp>
        <p:nvSpPr>
          <p:cNvPr id="32786" name="Text Box 18"/>
          <p:cNvSpPr txBox="1">
            <a:spLocks noChangeArrowheads="1"/>
          </p:cNvSpPr>
          <p:nvPr/>
        </p:nvSpPr>
        <p:spPr bwMode="auto">
          <a:xfrm>
            <a:off x="1331640" y="4509120"/>
            <a:ext cx="5109091" cy="1077218"/>
          </a:xfrm>
          <a:prstGeom prst="rect">
            <a:avLst/>
          </a:prstGeom>
          <a:noFill/>
          <a:ln w="9525">
            <a:noFill/>
            <a:miter lim="800000"/>
            <a:headEnd/>
            <a:tailEnd/>
          </a:ln>
          <a:effectLst/>
        </p:spPr>
        <p:txBody>
          <a:bodyPr wrap="none">
            <a:spAutoFit/>
          </a:bodyPr>
          <a:lstStyle/>
          <a:p>
            <a:r>
              <a:rPr lang="zh-CN" altLang="en-US" sz="3200" b="1" dirty="0">
                <a:solidFill>
                  <a:schemeClr val="accent5">
                    <a:lumMod val="10000"/>
                  </a:schemeClr>
                </a:solidFill>
                <a:latin typeface="楷体" pitchFamily="49" charset="-122"/>
                <a:ea typeface="楷体" pitchFamily="49" charset="-122"/>
              </a:rPr>
              <a:t>“他们该不会强迫这些鸽子</a:t>
            </a:r>
          </a:p>
          <a:p>
            <a:r>
              <a:rPr lang="zh-CN" altLang="en-US" sz="3200" b="1" dirty="0">
                <a:solidFill>
                  <a:schemeClr val="accent5">
                    <a:lumMod val="10000"/>
                  </a:schemeClr>
                </a:solidFill>
                <a:latin typeface="楷体" pitchFamily="49" charset="-122"/>
                <a:ea typeface="楷体" pitchFamily="49" charset="-122"/>
              </a:rPr>
              <a:t>也用德国话唱歌吧！”</a:t>
            </a:r>
          </a:p>
        </p:txBody>
      </p:sp>
      <p:sp>
        <p:nvSpPr>
          <p:cNvPr id="32787" name="Text Box 19"/>
          <p:cNvSpPr txBox="1">
            <a:spLocks noChangeArrowheads="1"/>
          </p:cNvSpPr>
          <p:nvPr/>
        </p:nvSpPr>
        <p:spPr bwMode="auto">
          <a:xfrm>
            <a:off x="6511925" y="4509120"/>
            <a:ext cx="2632075" cy="1066800"/>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none">
            <a:spAutoFit/>
          </a:bodyPr>
          <a:lstStyle/>
          <a:p>
            <a:r>
              <a:rPr lang="zh-CN" altLang="en-US" sz="3200" b="1" dirty="0">
                <a:solidFill>
                  <a:srgbClr val="0000FF"/>
                </a:solidFill>
                <a:latin typeface="黑体" pitchFamily="49" charset="-122"/>
                <a:ea typeface="黑体" pitchFamily="49" charset="-122"/>
              </a:rPr>
              <a:t>对敌人的憎恨</a:t>
            </a:r>
          </a:p>
          <a:p>
            <a:r>
              <a:rPr lang="zh-CN" altLang="en-US" sz="3200" b="1" dirty="0">
                <a:solidFill>
                  <a:srgbClr val="0000FF"/>
                </a:solidFill>
                <a:latin typeface="黑体" pitchFamily="49" charset="-122"/>
                <a:ea typeface="黑体" pitchFamily="49" charset="-122"/>
              </a:rPr>
              <a:t>和讽刺</a:t>
            </a:r>
          </a:p>
        </p:txBody>
      </p:sp>
      <p:sp>
        <p:nvSpPr>
          <p:cNvPr id="32788" name="Text Box 20"/>
          <p:cNvSpPr txBox="1">
            <a:spLocks noChangeArrowheads="1"/>
          </p:cNvSpPr>
          <p:nvPr/>
        </p:nvSpPr>
        <p:spPr bwMode="auto">
          <a:xfrm>
            <a:off x="1527175" y="5843588"/>
            <a:ext cx="5080000" cy="1066800"/>
          </a:xfrm>
          <a:prstGeom prst="rect">
            <a:avLst/>
          </a:prstGeom>
          <a:noFill/>
          <a:ln w="9525">
            <a:noFill/>
            <a:miter lim="800000"/>
            <a:headEnd/>
            <a:tailEnd/>
          </a:ln>
          <a:effectLst/>
        </p:spPr>
        <p:txBody>
          <a:bodyPr wrap="none">
            <a:spAutoFit/>
          </a:bodyPr>
          <a:lstStyle/>
          <a:p>
            <a:r>
              <a:rPr lang="zh-CN" altLang="en-US" sz="3200" b="1" dirty="0">
                <a:solidFill>
                  <a:schemeClr val="accent5">
                    <a:lumMod val="10000"/>
                  </a:schemeClr>
                </a:solidFill>
                <a:latin typeface="楷体" pitchFamily="49" charset="-122"/>
                <a:ea typeface="楷体" pitchFamily="49" charset="-122"/>
              </a:rPr>
              <a:t>啊！这最后一课，我真永远</a:t>
            </a:r>
          </a:p>
          <a:p>
            <a:r>
              <a:rPr lang="zh-CN" altLang="en-US" sz="3200" b="1" dirty="0">
                <a:solidFill>
                  <a:schemeClr val="accent5">
                    <a:lumMod val="10000"/>
                  </a:schemeClr>
                </a:solidFill>
                <a:latin typeface="楷体" pitchFamily="49" charset="-122"/>
                <a:ea typeface="楷体" pitchFamily="49" charset="-122"/>
              </a:rPr>
              <a:t>忘不了！</a:t>
            </a:r>
          </a:p>
        </p:txBody>
      </p:sp>
      <p:sp>
        <p:nvSpPr>
          <p:cNvPr id="32789" name="Text Box 21"/>
          <p:cNvSpPr txBox="1">
            <a:spLocks noChangeArrowheads="1"/>
          </p:cNvSpPr>
          <p:nvPr/>
        </p:nvSpPr>
        <p:spPr bwMode="auto">
          <a:xfrm>
            <a:off x="6876256" y="6021288"/>
            <a:ext cx="2160587" cy="57943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a:spAutoFit/>
          </a:bodyPr>
          <a:lstStyle/>
          <a:p>
            <a:r>
              <a:rPr lang="zh-CN" altLang="en-US" sz="3200" b="1" dirty="0">
                <a:solidFill>
                  <a:srgbClr val="0000FF"/>
                </a:solidFill>
                <a:latin typeface="黑体" pitchFamily="49" charset="-122"/>
                <a:ea typeface="黑体" pitchFamily="49" charset="-122"/>
              </a:rPr>
              <a:t>热爱祖国</a:t>
            </a:r>
          </a:p>
        </p:txBody>
      </p:sp>
      <p:sp>
        <p:nvSpPr>
          <p:cNvPr id="22" name="Text Box 9"/>
          <p:cNvSpPr txBox="1">
            <a:spLocks noChangeArrowheads="1"/>
          </p:cNvSpPr>
          <p:nvPr/>
        </p:nvSpPr>
        <p:spPr bwMode="auto">
          <a:xfrm>
            <a:off x="1475656" y="908720"/>
            <a:ext cx="4967288" cy="579438"/>
          </a:xfrm>
          <a:prstGeom prst="rect">
            <a:avLst/>
          </a:prstGeom>
          <a:noFill/>
          <a:ln w="9525">
            <a:noFill/>
            <a:miter lim="800000"/>
            <a:headEnd/>
            <a:tailEnd/>
          </a:ln>
          <a:effectLst/>
        </p:spPr>
        <p:txBody>
          <a:bodyPr>
            <a:spAutoFit/>
          </a:bodyPr>
          <a:lstStyle/>
          <a:p>
            <a:r>
              <a:rPr lang="zh-CN" altLang="en-US" sz="3200" b="1" dirty="0">
                <a:solidFill>
                  <a:schemeClr val="accent5">
                    <a:lumMod val="10000"/>
                  </a:schemeClr>
                </a:solidFill>
                <a:latin typeface="楷体" pitchFamily="49" charset="-122"/>
                <a:ea typeface="楷体" pitchFamily="49" charset="-122"/>
              </a:rPr>
              <a:t>我的最后一堂法语课！</a:t>
            </a:r>
          </a:p>
        </p:txBody>
      </p:sp>
      <p:sp>
        <p:nvSpPr>
          <p:cNvPr id="23" name="Text Box 10"/>
          <p:cNvSpPr txBox="1">
            <a:spLocks noChangeArrowheads="1"/>
          </p:cNvSpPr>
          <p:nvPr/>
        </p:nvSpPr>
        <p:spPr bwMode="auto">
          <a:xfrm>
            <a:off x="5652120" y="764704"/>
            <a:ext cx="3600400" cy="1077218"/>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3200" b="1" dirty="0" smtClean="0">
                <a:solidFill>
                  <a:srgbClr val="0000FF"/>
                </a:solidFill>
                <a:latin typeface="黑体" pitchFamily="49" charset="-122"/>
                <a:ea typeface="黑体" pitchFamily="49" charset="-122"/>
              </a:rPr>
              <a:t>珍惜课堂，对</a:t>
            </a:r>
            <a:r>
              <a:rPr lang="zh-CN" altLang="en-US" sz="3200" b="1" dirty="0">
                <a:solidFill>
                  <a:srgbClr val="0000FF"/>
                </a:solidFill>
                <a:latin typeface="黑体" pitchFamily="49" charset="-122"/>
                <a:ea typeface="黑体" pitchFamily="49" charset="-122"/>
              </a:rPr>
              <a:t>祖国语言的</a:t>
            </a:r>
            <a:r>
              <a:rPr lang="zh-CN" altLang="en-US" sz="3200" b="1" dirty="0" smtClean="0">
                <a:solidFill>
                  <a:srgbClr val="0000FF"/>
                </a:solidFill>
                <a:latin typeface="黑体" pitchFamily="49" charset="-122"/>
                <a:ea typeface="黑体" pitchFamily="49" charset="-122"/>
              </a:rPr>
              <a:t>热爱，难过</a:t>
            </a:r>
            <a:endParaRPr lang="zh-CN" altLang="en-US" sz="3200" b="1" dirty="0">
              <a:solidFill>
                <a:srgbClr val="0000FF"/>
              </a:solidFill>
              <a:latin typeface="黑体" pitchFamily="49" charset="-122"/>
              <a:ea typeface="黑体" pitchFamily="49" charset="-122"/>
            </a:endParaRPr>
          </a:p>
        </p:txBody>
      </p:sp>
      <p:sp>
        <p:nvSpPr>
          <p:cNvPr id="24" name="TextBox 23"/>
          <p:cNvSpPr txBox="1"/>
          <p:nvPr/>
        </p:nvSpPr>
        <p:spPr>
          <a:xfrm>
            <a:off x="0" y="836712"/>
            <a:ext cx="1015663" cy="4968552"/>
          </a:xfrm>
          <a:prstGeom prst="rect">
            <a:avLst/>
          </a:prstGeom>
        </p:spPr>
        <p:style>
          <a:lnRef idx="2">
            <a:schemeClr val="accent2"/>
          </a:lnRef>
          <a:fillRef idx="1">
            <a:schemeClr val="lt1"/>
          </a:fillRef>
          <a:effectRef idx="0">
            <a:schemeClr val="accent2"/>
          </a:effectRef>
          <a:fontRef idx="minor">
            <a:schemeClr val="dk1"/>
          </a:fontRef>
        </p:style>
        <p:txBody>
          <a:bodyPr vert="eaVert" wrap="square" rtlCol="0">
            <a:spAutoFit/>
          </a:bodyPr>
          <a:lstStyle/>
          <a:p>
            <a:pPr algn="ctr"/>
            <a:r>
              <a:rPr lang="zh-CN" altLang="en-US" sz="5400" dirty="0" smtClean="0">
                <a:latin typeface="楷体" pitchFamily="49" charset="-122"/>
                <a:ea typeface="楷体" pitchFamily="49" charset="-122"/>
              </a:rPr>
              <a:t>心理描写</a:t>
            </a:r>
            <a:endParaRPr lang="zh-CN" altLang="en-US" sz="5400" dirty="0">
              <a:latin typeface="楷体" pitchFamily="49" charset="-122"/>
              <a:ea typeface="楷体" pitchFamily="49" charset="-122"/>
            </a:endParaRPr>
          </a:p>
        </p:txBody>
      </p:sp>
      <p:sp>
        <p:nvSpPr>
          <p:cNvPr id="25" name="Text Box 11"/>
          <p:cNvSpPr txBox="1">
            <a:spLocks noChangeArrowheads="1"/>
          </p:cNvSpPr>
          <p:nvPr/>
        </p:nvSpPr>
        <p:spPr bwMode="auto">
          <a:xfrm>
            <a:off x="1475656" y="2780928"/>
            <a:ext cx="3960440" cy="584775"/>
          </a:xfrm>
          <a:prstGeom prst="rect">
            <a:avLst/>
          </a:prstGeom>
          <a:noFill/>
          <a:ln w="9525">
            <a:noFill/>
            <a:miter lim="800000"/>
            <a:headEnd/>
            <a:tailEnd/>
          </a:ln>
          <a:effectLst/>
        </p:spPr>
        <p:txBody>
          <a:bodyPr wrap="square">
            <a:spAutoFit/>
          </a:bodyPr>
          <a:lstStyle/>
          <a:p>
            <a:r>
              <a:rPr lang="zh-CN" altLang="en-US" sz="3200" b="1" dirty="0" smtClean="0">
                <a:solidFill>
                  <a:schemeClr val="accent5">
                    <a:lumMod val="10000"/>
                  </a:schemeClr>
                </a:solidFill>
                <a:latin typeface="楷体" pitchFamily="49" charset="-122"/>
                <a:ea typeface="楷体" pitchFamily="49" charset="-122"/>
              </a:rPr>
              <a:t>我再也不能学法语了！</a:t>
            </a:r>
            <a:endParaRPr lang="zh-CN" altLang="en-US" sz="3200" b="1" dirty="0">
              <a:solidFill>
                <a:schemeClr val="accent5">
                  <a:lumMod val="10000"/>
                </a:schemeClr>
              </a:solidFill>
              <a:latin typeface="楷体" pitchFamily="49" charset="-122"/>
              <a:ea typeface="楷体" pitchFamily="49" charset="-122"/>
            </a:endParaRPr>
          </a:p>
        </p:txBody>
      </p:sp>
      <p:sp>
        <p:nvSpPr>
          <p:cNvPr id="26" name="Text Box 12"/>
          <p:cNvSpPr txBox="1">
            <a:spLocks noChangeArrowheads="1"/>
          </p:cNvSpPr>
          <p:nvPr/>
        </p:nvSpPr>
        <p:spPr bwMode="auto">
          <a:xfrm>
            <a:off x="5436096" y="2852936"/>
            <a:ext cx="3707904" cy="584775"/>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3200" b="1" dirty="0" smtClean="0">
                <a:solidFill>
                  <a:srgbClr val="0000FF"/>
                </a:solidFill>
                <a:latin typeface="黑体" pitchFamily="49" charset="-122"/>
                <a:ea typeface="黑体" pitchFamily="49" charset="-122"/>
              </a:rPr>
              <a:t>懊悔、难过、愤怒</a:t>
            </a:r>
            <a:endParaRPr lang="zh-CN" altLang="en-US" sz="3200" b="1" dirty="0">
              <a:solidFill>
                <a:srgbClr val="0000FF"/>
              </a:solidFill>
              <a:latin typeface="黑体" pitchFamily="49" charset="-122"/>
              <a:ea typeface="黑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6"/>
                                        </p:tgtEl>
                                        <p:attrNameLst>
                                          <p:attrName>style.visibility</p:attrName>
                                        </p:attrNameLst>
                                      </p:cBhvr>
                                      <p:to>
                                        <p:strVal val="visible"/>
                                      </p:to>
                                    </p:set>
                                    <p:animEffect transition="in" filter="blinds(horizontal)">
                                      <p:cBhvr>
                                        <p:cTn id="7" dur="500"/>
                                        <p:tgtEl>
                                          <p:spTgt spid="327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linds(horizont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blinds(horizontal)">
                                      <p:cBhvr>
                                        <p:cTn id="17" dur="500"/>
                                        <p:tgtEl>
                                          <p:spTgt spid="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780"/>
                                        </p:tgtEl>
                                        <p:attrNameLst>
                                          <p:attrName>style.visibility</p:attrName>
                                        </p:attrNameLst>
                                      </p:cBhvr>
                                      <p:to>
                                        <p:strVal val="visible"/>
                                      </p:to>
                                    </p:set>
                                    <p:animEffect transition="in" filter="blinds(horizontal)">
                                      <p:cBhvr>
                                        <p:cTn id="22" dur="500"/>
                                        <p:tgtEl>
                                          <p:spTgt spid="3278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2785"/>
                                        </p:tgtEl>
                                        <p:attrNameLst>
                                          <p:attrName>style.visibility</p:attrName>
                                        </p:attrNameLst>
                                      </p:cBhvr>
                                      <p:to>
                                        <p:strVal val="visible"/>
                                      </p:to>
                                    </p:set>
                                    <p:animEffect transition="in" filter="blinds(horizontal)">
                                      <p:cBhvr>
                                        <p:cTn id="27" dur="500"/>
                                        <p:tgtEl>
                                          <p:spTgt spid="3278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2787"/>
                                        </p:tgtEl>
                                        <p:attrNameLst>
                                          <p:attrName>style.visibility</p:attrName>
                                        </p:attrNameLst>
                                      </p:cBhvr>
                                      <p:to>
                                        <p:strVal val="visible"/>
                                      </p:to>
                                    </p:set>
                                    <p:animEffect transition="in" filter="blinds(horizontal)">
                                      <p:cBhvr>
                                        <p:cTn id="32" dur="500"/>
                                        <p:tgtEl>
                                          <p:spTgt spid="32787"/>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2789"/>
                                        </p:tgtEl>
                                        <p:attrNameLst>
                                          <p:attrName>style.visibility</p:attrName>
                                        </p:attrNameLst>
                                      </p:cBhvr>
                                      <p:to>
                                        <p:strVal val="visible"/>
                                      </p:to>
                                    </p:set>
                                    <p:animEffect transition="in" filter="blinds(horizontal)">
                                      <p:cBhvr>
                                        <p:cTn id="37" dur="500"/>
                                        <p:tgtEl>
                                          <p:spTgt spid="3278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linds(horizontal)">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6" grpId="0" animBg="1"/>
      <p:bldP spid="32780" grpId="0" animBg="1"/>
      <p:bldP spid="32785" grpId="0" animBg="1"/>
      <p:bldP spid="32787" grpId="0" animBg="1"/>
      <p:bldP spid="32789" grpId="0" animBg="1"/>
      <p:bldP spid="23" grpId="0" animBg="1"/>
      <p:bldP spid="24" grpId="0" animBg="1"/>
      <p:bldP spid="2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95536" y="1313384"/>
          <a:ext cx="8496944" cy="5544616"/>
        </p:xfrm>
        <a:graphic>
          <a:graphicData uri="http://schemas.openxmlformats.org/drawingml/2006/table">
            <a:tbl>
              <a:tblPr firstRow="1" bandRow="1">
                <a:tableStyleId>{5C22544A-7EE6-4342-B048-85BDC9FD1C3A}</a:tableStyleId>
              </a:tblPr>
              <a:tblGrid>
                <a:gridCol w="2640293"/>
                <a:gridCol w="2640293"/>
                <a:gridCol w="3216358"/>
              </a:tblGrid>
              <a:tr h="828474">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06316">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56947">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552879">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grpSp>
        <p:nvGrpSpPr>
          <p:cNvPr id="3" name="Group 27"/>
          <p:cNvGrpSpPr>
            <a:grpSpLocks/>
          </p:cNvGrpSpPr>
          <p:nvPr/>
        </p:nvGrpSpPr>
        <p:grpSpPr bwMode="auto">
          <a:xfrm>
            <a:off x="3203848" y="1412776"/>
            <a:ext cx="5040560" cy="701675"/>
            <a:chOff x="0" y="0"/>
            <a:chExt cx="3168" cy="442"/>
          </a:xfrm>
        </p:grpSpPr>
        <p:sp>
          <p:nvSpPr>
            <p:cNvPr id="4" name="Text Box 28"/>
            <p:cNvSpPr txBox="1">
              <a:spLocks noChangeArrowheads="1"/>
            </p:cNvSpPr>
            <p:nvPr/>
          </p:nvSpPr>
          <p:spPr bwMode="auto">
            <a:xfrm>
              <a:off x="0" y="0"/>
              <a:ext cx="1448" cy="442"/>
            </a:xfrm>
            <a:prstGeom prst="rect">
              <a:avLst/>
            </a:prstGeom>
            <a:noFill/>
            <a:ln w="9525">
              <a:noFill/>
              <a:miter lim="800000"/>
              <a:headEnd/>
              <a:tailEnd/>
            </a:ln>
            <a:effectLst/>
          </p:spPr>
          <p:txBody>
            <a:bodyPr wrap="square">
              <a:spAutoFit/>
            </a:bodyPr>
            <a:lstStyle/>
            <a:p>
              <a:pPr>
                <a:spcBef>
                  <a:spcPct val="50000"/>
                </a:spcBef>
              </a:pPr>
              <a:r>
                <a:rPr lang="zh-CN" sz="4000" b="1" dirty="0">
                  <a:solidFill>
                    <a:srgbClr val="CC0099"/>
                  </a:solidFill>
                  <a:latin typeface="宋体" pitchFamily="2" charset="-122"/>
                </a:rPr>
                <a:t>平　时</a:t>
              </a:r>
              <a:r>
                <a:rPr lang="zh-CN" sz="3600" dirty="0">
                  <a:solidFill>
                    <a:srgbClr val="660066"/>
                  </a:solidFill>
                </a:rPr>
                <a:t> </a:t>
              </a:r>
            </a:p>
          </p:txBody>
        </p:sp>
        <p:sp>
          <p:nvSpPr>
            <p:cNvPr id="5" name="Text Box 29"/>
            <p:cNvSpPr txBox="1">
              <a:spLocks noChangeArrowheads="1"/>
            </p:cNvSpPr>
            <p:nvPr/>
          </p:nvSpPr>
          <p:spPr bwMode="auto">
            <a:xfrm>
              <a:off x="1584" y="0"/>
              <a:ext cx="1584" cy="442"/>
            </a:xfrm>
            <a:prstGeom prst="rect">
              <a:avLst/>
            </a:prstGeom>
            <a:noFill/>
            <a:ln w="9525">
              <a:noFill/>
              <a:miter lim="800000"/>
              <a:headEnd/>
              <a:tailEnd/>
            </a:ln>
            <a:effectLst/>
          </p:spPr>
          <p:txBody>
            <a:bodyPr>
              <a:spAutoFit/>
            </a:bodyPr>
            <a:lstStyle/>
            <a:p>
              <a:pPr>
                <a:spcBef>
                  <a:spcPct val="50000"/>
                </a:spcBef>
              </a:pPr>
              <a:r>
                <a:rPr lang="zh-CN" sz="4000" b="1">
                  <a:solidFill>
                    <a:srgbClr val="CC0099"/>
                  </a:solidFill>
                  <a:latin typeface="宋体" pitchFamily="2" charset="-122"/>
                </a:rPr>
                <a:t>最后一课</a:t>
              </a:r>
              <a:r>
                <a:rPr lang="zh-CN" sz="3600"/>
                <a:t> </a:t>
              </a:r>
            </a:p>
          </p:txBody>
        </p:sp>
      </p:grpSp>
      <p:sp>
        <p:nvSpPr>
          <p:cNvPr id="6" name="Rectangle 2"/>
          <p:cNvSpPr txBox="1">
            <a:spLocks noChangeArrowheads="1"/>
          </p:cNvSpPr>
          <p:nvPr/>
        </p:nvSpPr>
        <p:spPr>
          <a:xfrm>
            <a:off x="323528" y="260648"/>
            <a:ext cx="4876800" cy="8382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sz="5200" b="1" i="0" u="none" strike="noStrike" kern="0" cap="none" spc="0" normalizeH="0" baseline="0" noProof="0" smtClean="0">
                <a:ln>
                  <a:noFill/>
                </a:ln>
                <a:solidFill>
                  <a:srgbClr val="0000FF"/>
                </a:solidFill>
                <a:effectLst/>
                <a:uLnTx/>
                <a:uFillTx/>
                <a:latin typeface="楷体" pitchFamily="49" charset="-122"/>
                <a:ea typeface="楷体" pitchFamily="49" charset="-122"/>
                <a:cs typeface="+mj-cs"/>
              </a:rPr>
              <a:t>小弗郎士的变化：</a:t>
            </a:r>
          </a:p>
        </p:txBody>
      </p:sp>
      <p:sp>
        <p:nvSpPr>
          <p:cNvPr id="7" name="Text Box 30"/>
          <p:cNvSpPr txBox="1">
            <a:spLocks noChangeArrowheads="1"/>
          </p:cNvSpPr>
          <p:nvPr/>
        </p:nvSpPr>
        <p:spPr bwMode="auto">
          <a:xfrm>
            <a:off x="467544" y="2492896"/>
            <a:ext cx="1828800" cy="579438"/>
          </a:xfrm>
          <a:prstGeom prst="rect">
            <a:avLst/>
          </a:prstGeom>
          <a:noFill/>
          <a:ln w="9525">
            <a:noFill/>
            <a:miter lim="800000"/>
            <a:headEnd/>
            <a:tailEnd/>
          </a:ln>
          <a:effectLst/>
        </p:spPr>
        <p:txBody>
          <a:bodyPr>
            <a:spAutoFit/>
          </a:bodyPr>
          <a:lstStyle/>
          <a:p>
            <a:pPr>
              <a:spcBef>
                <a:spcPct val="50000"/>
              </a:spcBef>
            </a:pPr>
            <a:r>
              <a:rPr lang="zh-CN" sz="3200" b="1" dirty="0">
                <a:solidFill>
                  <a:srgbClr val="0000FF"/>
                </a:solidFill>
                <a:latin typeface="宋体" pitchFamily="2" charset="-122"/>
              </a:rPr>
              <a:t>对入侵者</a:t>
            </a:r>
            <a:r>
              <a:rPr lang="zh-CN" sz="3200" b="1" dirty="0"/>
              <a:t> </a:t>
            </a:r>
          </a:p>
        </p:txBody>
      </p:sp>
      <p:sp>
        <p:nvSpPr>
          <p:cNvPr id="8" name="Text Box 33"/>
          <p:cNvSpPr txBox="1">
            <a:spLocks noChangeArrowheads="1"/>
          </p:cNvSpPr>
          <p:nvPr/>
        </p:nvSpPr>
        <p:spPr bwMode="auto">
          <a:xfrm>
            <a:off x="3275856" y="2348880"/>
            <a:ext cx="2232248" cy="1200329"/>
          </a:xfrm>
          <a:prstGeom prst="rect">
            <a:avLst/>
          </a:prstGeom>
          <a:noFill/>
          <a:ln w="9525">
            <a:noFill/>
            <a:miter lim="800000"/>
            <a:headEnd/>
            <a:tailEnd/>
          </a:ln>
          <a:effectLst/>
        </p:spPr>
        <p:txBody>
          <a:bodyPr wrap="square">
            <a:spAutoFit/>
          </a:bodyPr>
          <a:lstStyle/>
          <a:p>
            <a:pPr>
              <a:spcBef>
                <a:spcPct val="50000"/>
              </a:spcBef>
            </a:pPr>
            <a:r>
              <a:rPr lang="zh-CN" altLang="zh-CN" sz="3600" b="1" dirty="0">
                <a:solidFill>
                  <a:srgbClr val="FF0000"/>
                </a:solidFill>
                <a:latin typeface="楷体" pitchFamily="49" charset="-122"/>
                <a:ea typeface="楷体" pitchFamily="49" charset="-122"/>
              </a:rPr>
              <a:t> </a:t>
            </a:r>
            <a:r>
              <a:rPr lang="zh-CN" sz="3600" b="1" dirty="0">
                <a:solidFill>
                  <a:srgbClr val="FF0000"/>
                </a:solidFill>
                <a:latin typeface="楷体" pitchFamily="49" charset="-122"/>
                <a:ea typeface="楷体" pitchFamily="49" charset="-122"/>
              </a:rPr>
              <a:t>不在</a:t>
            </a:r>
            <a:r>
              <a:rPr lang="zh-CN" sz="3600" b="1" dirty="0" smtClean="0">
                <a:solidFill>
                  <a:srgbClr val="FF0000"/>
                </a:solidFill>
                <a:latin typeface="楷体" pitchFamily="49" charset="-122"/>
                <a:ea typeface="楷体" pitchFamily="49" charset="-122"/>
              </a:rPr>
              <a:t>意</a:t>
            </a:r>
            <a:r>
              <a:rPr lang="zh-CN" altLang="en-US" sz="3600" b="1" dirty="0" smtClean="0">
                <a:solidFill>
                  <a:srgbClr val="FF0000"/>
                </a:solidFill>
                <a:latin typeface="楷体" pitchFamily="49" charset="-122"/>
                <a:ea typeface="楷体" pitchFamily="49" charset="-122"/>
              </a:rPr>
              <a:t>、幼稚</a:t>
            </a:r>
            <a:r>
              <a:rPr lang="zh-CN" sz="3600" b="1" dirty="0" smtClean="0">
                <a:solidFill>
                  <a:srgbClr val="FF0000"/>
                </a:solidFill>
                <a:latin typeface="楷体" pitchFamily="49" charset="-122"/>
                <a:ea typeface="楷体" pitchFamily="49" charset="-122"/>
              </a:rPr>
              <a:t> </a:t>
            </a:r>
            <a:endParaRPr lang="zh-CN" sz="3600" b="1" dirty="0">
              <a:solidFill>
                <a:srgbClr val="FF0000"/>
              </a:solidFill>
              <a:latin typeface="楷体" pitchFamily="49" charset="-122"/>
              <a:ea typeface="楷体" pitchFamily="49" charset="-122"/>
            </a:endParaRPr>
          </a:p>
        </p:txBody>
      </p:sp>
      <p:sp>
        <p:nvSpPr>
          <p:cNvPr id="9" name="Text Box 36"/>
          <p:cNvSpPr txBox="1">
            <a:spLocks noChangeArrowheads="1"/>
          </p:cNvSpPr>
          <p:nvPr/>
        </p:nvSpPr>
        <p:spPr bwMode="auto">
          <a:xfrm>
            <a:off x="5796136" y="2276872"/>
            <a:ext cx="2952328" cy="1200329"/>
          </a:xfrm>
          <a:prstGeom prst="rect">
            <a:avLst/>
          </a:prstGeom>
          <a:noFill/>
          <a:ln w="9525">
            <a:noFill/>
            <a:miter lim="800000"/>
            <a:headEnd/>
            <a:tailEnd/>
          </a:ln>
          <a:effectLst/>
        </p:spPr>
        <p:txBody>
          <a:bodyPr wrap="square">
            <a:spAutoFit/>
          </a:bodyPr>
          <a:lstStyle/>
          <a:p>
            <a:pPr algn="just">
              <a:spcBef>
                <a:spcPct val="50000"/>
              </a:spcBef>
            </a:pPr>
            <a:r>
              <a:rPr lang="zh-CN" altLang="en-US" sz="3600" b="1" dirty="0" smtClean="0">
                <a:solidFill>
                  <a:srgbClr val="FF0000"/>
                </a:solidFill>
                <a:latin typeface="楷体" pitchFamily="49" charset="-122"/>
                <a:ea typeface="楷体" pitchFamily="49" charset="-122"/>
              </a:rPr>
              <a:t>爱祖国，</a:t>
            </a:r>
            <a:r>
              <a:rPr lang="zh-CN" sz="3600" b="1" dirty="0" smtClean="0">
                <a:solidFill>
                  <a:srgbClr val="FF0000"/>
                </a:solidFill>
                <a:latin typeface="楷体" pitchFamily="49" charset="-122"/>
                <a:ea typeface="楷体" pitchFamily="49" charset="-122"/>
              </a:rPr>
              <a:t>痛</a:t>
            </a:r>
            <a:r>
              <a:rPr lang="zh-CN" sz="3600" b="1" dirty="0">
                <a:solidFill>
                  <a:srgbClr val="FF0000"/>
                </a:solidFill>
                <a:latin typeface="楷体" pitchFamily="49" charset="-122"/>
                <a:ea typeface="楷体" pitchFamily="49" charset="-122"/>
              </a:rPr>
              <a:t>恨、愤</a:t>
            </a:r>
            <a:r>
              <a:rPr lang="zh-CN" sz="3600" b="1" dirty="0" smtClean="0">
                <a:solidFill>
                  <a:srgbClr val="FF0000"/>
                </a:solidFill>
                <a:latin typeface="楷体" pitchFamily="49" charset="-122"/>
                <a:ea typeface="楷体" pitchFamily="49" charset="-122"/>
              </a:rPr>
              <a:t>慨</a:t>
            </a:r>
            <a:r>
              <a:rPr lang="zh-CN" altLang="en-US" sz="3600" b="1" dirty="0" smtClean="0">
                <a:solidFill>
                  <a:srgbClr val="FF0000"/>
                </a:solidFill>
                <a:latin typeface="楷体" pitchFamily="49" charset="-122"/>
                <a:ea typeface="楷体" pitchFamily="49" charset="-122"/>
              </a:rPr>
              <a:t>敌人</a:t>
            </a:r>
            <a:endParaRPr lang="zh-CN" sz="3600" b="1" dirty="0">
              <a:solidFill>
                <a:srgbClr val="FF0000"/>
              </a:solidFill>
              <a:latin typeface="楷体" pitchFamily="49" charset="-122"/>
              <a:ea typeface="楷体" pitchFamily="49" charset="-122"/>
            </a:endParaRPr>
          </a:p>
        </p:txBody>
      </p:sp>
      <p:sp>
        <p:nvSpPr>
          <p:cNvPr id="10" name="Text Box 31"/>
          <p:cNvSpPr txBox="1">
            <a:spLocks noChangeArrowheads="1"/>
          </p:cNvSpPr>
          <p:nvPr/>
        </p:nvSpPr>
        <p:spPr bwMode="auto">
          <a:xfrm>
            <a:off x="467544" y="4221088"/>
            <a:ext cx="2209800" cy="579438"/>
          </a:xfrm>
          <a:prstGeom prst="rect">
            <a:avLst/>
          </a:prstGeom>
          <a:noFill/>
          <a:ln w="9525">
            <a:noFill/>
            <a:miter lim="800000"/>
            <a:headEnd/>
            <a:tailEnd/>
          </a:ln>
          <a:effectLst/>
        </p:spPr>
        <p:txBody>
          <a:bodyPr>
            <a:spAutoFit/>
          </a:bodyPr>
          <a:lstStyle/>
          <a:p>
            <a:pPr>
              <a:spcBef>
                <a:spcPct val="50000"/>
              </a:spcBef>
            </a:pPr>
            <a:r>
              <a:rPr lang="zh-CN" sz="3200" b="1" dirty="0">
                <a:solidFill>
                  <a:srgbClr val="0000FF"/>
                </a:solidFill>
                <a:latin typeface="宋体" pitchFamily="2" charset="-122"/>
              </a:rPr>
              <a:t>对老师</a:t>
            </a:r>
            <a:r>
              <a:rPr lang="zh-CN" sz="3200" b="1" dirty="0">
                <a:solidFill>
                  <a:srgbClr val="0000FF"/>
                </a:solidFill>
              </a:rPr>
              <a:t> </a:t>
            </a:r>
          </a:p>
        </p:txBody>
      </p:sp>
      <p:sp>
        <p:nvSpPr>
          <p:cNvPr id="11" name="Text Box 34"/>
          <p:cNvSpPr txBox="1">
            <a:spLocks noChangeArrowheads="1"/>
          </p:cNvSpPr>
          <p:nvPr/>
        </p:nvSpPr>
        <p:spPr bwMode="auto">
          <a:xfrm>
            <a:off x="3363144" y="4221088"/>
            <a:ext cx="2057400" cy="646331"/>
          </a:xfrm>
          <a:prstGeom prst="rect">
            <a:avLst/>
          </a:prstGeom>
          <a:noFill/>
          <a:ln w="9525">
            <a:noFill/>
            <a:miter lim="800000"/>
            <a:headEnd/>
            <a:tailEnd/>
          </a:ln>
          <a:effectLst/>
        </p:spPr>
        <p:txBody>
          <a:bodyPr>
            <a:spAutoFit/>
          </a:bodyPr>
          <a:lstStyle/>
          <a:p>
            <a:pPr>
              <a:spcBef>
                <a:spcPct val="50000"/>
              </a:spcBef>
            </a:pPr>
            <a:r>
              <a:rPr lang="zh-CN" altLang="zh-CN" sz="3600" b="1" dirty="0">
                <a:solidFill>
                  <a:srgbClr val="FF0000"/>
                </a:solidFill>
                <a:latin typeface="楷体" pitchFamily="49" charset="-122"/>
                <a:ea typeface="楷体" pitchFamily="49" charset="-122"/>
              </a:rPr>
              <a:t> </a:t>
            </a:r>
            <a:r>
              <a:rPr lang="zh-CN" sz="3600" b="1" dirty="0">
                <a:solidFill>
                  <a:srgbClr val="FF0000"/>
                </a:solidFill>
                <a:latin typeface="楷体" pitchFamily="49" charset="-122"/>
                <a:ea typeface="楷体" pitchFamily="49" charset="-122"/>
              </a:rPr>
              <a:t>害怕 </a:t>
            </a:r>
          </a:p>
        </p:txBody>
      </p:sp>
      <p:sp>
        <p:nvSpPr>
          <p:cNvPr id="12" name="Text Box 38"/>
          <p:cNvSpPr txBox="1">
            <a:spLocks noChangeArrowheads="1"/>
          </p:cNvSpPr>
          <p:nvPr/>
        </p:nvSpPr>
        <p:spPr bwMode="auto">
          <a:xfrm>
            <a:off x="5940152" y="4005064"/>
            <a:ext cx="2602632" cy="1200329"/>
          </a:xfrm>
          <a:prstGeom prst="rect">
            <a:avLst/>
          </a:prstGeom>
          <a:noFill/>
          <a:ln w="9525">
            <a:noFill/>
            <a:miter lim="800000"/>
            <a:headEnd/>
            <a:tailEnd/>
          </a:ln>
          <a:effectLst/>
        </p:spPr>
        <p:txBody>
          <a:bodyPr wrap="square">
            <a:spAutoFit/>
          </a:bodyPr>
          <a:lstStyle/>
          <a:p>
            <a:pPr algn="ctr"/>
            <a:r>
              <a:rPr lang="zh-CN" sz="3600" b="1" dirty="0" smtClean="0">
                <a:solidFill>
                  <a:srgbClr val="FF0000"/>
                </a:solidFill>
                <a:latin typeface="楷体" pitchFamily="49" charset="-122"/>
                <a:ea typeface="楷体" pitchFamily="49" charset="-122"/>
              </a:rPr>
              <a:t>理</a:t>
            </a:r>
            <a:r>
              <a:rPr lang="zh-CN" sz="3600" b="1" dirty="0">
                <a:solidFill>
                  <a:srgbClr val="FF0000"/>
                </a:solidFill>
                <a:latin typeface="楷体" pitchFamily="49" charset="-122"/>
                <a:ea typeface="楷体" pitchFamily="49" charset="-122"/>
              </a:rPr>
              <a:t>解、尊</a:t>
            </a:r>
            <a:r>
              <a:rPr lang="zh-CN" sz="3600" b="1" dirty="0" smtClean="0">
                <a:solidFill>
                  <a:srgbClr val="FF0000"/>
                </a:solidFill>
                <a:latin typeface="楷体" pitchFamily="49" charset="-122"/>
                <a:ea typeface="楷体" pitchFamily="49" charset="-122"/>
              </a:rPr>
              <a:t>重</a:t>
            </a:r>
            <a:r>
              <a:rPr lang="zh-CN" altLang="en-US" sz="3600" b="1" dirty="0" smtClean="0">
                <a:solidFill>
                  <a:srgbClr val="FF0000"/>
                </a:solidFill>
                <a:latin typeface="楷体" pitchFamily="49" charset="-122"/>
                <a:ea typeface="楷体" pitchFamily="49" charset="-122"/>
              </a:rPr>
              <a:t>、同情、留恋</a:t>
            </a:r>
            <a:r>
              <a:rPr lang="zh-CN" sz="3600" b="1" dirty="0" smtClean="0">
                <a:solidFill>
                  <a:srgbClr val="FF0000"/>
                </a:solidFill>
                <a:latin typeface="楷体" pitchFamily="49" charset="-122"/>
                <a:ea typeface="楷体" pitchFamily="49" charset="-122"/>
              </a:rPr>
              <a:t>   </a:t>
            </a:r>
            <a:endParaRPr lang="zh-CN" sz="3600" b="1" dirty="0">
              <a:solidFill>
                <a:srgbClr val="FF0000"/>
              </a:solidFill>
              <a:latin typeface="楷体" pitchFamily="49" charset="-122"/>
              <a:ea typeface="楷体" pitchFamily="49" charset="-122"/>
            </a:endParaRPr>
          </a:p>
        </p:txBody>
      </p:sp>
      <p:sp>
        <p:nvSpPr>
          <p:cNvPr id="13" name="Text Box 32"/>
          <p:cNvSpPr txBox="1">
            <a:spLocks noChangeArrowheads="1"/>
          </p:cNvSpPr>
          <p:nvPr/>
        </p:nvSpPr>
        <p:spPr bwMode="auto">
          <a:xfrm>
            <a:off x="539552" y="5877272"/>
            <a:ext cx="2057400" cy="579438"/>
          </a:xfrm>
          <a:prstGeom prst="rect">
            <a:avLst/>
          </a:prstGeom>
          <a:noFill/>
          <a:ln w="9525">
            <a:noFill/>
            <a:miter lim="800000"/>
            <a:headEnd/>
            <a:tailEnd/>
          </a:ln>
          <a:effectLst/>
        </p:spPr>
        <p:txBody>
          <a:bodyPr>
            <a:spAutoFit/>
          </a:bodyPr>
          <a:lstStyle/>
          <a:p>
            <a:pPr>
              <a:spcBef>
                <a:spcPct val="50000"/>
              </a:spcBef>
            </a:pPr>
            <a:r>
              <a:rPr lang="zh-CN" altLang="en-US" sz="3200" b="1" dirty="0" smtClean="0">
                <a:solidFill>
                  <a:srgbClr val="0000FF"/>
                </a:solidFill>
                <a:latin typeface="宋体" pitchFamily="2" charset="-122"/>
              </a:rPr>
              <a:t>对学习</a:t>
            </a:r>
            <a:r>
              <a:rPr lang="zh-CN" sz="3200" b="1" dirty="0" smtClean="0">
                <a:solidFill>
                  <a:srgbClr val="0000FF"/>
                </a:solidFill>
              </a:rPr>
              <a:t> </a:t>
            </a:r>
            <a:endParaRPr lang="zh-CN" sz="3200" b="1" dirty="0">
              <a:solidFill>
                <a:srgbClr val="0000FF"/>
              </a:solidFill>
            </a:endParaRPr>
          </a:p>
        </p:txBody>
      </p:sp>
      <p:sp>
        <p:nvSpPr>
          <p:cNvPr id="14" name="Text Box 35"/>
          <p:cNvSpPr txBox="1">
            <a:spLocks noChangeArrowheads="1"/>
          </p:cNvSpPr>
          <p:nvPr/>
        </p:nvSpPr>
        <p:spPr bwMode="auto">
          <a:xfrm>
            <a:off x="3131840" y="5661248"/>
            <a:ext cx="2611288" cy="1200329"/>
          </a:xfrm>
          <a:prstGeom prst="rect">
            <a:avLst/>
          </a:prstGeom>
          <a:noFill/>
          <a:ln w="9525">
            <a:noFill/>
            <a:miter lim="800000"/>
            <a:headEnd/>
            <a:tailEnd/>
          </a:ln>
          <a:effectLst/>
        </p:spPr>
        <p:txBody>
          <a:bodyPr wrap="square">
            <a:spAutoFit/>
          </a:bodyPr>
          <a:lstStyle/>
          <a:p>
            <a:pPr>
              <a:spcBef>
                <a:spcPct val="50000"/>
              </a:spcBef>
            </a:pPr>
            <a:r>
              <a:rPr lang="zh-CN" altLang="en-US" sz="3600" b="1" dirty="0" smtClean="0">
                <a:solidFill>
                  <a:srgbClr val="FF0000"/>
                </a:solidFill>
                <a:latin typeface="楷体" pitchFamily="49" charset="-122"/>
                <a:ea typeface="楷体" pitchFamily="49" charset="-122"/>
              </a:rPr>
              <a:t>贪玩、不</a:t>
            </a:r>
            <a:r>
              <a:rPr lang="zh-CN" altLang="en-US" sz="3600" b="1" dirty="0">
                <a:solidFill>
                  <a:srgbClr val="FF0000"/>
                </a:solidFill>
                <a:latin typeface="楷体" pitchFamily="49" charset="-122"/>
                <a:ea typeface="楷体" pitchFamily="49" charset="-122"/>
              </a:rPr>
              <a:t>爱学习</a:t>
            </a:r>
            <a:r>
              <a:rPr lang="zh-CN" sz="3600" b="1" dirty="0" smtClean="0">
                <a:solidFill>
                  <a:srgbClr val="FF0000"/>
                </a:solidFill>
                <a:latin typeface="楷体" pitchFamily="49" charset="-122"/>
                <a:ea typeface="楷体" pitchFamily="49" charset="-122"/>
              </a:rPr>
              <a:t> </a:t>
            </a:r>
            <a:endParaRPr lang="zh-CN" sz="3600" b="1" dirty="0">
              <a:solidFill>
                <a:srgbClr val="FF0000"/>
              </a:solidFill>
              <a:latin typeface="楷体" pitchFamily="49" charset="-122"/>
              <a:ea typeface="楷体" pitchFamily="49" charset="-122"/>
            </a:endParaRPr>
          </a:p>
        </p:txBody>
      </p:sp>
      <p:sp>
        <p:nvSpPr>
          <p:cNvPr id="15" name="Text Box 37"/>
          <p:cNvSpPr txBox="1">
            <a:spLocks noChangeArrowheads="1"/>
          </p:cNvSpPr>
          <p:nvPr/>
        </p:nvSpPr>
        <p:spPr bwMode="auto">
          <a:xfrm>
            <a:off x="5940152" y="5589240"/>
            <a:ext cx="2667000" cy="1200329"/>
          </a:xfrm>
          <a:prstGeom prst="rect">
            <a:avLst/>
          </a:prstGeom>
          <a:noFill/>
          <a:ln w="9525">
            <a:noFill/>
            <a:miter lim="800000"/>
            <a:headEnd/>
            <a:tailEnd/>
          </a:ln>
          <a:effectLst/>
        </p:spPr>
        <p:txBody>
          <a:bodyPr>
            <a:spAutoFit/>
          </a:bodyPr>
          <a:lstStyle/>
          <a:p>
            <a:pPr algn="just">
              <a:spcBef>
                <a:spcPct val="50000"/>
              </a:spcBef>
            </a:pPr>
            <a:r>
              <a:rPr lang="zh-CN" altLang="en-US" sz="3600" b="1" dirty="0" smtClean="0">
                <a:solidFill>
                  <a:srgbClr val="FF0000"/>
                </a:solidFill>
                <a:latin typeface="楷体" pitchFamily="49" charset="-122"/>
                <a:ea typeface="楷体" pitchFamily="49" charset="-122"/>
              </a:rPr>
              <a:t>热爱法语、认真学习</a:t>
            </a:r>
            <a:endParaRPr lang="zh-CN" sz="3600" b="1" dirty="0">
              <a:solidFill>
                <a:srgbClr val="FF0000"/>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481" name="Picture 6" descr="2003751443350934"/>
          <p:cNvPicPr>
            <a:picLocks noChangeAspect="1" noChangeArrowheads="1"/>
          </p:cNvPicPr>
          <p:nvPr/>
        </p:nvPicPr>
        <p:blipFill>
          <a:blip r:embed="rId2" cstate="print"/>
          <a:srcRect/>
          <a:stretch>
            <a:fillRect/>
          </a:stretch>
        </p:blipFill>
        <p:spPr bwMode="auto">
          <a:xfrm>
            <a:off x="5292725" y="0"/>
            <a:ext cx="3636963" cy="1719263"/>
          </a:xfrm>
          <a:prstGeom prst="rect">
            <a:avLst/>
          </a:prstGeom>
          <a:noFill/>
          <a:ln w="9525">
            <a:noFill/>
            <a:miter lim="800000"/>
            <a:headEnd/>
            <a:tailEnd/>
          </a:ln>
        </p:spPr>
      </p:pic>
      <p:sp>
        <p:nvSpPr>
          <p:cNvPr id="16387" name="Text Box 8"/>
          <p:cNvSpPr txBox="1">
            <a:spLocks noChangeArrowheads="1"/>
          </p:cNvSpPr>
          <p:nvPr/>
        </p:nvSpPr>
        <p:spPr bwMode="auto">
          <a:xfrm>
            <a:off x="179512" y="1916832"/>
            <a:ext cx="8604250" cy="1446550"/>
          </a:xfrm>
          <a:prstGeom prst="rect">
            <a:avLst/>
          </a:prstGeom>
          <a:noFill/>
          <a:ln w="9525">
            <a:noFill/>
            <a:miter lim="800000"/>
            <a:headEnd/>
            <a:tailEnd/>
          </a:ln>
        </p:spPr>
        <p:txBody>
          <a:bodyPr>
            <a:spAutoFit/>
          </a:bodyPr>
          <a:lstStyle/>
          <a:p>
            <a:pPr>
              <a:spcBef>
                <a:spcPct val="50000"/>
              </a:spcBef>
            </a:pPr>
            <a:r>
              <a:rPr lang="zh-CN" altLang="en-US" sz="4400" b="1" dirty="0" smtClean="0">
                <a:solidFill>
                  <a:srgbClr val="0000FF"/>
                </a:solidFill>
                <a:latin typeface="楷体" pitchFamily="49" charset="-122"/>
                <a:ea typeface="楷体" pitchFamily="49" charset="-122"/>
              </a:rPr>
              <a:t>你</a:t>
            </a:r>
            <a:r>
              <a:rPr lang="zh-CN" altLang="en-US" sz="4400" b="1" dirty="0">
                <a:solidFill>
                  <a:srgbClr val="0000FF"/>
                </a:solidFill>
                <a:latin typeface="楷体" pitchFamily="49" charset="-122"/>
                <a:ea typeface="楷体" pitchFamily="49" charset="-122"/>
              </a:rPr>
              <a:t>认为小弗郎士思想感情发生变化的原因是什么</a:t>
            </a:r>
            <a:r>
              <a:rPr lang="en-US" altLang="zh-CN" sz="4400" b="1" dirty="0">
                <a:solidFill>
                  <a:srgbClr val="0000FF"/>
                </a:solidFill>
                <a:latin typeface="楷体" pitchFamily="49" charset="-122"/>
                <a:ea typeface="楷体" pitchFamily="49" charset="-122"/>
              </a:rPr>
              <a:t>?</a:t>
            </a:r>
          </a:p>
        </p:txBody>
      </p:sp>
      <p:sp>
        <p:nvSpPr>
          <p:cNvPr id="16388" name="Text Box 9"/>
          <p:cNvSpPr txBox="1">
            <a:spLocks noChangeArrowheads="1"/>
          </p:cNvSpPr>
          <p:nvPr/>
        </p:nvSpPr>
        <p:spPr bwMode="auto">
          <a:xfrm>
            <a:off x="179388" y="3316288"/>
            <a:ext cx="7866062" cy="579437"/>
          </a:xfrm>
          <a:prstGeom prst="rect">
            <a:avLst/>
          </a:prstGeom>
          <a:noFill/>
          <a:ln w="9525">
            <a:noFill/>
            <a:miter lim="800000"/>
            <a:headEnd/>
            <a:tailEnd/>
          </a:ln>
        </p:spPr>
        <p:txBody>
          <a:bodyPr>
            <a:spAutoFit/>
          </a:bodyPr>
          <a:lstStyle/>
          <a:p>
            <a:pPr>
              <a:spcBef>
                <a:spcPct val="50000"/>
              </a:spcBef>
            </a:pPr>
            <a:r>
              <a:rPr lang="zh-CN" altLang="en-US" sz="3200" b="1" dirty="0">
                <a:solidFill>
                  <a:srgbClr val="FF0000"/>
                </a:solidFill>
                <a:latin typeface="楷体" pitchFamily="49" charset="-122"/>
                <a:ea typeface="楷体" pitchFamily="49" charset="-122"/>
              </a:rPr>
              <a:t>（</a:t>
            </a:r>
            <a:r>
              <a:rPr lang="en-US" altLang="zh-CN" sz="3200" b="1" dirty="0">
                <a:solidFill>
                  <a:srgbClr val="FF0000"/>
                </a:solidFill>
                <a:latin typeface="楷体" pitchFamily="49" charset="-122"/>
                <a:ea typeface="楷体" pitchFamily="49" charset="-122"/>
              </a:rPr>
              <a:t>1</a:t>
            </a:r>
            <a:r>
              <a:rPr lang="zh-CN" altLang="en-US" sz="3200" b="1" dirty="0">
                <a:solidFill>
                  <a:srgbClr val="FF0000"/>
                </a:solidFill>
                <a:latin typeface="楷体" pitchFamily="49" charset="-122"/>
                <a:ea typeface="楷体" pitchFamily="49" charset="-122"/>
              </a:rPr>
              <a:t>）他原本就不是一个坏孩子。 </a:t>
            </a:r>
          </a:p>
        </p:txBody>
      </p:sp>
      <p:sp>
        <p:nvSpPr>
          <p:cNvPr id="16389" name="Text Box 10"/>
          <p:cNvSpPr txBox="1">
            <a:spLocks noChangeArrowheads="1"/>
          </p:cNvSpPr>
          <p:nvPr/>
        </p:nvSpPr>
        <p:spPr bwMode="auto">
          <a:xfrm>
            <a:off x="179388" y="5530850"/>
            <a:ext cx="8462962" cy="1066800"/>
          </a:xfrm>
          <a:prstGeom prst="rect">
            <a:avLst/>
          </a:prstGeom>
          <a:noFill/>
          <a:ln w="9525">
            <a:noFill/>
            <a:miter lim="800000"/>
            <a:headEnd/>
            <a:tailEnd/>
          </a:ln>
        </p:spPr>
        <p:txBody>
          <a:bodyPr>
            <a:spAutoFit/>
          </a:bodyPr>
          <a:lstStyle/>
          <a:p>
            <a:pPr algn="just">
              <a:spcBef>
                <a:spcPct val="50000"/>
              </a:spcBef>
            </a:pPr>
            <a:r>
              <a:rPr lang="zh-CN" altLang="en-US" sz="3200" b="1">
                <a:solidFill>
                  <a:srgbClr val="FF0000"/>
                </a:solidFill>
                <a:latin typeface="楷体" pitchFamily="49" charset="-122"/>
                <a:ea typeface="楷体" pitchFamily="49" charset="-122"/>
              </a:rPr>
              <a:t>（</a:t>
            </a:r>
            <a:r>
              <a:rPr lang="en-US" altLang="zh-CN" sz="3200" b="1">
                <a:solidFill>
                  <a:srgbClr val="FF0000"/>
                </a:solidFill>
                <a:latin typeface="楷体" pitchFamily="49" charset="-122"/>
                <a:ea typeface="楷体" pitchFamily="49" charset="-122"/>
              </a:rPr>
              <a:t>3</a:t>
            </a:r>
            <a:r>
              <a:rPr lang="zh-CN" altLang="en-US" sz="3200" b="1">
                <a:solidFill>
                  <a:srgbClr val="FF0000"/>
                </a:solidFill>
                <a:latin typeface="楷体" pitchFamily="49" charset="-122"/>
                <a:ea typeface="楷体" pitchFamily="49" charset="-122"/>
              </a:rPr>
              <a:t>）他有一个好老师。韩麦尔先生的一言一行对他有着巨大的教育作用。 </a:t>
            </a:r>
          </a:p>
        </p:txBody>
      </p:sp>
      <p:sp>
        <p:nvSpPr>
          <p:cNvPr id="16390" name="Text Box 11"/>
          <p:cNvSpPr txBox="1">
            <a:spLocks noChangeArrowheads="1"/>
          </p:cNvSpPr>
          <p:nvPr/>
        </p:nvSpPr>
        <p:spPr bwMode="auto">
          <a:xfrm>
            <a:off x="179388" y="3965575"/>
            <a:ext cx="8820150" cy="1569660"/>
          </a:xfrm>
          <a:prstGeom prst="rect">
            <a:avLst/>
          </a:prstGeom>
          <a:noFill/>
          <a:ln w="9525">
            <a:noFill/>
            <a:miter lim="800000"/>
            <a:headEnd/>
            <a:tailEnd/>
          </a:ln>
        </p:spPr>
        <p:txBody>
          <a:bodyPr>
            <a:spAutoFit/>
          </a:bodyPr>
          <a:lstStyle/>
          <a:p>
            <a:pPr algn="just">
              <a:spcBef>
                <a:spcPct val="50000"/>
              </a:spcBef>
            </a:pPr>
            <a:r>
              <a:rPr lang="zh-CN" altLang="en-US" sz="3200" b="1">
                <a:solidFill>
                  <a:srgbClr val="FF0000"/>
                </a:solidFill>
                <a:latin typeface="楷体" pitchFamily="49" charset="-122"/>
                <a:ea typeface="楷体" pitchFamily="49" charset="-122"/>
              </a:rPr>
              <a:t>（</a:t>
            </a:r>
            <a:r>
              <a:rPr lang="en-US" altLang="zh-CN" sz="3200" b="1">
                <a:solidFill>
                  <a:srgbClr val="FF0000"/>
                </a:solidFill>
                <a:latin typeface="楷体" pitchFamily="49" charset="-122"/>
                <a:ea typeface="楷体" pitchFamily="49" charset="-122"/>
              </a:rPr>
              <a:t>2</a:t>
            </a:r>
            <a:r>
              <a:rPr lang="zh-CN" altLang="en-US" sz="3200" b="1">
                <a:solidFill>
                  <a:srgbClr val="FF0000"/>
                </a:solidFill>
                <a:latin typeface="楷体" pitchFamily="49" charset="-122"/>
                <a:ea typeface="楷体" pitchFamily="49" charset="-122"/>
              </a:rPr>
              <a:t>）亡国的惨痛带来的巨大震撼，普鲁士侵略者对法兰西人民民族感情的无情伤害促使小弗郎士心灵深处爱国主义思想的猛醒。</a:t>
            </a:r>
          </a:p>
        </p:txBody>
      </p:sp>
      <p:sp>
        <p:nvSpPr>
          <p:cNvPr id="20486" name="WordArt 12"/>
          <p:cNvSpPr>
            <a:spLocks noChangeArrowheads="1" noChangeShapeType="1" noTextEdit="1"/>
          </p:cNvSpPr>
          <p:nvPr/>
        </p:nvSpPr>
        <p:spPr bwMode="auto">
          <a:xfrm>
            <a:off x="395288" y="188913"/>
            <a:ext cx="3529012" cy="1584325"/>
          </a:xfrm>
          <a:prstGeom prst="rect">
            <a:avLst/>
          </a:prstGeom>
        </p:spPr>
        <p:txBody>
          <a:bodyPr wrap="none" fromWordArt="1">
            <a:prstTxWarp prst="textSlantUp">
              <a:avLst>
                <a:gd name="adj" fmla="val 32056"/>
              </a:avLst>
            </a:prstTxWarp>
          </a:bodyPr>
          <a:lstStyle/>
          <a:p>
            <a:pPr algn="ctr"/>
            <a:r>
              <a:rPr lang="zh-CN" altLang="en-US" sz="3600" b="1"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8000"/>
                    </a:srgbClr>
                  </a:outerShdw>
                </a:effectLst>
                <a:latin typeface="黑体"/>
                <a:ea typeface="黑体"/>
              </a:rPr>
              <a:t>小弗郎士</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checkerboard(across)">
                                      <p:cBhvr>
                                        <p:cTn id="7" dur="500"/>
                                        <p:tgtEl>
                                          <p:spTgt spid="1638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6388"/>
                                        </p:tgtEl>
                                        <p:attrNameLst>
                                          <p:attrName>style.visibility</p:attrName>
                                        </p:attrNameLst>
                                      </p:cBhvr>
                                      <p:to>
                                        <p:strVal val="visible"/>
                                      </p:to>
                                    </p:set>
                                    <p:anim calcmode="lin" valueType="num">
                                      <p:cBhvr additive="base">
                                        <p:cTn id="12" dur="500" fill="hold"/>
                                        <p:tgtEl>
                                          <p:spTgt spid="16388"/>
                                        </p:tgtEl>
                                        <p:attrNameLst>
                                          <p:attrName>ppt_x</p:attrName>
                                        </p:attrNameLst>
                                      </p:cBhvr>
                                      <p:tavLst>
                                        <p:tav tm="0">
                                          <p:val>
                                            <p:strVal val="0-#ppt_w/2"/>
                                          </p:val>
                                        </p:tav>
                                        <p:tav tm="100000">
                                          <p:val>
                                            <p:strVal val="#ppt_x"/>
                                          </p:val>
                                        </p:tav>
                                      </p:tavLst>
                                    </p:anim>
                                    <p:anim calcmode="lin" valueType="num">
                                      <p:cBhvr additive="base">
                                        <p:cTn id="13"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6390"/>
                                        </p:tgtEl>
                                        <p:attrNameLst>
                                          <p:attrName>style.visibility</p:attrName>
                                        </p:attrNameLst>
                                      </p:cBhvr>
                                      <p:to>
                                        <p:strVal val="visible"/>
                                      </p:to>
                                    </p:set>
                                    <p:anim calcmode="lin" valueType="num">
                                      <p:cBhvr additive="base">
                                        <p:cTn id="18" dur="500" fill="hold"/>
                                        <p:tgtEl>
                                          <p:spTgt spid="16390"/>
                                        </p:tgtEl>
                                        <p:attrNameLst>
                                          <p:attrName>ppt_x</p:attrName>
                                        </p:attrNameLst>
                                      </p:cBhvr>
                                      <p:tavLst>
                                        <p:tav tm="0">
                                          <p:val>
                                            <p:strVal val="0-#ppt_w/2"/>
                                          </p:val>
                                        </p:tav>
                                        <p:tav tm="100000">
                                          <p:val>
                                            <p:strVal val="#ppt_x"/>
                                          </p:val>
                                        </p:tav>
                                      </p:tavLst>
                                    </p:anim>
                                    <p:anim calcmode="lin" valueType="num">
                                      <p:cBhvr additive="base">
                                        <p:cTn id="19" dur="500" fill="hold"/>
                                        <p:tgtEl>
                                          <p:spTgt spid="1639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6389"/>
                                        </p:tgtEl>
                                        <p:attrNameLst>
                                          <p:attrName>style.visibility</p:attrName>
                                        </p:attrNameLst>
                                      </p:cBhvr>
                                      <p:to>
                                        <p:strVal val="visible"/>
                                      </p:to>
                                    </p:set>
                                    <p:anim calcmode="lin" valueType="num">
                                      <p:cBhvr additive="base">
                                        <p:cTn id="24" dur="500" fill="hold"/>
                                        <p:tgtEl>
                                          <p:spTgt spid="16389"/>
                                        </p:tgtEl>
                                        <p:attrNameLst>
                                          <p:attrName>ppt_x</p:attrName>
                                        </p:attrNameLst>
                                      </p:cBhvr>
                                      <p:tavLst>
                                        <p:tav tm="0">
                                          <p:val>
                                            <p:strVal val="0-#ppt_w/2"/>
                                          </p:val>
                                        </p:tav>
                                        <p:tav tm="100000">
                                          <p:val>
                                            <p:strVal val="#ppt_x"/>
                                          </p:val>
                                        </p:tav>
                                      </p:tavLst>
                                    </p:anim>
                                    <p:anim calcmode="lin" valueType="num">
                                      <p:cBhvr additive="base">
                                        <p:cTn id="25" dur="500" fill="hold"/>
                                        <p:tgtEl>
                                          <p:spTgt spid="163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p:bldP spid="16388" grpId="0"/>
      <p:bldP spid="16389" grpId="0"/>
      <p:bldP spid="16390"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0" y="188913"/>
            <a:ext cx="2303463" cy="823912"/>
          </a:xfrm>
          <a:prstGeom prst="rect">
            <a:avLst/>
          </a:prstGeom>
          <a:noFill/>
          <a:ln w="9525">
            <a:noFill/>
            <a:miter lim="800000"/>
            <a:headEnd/>
            <a:tailEnd/>
          </a:ln>
        </p:spPr>
        <p:txBody>
          <a:bodyPr anchor="ctr">
            <a:spAutoFit/>
          </a:bodyPr>
          <a:lstStyle/>
          <a:p>
            <a:pPr fontAlgn="base">
              <a:spcBef>
                <a:spcPct val="0"/>
              </a:spcBef>
              <a:spcAft>
                <a:spcPct val="0"/>
              </a:spcAft>
              <a:buFont typeface="Arial" pitchFamily="34" charset="0"/>
              <a:buNone/>
            </a:pPr>
            <a:r>
              <a:rPr lang="zh-CN" altLang="en-US" sz="4800" b="1" dirty="0" smtClean="0">
                <a:solidFill>
                  <a:srgbClr val="FF0000"/>
                </a:solidFill>
                <a:latin typeface="楷体_GB2312" pitchFamily="49" charset="-122"/>
                <a:ea typeface="楷体_GB2312" pitchFamily="49" charset="-122"/>
              </a:rPr>
              <a:t>归纳</a:t>
            </a:r>
            <a:r>
              <a:rPr lang="en-US" altLang="zh-CN" sz="4800" b="1" dirty="0" smtClean="0">
                <a:solidFill>
                  <a:srgbClr val="FF0000"/>
                </a:solidFill>
                <a:latin typeface="楷体_GB2312" pitchFamily="49" charset="-122"/>
                <a:ea typeface="楷体_GB2312" pitchFamily="49" charset="-122"/>
              </a:rPr>
              <a:t>:</a:t>
            </a:r>
            <a:endParaRPr lang="en-US" altLang="zh-CN" sz="3600" b="1" dirty="0" smtClean="0">
              <a:solidFill>
                <a:srgbClr val="FF0000"/>
              </a:solidFill>
              <a:latin typeface="楷体_GB2312" pitchFamily="49" charset="-122"/>
              <a:ea typeface="楷体_GB2312" pitchFamily="49" charset="-122"/>
            </a:endParaRPr>
          </a:p>
        </p:txBody>
      </p:sp>
      <p:sp>
        <p:nvSpPr>
          <p:cNvPr id="35843" name="Rectangle 3"/>
          <p:cNvSpPr>
            <a:spLocks noChangeArrowheads="1"/>
          </p:cNvSpPr>
          <p:nvPr/>
        </p:nvSpPr>
        <p:spPr bwMode="auto">
          <a:xfrm>
            <a:off x="1752600" y="704126"/>
            <a:ext cx="6697663" cy="5632311"/>
          </a:xfrm>
          <a:prstGeom prst="rect">
            <a:avLst/>
          </a:prstGeom>
          <a:noFill/>
          <a:ln w="9525">
            <a:noFill/>
            <a:miter lim="800000"/>
            <a:headEnd/>
            <a:tailEnd/>
          </a:ln>
        </p:spPr>
        <p:txBody>
          <a:bodyPr anchor="ctr">
            <a:spAutoFit/>
          </a:bodyPr>
          <a:lstStyle/>
          <a:p>
            <a:pPr fontAlgn="base">
              <a:lnSpc>
                <a:spcPct val="125000"/>
              </a:lnSpc>
              <a:spcBef>
                <a:spcPct val="0"/>
              </a:spcBef>
              <a:spcAft>
                <a:spcPct val="0"/>
              </a:spcAft>
              <a:buFont typeface="Arial" pitchFamily="34" charset="0"/>
              <a:buNone/>
            </a:pPr>
            <a:r>
              <a:rPr lang="zh-CN" altLang="en-US" sz="3600" b="1" dirty="0" smtClean="0">
                <a:solidFill>
                  <a:srgbClr val="FFFFFF"/>
                </a:solidFill>
                <a:latin typeface="楷体_GB2312" pitchFamily="49" charset="-122"/>
                <a:ea typeface="楷体_GB2312" pitchFamily="49" charset="-122"/>
              </a:rPr>
              <a:t>   </a:t>
            </a:r>
            <a:r>
              <a:rPr lang="zh-CN" altLang="en-US" sz="3600" b="1" dirty="0" smtClean="0">
                <a:latin typeface="楷体_GB2312" pitchFamily="49" charset="-122"/>
                <a:ea typeface="楷体_GB2312" pitchFamily="49" charset="-122"/>
              </a:rPr>
              <a:t> 作者运用第一人称，对小弗郎茨的描写重点运用了</a:t>
            </a:r>
            <a:r>
              <a:rPr lang="zh-CN" altLang="en-US" sz="3600" b="1" dirty="0" smtClean="0">
                <a:solidFill>
                  <a:srgbClr val="FF0000"/>
                </a:solidFill>
                <a:latin typeface="楷体_GB2312" pitchFamily="49" charset="-122"/>
                <a:ea typeface="楷体_GB2312" pitchFamily="49" charset="-122"/>
              </a:rPr>
              <a:t>心理描写的手法</a:t>
            </a:r>
            <a:r>
              <a:rPr lang="zh-CN" altLang="en-US" sz="3600" b="1" dirty="0" smtClean="0">
                <a:latin typeface="楷体_GB2312" pitchFamily="49" charset="-122"/>
                <a:ea typeface="楷体_GB2312" pitchFamily="49" charset="-122"/>
              </a:rPr>
              <a:t>，写出了小弗郎茨情感变化的波澜起伏，</a:t>
            </a:r>
            <a:r>
              <a:rPr lang="zh-CN" altLang="en-US" sz="3600" b="1" dirty="0" smtClean="0">
                <a:solidFill>
                  <a:srgbClr val="FF0000"/>
                </a:solidFill>
                <a:latin typeface="楷体_GB2312" pitchFamily="49" charset="-122"/>
                <a:ea typeface="楷体_GB2312" pitchFamily="49" charset="-122"/>
              </a:rPr>
              <a:t>从幼稚、贪玩</a:t>
            </a:r>
            <a:r>
              <a:rPr lang="en-US" altLang="zh-CN" sz="3600" b="1" dirty="0" smtClean="0">
                <a:solidFill>
                  <a:srgbClr val="FF0000"/>
                </a:solidFill>
                <a:latin typeface="Arial" pitchFamily="34" charset="0"/>
                <a:ea typeface="楷体_GB2312" pitchFamily="49" charset="-122"/>
              </a:rPr>
              <a:t>——</a:t>
            </a:r>
            <a:r>
              <a:rPr lang="zh-CN" altLang="en-US" sz="3600" b="1" dirty="0" smtClean="0">
                <a:solidFill>
                  <a:srgbClr val="FF0000"/>
                </a:solidFill>
                <a:latin typeface="楷体_GB2312" pitchFamily="49" charset="-122"/>
                <a:ea typeface="楷体_GB2312" pitchFamily="49" charset="-122"/>
              </a:rPr>
              <a:t>诧</a:t>
            </a:r>
            <a:r>
              <a:rPr lang="zh-CN" altLang="en-US" sz="3600" b="1" dirty="0" smtClean="0">
                <a:solidFill>
                  <a:srgbClr val="FF0000"/>
                </a:solidFill>
                <a:latin typeface="楷体_GB2312" pitchFamily="49" charset="-122"/>
                <a:ea typeface="楷体_GB2312" pitchFamily="49" charset="-122"/>
              </a:rPr>
              <a:t>异</a:t>
            </a:r>
            <a:r>
              <a:rPr lang="en-US" altLang="zh-CN" sz="3600" b="1" dirty="0" smtClean="0">
                <a:solidFill>
                  <a:srgbClr val="FF0000"/>
                </a:solidFill>
                <a:latin typeface="Arial" pitchFamily="34" charset="0"/>
                <a:ea typeface="楷体_GB2312" pitchFamily="49" charset="-122"/>
              </a:rPr>
              <a:t>——</a:t>
            </a:r>
            <a:r>
              <a:rPr lang="zh-CN" altLang="en-US" sz="3600" b="1" dirty="0" smtClean="0">
                <a:solidFill>
                  <a:srgbClr val="FF0000"/>
                </a:solidFill>
                <a:latin typeface="楷体_GB2312" pitchFamily="49" charset="-122"/>
                <a:ea typeface="楷体_GB2312" pitchFamily="49" charset="-122"/>
              </a:rPr>
              <a:t>难受、懊悔</a:t>
            </a:r>
            <a:r>
              <a:rPr lang="en-US" altLang="zh-CN" sz="3600" b="1" dirty="0" smtClean="0">
                <a:solidFill>
                  <a:srgbClr val="FF0000"/>
                </a:solidFill>
                <a:latin typeface="Arial" pitchFamily="34" charset="0"/>
                <a:ea typeface="楷体_GB2312" pitchFamily="49" charset="-122"/>
              </a:rPr>
              <a:t>——</a:t>
            </a:r>
            <a:r>
              <a:rPr lang="zh-CN" altLang="en-US" sz="3600" b="1" dirty="0" smtClean="0">
                <a:solidFill>
                  <a:srgbClr val="FF0000"/>
                </a:solidFill>
                <a:latin typeface="楷体_GB2312" pitchFamily="49" charset="-122"/>
                <a:ea typeface="楷体_GB2312" pitchFamily="49" charset="-122"/>
              </a:rPr>
              <a:t>悲愤、懂事</a:t>
            </a:r>
            <a:r>
              <a:rPr lang="zh-CN" altLang="en-US" sz="3600" b="1" dirty="0" smtClean="0">
                <a:latin typeface="楷体_GB2312" pitchFamily="49" charset="-122"/>
                <a:ea typeface="楷体_GB2312" pitchFamily="49" charset="-122"/>
              </a:rPr>
              <a:t>，充满爱国主义思想感情。这一感情变化，推动情节的发展，突出了主题，使文章更真切感人。 </a:t>
            </a:r>
          </a:p>
        </p:txBody>
      </p:sp>
    </p:spTree>
  </p:cSld>
  <p:clrMapOvr>
    <a:masterClrMapping/>
  </p:clrMapOvr>
  <p:transition spd="med">
    <p:rand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1988840"/>
            <a:ext cx="8424936" cy="3785652"/>
          </a:xfrm>
          <a:prstGeom prst="rect">
            <a:avLst/>
          </a:prstGeom>
        </p:spPr>
        <p:txBody>
          <a:bodyPr wrap="square">
            <a:spAutoFit/>
          </a:bodyPr>
          <a:lstStyle/>
          <a:p>
            <a:r>
              <a:rPr lang="zh-CN" altLang="en-US" sz="4000" b="1" dirty="0" smtClean="0">
                <a:solidFill>
                  <a:schemeClr val="accent5">
                    <a:lumMod val="10000"/>
                  </a:schemeClr>
                </a:solidFill>
                <a:latin typeface="楷体" pitchFamily="49" charset="-122"/>
                <a:ea typeface="楷体" pitchFamily="49" charset="-122"/>
              </a:rPr>
              <a:t>韩麦尔先生的一言一行教育并影响了小弗朗士，是他唤醒了小弗朗士心中的爱国情。</a:t>
            </a:r>
            <a:endParaRPr lang="en-US" altLang="zh-CN" sz="4000" b="1" dirty="0" smtClean="0">
              <a:solidFill>
                <a:schemeClr val="accent5">
                  <a:lumMod val="10000"/>
                </a:schemeClr>
              </a:solidFill>
              <a:latin typeface="楷体" pitchFamily="49" charset="-122"/>
              <a:ea typeface="楷体" pitchFamily="49" charset="-122"/>
            </a:endParaRPr>
          </a:p>
          <a:p>
            <a:r>
              <a:rPr lang="zh-CN" altLang="en-US" sz="4000" b="1" dirty="0" smtClean="0">
                <a:solidFill>
                  <a:schemeClr val="accent5">
                    <a:lumMod val="10000"/>
                  </a:schemeClr>
                </a:solidFill>
                <a:latin typeface="楷体" pitchFamily="49" charset="-122"/>
                <a:ea typeface="楷体" pitchFamily="49" charset="-122"/>
              </a:rPr>
              <a:t>认</a:t>
            </a:r>
            <a:r>
              <a:rPr lang="zh-CN" altLang="en-US" sz="4000" b="1" dirty="0" smtClean="0">
                <a:solidFill>
                  <a:schemeClr val="accent5">
                    <a:lumMod val="10000"/>
                  </a:schemeClr>
                </a:solidFill>
                <a:latin typeface="楷体" pitchFamily="49" charset="-122"/>
                <a:ea typeface="楷体" pitchFamily="49" charset="-122"/>
              </a:rPr>
              <a:t>真阅读</a:t>
            </a:r>
            <a:r>
              <a:rPr lang="en-US" altLang="zh-CN" sz="4000" b="1" dirty="0" smtClean="0">
                <a:solidFill>
                  <a:schemeClr val="accent5">
                    <a:lumMod val="10000"/>
                  </a:schemeClr>
                </a:solidFill>
                <a:latin typeface="楷体" pitchFamily="49" charset="-122"/>
                <a:ea typeface="楷体" pitchFamily="49" charset="-122"/>
              </a:rPr>
              <a:t>10-29</a:t>
            </a:r>
            <a:r>
              <a:rPr lang="zh-CN" altLang="en-US" sz="4000" b="1" dirty="0" smtClean="0">
                <a:solidFill>
                  <a:schemeClr val="accent5">
                    <a:lumMod val="10000"/>
                  </a:schemeClr>
                </a:solidFill>
                <a:latin typeface="楷体" pitchFamily="49" charset="-122"/>
                <a:ea typeface="楷体" pitchFamily="49" charset="-122"/>
              </a:rPr>
              <a:t>段，分析</a:t>
            </a:r>
            <a:r>
              <a:rPr lang="zh-CN" altLang="en-US" sz="4000" b="1" dirty="0" smtClean="0">
                <a:solidFill>
                  <a:schemeClr val="accent5">
                    <a:lumMod val="10000"/>
                  </a:schemeClr>
                </a:solidFill>
                <a:latin typeface="楷体" pitchFamily="49" charset="-122"/>
                <a:ea typeface="楷体" pitchFamily="49" charset="-122"/>
              </a:rPr>
              <a:t>作者在刻画韩麦尔先生时运用了哪些人物描写方</a:t>
            </a:r>
            <a:r>
              <a:rPr lang="zh-CN" altLang="en-US" sz="4000" b="1" dirty="0" smtClean="0">
                <a:solidFill>
                  <a:schemeClr val="accent5">
                    <a:lumMod val="10000"/>
                  </a:schemeClr>
                </a:solidFill>
                <a:latin typeface="楷体" pitchFamily="49" charset="-122"/>
                <a:ea typeface="楷体" pitchFamily="49" charset="-122"/>
              </a:rPr>
              <a:t>法，并分析其形象。</a:t>
            </a:r>
            <a:endParaRPr lang="en-US" altLang="zh-CN" sz="4000" b="1" dirty="0">
              <a:solidFill>
                <a:schemeClr val="accent5">
                  <a:lumMod val="10000"/>
                </a:schemeClr>
              </a:solidFill>
              <a:latin typeface="楷体" pitchFamily="49" charset="-122"/>
              <a:ea typeface="楷体" pitchFamily="49" charset="-122"/>
            </a:endParaRPr>
          </a:p>
        </p:txBody>
      </p:sp>
    </p:spTree>
  </p:cSld>
  <p:clrMapOvr>
    <a:masterClrMapping/>
  </p:clrMapOvr>
  <p:transition spd="med">
    <p:rand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80132" y="1196479"/>
            <a:ext cx="8424936" cy="1323439"/>
          </a:xfrm>
          <a:prstGeom prst="rect">
            <a:avLst/>
          </a:prstGeom>
        </p:spPr>
        <p:txBody>
          <a:bodyPr wrap="square">
            <a:spAutoFit/>
          </a:bodyPr>
          <a:lstStyle/>
          <a:p>
            <a:r>
              <a:rPr lang="zh-CN" altLang="en-US" sz="4000" b="1" dirty="0" smtClean="0">
                <a:solidFill>
                  <a:schemeClr val="accent5">
                    <a:lumMod val="10000"/>
                  </a:schemeClr>
                </a:solidFill>
                <a:latin typeface="楷体" pitchFamily="49" charset="-122"/>
                <a:ea typeface="楷体" pitchFamily="49" charset="-122"/>
              </a:rPr>
              <a:t>作者在刻画韩麦尔先生时运用了哪些人物描写方法？</a:t>
            </a:r>
            <a:endParaRPr lang="en-US" altLang="zh-CN" sz="4000" b="1" dirty="0">
              <a:solidFill>
                <a:schemeClr val="accent5">
                  <a:lumMod val="10000"/>
                </a:schemeClr>
              </a:solidFill>
              <a:latin typeface="楷体" pitchFamily="49" charset="-122"/>
              <a:ea typeface="楷体" pitchFamily="49" charset="-122"/>
            </a:endParaRPr>
          </a:p>
        </p:txBody>
      </p:sp>
      <p:sp>
        <p:nvSpPr>
          <p:cNvPr id="4" name="Text Box 12">
            <a:hlinkClick r:id="rId2" action="ppaction://hlinksldjump"/>
          </p:cNvPr>
          <p:cNvSpPr txBox="1">
            <a:spLocks noChangeArrowheads="1"/>
          </p:cNvSpPr>
          <p:nvPr/>
        </p:nvSpPr>
        <p:spPr bwMode="auto">
          <a:xfrm>
            <a:off x="467544" y="2852936"/>
            <a:ext cx="3528392" cy="923330"/>
          </a:xfrm>
          <a:prstGeom prst="rect">
            <a:avLst/>
          </a:prstGeom>
          <a:noFill/>
          <a:ln w="9525">
            <a:solidFill>
              <a:srgbClr val="000099"/>
            </a:solidFill>
            <a:miter lim="800000"/>
            <a:headEnd/>
            <a:tailEnd/>
          </a:ln>
          <a:effectLst/>
        </p:spPr>
        <p:txBody>
          <a:bodyPr wrap="square">
            <a:spAutoFit/>
          </a:bodyPr>
          <a:lstStyle/>
          <a:p>
            <a:pPr algn="ctr"/>
            <a:r>
              <a:rPr lang="zh-CN" altLang="en-US" sz="5400" dirty="0">
                <a:ea typeface="黑体" pitchFamily="49" charset="-122"/>
              </a:rPr>
              <a:t>外貌描写</a:t>
            </a:r>
          </a:p>
        </p:txBody>
      </p:sp>
      <p:sp>
        <p:nvSpPr>
          <p:cNvPr id="5" name="Text Box 13">
            <a:hlinkClick r:id="rId3" action="ppaction://hlinksldjump"/>
          </p:cNvPr>
          <p:cNvSpPr txBox="1">
            <a:spLocks noChangeArrowheads="1"/>
          </p:cNvSpPr>
          <p:nvPr/>
        </p:nvSpPr>
        <p:spPr bwMode="auto">
          <a:xfrm>
            <a:off x="4355976" y="2852936"/>
            <a:ext cx="3960961" cy="923330"/>
          </a:xfrm>
          <a:prstGeom prst="rect">
            <a:avLst/>
          </a:prstGeom>
          <a:noFill/>
          <a:ln w="9525">
            <a:solidFill>
              <a:srgbClr val="000099"/>
            </a:solidFill>
            <a:miter lim="800000"/>
            <a:headEnd/>
            <a:tailEnd/>
          </a:ln>
          <a:effectLst/>
        </p:spPr>
        <p:txBody>
          <a:bodyPr wrap="square">
            <a:spAutoFit/>
          </a:bodyPr>
          <a:lstStyle/>
          <a:p>
            <a:pPr algn="ctr"/>
            <a:r>
              <a:rPr lang="zh-CN" altLang="en-US" sz="5400" dirty="0">
                <a:ea typeface="黑体" pitchFamily="49" charset="-122"/>
              </a:rPr>
              <a:t>语言描写</a:t>
            </a:r>
          </a:p>
        </p:txBody>
      </p:sp>
      <p:sp>
        <p:nvSpPr>
          <p:cNvPr id="6" name="Text Box 14">
            <a:hlinkClick r:id="rId4" action="ppaction://hlinksldjump"/>
          </p:cNvPr>
          <p:cNvSpPr txBox="1">
            <a:spLocks noChangeArrowheads="1"/>
          </p:cNvSpPr>
          <p:nvPr/>
        </p:nvSpPr>
        <p:spPr bwMode="auto">
          <a:xfrm>
            <a:off x="4355976" y="4293096"/>
            <a:ext cx="3888432" cy="923330"/>
          </a:xfrm>
          <a:prstGeom prst="rect">
            <a:avLst/>
          </a:prstGeom>
          <a:noFill/>
          <a:ln w="9525">
            <a:solidFill>
              <a:srgbClr val="000099"/>
            </a:solidFill>
            <a:miter lim="800000"/>
            <a:headEnd/>
            <a:tailEnd/>
          </a:ln>
          <a:effectLst/>
        </p:spPr>
        <p:txBody>
          <a:bodyPr wrap="square">
            <a:spAutoFit/>
          </a:bodyPr>
          <a:lstStyle/>
          <a:p>
            <a:pPr algn="ctr"/>
            <a:r>
              <a:rPr lang="zh-CN" altLang="en-US" sz="5400" dirty="0">
                <a:ea typeface="黑体" pitchFamily="49" charset="-122"/>
              </a:rPr>
              <a:t>动作描写</a:t>
            </a:r>
          </a:p>
        </p:txBody>
      </p:sp>
      <p:sp>
        <p:nvSpPr>
          <p:cNvPr id="7" name="Text Box 15">
            <a:hlinkClick r:id="rId5" action="ppaction://hlinksldjump"/>
          </p:cNvPr>
          <p:cNvSpPr txBox="1">
            <a:spLocks noChangeArrowheads="1"/>
          </p:cNvSpPr>
          <p:nvPr/>
        </p:nvSpPr>
        <p:spPr bwMode="auto">
          <a:xfrm>
            <a:off x="467544" y="4293096"/>
            <a:ext cx="3528392" cy="923330"/>
          </a:xfrm>
          <a:prstGeom prst="rect">
            <a:avLst/>
          </a:prstGeom>
          <a:noFill/>
          <a:ln w="9525">
            <a:solidFill>
              <a:srgbClr val="000099"/>
            </a:solidFill>
            <a:miter lim="800000"/>
            <a:headEnd/>
            <a:tailEnd/>
          </a:ln>
          <a:effectLst/>
        </p:spPr>
        <p:txBody>
          <a:bodyPr wrap="square">
            <a:spAutoFit/>
          </a:bodyPr>
          <a:lstStyle/>
          <a:p>
            <a:pPr algn="ctr"/>
            <a:r>
              <a:rPr lang="zh-CN" altLang="en-US" sz="5400" dirty="0">
                <a:ea typeface="黑体" pitchFamily="49" charset="-122"/>
              </a:rPr>
              <a:t>神态描写</a:t>
            </a:r>
          </a:p>
        </p:txBody>
      </p:sp>
      <p:sp>
        <p:nvSpPr>
          <p:cNvPr id="8" name="动作按钮: 前进或下一项 7">
            <a:hlinkClick r:id="rId6" action="ppaction://hlinksldjump" highlightClick="1"/>
          </p:cNvPr>
          <p:cNvSpPr/>
          <p:nvPr/>
        </p:nvSpPr>
        <p:spPr>
          <a:xfrm>
            <a:off x="7596336" y="5733256"/>
            <a:ext cx="720080" cy="576064"/>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med">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1506" name="Picture 6" descr="2003751415080910"/>
          <p:cNvPicPr>
            <a:picLocks noChangeAspect="1" noChangeArrowheads="1"/>
          </p:cNvPicPr>
          <p:nvPr/>
        </p:nvPicPr>
        <p:blipFill>
          <a:blip r:embed="rId2" cstate="print"/>
          <a:srcRect r="206" b="195"/>
          <a:stretch>
            <a:fillRect/>
          </a:stretch>
        </p:blipFill>
        <p:spPr bwMode="auto">
          <a:xfrm>
            <a:off x="6011863" y="0"/>
            <a:ext cx="2938462" cy="3527425"/>
          </a:xfrm>
          <a:prstGeom prst="rect">
            <a:avLst/>
          </a:prstGeom>
          <a:noFill/>
          <a:ln w="9525">
            <a:noFill/>
            <a:miter lim="800000"/>
            <a:headEnd/>
            <a:tailEnd/>
          </a:ln>
        </p:spPr>
      </p:pic>
      <p:sp>
        <p:nvSpPr>
          <p:cNvPr id="17414" name="Rectangle 9"/>
          <p:cNvSpPr>
            <a:spLocks noChangeArrowheads="1"/>
          </p:cNvSpPr>
          <p:nvPr/>
        </p:nvSpPr>
        <p:spPr bwMode="auto">
          <a:xfrm>
            <a:off x="179512" y="1772816"/>
            <a:ext cx="5688632" cy="2862322"/>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zh-CN" altLang="en-US" sz="3600" b="1" dirty="0" smtClean="0">
                <a:solidFill>
                  <a:srgbClr val="FF0000"/>
                </a:solidFill>
                <a:latin typeface="楷体" pitchFamily="49" charset="-122"/>
                <a:ea typeface="楷体" pitchFamily="49" charset="-122"/>
              </a:rPr>
              <a:t>穿上了他那件挺漂亮的绿色礼服，打着皱边的领结，戴着那顶绣边的小黑丝帽。这套衣帽，他只在督学来视察或者发奖的日子才穿戴。</a:t>
            </a:r>
          </a:p>
        </p:txBody>
      </p:sp>
      <p:sp>
        <p:nvSpPr>
          <p:cNvPr id="17415" name="Text Box 10"/>
          <p:cNvSpPr txBox="1">
            <a:spLocks noChangeArrowheads="1"/>
          </p:cNvSpPr>
          <p:nvPr/>
        </p:nvSpPr>
        <p:spPr bwMode="auto">
          <a:xfrm>
            <a:off x="0" y="4941168"/>
            <a:ext cx="9144000" cy="1754326"/>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just" fontAlgn="base">
              <a:spcBef>
                <a:spcPct val="50000"/>
              </a:spcBef>
              <a:spcAft>
                <a:spcPct val="0"/>
              </a:spcAft>
              <a:buFont typeface="Arial" pitchFamily="34" charset="0"/>
              <a:buNone/>
            </a:pPr>
            <a:r>
              <a:rPr lang="zh-CN" altLang="en-US" sz="3600" b="1" dirty="0" smtClean="0">
                <a:latin typeface="楷体" pitchFamily="49" charset="-122"/>
                <a:ea typeface="楷体" pitchFamily="49" charset="-122"/>
              </a:rPr>
              <a:t>韩麦尔先生在最后一堂法语课时，穿上节日盛装，是</a:t>
            </a:r>
            <a:r>
              <a:rPr lang="zh-CN" altLang="en-US" sz="3600" b="1" dirty="0" smtClean="0">
                <a:solidFill>
                  <a:srgbClr val="0033CC"/>
                </a:solidFill>
                <a:latin typeface="楷体" pitchFamily="49" charset="-122"/>
                <a:ea typeface="楷体" pitchFamily="49" charset="-122"/>
              </a:rPr>
              <a:t>为了纪念这最后一课，也是为了表示对就要失去的国土的敬意</a:t>
            </a:r>
            <a:r>
              <a:rPr lang="zh-CN" altLang="en-US" sz="3600" b="1" dirty="0" smtClean="0">
                <a:latin typeface="楷体" pitchFamily="49" charset="-122"/>
                <a:ea typeface="楷体" pitchFamily="49" charset="-122"/>
              </a:rPr>
              <a:t>。 </a:t>
            </a:r>
          </a:p>
        </p:txBody>
      </p:sp>
      <p:sp>
        <p:nvSpPr>
          <p:cNvPr id="8" name="Rectangle 2"/>
          <p:cNvSpPr>
            <a:spLocks noChangeArrowheads="1"/>
          </p:cNvSpPr>
          <p:nvPr/>
        </p:nvSpPr>
        <p:spPr bwMode="auto">
          <a:xfrm>
            <a:off x="0" y="185370"/>
            <a:ext cx="3491880" cy="830997"/>
          </a:xfrm>
          <a:prstGeom prst="rect">
            <a:avLst/>
          </a:prstGeom>
          <a:noFill/>
          <a:ln w="9525">
            <a:noFill/>
            <a:miter lim="800000"/>
            <a:headEnd/>
            <a:tailEnd/>
          </a:ln>
        </p:spPr>
        <p:txBody>
          <a:bodyPr wrap="square" anchor="ctr">
            <a:spAutoFit/>
          </a:bodyPr>
          <a:lstStyle/>
          <a:p>
            <a:pPr fontAlgn="base">
              <a:spcBef>
                <a:spcPct val="0"/>
              </a:spcBef>
              <a:spcAft>
                <a:spcPct val="0"/>
              </a:spcAft>
              <a:buFont typeface="Arial" pitchFamily="34" charset="0"/>
              <a:buNone/>
            </a:pPr>
            <a:r>
              <a:rPr lang="zh-CN" altLang="en-US" sz="4800" b="1" dirty="0" smtClean="0">
                <a:solidFill>
                  <a:srgbClr val="0000FF"/>
                </a:solidFill>
                <a:latin typeface="楷体" pitchFamily="49" charset="-122"/>
                <a:ea typeface="楷体" pitchFamily="49" charset="-122"/>
              </a:rPr>
              <a:t>外貌描写</a:t>
            </a:r>
            <a:endParaRPr lang="en-US" altLang="zh-CN" sz="4800" b="1" dirty="0" smtClean="0">
              <a:solidFill>
                <a:srgbClr val="0000FF"/>
              </a:solidFill>
              <a:latin typeface="楷体" pitchFamily="49" charset="-122"/>
              <a:ea typeface="楷体" pitchFamily="49" charset="-122"/>
            </a:endParaRPr>
          </a:p>
        </p:txBody>
      </p:sp>
      <p:sp>
        <p:nvSpPr>
          <p:cNvPr id="9" name="动作按钮: 后退或前一项 8">
            <a:hlinkClick r:id="rId3" action="ppaction://hlinksldjump" highlightClick="1"/>
          </p:cNvPr>
          <p:cNvSpPr/>
          <p:nvPr/>
        </p:nvSpPr>
        <p:spPr>
          <a:xfrm>
            <a:off x="7596336" y="4077072"/>
            <a:ext cx="648072" cy="64807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p:cTn id="7" dur="1000" fill="hold"/>
                                        <p:tgtEl>
                                          <p:spTgt spid="17414"/>
                                        </p:tgtEl>
                                        <p:attrNameLst>
                                          <p:attrName>ppt_x</p:attrName>
                                        </p:attrNameLst>
                                      </p:cBhvr>
                                      <p:tavLst>
                                        <p:tav tm="0">
                                          <p:val>
                                            <p:strVal val="#ppt_x-.2"/>
                                          </p:val>
                                        </p:tav>
                                        <p:tav tm="100000">
                                          <p:val>
                                            <p:strVal val="#ppt_x"/>
                                          </p:val>
                                        </p:tav>
                                      </p:tavLst>
                                    </p:anim>
                                    <p:anim calcmode="lin" valueType="num">
                                      <p:cBhvr>
                                        <p:cTn id="8" dur="1000" fill="hold"/>
                                        <p:tgtEl>
                                          <p:spTgt spid="174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41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7415"/>
                                        </p:tgtEl>
                                        <p:attrNameLst>
                                          <p:attrName>style.visibility</p:attrName>
                                        </p:attrNameLst>
                                      </p:cBhvr>
                                      <p:to>
                                        <p:strVal val="visible"/>
                                      </p:to>
                                    </p:set>
                                    <p:anim calcmode="lin" valueType="num">
                                      <p:cBhvr additive="base">
                                        <p:cTn id="14" dur="500" fill="hold"/>
                                        <p:tgtEl>
                                          <p:spTgt spid="17415"/>
                                        </p:tgtEl>
                                        <p:attrNameLst>
                                          <p:attrName>ppt_x</p:attrName>
                                        </p:attrNameLst>
                                      </p:cBhvr>
                                      <p:tavLst>
                                        <p:tav tm="0">
                                          <p:val>
                                            <p:strVal val="0-#ppt_w/2"/>
                                          </p:val>
                                        </p:tav>
                                        <p:tav tm="100000">
                                          <p:val>
                                            <p:strVal val="#ppt_x"/>
                                          </p:val>
                                        </p:tav>
                                      </p:tavLst>
                                    </p:anim>
                                    <p:anim calcmode="lin" valueType="num">
                                      <p:cBhvr additive="base">
                                        <p:cTn id="15" dur="500" fill="hold"/>
                                        <p:tgtEl>
                                          <p:spTgt spid="174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1741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Rectangle 9"/>
          <p:cNvSpPr>
            <a:spLocks noChangeArrowheads="1"/>
          </p:cNvSpPr>
          <p:nvPr/>
        </p:nvSpPr>
        <p:spPr bwMode="auto">
          <a:xfrm>
            <a:off x="0" y="1556792"/>
            <a:ext cx="5688632" cy="3046988"/>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zh-CN" altLang="en-US" sz="3200" b="1" dirty="0" smtClean="0">
                <a:solidFill>
                  <a:srgbClr val="FF0000"/>
                </a:solidFill>
                <a:latin typeface="楷体" pitchFamily="49" charset="-122"/>
                <a:ea typeface="楷体" pitchFamily="49" charset="-122"/>
              </a:rPr>
              <a:t>（</a:t>
            </a:r>
            <a:r>
              <a:rPr lang="en-US" altLang="zh-CN" sz="3200" b="1" dirty="0" smtClean="0">
                <a:solidFill>
                  <a:srgbClr val="FF0000"/>
                </a:solidFill>
                <a:latin typeface="楷体" pitchFamily="49" charset="-122"/>
                <a:ea typeface="楷体" pitchFamily="49" charset="-122"/>
              </a:rPr>
              <a:t>11</a:t>
            </a:r>
            <a:r>
              <a:rPr lang="zh-CN" altLang="en-US" sz="3200" b="1" dirty="0" smtClean="0">
                <a:solidFill>
                  <a:srgbClr val="FF0000"/>
                </a:solidFill>
                <a:latin typeface="楷体" pitchFamily="49" charset="-122"/>
                <a:ea typeface="楷体" pitchFamily="49" charset="-122"/>
              </a:rPr>
              <a:t>）韩麦尔先生已经坐上椅子，像刚才对我说话那样，又柔和又</a:t>
            </a:r>
            <a:r>
              <a:rPr lang="zh-CN" altLang="en-US" sz="3200" b="1" dirty="0" smtClean="0">
                <a:latin typeface="楷体" pitchFamily="49" charset="-122"/>
                <a:ea typeface="楷体" pitchFamily="49" charset="-122"/>
              </a:rPr>
              <a:t>严肃</a:t>
            </a:r>
            <a:r>
              <a:rPr lang="zh-CN" altLang="en-US" sz="3200" b="1" dirty="0" smtClean="0">
                <a:solidFill>
                  <a:srgbClr val="FF0000"/>
                </a:solidFill>
                <a:latin typeface="楷体" pitchFamily="49" charset="-122"/>
                <a:ea typeface="楷体" pitchFamily="49" charset="-122"/>
              </a:rPr>
              <a:t>地对我们说：“我的孩子们，这是我</a:t>
            </a:r>
            <a:r>
              <a:rPr lang="zh-CN" altLang="en-US" sz="3200" b="1" dirty="0" smtClean="0">
                <a:latin typeface="楷体" pitchFamily="49" charset="-122"/>
                <a:ea typeface="楷体" pitchFamily="49" charset="-122"/>
              </a:rPr>
              <a:t>最后</a:t>
            </a:r>
            <a:r>
              <a:rPr lang="zh-CN" altLang="en-US" sz="3200" b="1" dirty="0" smtClean="0">
                <a:solidFill>
                  <a:srgbClr val="FF0000"/>
                </a:solidFill>
                <a:latin typeface="楷体" pitchFamily="49" charset="-122"/>
                <a:ea typeface="楷体" pitchFamily="49" charset="-122"/>
              </a:rPr>
              <a:t>一次给你们上课了</a:t>
            </a:r>
            <a:r>
              <a:rPr lang="en-US" altLang="zh-CN" sz="3200" b="1" dirty="0" smtClean="0">
                <a:solidFill>
                  <a:srgbClr val="FF0000"/>
                </a:solidFill>
                <a:latin typeface="楷体" pitchFamily="49" charset="-122"/>
                <a:ea typeface="楷体" pitchFamily="49" charset="-122"/>
              </a:rPr>
              <a:t>……</a:t>
            </a:r>
            <a:r>
              <a:rPr lang="zh-CN" altLang="en-US" sz="3200" b="1" dirty="0" smtClean="0">
                <a:solidFill>
                  <a:srgbClr val="FF0000"/>
                </a:solidFill>
                <a:latin typeface="楷体" pitchFamily="49" charset="-122"/>
                <a:ea typeface="楷体" pitchFamily="49" charset="-122"/>
              </a:rPr>
              <a:t>今天是你们</a:t>
            </a:r>
            <a:r>
              <a:rPr lang="zh-CN" altLang="en-US" sz="3200" b="1" dirty="0" smtClean="0">
                <a:latin typeface="楷体" pitchFamily="49" charset="-122"/>
                <a:ea typeface="楷体" pitchFamily="49" charset="-122"/>
              </a:rPr>
              <a:t>最后</a:t>
            </a:r>
            <a:r>
              <a:rPr lang="zh-CN" altLang="en-US" sz="3200" b="1" dirty="0" smtClean="0">
                <a:solidFill>
                  <a:srgbClr val="FF0000"/>
                </a:solidFill>
                <a:latin typeface="楷体" pitchFamily="49" charset="-122"/>
                <a:ea typeface="楷体" pitchFamily="49" charset="-122"/>
              </a:rPr>
              <a:t>一堂法语课</a:t>
            </a:r>
            <a:r>
              <a:rPr lang="en-US" altLang="zh-CN" sz="3200" b="1" dirty="0" smtClean="0">
                <a:solidFill>
                  <a:srgbClr val="FF0000"/>
                </a:solidFill>
                <a:latin typeface="楷体" pitchFamily="49" charset="-122"/>
                <a:ea typeface="楷体" pitchFamily="49" charset="-122"/>
              </a:rPr>
              <a:t>……</a:t>
            </a:r>
            <a:r>
              <a:rPr lang="zh-CN" altLang="en-US" sz="3200" b="1" dirty="0" smtClean="0">
                <a:solidFill>
                  <a:srgbClr val="FF0000"/>
                </a:solidFill>
                <a:latin typeface="楷体" pitchFamily="49" charset="-122"/>
                <a:ea typeface="楷体" pitchFamily="49" charset="-122"/>
              </a:rPr>
              <a:t>”</a:t>
            </a:r>
            <a:endParaRPr lang="zh-CN" altLang="en-US" sz="3200" b="1" dirty="0" smtClean="0">
              <a:solidFill>
                <a:srgbClr val="FF0000"/>
              </a:solidFill>
              <a:latin typeface="楷体" pitchFamily="49" charset="-122"/>
              <a:ea typeface="楷体" pitchFamily="49" charset="-122"/>
            </a:endParaRPr>
          </a:p>
        </p:txBody>
      </p:sp>
      <p:sp>
        <p:nvSpPr>
          <p:cNvPr id="17415" name="Text Box 10"/>
          <p:cNvSpPr txBox="1">
            <a:spLocks noChangeArrowheads="1"/>
          </p:cNvSpPr>
          <p:nvPr/>
        </p:nvSpPr>
        <p:spPr bwMode="auto">
          <a:xfrm>
            <a:off x="0" y="4941168"/>
            <a:ext cx="9144000" cy="1754326"/>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a:spAutoFit/>
          </a:bodyPr>
          <a:lstStyle/>
          <a:p>
            <a:pPr algn="just" fontAlgn="base">
              <a:spcBef>
                <a:spcPct val="50000"/>
              </a:spcBef>
              <a:spcAft>
                <a:spcPct val="0"/>
              </a:spcAft>
              <a:buFont typeface="Arial" pitchFamily="34" charset="0"/>
              <a:buNone/>
            </a:pPr>
            <a:r>
              <a:rPr lang="zh-CN" altLang="en-US" sz="3600" b="1" dirty="0" smtClean="0">
                <a:latin typeface="楷体" pitchFamily="49" charset="-122"/>
                <a:ea typeface="楷体" pitchFamily="49" charset="-122"/>
              </a:rPr>
              <a:t>“严肃”说明韩麦尔先生怀着沉重的心情宣布这个消息。两个“最后”体现了韩麦尔先生的沉痛和愤慨。</a:t>
            </a:r>
            <a:endParaRPr lang="zh-CN" altLang="en-US" sz="3600" b="1" dirty="0" smtClean="0">
              <a:latin typeface="楷体" pitchFamily="49" charset="-122"/>
              <a:ea typeface="楷体" pitchFamily="49" charset="-122"/>
            </a:endParaRPr>
          </a:p>
        </p:txBody>
      </p:sp>
      <p:sp>
        <p:nvSpPr>
          <p:cNvPr id="8" name="Rectangle 2"/>
          <p:cNvSpPr>
            <a:spLocks noChangeArrowheads="1"/>
          </p:cNvSpPr>
          <p:nvPr/>
        </p:nvSpPr>
        <p:spPr bwMode="auto">
          <a:xfrm>
            <a:off x="0" y="185370"/>
            <a:ext cx="3491880" cy="830997"/>
          </a:xfrm>
          <a:prstGeom prst="rect">
            <a:avLst/>
          </a:prstGeom>
          <a:noFill/>
          <a:ln w="9525">
            <a:noFill/>
            <a:miter lim="800000"/>
            <a:headEnd/>
            <a:tailEnd/>
          </a:ln>
        </p:spPr>
        <p:txBody>
          <a:bodyPr wrap="square" anchor="ctr">
            <a:spAutoFit/>
          </a:bodyPr>
          <a:lstStyle/>
          <a:p>
            <a:pPr fontAlgn="base">
              <a:spcBef>
                <a:spcPct val="0"/>
              </a:spcBef>
              <a:spcAft>
                <a:spcPct val="0"/>
              </a:spcAft>
              <a:buFont typeface="Arial" pitchFamily="34" charset="0"/>
              <a:buNone/>
            </a:pPr>
            <a:r>
              <a:rPr lang="zh-CN" altLang="en-US" sz="4800" b="1" dirty="0" smtClean="0">
                <a:solidFill>
                  <a:srgbClr val="0000FF"/>
                </a:solidFill>
                <a:latin typeface="楷体" pitchFamily="49" charset="-122"/>
                <a:ea typeface="楷体" pitchFamily="49" charset="-122"/>
              </a:rPr>
              <a:t>语言</a:t>
            </a:r>
            <a:r>
              <a:rPr lang="zh-CN" altLang="en-US" sz="4800" b="1" dirty="0" smtClean="0">
                <a:solidFill>
                  <a:srgbClr val="0000FF"/>
                </a:solidFill>
                <a:latin typeface="楷体" pitchFamily="49" charset="-122"/>
                <a:ea typeface="楷体" pitchFamily="49" charset="-122"/>
              </a:rPr>
              <a:t>描</a:t>
            </a:r>
            <a:r>
              <a:rPr lang="zh-CN" altLang="en-US" sz="4800" b="1" dirty="0" smtClean="0">
                <a:solidFill>
                  <a:srgbClr val="0000FF"/>
                </a:solidFill>
                <a:latin typeface="楷体" pitchFamily="49" charset="-122"/>
                <a:ea typeface="楷体" pitchFamily="49" charset="-122"/>
              </a:rPr>
              <a:t>写</a:t>
            </a:r>
            <a:endParaRPr lang="en-US" altLang="zh-CN" sz="4800" b="1" dirty="0" smtClean="0">
              <a:solidFill>
                <a:srgbClr val="0000FF"/>
              </a:solidFill>
              <a:latin typeface="楷体" pitchFamily="49" charset="-122"/>
              <a:ea typeface="楷体" pitchFamily="49" charset="-122"/>
            </a:endParaRPr>
          </a:p>
        </p:txBody>
      </p:sp>
      <p:pic>
        <p:nvPicPr>
          <p:cNvPr id="6" name="Picture 6" descr="2003751415080910"/>
          <p:cNvPicPr>
            <a:picLocks noChangeAspect="1" noChangeArrowheads="1"/>
          </p:cNvPicPr>
          <p:nvPr/>
        </p:nvPicPr>
        <p:blipFill>
          <a:blip r:embed="rId2" cstate="print"/>
          <a:srcRect r="206" b="195"/>
          <a:stretch>
            <a:fillRect/>
          </a:stretch>
        </p:blipFill>
        <p:spPr bwMode="auto">
          <a:xfrm>
            <a:off x="6011863" y="0"/>
            <a:ext cx="2938462" cy="35274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p:cTn id="7" dur="1000" fill="hold"/>
                                        <p:tgtEl>
                                          <p:spTgt spid="17414"/>
                                        </p:tgtEl>
                                        <p:attrNameLst>
                                          <p:attrName>ppt_x</p:attrName>
                                        </p:attrNameLst>
                                      </p:cBhvr>
                                      <p:tavLst>
                                        <p:tav tm="0">
                                          <p:val>
                                            <p:strVal val="#ppt_x-.2"/>
                                          </p:val>
                                        </p:tav>
                                        <p:tav tm="100000">
                                          <p:val>
                                            <p:strVal val="#ppt_x"/>
                                          </p:val>
                                        </p:tav>
                                      </p:tavLst>
                                    </p:anim>
                                    <p:anim calcmode="lin" valueType="num">
                                      <p:cBhvr>
                                        <p:cTn id="8" dur="1000" fill="hold"/>
                                        <p:tgtEl>
                                          <p:spTgt spid="174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414"/>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17415"/>
                                        </p:tgtEl>
                                        <p:attrNameLst>
                                          <p:attrName>style.visibility</p:attrName>
                                        </p:attrNameLst>
                                      </p:cBhvr>
                                      <p:to>
                                        <p:strVal val="visible"/>
                                      </p:to>
                                    </p:set>
                                    <p:anim calcmode="lin" valueType="num">
                                      <p:cBhvr additive="base">
                                        <p:cTn id="14" dur="500" fill="hold"/>
                                        <p:tgtEl>
                                          <p:spTgt spid="17415"/>
                                        </p:tgtEl>
                                        <p:attrNameLst>
                                          <p:attrName>ppt_x</p:attrName>
                                        </p:attrNameLst>
                                      </p:cBhvr>
                                      <p:tavLst>
                                        <p:tav tm="0">
                                          <p:val>
                                            <p:strVal val="0-#ppt_w/2"/>
                                          </p:val>
                                        </p:tav>
                                        <p:tav tm="100000">
                                          <p:val>
                                            <p:strVal val="#ppt_x"/>
                                          </p:val>
                                        </p:tav>
                                      </p:tavLst>
                                    </p:anim>
                                    <p:anim calcmode="lin" valueType="num">
                                      <p:cBhvr additive="base">
                                        <p:cTn id="15" dur="500" fill="hold"/>
                                        <p:tgtEl>
                                          <p:spTgt spid="174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1741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Rectangle 9"/>
          <p:cNvSpPr>
            <a:spLocks noChangeArrowheads="1"/>
          </p:cNvSpPr>
          <p:nvPr/>
        </p:nvSpPr>
        <p:spPr bwMode="auto">
          <a:xfrm>
            <a:off x="0" y="1556792"/>
            <a:ext cx="5688632" cy="1938992"/>
          </a:xfrm>
          <a:prstGeom prst="rect">
            <a:avLst/>
          </a:prstGeom>
          <a:noFill/>
          <a:ln w="9525">
            <a:noFill/>
            <a:miter lim="800000"/>
            <a:headEnd/>
            <a:tailEnd/>
          </a:ln>
        </p:spPr>
        <p:txBody>
          <a:bodyPr wrap="square">
            <a:spAutoFit/>
          </a:bodyPr>
          <a:lstStyle/>
          <a:p>
            <a:pPr fontAlgn="base">
              <a:spcBef>
                <a:spcPct val="0"/>
              </a:spcBef>
              <a:spcAft>
                <a:spcPct val="0"/>
              </a:spcAft>
            </a:pPr>
            <a:r>
              <a:rPr lang="zh-CN" altLang="en-US" sz="4000" b="1" dirty="0" smtClean="0">
                <a:solidFill>
                  <a:srgbClr val="FF0000"/>
                </a:solidFill>
                <a:latin typeface="楷体" pitchFamily="49" charset="-122"/>
                <a:ea typeface="楷体" pitchFamily="49" charset="-122"/>
              </a:rPr>
              <a:t>（</a:t>
            </a:r>
            <a:r>
              <a:rPr lang="en-US" altLang="zh-CN" sz="4000" b="1" dirty="0" smtClean="0">
                <a:solidFill>
                  <a:srgbClr val="FF0000"/>
                </a:solidFill>
                <a:latin typeface="楷体" pitchFamily="49" charset="-122"/>
                <a:ea typeface="楷体" pitchFamily="49" charset="-122"/>
              </a:rPr>
              <a:t>25</a:t>
            </a:r>
            <a:r>
              <a:rPr lang="zh-CN" altLang="en-US" sz="4000" b="1" dirty="0" smtClean="0">
                <a:solidFill>
                  <a:srgbClr val="FF0000"/>
                </a:solidFill>
                <a:latin typeface="楷体" pitchFamily="49" charset="-122"/>
                <a:ea typeface="楷体" pitchFamily="49" charset="-122"/>
              </a:rPr>
              <a:t>） </a:t>
            </a:r>
            <a:r>
              <a:rPr lang="zh-CN" altLang="en-US" sz="4000" b="1" dirty="0" smtClean="0">
                <a:solidFill>
                  <a:srgbClr val="FF0000"/>
                </a:solidFill>
                <a:latin typeface="楷体" pitchFamily="49" charset="-122"/>
                <a:ea typeface="楷体" pitchFamily="49" charset="-122"/>
              </a:rPr>
              <a:t>“我的朋友们啊，”他说，“我</a:t>
            </a:r>
            <a:r>
              <a:rPr lang="en-US" altLang="zh-CN" sz="4000" b="1" dirty="0" smtClean="0">
                <a:solidFill>
                  <a:srgbClr val="FF0000"/>
                </a:solidFill>
                <a:latin typeface="楷体" pitchFamily="49" charset="-122"/>
                <a:ea typeface="楷体" pitchFamily="49" charset="-122"/>
              </a:rPr>
              <a:t>——</a:t>
            </a:r>
            <a:r>
              <a:rPr lang="zh-CN" altLang="en-US" sz="4000" b="1" dirty="0" smtClean="0">
                <a:solidFill>
                  <a:srgbClr val="FF0000"/>
                </a:solidFill>
                <a:latin typeface="楷体" pitchFamily="49" charset="-122"/>
                <a:ea typeface="楷体" pitchFamily="49" charset="-122"/>
              </a:rPr>
              <a:t>我</a:t>
            </a:r>
            <a:r>
              <a:rPr lang="en-US" altLang="zh-CN" sz="4000" b="1" dirty="0" smtClean="0">
                <a:solidFill>
                  <a:srgbClr val="FF0000"/>
                </a:solidFill>
                <a:latin typeface="楷体" pitchFamily="49" charset="-122"/>
                <a:ea typeface="楷体" pitchFamily="49" charset="-122"/>
              </a:rPr>
              <a:t>——”</a:t>
            </a:r>
            <a:endParaRPr lang="zh-CN" altLang="en-US" sz="4000" b="1" dirty="0" smtClean="0">
              <a:solidFill>
                <a:srgbClr val="FF0000"/>
              </a:solidFill>
              <a:latin typeface="楷体" pitchFamily="49" charset="-122"/>
              <a:ea typeface="楷体" pitchFamily="49" charset="-122"/>
            </a:endParaRPr>
          </a:p>
        </p:txBody>
      </p:sp>
      <p:sp>
        <p:nvSpPr>
          <p:cNvPr id="8" name="Rectangle 2"/>
          <p:cNvSpPr>
            <a:spLocks noChangeArrowheads="1"/>
          </p:cNvSpPr>
          <p:nvPr/>
        </p:nvSpPr>
        <p:spPr bwMode="auto">
          <a:xfrm>
            <a:off x="0" y="185370"/>
            <a:ext cx="3491880" cy="830997"/>
          </a:xfrm>
          <a:prstGeom prst="rect">
            <a:avLst/>
          </a:prstGeom>
          <a:noFill/>
          <a:ln w="9525">
            <a:noFill/>
            <a:miter lim="800000"/>
            <a:headEnd/>
            <a:tailEnd/>
          </a:ln>
        </p:spPr>
        <p:txBody>
          <a:bodyPr wrap="square" anchor="ctr">
            <a:spAutoFit/>
          </a:bodyPr>
          <a:lstStyle/>
          <a:p>
            <a:pPr fontAlgn="base">
              <a:spcBef>
                <a:spcPct val="0"/>
              </a:spcBef>
              <a:spcAft>
                <a:spcPct val="0"/>
              </a:spcAft>
              <a:buFont typeface="Arial" pitchFamily="34" charset="0"/>
              <a:buNone/>
            </a:pPr>
            <a:r>
              <a:rPr lang="zh-CN" altLang="en-US" sz="4800" b="1" dirty="0" smtClean="0">
                <a:solidFill>
                  <a:srgbClr val="0000FF"/>
                </a:solidFill>
                <a:latin typeface="楷体" pitchFamily="49" charset="-122"/>
                <a:ea typeface="楷体" pitchFamily="49" charset="-122"/>
              </a:rPr>
              <a:t>语言</a:t>
            </a:r>
            <a:r>
              <a:rPr lang="zh-CN" altLang="en-US" sz="4800" b="1" dirty="0" smtClean="0">
                <a:solidFill>
                  <a:srgbClr val="0000FF"/>
                </a:solidFill>
                <a:latin typeface="楷体" pitchFamily="49" charset="-122"/>
                <a:ea typeface="楷体" pitchFamily="49" charset="-122"/>
              </a:rPr>
              <a:t>描</a:t>
            </a:r>
            <a:r>
              <a:rPr lang="zh-CN" altLang="en-US" sz="4800" b="1" dirty="0" smtClean="0">
                <a:solidFill>
                  <a:srgbClr val="0000FF"/>
                </a:solidFill>
                <a:latin typeface="楷体" pitchFamily="49" charset="-122"/>
                <a:ea typeface="楷体" pitchFamily="49" charset="-122"/>
              </a:rPr>
              <a:t>写</a:t>
            </a:r>
            <a:endParaRPr lang="en-US" altLang="zh-CN" sz="4800" b="1" dirty="0" smtClean="0">
              <a:solidFill>
                <a:srgbClr val="0000FF"/>
              </a:solidFill>
              <a:latin typeface="楷体" pitchFamily="49" charset="-122"/>
              <a:ea typeface="楷体" pitchFamily="49" charset="-122"/>
            </a:endParaRPr>
          </a:p>
        </p:txBody>
      </p:sp>
      <p:pic>
        <p:nvPicPr>
          <p:cNvPr id="6" name="Picture 6" descr="2003751415080910"/>
          <p:cNvPicPr>
            <a:picLocks noChangeAspect="1" noChangeArrowheads="1"/>
          </p:cNvPicPr>
          <p:nvPr/>
        </p:nvPicPr>
        <p:blipFill>
          <a:blip r:embed="rId2" cstate="print"/>
          <a:srcRect r="206" b="195"/>
          <a:stretch>
            <a:fillRect/>
          </a:stretch>
        </p:blipFill>
        <p:spPr bwMode="auto">
          <a:xfrm>
            <a:off x="6011863" y="0"/>
            <a:ext cx="2938462" cy="3527425"/>
          </a:xfrm>
          <a:prstGeom prst="rect">
            <a:avLst/>
          </a:prstGeom>
          <a:noFill/>
          <a:ln w="9525">
            <a:noFill/>
            <a:miter lim="800000"/>
            <a:headEnd/>
            <a:tailEnd/>
          </a:ln>
        </p:spPr>
      </p:pic>
      <p:sp>
        <p:nvSpPr>
          <p:cNvPr id="7" name="Rectangle 3"/>
          <p:cNvSpPr>
            <a:spLocks noChangeArrowheads="1"/>
          </p:cNvSpPr>
          <p:nvPr/>
        </p:nvSpPr>
        <p:spPr bwMode="auto">
          <a:xfrm>
            <a:off x="323528" y="4149080"/>
            <a:ext cx="8424862" cy="2123658"/>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a:spAutoFit/>
          </a:bodyPr>
          <a:lstStyle/>
          <a:p>
            <a:pPr>
              <a:spcBef>
                <a:spcPct val="20000"/>
              </a:spcBef>
              <a:buSzPct val="90000"/>
            </a:pPr>
            <a:r>
              <a:rPr lang="zh-CN" altLang="en-US" sz="4400" b="1" dirty="0" smtClean="0">
                <a:latin typeface="楷体" pitchFamily="49" charset="-122"/>
                <a:ea typeface="楷体" pitchFamily="49" charset="-122"/>
              </a:rPr>
              <a:t>两</a:t>
            </a:r>
            <a:r>
              <a:rPr lang="zh-CN" altLang="en-US" sz="4400" b="1" dirty="0">
                <a:latin typeface="楷体" pitchFamily="49" charset="-122"/>
                <a:ea typeface="楷体" pitchFamily="49" charset="-122"/>
              </a:rPr>
              <a:t>个破折号表</a:t>
            </a:r>
            <a:r>
              <a:rPr lang="zh-CN" altLang="en-US" sz="4400" b="1" dirty="0" smtClean="0">
                <a:latin typeface="楷体" pitchFamily="49" charset="-122"/>
                <a:ea typeface="楷体" pitchFamily="49" charset="-122"/>
              </a:rPr>
              <a:t>示说</a:t>
            </a:r>
            <a:r>
              <a:rPr lang="zh-CN" altLang="en-US" sz="4400" b="1" dirty="0">
                <a:latin typeface="楷体" pitchFamily="49" charset="-122"/>
                <a:ea typeface="楷体" pitchFamily="49" charset="-122"/>
              </a:rPr>
              <a:t>不下去</a:t>
            </a:r>
            <a:r>
              <a:rPr lang="zh-CN" altLang="en-US" sz="4400" b="1" dirty="0" smtClean="0">
                <a:latin typeface="楷体" pitchFamily="49" charset="-122"/>
                <a:ea typeface="楷体" pitchFamily="49" charset="-122"/>
              </a:rPr>
              <a:t>了，表现了韩麦尔先生内心对丧失国土的深切的哀痛之情</a:t>
            </a:r>
            <a:r>
              <a:rPr lang="zh-CN" altLang="en-US" sz="4400" b="1" dirty="0" smtClean="0">
                <a:latin typeface="楷体" pitchFamily="49" charset="-122"/>
                <a:ea typeface="楷体" pitchFamily="49" charset="-122"/>
              </a:rPr>
              <a:t>。</a:t>
            </a:r>
            <a:endParaRPr lang="zh-CN" altLang="en-US" sz="4400" b="1" dirty="0" smtClean="0">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p:cTn id="7" dur="1000" fill="hold"/>
                                        <p:tgtEl>
                                          <p:spTgt spid="17414"/>
                                        </p:tgtEl>
                                        <p:attrNameLst>
                                          <p:attrName>ppt_x</p:attrName>
                                        </p:attrNameLst>
                                      </p:cBhvr>
                                      <p:tavLst>
                                        <p:tav tm="0">
                                          <p:val>
                                            <p:strVal val="#ppt_x-.2"/>
                                          </p:val>
                                        </p:tav>
                                        <p:tav tm="100000">
                                          <p:val>
                                            <p:strVal val="#ppt_x"/>
                                          </p:val>
                                        </p:tav>
                                      </p:tavLst>
                                    </p:anim>
                                    <p:anim calcmode="lin" valueType="num">
                                      <p:cBhvr>
                                        <p:cTn id="8" dur="1000" fill="hold"/>
                                        <p:tgtEl>
                                          <p:spTgt spid="174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414"/>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randombar(horizont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2"/>
          <p:cNvSpPr txBox="1">
            <a:spLocks noChangeArrowheads="1"/>
          </p:cNvSpPr>
          <p:nvPr/>
        </p:nvSpPr>
        <p:spPr bwMode="auto">
          <a:xfrm>
            <a:off x="900113" y="836613"/>
            <a:ext cx="7239000" cy="519112"/>
          </a:xfrm>
          <a:prstGeom prst="rect">
            <a:avLst/>
          </a:prstGeom>
          <a:noFill/>
          <a:ln w="9525">
            <a:noFill/>
            <a:miter lim="800000"/>
            <a:headEnd/>
            <a:tailEnd/>
          </a:ln>
          <a:effectLst/>
        </p:spPr>
        <p:txBody>
          <a:bodyPr>
            <a:spAutoFit/>
          </a:bodyPr>
          <a:lstStyle/>
          <a:p>
            <a:pPr fontAlgn="base">
              <a:spcBef>
                <a:spcPct val="0"/>
              </a:spcBef>
              <a:spcAft>
                <a:spcPct val="0"/>
              </a:spcAft>
            </a:pPr>
            <a:r>
              <a:rPr lang="zh-CN" altLang="en-US" sz="2800" b="1" smtClean="0">
                <a:solidFill>
                  <a:srgbClr val="007A77"/>
                </a:solidFill>
                <a:latin typeface="Verdana" pitchFamily="34" charset="0"/>
              </a:rPr>
              <a:t> </a:t>
            </a:r>
          </a:p>
        </p:txBody>
      </p:sp>
      <p:sp>
        <p:nvSpPr>
          <p:cNvPr id="32772" name="Text Box 4"/>
          <p:cNvSpPr txBox="1">
            <a:spLocks noChangeArrowheads="1"/>
          </p:cNvSpPr>
          <p:nvPr/>
        </p:nvSpPr>
        <p:spPr bwMode="auto">
          <a:xfrm>
            <a:off x="2057400" y="1744663"/>
            <a:ext cx="457200" cy="457200"/>
          </a:xfrm>
          <a:prstGeom prst="rect">
            <a:avLst/>
          </a:prstGeom>
          <a:noFill/>
          <a:ln w="9525">
            <a:noFill/>
            <a:miter lim="800000"/>
            <a:headEnd/>
            <a:tailEnd/>
          </a:ln>
          <a:effectLst/>
        </p:spPr>
        <p:txBody>
          <a:bodyPr>
            <a:spAutoFit/>
          </a:bodyPr>
          <a:lstStyle/>
          <a:p>
            <a:pPr fontAlgn="base">
              <a:spcBef>
                <a:spcPct val="50000"/>
              </a:spcBef>
              <a:spcAft>
                <a:spcPct val="0"/>
              </a:spcAft>
            </a:pPr>
            <a:endParaRPr lang="zh-CN" altLang="en-US" sz="2400" smtClean="0">
              <a:solidFill>
                <a:srgbClr val="007A77"/>
              </a:solidFill>
              <a:latin typeface="Verdana" pitchFamily="34" charset="0"/>
            </a:endParaRPr>
          </a:p>
        </p:txBody>
      </p:sp>
      <p:sp>
        <p:nvSpPr>
          <p:cNvPr id="32774" name="Rectangle 6"/>
          <p:cNvSpPr>
            <a:spLocks noChangeArrowheads="1"/>
          </p:cNvSpPr>
          <p:nvPr/>
        </p:nvSpPr>
        <p:spPr bwMode="auto">
          <a:xfrm>
            <a:off x="107504" y="1556792"/>
            <a:ext cx="5616747" cy="4524315"/>
          </a:xfrm>
          <a:prstGeom prst="rect">
            <a:avLst/>
          </a:prstGeom>
          <a:noFill/>
          <a:ln w="9525">
            <a:noFill/>
            <a:miter lim="800000"/>
            <a:headEnd/>
            <a:tailEnd/>
          </a:ln>
          <a:effectLst/>
        </p:spPr>
        <p:txBody>
          <a:bodyPr wrap="square">
            <a:spAutoFit/>
          </a:bodyPr>
          <a:lstStyle/>
          <a:p>
            <a:pPr fontAlgn="base">
              <a:spcBef>
                <a:spcPct val="0"/>
              </a:spcBef>
              <a:spcAft>
                <a:spcPct val="0"/>
              </a:spcAft>
            </a:pPr>
            <a:r>
              <a:rPr lang="zh-CN" altLang="en-US" sz="3600" b="1" dirty="0" smtClean="0">
                <a:solidFill>
                  <a:schemeClr val="tx2">
                    <a:lumMod val="50000"/>
                  </a:schemeClr>
                </a:solidFill>
                <a:latin typeface="楷体" pitchFamily="49" charset="-122"/>
                <a:ea typeface="楷体" pitchFamily="49" charset="-122"/>
              </a:rPr>
              <a:t>（</a:t>
            </a:r>
            <a:r>
              <a:rPr lang="en-US" altLang="zh-CN" sz="3600" b="1" dirty="0" smtClean="0">
                <a:solidFill>
                  <a:schemeClr val="tx2">
                    <a:lumMod val="50000"/>
                  </a:schemeClr>
                </a:solidFill>
                <a:latin typeface="楷体" pitchFamily="49" charset="-122"/>
                <a:ea typeface="楷体" pitchFamily="49" charset="-122"/>
              </a:rPr>
              <a:t>20</a:t>
            </a:r>
            <a:r>
              <a:rPr lang="zh-CN" altLang="en-US" sz="3600" b="1" dirty="0" smtClean="0">
                <a:solidFill>
                  <a:schemeClr val="tx2">
                    <a:lumMod val="50000"/>
                  </a:schemeClr>
                </a:solidFill>
                <a:latin typeface="楷体" pitchFamily="49" charset="-122"/>
                <a:ea typeface="楷体" pitchFamily="49" charset="-122"/>
              </a:rPr>
              <a:t>）</a:t>
            </a:r>
            <a:r>
              <a:rPr lang="en-US" sz="3600" b="1" dirty="0" smtClean="0">
                <a:solidFill>
                  <a:schemeClr val="tx2">
                    <a:lumMod val="50000"/>
                  </a:schemeClr>
                </a:solidFill>
                <a:latin typeface="楷体" pitchFamily="49" charset="-122"/>
                <a:ea typeface="楷体" pitchFamily="49" charset="-122"/>
              </a:rPr>
              <a:t>“</a:t>
            </a:r>
            <a:r>
              <a:rPr lang="zh-CN" altLang="en-US" sz="3600" b="1" dirty="0" smtClean="0">
                <a:solidFill>
                  <a:schemeClr val="tx2">
                    <a:lumMod val="50000"/>
                  </a:schemeClr>
                </a:solidFill>
                <a:latin typeface="楷体" pitchFamily="49" charset="-122"/>
                <a:ea typeface="楷体" pitchFamily="49" charset="-122"/>
              </a:rPr>
              <a:t>亡了国当了奴隶的人们，只要牢牢记住他们的语言，就好象拿着一把打开监狱大门的钥匙。”“监狱大门”比喻什么？“钥匙”比喻什么 ？全句的含义是什么</a:t>
            </a:r>
            <a:r>
              <a:rPr lang="zh-CN" altLang="en-US" sz="3600" b="1" dirty="0" smtClean="0">
                <a:solidFill>
                  <a:schemeClr val="tx2">
                    <a:lumMod val="50000"/>
                  </a:schemeClr>
                </a:solidFill>
                <a:latin typeface="楷体" pitchFamily="49" charset="-122"/>
                <a:ea typeface="楷体" pitchFamily="49" charset="-122"/>
              </a:rPr>
              <a:t>？结合本文的时代背景说明。</a:t>
            </a:r>
            <a:r>
              <a:rPr lang="zh-CN" altLang="en-US" sz="2800" b="1" dirty="0" smtClean="0">
                <a:solidFill>
                  <a:schemeClr val="tx2">
                    <a:lumMod val="50000"/>
                  </a:schemeClr>
                </a:solidFill>
                <a:latin typeface="楷体" pitchFamily="49" charset="-122"/>
                <a:ea typeface="楷体" pitchFamily="49" charset="-122"/>
              </a:rPr>
              <a:t> </a:t>
            </a:r>
            <a:endParaRPr lang="zh-CN" altLang="en-US" sz="2800" b="1" dirty="0" smtClean="0">
              <a:solidFill>
                <a:schemeClr val="tx2">
                  <a:lumMod val="50000"/>
                </a:schemeClr>
              </a:solidFill>
              <a:latin typeface="楷体" pitchFamily="49" charset="-122"/>
              <a:ea typeface="楷体" pitchFamily="49" charset="-122"/>
            </a:endParaRPr>
          </a:p>
        </p:txBody>
      </p:sp>
      <p:pic>
        <p:nvPicPr>
          <p:cNvPr id="8" name="Picture 6" descr="2003751415080910"/>
          <p:cNvPicPr>
            <a:picLocks noChangeAspect="1" noChangeArrowheads="1"/>
          </p:cNvPicPr>
          <p:nvPr/>
        </p:nvPicPr>
        <p:blipFill>
          <a:blip r:embed="rId2" cstate="print"/>
          <a:srcRect r="206" b="195"/>
          <a:stretch>
            <a:fillRect/>
          </a:stretch>
        </p:blipFill>
        <p:spPr bwMode="auto">
          <a:xfrm>
            <a:off x="6011863" y="0"/>
            <a:ext cx="2938462" cy="3527425"/>
          </a:xfrm>
          <a:prstGeom prst="rect">
            <a:avLst/>
          </a:prstGeom>
          <a:noFill/>
          <a:ln w="9525">
            <a:noFill/>
            <a:miter lim="800000"/>
            <a:headEnd/>
            <a:tailEnd/>
          </a:ln>
        </p:spPr>
      </p:pic>
      <p:sp>
        <p:nvSpPr>
          <p:cNvPr id="9" name="Rectangle 2"/>
          <p:cNvSpPr>
            <a:spLocks noChangeArrowheads="1"/>
          </p:cNvSpPr>
          <p:nvPr/>
        </p:nvSpPr>
        <p:spPr bwMode="auto">
          <a:xfrm>
            <a:off x="0" y="185370"/>
            <a:ext cx="3491880" cy="830997"/>
          </a:xfrm>
          <a:prstGeom prst="rect">
            <a:avLst/>
          </a:prstGeom>
          <a:noFill/>
          <a:ln w="9525">
            <a:noFill/>
            <a:miter lim="800000"/>
            <a:headEnd/>
            <a:tailEnd/>
          </a:ln>
        </p:spPr>
        <p:txBody>
          <a:bodyPr wrap="square" anchor="ctr">
            <a:spAutoFit/>
          </a:bodyPr>
          <a:lstStyle/>
          <a:p>
            <a:pPr fontAlgn="base">
              <a:spcBef>
                <a:spcPct val="0"/>
              </a:spcBef>
              <a:spcAft>
                <a:spcPct val="0"/>
              </a:spcAft>
              <a:buFont typeface="Arial" pitchFamily="34" charset="0"/>
              <a:buNone/>
            </a:pPr>
            <a:r>
              <a:rPr lang="zh-CN" altLang="en-US" sz="4800" b="1" dirty="0" smtClean="0">
                <a:solidFill>
                  <a:srgbClr val="0000FF"/>
                </a:solidFill>
                <a:latin typeface="楷体" pitchFamily="49" charset="-122"/>
                <a:ea typeface="楷体" pitchFamily="49" charset="-122"/>
              </a:rPr>
              <a:t>思考</a:t>
            </a:r>
            <a:endParaRPr lang="en-US" altLang="zh-CN" sz="4800" b="1" dirty="0" smtClean="0">
              <a:solidFill>
                <a:srgbClr val="0000FF"/>
              </a:solidFill>
              <a:latin typeface="楷体" pitchFamily="49" charset="-122"/>
              <a:ea typeface="楷体" pitchFamily="49" charset="-122"/>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p:txBody>
          <a:bodyPr/>
          <a:lstStyle/>
          <a:p>
            <a:pPr eaLnBrk="1" hangingPunct="1"/>
            <a:r>
              <a:rPr lang="zh-CN" altLang="en-US" sz="5400" smtClean="0">
                <a:latin typeface="黑体" pitchFamily="49" charset="-122"/>
                <a:ea typeface="黑体" pitchFamily="49" charset="-122"/>
              </a:rPr>
              <a:t>学习目标</a:t>
            </a:r>
          </a:p>
        </p:txBody>
      </p:sp>
      <p:sp>
        <p:nvSpPr>
          <p:cNvPr id="6146" name="内容占位符 2"/>
          <p:cNvSpPr>
            <a:spLocks noGrp="1" noChangeArrowheads="1"/>
          </p:cNvSpPr>
          <p:nvPr>
            <p:ph idx="1"/>
          </p:nvPr>
        </p:nvSpPr>
        <p:spPr/>
        <p:txBody>
          <a:bodyPr/>
          <a:lstStyle/>
          <a:p>
            <a:pPr eaLnBrk="1" hangingPunct="1"/>
            <a:r>
              <a:rPr lang="en-US" altLang="zh-CN" smtClean="0"/>
              <a:t>1</a:t>
            </a:r>
            <a:r>
              <a:rPr lang="zh-CN" altLang="en-US" smtClean="0"/>
              <a:t>、积累文中的生字词。</a:t>
            </a:r>
            <a:endParaRPr lang="en-US" altLang="zh-CN" smtClean="0"/>
          </a:p>
          <a:p>
            <a:pPr eaLnBrk="1" hangingPunct="1"/>
            <a:r>
              <a:rPr lang="en-US" altLang="zh-CN" smtClean="0"/>
              <a:t>2</a:t>
            </a:r>
            <a:r>
              <a:rPr lang="zh-CN" altLang="en-US" smtClean="0"/>
              <a:t>、从理清小说故事情节入手，分析人物性格。</a:t>
            </a:r>
            <a:endParaRPr lang="en-US" altLang="zh-CN" smtClean="0"/>
          </a:p>
          <a:p>
            <a:pPr eaLnBrk="1" hangingPunct="1"/>
            <a:r>
              <a:rPr lang="en-US" altLang="zh-CN" smtClean="0"/>
              <a:t>3</a:t>
            </a:r>
            <a:r>
              <a:rPr lang="zh-CN" altLang="en-US" smtClean="0"/>
              <a:t>、领会课文思想感情，培养爱国主义情感。</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ext Box 3"/>
          <p:cNvSpPr txBox="1">
            <a:spLocks noChangeArrowheads="1"/>
          </p:cNvSpPr>
          <p:nvPr/>
        </p:nvSpPr>
        <p:spPr bwMode="auto">
          <a:xfrm>
            <a:off x="0" y="692696"/>
            <a:ext cx="5832648" cy="5632311"/>
          </a:xfrm>
          <a:prstGeom prst="rect">
            <a:avLst/>
          </a:prstGeom>
          <a:noFill/>
          <a:ln w="9525">
            <a:noFill/>
            <a:miter lim="800000"/>
            <a:headEnd/>
            <a:tailEnd/>
          </a:ln>
          <a:effectLst/>
        </p:spPr>
        <p:txBody>
          <a:bodyPr wrap="square">
            <a:spAutoFit/>
          </a:bodyPr>
          <a:lstStyle/>
          <a:p>
            <a:pPr fontAlgn="base">
              <a:spcBef>
                <a:spcPct val="0"/>
              </a:spcBef>
              <a:spcAft>
                <a:spcPct val="0"/>
              </a:spcAft>
            </a:pPr>
            <a:r>
              <a:rPr lang="en-US" sz="4000" b="1" dirty="0" smtClean="0">
                <a:solidFill>
                  <a:srgbClr val="0000FF"/>
                </a:solidFill>
                <a:latin typeface="楷体" pitchFamily="49" charset="-122"/>
                <a:ea typeface="楷体" pitchFamily="49" charset="-122"/>
              </a:rPr>
              <a:t>a</a:t>
            </a:r>
            <a:r>
              <a:rPr lang="en-US" sz="4000" b="1" dirty="0" smtClean="0">
                <a:solidFill>
                  <a:srgbClr val="0000FF"/>
                </a:solidFill>
                <a:latin typeface="楷体" pitchFamily="49" charset="-122"/>
                <a:ea typeface="楷体" pitchFamily="49" charset="-122"/>
              </a:rPr>
              <a:t>. “</a:t>
            </a:r>
            <a:r>
              <a:rPr lang="zh-CN" altLang="en-US" sz="4000" b="1" dirty="0" smtClean="0">
                <a:solidFill>
                  <a:srgbClr val="0000FF"/>
                </a:solidFill>
                <a:latin typeface="楷体" pitchFamily="49" charset="-122"/>
                <a:ea typeface="楷体" pitchFamily="49" charset="-122"/>
              </a:rPr>
              <a:t>监狱大门”比喻普鲁士对法国的统治和封锁；</a:t>
            </a:r>
          </a:p>
          <a:p>
            <a:pPr fontAlgn="base">
              <a:spcBef>
                <a:spcPct val="0"/>
              </a:spcBef>
              <a:spcAft>
                <a:spcPct val="0"/>
              </a:spcAft>
            </a:pPr>
            <a:r>
              <a:rPr lang="en-US" sz="4000" b="1" dirty="0" smtClean="0">
                <a:solidFill>
                  <a:srgbClr val="0000FF"/>
                </a:solidFill>
                <a:latin typeface="楷体" pitchFamily="49" charset="-122"/>
                <a:ea typeface="楷体" pitchFamily="49" charset="-122"/>
              </a:rPr>
              <a:t>b</a:t>
            </a:r>
            <a:r>
              <a:rPr lang="en-US" sz="4000" b="1" dirty="0" smtClean="0">
                <a:solidFill>
                  <a:srgbClr val="0000FF"/>
                </a:solidFill>
                <a:latin typeface="楷体" pitchFamily="49" charset="-122"/>
                <a:ea typeface="楷体" pitchFamily="49" charset="-122"/>
              </a:rPr>
              <a:t>.“</a:t>
            </a:r>
            <a:r>
              <a:rPr lang="zh-CN" altLang="en-US" sz="4000" b="1" dirty="0" smtClean="0">
                <a:solidFill>
                  <a:srgbClr val="0000FF"/>
                </a:solidFill>
                <a:latin typeface="楷体" pitchFamily="49" charset="-122"/>
                <a:ea typeface="楷体" pitchFamily="49" charset="-122"/>
              </a:rPr>
              <a:t>钥匙”比喻法国的语言；</a:t>
            </a:r>
          </a:p>
          <a:p>
            <a:pPr fontAlgn="base">
              <a:spcBef>
                <a:spcPct val="0"/>
              </a:spcBef>
              <a:spcAft>
                <a:spcPct val="0"/>
              </a:spcAft>
            </a:pPr>
            <a:r>
              <a:rPr lang="en-US" sz="4000" b="1" dirty="0" smtClean="0">
                <a:solidFill>
                  <a:srgbClr val="0000FF"/>
                </a:solidFill>
                <a:latin typeface="楷体" pitchFamily="49" charset="-122"/>
                <a:ea typeface="楷体" pitchFamily="49" charset="-122"/>
              </a:rPr>
              <a:t>c</a:t>
            </a:r>
            <a:r>
              <a:rPr lang="en-US" sz="4000" b="1" dirty="0" smtClean="0">
                <a:solidFill>
                  <a:srgbClr val="0000FF"/>
                </a:solidFill>
                <a:latin typeface="楷体" pitchFamily="49" charset="-122"/>
                <a:ea typeface="楷体" pitchFamily="49" charset="-122"/>
              </a:rPr>
              <a:t>.</a:t>
            </a:r>
            <a:r>
              <a:rPr lang="zh-CN" altLang="en-US" sz="4000" b="1" dirty="0" smtClean="0">
                <a:solidFill>
                  <a:srgbClr val="0000FF"/>
                </a:solidFill>
                <a:latin typeface="楷体" pitchFamily="49" charset="-122"/>
                <a:ea typeface="楷体" pitchFamily="49" charset="-122"/>
              </a:rPr>
              <a:t>全句含义：掌握祖国语言，可以激起人民的爱国意识，从而团结起来，打击侵略者，求得民族的解放。</a:t>
            </a:r>
          </a:p>
        </p:txBody>
      </p:sp>
      <p:sp>
        <p:nvSpPr>
          <p:cNvPr id="32772" name="Text Box 4"/>
          <p:cNvSpPr txBox="1">
            <a:spLocks noChangeArrowheads="1"/>
          </p:cNvSpPr>
          <p:nvPr/>
        </p:nvSpPr>
        <p:spPr bwMode="auto">
          <a:xfrm>
            <a:off x="2057400" y="1744663"/>
            <a:ext cx="457200" cy="457200"/>
          </a:xfrm>
          <a:prstGeom prst="rect">
            <a:avLst/>
          </a:prstGeom>
          <a:noFill/>
          <a:ln w="9525">
            <a:noFill/>
            <a:miter lim="800000"/>
            <a:headEnd/>
            <a:tailEnd/>
          </a:ln>
          <a:effectLst/>
        </p:spPr>
        <p:txBody>
          <a:bodyPr>
            <a:spAutoFit/>
          </a:bodyPr>
          <a:lstStyle/>
          <a:p>
            <a:pPr fontAlgn="base">
              <a:spcBef>
                <a:spcPct val="50000"/>
              </a:spcBef>
              <a:spcAft>
                <a:spcPct val="0"/>
              </a:spcAft>
            </a:pPr>
            <a:endParaRPr lang="zh-CN" altLang="en-US" sz="2400" smtClean="0">
              <a:solidFill>
                <a:srgbClr val="007A77"/>
              </a:solidFill>
              <a:latin typeface="Verdana" pitchFamily="34" charset="0"/>
            </a:endParaRPr>
          </a:p>
        </p:txBody>
      </p:sp>
      <p:pic>
        <p:nvPicPr>
          <p:cNvPr id="8" name="Picture 6" descr="2003751415080910"/>
          <p:cNvPicPr>
            <a:picLocks noChangeAspect="1" noChangeArrowheads="1"/>
          </p:cNvPicPr>
          <p:nvPr/>
        </p:nvPicPr>
        <p:blipFill>
          <a:blip r:embed="rId2" cstate="print"/>
          <a:srcRect r="206" b="195"/>
          <a:stretch>
            <a:fillRect/>
          </a:stretch>
        </p:blipFill>
        <p:spPr bwMode="auto">
          <a:xfrm>
            <a:off x="6011863" y="0"/>
            <a:ext cx="2938462" cy="3527425"/>
          </a:xfrm>
          <a:prstGeom prst="rect">
            <a:avLst/>
          </a:prstGeom>
          <a:noFill/>
          <a:ln w="9525">
            <a:noFill/>
            <a:miter lim="800000"/>
            <a:headEnd/>
            <a:tailEnd/>
          </a:ln>
        </p:spPr>
      </p:pic>
      <p:sp>
        <p:nvSpPr>
          <p:cNvPr id="5" name="动作按钮: 后退或前一项 4">
            <a:hlinkClick r:id="rId3" action="ppaction://hlinksldjump" highlightClick="1"/>
          </p:cNvPr>
          <p:cNvSpPr/>
          <p:nvPr/>
        </p:nvSpPr>
        <p:spPr>
          <a:xfrm>
            <a:off x="7596336" y="4077072"/>
            <a:ext cx="648072" cy="64807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animEffect transition="in" filter="blinds(horizontal)">
                                      <p:cBhvr>
                                        <p:cTn id="7" dur="500"/>
                                        <p:tgtEl>
                                          <p:spTgt spid="327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2771">
                                            <p:txEl>
                                              <p:pRg st="1" end="1"/>
                                            </p:txEl>
                                          </p:spTgt>
                                        </p:tgtEl>
                                        <p:attrNameLst>
                                          <p:attrName>style.visibility</p:attrName>
                                        </p:attrNameLst>
                                      </p:cBhvr>
                                      <p:to>
                                        <p:strVal val="visible"/>
                                      </p:to>
                                    </p:set>
                                    <p:animEffect transition="in" filter="blinds(horizontal)">
                                      <p:cBhvr>
                                        <p:cTn id="12" dur="500"/>
                                        <p:tgtEl>
                                          <p:spTgt spid="3277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2771">
                                            <p:txEl>
                                              <p:pRg st="2" end="2"/>
                                            </p:txEl>
                                          </p:spTgt>
                                        </p:tgtEl>
                                        <p:attrNameLst>
                                          <p:attrName>style.visibility</p:attrName>
                                        </p:attrNameLst>
                                      </p:cBhvr>
                                      <p:to>
                                        <p:strVal val="visible"/>
                                      </p:to>
                                    </p:set>
                                    <p:animEffect transition="in" filter="blinds(horizontal)">
                                      <p:cBhvr>
                                        <p:cTn id="17" dur="500"/>
                                        <p:tgtEl>
                                          <p:spTgt spid="3277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Rectangle 9"/>
          <p:cNvSpPr>
            <a:spLocks noChangeArrowheads="1"/>
          </p:cNvSpPr>
          <p:nvPr/>
        </p:nvSpPr>
        <p:spPr bwMode="auto">
          <a:xfrm>
            <a:off x="0" y="1556792"/>
            <a:ext cx="5688632" cy="4401205"/>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zh-CN" altLang="en-US" sz="4000" b="1" dirty="0" smtClean="0">
                <a:solidFill>
                  <a:srgbClr val="FF0000"/>
                </a:solidFill>
                <a:latin typeface="楷体" pitchFamily="49" charset="-122"/>
                <a:ea typeface="楷体" pitchFamily="49" charset="-122"/>
              </a:rPr>
              <a:t>（</a:t>
            </a:r>
            <a:r>
              <a:rPr lang="en-US" altLang="zh-CN" sz="4000" b="1" dirty="0" smtClean="0">
                <a:solidFill>
                  <a:srgbClr val="FF0000"/>
                </a:solidFill>
                <a:latin typeface="楷体" pitchFamily="49" charset="-122"/>
                <a:ea typeface="楷体" pitchFamily="49" charset="-122"/>
              </a:rPr>
              <a:t>24</a:t>
            </a:r>
            <a:r>
              <a:rPr lang="zh-CN" altLang="en-US" sz="4000" b="1" dirty="0" smtClean="0">
                <a:solidFill>
                  <a:srgbClr val="FF0000"/>
                </a:solidFill>
                <a:latin typeface="楷体" pitchFamily="49" charset="-122"/>
                <a:ea typeface="楷体" pitchFamily="49" charset="-122"/>
              </a:rPr>
              <a:t>）忽然教堂的钟敲了十二下。祈祷的钟声也响了。窗外又传来普鲁士兵的号声</a:t>
            </a:r>
            <a:r>
              <a:rPr lang="en-US" altLang="zh-CN" sz="4000" b="1" dirty="0" smtClean="0">
                <a:solidFill>
                  <a:srgbClr val="FF0000"/>
                </a:solidFill>
                <a:latin typeface="楷体" pitchFamily="49" charset="-122"/>
                <a:ea typeface="楷体" pitchFamily="49" charset="-122"/>
              </a:rPr>
              <a:t>——</a:t>
            </a:r>
            <a:r>
              <a:rPr lang="zh-CN" altLang="en-US" sz="4000" b="1" dirty="0" smtClean="0">
                <a:solidFill>
                  <a:srgbClr val="FF0000"/>
                </a:solidFill>
                <a:latin typeface="楷体" pitchFamily="49" charset="-122"/>
                <a:ea typeface="楷体" pitchFamily="49" charset="-122"/>
              </a:rPr>
              <a:t>他们收操了。韩麦尔先生站起来，</a:t>
            </a:r>
            <a:r>
              <a:rPr lang="zh-CN" altLang="en-US" sz="4000" b="1" dirty="0" smtClean="0">
                <a:solidFill>
                  <a:srgbClr val="0000FF"/>
                </a:solidFill>
                <a:latin typeface="楷体" pitchFamily="49" charset="-122"/>
                <a:ea typeface="楷体" pitchFamily="49" charset="-122"/>
              </a:rPr>
              <a:t>脸色惨白</a:t>
            </a:r>
            <a:r>
              <a:rPr lang="zh-CN" altLang="en-US" sz="4000" b="1" dirty="0" smtClean="0">
                <a:solidFill>
                  <a:srgbClr val="FF0000"/>
                </a:solidFill>
                <a:latin typeface="楷体" pitchFamily="49" charset="-122"/>
                <a:ea typeface="楷体" pitchFamily="49" charset="-122"/>
              </a:rPr>
              <a:t>，我觉得他从来没有这么高大。</a:t>
            </a:r>
            <a:endParaRPr lang="zh-CN" altLang="en-US" sz="4000" b="1" dirty="0" smtClean="0">
              <a:solidFill>
                <a:srgbClr val="FF0000"/>
              </a:solidFill>
              <a:latin typeface="楷体" pitchFamily="49" charset="-122"/>
              <a:ea typeface="楷体" pitchFamily="49" charset="-122"/>
            </a:endParaRPr>
          </a:p>
        </p:txBody>
      </p:sp>
      <p:sp>
        <p:nvSpPr>
          <p:cNvPr id="8" name="Rectangle 2"/>
          <p:cNvSpPr>
            <a:spLocks noChangeArrowheads="1"/>
          </p:cNvSpPr>
          <p:nvPr/>
        </p:nvSpPr>
        <p:spPr bwMode="auto">
          <a:xfrm>
            <a:off x="0" y="185370"/>
            <a:ext cx="3491880" cy="830997"/>
          </a:xfrm>
          <a:prstGeom prst="rect">
            <a:avLst/>
          </a:prstGeom>
          <a:noFill/>
          <a:ln w="9525">
            <a:noFill/>
            <a:miter lim="800000"/>
            <a:headEnd/>
            <a:tailEnd/>
          </a:ln>
        </p:spPr>
        <p:txBody>
          <a:bodyPr wrap="square" anchor="ctr">
            <a:spAutoFit/>
          </a:bodyPr>
          <a:lstStyle/>
          <a:p>
            <a:pPr fontAlgn="base">
              <a:spcBef>
                <a:spcPct val="0"/>
              </a:spcBef>
              <a:spcAft>
                <a:spcPct val="0"/>
              </a:spcAft>
              <a:buFont typeface="Arial" pitchFamily="34" charset="0"/>
              <a:buNone/>
            </a:pPr>
            <a:r>
              <a:rPr lang="zh-CN" altLang="en-US" sz="4800" b="1" dirty="0" smtClean="0">
                <a:solidFill>
                  <a:srgbClr val="0000FF"/>
                </a:solidFill>
                <a:latin typeface="楷体" pitchFamily="49" charset="-122"/>
                <a:ea typeface="楷体" pitchFamily="49" charset="-122"/>
              </a:rPr>
              <a:t>神态</a:t>
            </a:r>
            <a:r>
              <a:rPr lang="zh-CN" altLang="en-US" sz="4800" b="1" dirty="0" smtClean="0">
                <a:solidFill>
                  <a:srgbClr val="0000FF"/>
                </a:solidFill>
                <a:latin typeface="楷体" pitchFamily="49" charset="-122"/>
                <a:ea typeface="楷体" pitchFamily="49" charset="-122"/>
              </a:rPr>
              <a:t>描</a:t>
            </a:r>
            <a:r>
              <a:rPr lang="zh-CN" altLang="en-US" sz="4800" b="1" dirty="0" smtClean="0">
                <a:solidFill>
                  <a:srgbClr val="0000FF"/>
                </a:solidFill>
                <a:latin typeface="楷体" pitchFamily="49" charset="-122"/>
                <a:ea typeface="楷体" pitchFamily="49" charset="-122"/>
              </a:rPr>
              <a:t>写</a:t>
            </a:r>
            <a:endParaRPr lang="en-US" altLang="zh-CN" sz="4800" b="1" dirty="0" smtClean="0">
              <a:solidFill>
                <a:srgbClr val="0000FF"/>
              </a:solidFill>
              <a:latin typeface="楷体" pitchFamily="49" charset="-122"/>
              <a:ea typeface="楷体" pitchFamily="49" charset="-122"/>
            </a:endParaRPr>
          </a:p>
        </p:txBody>
      </p:sp>
      <p:pic>
        <p:nvPicPr>
          <p:cNvPr id="6" name="Picture 6" descr="2003751415080910"/>
          <p:cNvPicPr>
            <a:picLocks noChangeAspect="1" noChangeArrowheads="1"/>
          </p:cNvPicPr>
          <p:nvPr/>
        </p:nvPicPr>
        <p:blipFill>
          <a:blip r:embed="rId2" cstate="print"/>
          <a:srcRect r="206" b="195"/>
          <a:stretch>
            <a:fillRect/>
          </a:stretch>
        </p:blipFill>
        <p:spPr bwMode="auto">
          <a:xfrm>
            <a:off x="6011863" y="0"/>
            <a:ext cx="2938462" cy="352742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p:cTn id="7" dur="1000" fill="hold"/>
                                        <p:tgtEl>
                                          <p:spTgt spid="17414"/>
                                        </p:tgtEl>
                                        <p:attrNameLst>
                                          <p:attrName>ppt_x</p:attrName>
                                        </p:attrNameLst>
                                      </p:cBhvr>
                                      <p:tavLst>
                                        <p:tav tm="0">
                                          <p:val>
                                            <p:strVal val="#ppt_x-.2"/>
                                          </p:val>
                                        </p:tav>
                                        <p:tav tm="100000">
                                          <p:val>
                                            <p:strVal val="#ppt_x"/>
                                          </p:val>
                                        </p:tav>
                                      </p:tavLst>
                                    </p:anim>
                                    <p:anim calcmode="lin" valueType="num">
                                      <p:cBhvr>
                                        <p:cTn id="8" dur="1000" fill="hold"/>
                                        <p:tgtEl>
                                          <p:spTgt spid="174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2003751415080910"/>
          <p:cNvPicPr>
            <a:picLocks noChangeAspect="1" noChangeArrowheads="1"/>
          </p:cNvPicPr>
          <p:nvPr/>
        </p:nvPicPr>
        <p:blipFill>
          <a:blip r:embed="rId2" cstate="print"/>
          <a:srcRect r="206" b="195"/>
          <a:stretch>
            <a:fillRect/>
          </a:stretch>
        </p:blipFill>
        <p:spPr bwMode="auto">
          <a:xfrm>
            <a:off x="6444208" y="0"/>
            <a:ext cx="2506117" cy="3236221"/>
          </a:xfrm>
          <a:prstGeom prst="rect">
            <a:avLst/>
          </a:prstGeom>
          <a:noFill/>
          <a:ln w="9525">
            <a:noFill/>
            <a:miter lim="800000"/>
            <a:headEnd/>
            <a:tailEnd/>
          </a:ln>
        </p:spPr>
      </p:pic>
      <p:sp>
        <p:nvSpPr>
          <p:cNvPr id="3" name="Rectangle 2"/>
          <p:cNvSpPr>
            <a:spLocks noChangeArrowheads="1"/>
          </p:cNvSpPr>
          <p:nvPr/>
        </p:nvSpPr>
        <p:spPr bwMode="auto">
          <a:xfrm>
            <a:off x="0" y="-5317"/>
            <a:ext cx="5724128" cy="2308324"/>
          </a:xfrm>
          <a:prstGeom prst="rect">
            <a:avLst/>
          </a:prstGeom>
          <a:noFill/>
          <a:ln w="9525">
            <a:noFill/>
            <a:miter lim="800000"/>
            <a:headEnd/>
            <a:tailEnd/>
          </a:ln>
        </p:spPr>
        <p:txBody>
          <a:bodyPr wrap="square" anchor="ctr">
            <a:spAutoFit/>
          </a:bodyPr>
          <a:lstStyle/>
          <a:p>
            <a:pPr fontAlgn="base">
              <a:spcBef>
                <a:spcPct val="0"/>
              </a:spcBef>
              <a:spcAft>
                <a:spcPct val="0"/>
              </a:spcAft>
              <a:buFont typeface="Arial" pitchFamily="34" charset="0"/>
              <a:buNone/>
            </a:pPr>
            <a:r>
              <a:rPr lang="zh-CN" altLang="en-US" sz="3600" b="1" dirty="0" smtClean="0">
                <a:solidFill>
                  <a:srgbClr val="0000FF"/>
                </a:solidFill>
                <a:latin typeface="楷体" pitchFamily="49" charset="-122"/>
                <a:ea typeface="楷体" pitchFamily="49" charset="-122"/>
              </a:rPr>
              <a:t>为什么听到钟声、号声，韩麦尔先生“脸色惨白”，为何小弗朗士又觉得他“高大”？</a:t>
            </a:r>
            <a:endParaRPr lang="en-US" altLang="zh-CN" sz="3600" b="1" dirty="0" smtClean="0">
              <a:solidFill>
                <a:srgbClr val="0000FF"/>
              </a:solidFill>
              <a:latin typeface="楷体" pitchFamily="49" charset="-122"/>
              <a:ea typeface="楷体" pitchFamily="49" charset="-122"/>
            </a:endParaRPr>
          </a:p>
        </p:txBody>
      </p:sp>
      <p:sp>
        <p:nvSpPr>
          <p:cNvPr id="4" name="Text Box 5"/>
          <p:cNvSpPr txBox="1">
            <a:spLocks noChangeArrowheads="1"/>
          </p:cNvSpPr>
          <p:nvPr/>
        </p:nvSpPr>
        <p:spPr bwMode="auto">
          <a:xfrm>
            <a:off x="0" y="3284984"/>
            <a:ext cx="9036496" cy="3170099"/>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4000" b="1" dirty="0" smtClean="0">
                <a:solidFill>
                  <a:srgbClr val="FF0000"/>
                </a:solidFill>
                <a:latin typeface="楷体" pitchFamily="49" charset="-122"/>
                <a:ea typeface="楷体" pitchFamily="49" charset="-122"/>
              </a:rPr>
              <a:t>钟</a:t>
            </a:r>
            <a:r>
              <a:rPr lang="zh-CN" altLang="en-US" sz="4000" b="1" dirty="0">
                <a:solidFill>
                  <a:srgbClr val="FF0000"/>
                </a:solidFill>
                <a:latin typeface="楷体" pitchFamily="49" charset="-122"/>
                <a:ea typeface="楷体" pitchFamily="49" charset="-122"/>
              </a:rPr>
              <a:t>声</a:t>
            </a:r>
            <a:r>
              <a:rPr lang="zh-CN" altLang="en-US" sz="4000" b="1" dirty="0">
                <a:solidFill>
                  <a:schemeClr val="tx1"/>
                </a:solidFill>
                <a:latin typeface="楷体" pitchFamily="49" charset="-122"/>
                <a:ea typeface="楷体" pitchFamily="49" charset="-122"/>
              </a:rPr>
              <a:t>宣告了</a:t>
            </a:r>
            <a:r>
              <a:rPr lang="zh-CN" altLang="en-US" sz="4000" b="1" dirty="0">
                <a:solidFill>
                  <a:srgbClr val="FF0000"/>
                </a:solidFill>
                <a:latin typeface="楷体" pitchFamily="49" charset="-122"/>
                <a:ea typeface="楷体" pitchFamily="49" charset="-122"/>
              </a:rPr>
              <a:t>最后一堂法语课的结</a:t>
            </a:r>
            <a:r>
              <a:rPr lang="zh-CN" altLang="en-US" sz="4000" b="1" dirty="0" smtClean="0">
                <a:solidFill>
                  <a:srgbClr val="FF0000"/>
                </a:solidFill>
                <a:latin typeface="楷体" pitchFamily="49" charset="-122"/>
                <a:ea typeface="楷体" pitchFamily="49" charset="-122"/>
              </a:rPr>
              <a:t>束</a:t>
            </a:r>
            <a:r>
              <a:rPr lang="zh-CN" altLang="en-US" sz="4000" b="1" dirty="0" smtClean="0">
                <a:solidFill>
                  <a:schemeClr val="tx1"/>
                </a:solidFill>
                <a:latin typeface="楷体" pitchFamily="49" charset="-122"/>
                <a:ea typeface="楷体" pitchFamily="49" charset="-122"/>
              </a:rPr>
              <a:t>；</a:t>
            </a:r>
            <a:r>
              <a:rPr lang="zh-CN" altLang="en-US" sz="4000" b="1" dirty="0">
                <a:solidFill>
                  <a:srgbClr val="FF0000"/>
                </a:solidFill>
                <a:latin typeface="楷体" pitchFamily="49" charset="-122"/>
                <a:ea typeface="楷体" pitchFamily="49" charset="-122"/>
              </a:rPr>
              <a:t>号</a:t>
            </a:r>
            <a:r>
              <a:rPr lang="zh-CN" altLang="en-US" sz="4000" b="1" dirty="0" smtClean="0">
                <a:solidFill>
                  <a:srgbClr val="FF0000"/>
                </a:solidFill>
                <a:latin typeface="楷体" pitchFamily="49" charset="-122"/>
                <a:ea typeface="楷体" pitchFamily="49" charset="-122"/>
              </a:rPr>
              <a:t>声</a:t>
            </a:r>
            <a:r>
              <a:rPr lang="zh-CN" altLang="en-US" sz="4000" b="1" dirty="0" smtClean="0">
                <a:solidFill>
                  <a:schemeClr val="tx1"/>
                </a:solidFill>
                <a:latin typeface="楷体" pitchFamily="49" charset="-122"/>
                <a:ea typeface="楷体" pitchFamily="49" charset="-122"/>
              </a:rPr>
              <a:t>暗</a:t>
            </a:r>
            <a:r>
              <a:rPr lang="zh-CN" altLang="en-US" sz="4000" b="1" dirty="0">
                <a:solidFill>
                  <a:schemeClr val="tx1"/>
                </a:solidFill>
                <a:latin typeface="楷体" pitchFamily="49" charset="-122"/>
                <a:ea typeface="楷体" pitchFamily="49" charset="-122"/>
              </a:rPr>
              <a:t>示着</a:t>
            </a:r>
            <a:r>
              <a:rPr lang="zh-CN" altLang="en-US" sz="4000" b="1" dirty="0">
                <a:solidFill>
                  <a:srgbClr val="FF0000"/>
                </a:solidFill>
                <a:latin typeface="楷体" pitchFamily="49" charset="-122"/>
                <a:ea typeface="楷体" pitchFamily="49" charset="-122"/>
              </a:rPr>
              <a:t>德语要替代法语</a:t>
            </a:r>
            <a:r>
              <a:rPr lang="zh-CN" altLang="en-US" sz="4000" b="1" dirty="0" smtClean="0">
                <a:solidFill>
                  <a:schemeClr val="tx1"/>
                </a:solidFill>
                <a:latin typeface="楷体" pitchFamily="49" charset="-122"/>
                <a:ea typeface="楷体" pitchFamily="49" charset="-122"/>
              </a:rPr>
              <a:t>， </a:t>
            </a:r>
            <a:r>
              <a:rPr lang="zh-CN" altLang="en-US" sz="4000" b="1" dirty="0" smtClean="0">
                <a:solidFill>
                  <a:srgbClr val="FF0000"/>
                </a:solidFill>
                <a:latin typeface="楷体" pitchFamily="49" charset="-122"/>
                <a:ea typeface="楷体" pitchFamily="49" charset="-122"/>
              </a:rPr>
              <a:t>“</a:t>
            </a:r>
            <a:r>
              <a:rPr lang="zh-CN" altLang="en-US" sz="4000" b="1" dirty="0">
                <a:solidFill>
                  <a:srgbClr val="FF0000"/>
                </a:solidFill>
                <a:latin typeface="楷体" pitchFamily="49" charset="-122"/>
                <a:ea typeface="楷体" pitchFamily="49" charset="-122"/>
              </a:rPr>
              <a:t>脸色惨白”</a:t>
            </a:r>
            <a:r>
              <a:rPr lang="zh-CN" altLang="en-US" sz="4000" b="1" dirty="0">
                <a:solidFill>
                  <a:schemeClr val="tx1"/>
                </a:solidFill>
                <a:latin typeface="楷体" pitchFamily="49" charset="-122"/>
                <a:ea typeface="楷体" pitchFamily="49" charset="-122"/>
              </a:rPr>
              <a:t>是他</a:t>
            </a:r>
            <a:r>
              <a:rPr lang="zh-CN" altLang="en-US" sz="4000" b="1" dirty="0">
                <a:solidFill>
                  <a:srgbClr val="FF0000"/>
                </a:solidFill>
                <a:latin typeface="楷体" pitchFamily="49" charset="-122"/>
                <a:ea typeface="楷体" pitchFamily="49" charset="-122"/>
              </a:rPr>
              <a:t>内心痛</a:t>
            </a:r>
            <a:r>
              <a:rPr lang="zh-CN" altLang="en-US" sz="4000" b="1" dirty="0" smtClean="0">
                <a:solidFill>
                  <a:srgbClr val="FF0000"/>
                </a:solidFill>
                <a:latin typeface="楷体" pitchFamily="49" charset="-122"/>
                <a:ea typeface="楷体" pitchFamily="49" charset="-122"/>
              </a:rPr>
              <a:t>苦至极</a:t>
            </a:r>
            <a:r>
              <a:rPr lang="zh-CN" altLang="en-US" sz="4000" b="1" dirty="0">
                <a:solidFill>
                  <a:schemeClr val="tx1"/>
                </a:solidFill>
                <a:latin typeface="楷体" pitchFamily="49" charset="-122"/>
                <a:ea typeface="楷体" pitchFamily="49" charset="-122"/>
              </a:rPr>
              <a:t>的表现。</a:t>
            </a:r>
            <a:r>
              <a:rPr lang="zh-CN" altLang="en-US" sz="2400" b="1" dirty="0">
                <a:solidFill>
                  <a:schemeClr val="tx1"/>
                </a:solidFill>
                <a:latin typeface="楷体" pitchFamily="49" charset="-122"/>
                <a:ea typeface="楷体" pitchFamily="49" charset="-122"/>
              </a:rPr>
              <a:t> </a:t>
            </a:r>
            <a:r>
              <a:rPr lang="zh-CN" altLang="en-US" sz="4000" b="1" dirty="0" smtClean="0">
                <a:solidFill>
                  <a:schemeClr val="tx1"/>
                </a:solidFill>
                <a:latin typeface="楷体" pitchFamily="49" charset="-122"/>
                <a:ea typeface="楷体" pitchFamily="49" charset="-122"/>
              </a:rPr>
              <a:t>“高大”是因为小弗朗士认为韩麦尔先生是一个伟大的爱国者，对他感到崇敬。</a:t>
            </a:r>
            <a:endParaRPr lang="zh-CN" altLang="en-US" sz="2400" b="1" dirty="0">
              <a:solidFill>
                <a:schemeClr val="tx1"/>
              </a:solidFill>
              <a:latin typeface="楷体" pitchFamily="49" charset="-122"/>
              <a:ea typeface="楷体" pitchFamily="49" charset="-122"/>
            </a:endParaRPr>
          </a:p>
        </p:txBody>
      </p:sp>
      <p:sp>
        <p:nvSpPr>
          <p:cNvPr id="5" name="动作按钮: 后退或前一项 4">
            <a:hlinkClick r:id="rId3" action="ppaction://hlinksldjump" highlightClick="1"/>
          </p:cNvPr>
          <p:cNvSpPr/>
          <p:nvPr/>
        </p:nvSpPr>
        <p:spPr>
          <a:xfrm>
            <a:off x="7884368" y="5805264"/>
            <a:ext cx="648072" cy="64807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to="" calcmode="lin" valueType="num">
                                      <p:cBhvr>
                                        <p:cTn id="7" dur="1" fill="hold"/>
                                        <p:tgtEl>
                                          <p:spTgt spid="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Rectangle 9"/>
          <p:cNvSpPr>
            <a:spLocks noChangeArrowheads="1"/>
          </p:cNvSpPr>
          <p:nvPr/>
        </p:nvSpPr>
        <p:spPr bwMode="auto">
          <a:xfrm>
            <a:off x="0" y="1052736"/>
            <a:ext cx="5688632" cy="2308324"/>
          </a:xfrm>
          <a:prstGeom prst="rect">
            <a:avLst/>
          </a:prstGeom>
          <a:noFill/>
          <a:ln w="9525">
            <a:noFill/>
            <a:miter lim="800000"/>
            <a:headEnd/>
            <a:tailEnd/>
          </a:ln>
        </p:spPr>
        <p:txBody>
          <a:bodyPr wrap="square">
            <a:spAutoFit/>
          </a:bodyPr>
          <a:lstStyle/>
          <a:p>
            <a:pPr fontAlgn="base">
              <a:spcBef>
                <a:spcPct val="0"/>
              </a:spcBef>
              <a:spcAft>
                <a:spcPct val="0"/>
              </a:spcAft>
              <a:buFont typeface="Arial" pitchFamily="34" charset="0"/>
              <a:buNone/>
            </a:pPr>
            <a:r>
              <a:rPr lang="zh-CN" altLang="en-US" sz="3600" b="1" dirty="0" smtClean="0">
                <a:solidFill>
                  <a:srgbClr val="FF0000"/>
                </a:solidFill>
                <a:latin typeface="楷体" pitchFamily="49" charset="-122"/>
                <a:ea typeface="楷体" pitchFamily="49" charset="-122"/>
              </a:rPr>
              <a:t>他</a:t>
            </a:r>
            <a:r>
              <a:rPr lang="zh-CN" altLang="en-US" sz="3600" b="1" u="sng" dirty="0" smtClean="0">
                <a:latin typeface="楷体" pitchFamily="49" charset="-122"/>
                <a:ea typeface="楷体" pitchFamily="49" charset="-122"/>
              </a:rPr>
              <a:t>转</a:t>
            </a:r>
            <a:r>
              <a:rPr lang="zh-CN" altLang="en-US" sz="3600" b="1" dirty="0" smtClean="0">
                <a:solidFill>
                  <a:srgbClr val="FF0000"/>
                </a:solidFill>
                <a:latin typeface="楷体" pitchFamily="49" charset="-122"/>
                <a:ea typeface="楷体" pitchFamily="49" charset="-122"/>
              </a:rPr>
              <a:t>身朝着黑板，</a:t>
            </a:r>
            <a:r>
              <a:rPr lang="zh-CN" altLang="en-US" sz="3600" b="1" u="sng" dirty="0" smtClean="0">
                <a:latin typeface="楷体" pitchFamily="49" charset="-122"/>
                <a:ea typeface="楷体" pitchFamily="49" charset="-122"/>
              </a:rPr>
              <a:t>拿</a:t>
            </a:r>
            <a:r>
              <a:rPr lang="zh-CN" altLang="en-US" sz="3600" b="1" dirty="0" smtClean="0">
                <a:solidFill>
                  <a:srgbClr val="FF0000"/>
                </a:solidFill>
                <a:latin typeface="楷体" pitchFamily="49" charset="-122"/>
                <a:ea typeface="楷体" pitchFamily="49" charset="-122"/>
              </a:rPr>
              <a:t>起一支粉笔，</a:t>
            </a:r>
            <a:r>
              <a:rPr lang="zh-CN" altLang="en-US" sz="3600" b="1" u="sng" dirty="0" smtClean="0">
                <a:latin typeface="楷体" pitchFamily="49" charset="-122"/>
                <a:ea typeface="楷体" pitchFamily="49" charset="-122"/>
              </a:rPr>
              <a:t>使</a:t>
            </a:r>
            <a:r>
              <a:rPr lang="zh-CN" altLang="en-US" sz="3600" b="1" dirty="0" smtClean="0">
                <a:solidFill>
                  <a:srgbClr val="FF0000"/>
                </a:solidFill>
                <a:latin typeface="楷体" pitchFamily="49" charset="-122"/>
                <a:ea typeface="楷体" pitchFamily="49" charset="-122"/>
              </a:rPr>
              <a:t>出全身的力量，</a:t>
            </a:r>
            <a:r>
              <a:rPr lang="zh-CN" altLang="en-US" sz="3600" b="1" u="sng" dirty="0" smtClean="0">
                <a:latin typeface="楷体" pitchFamily="49" charset="-122"/>
                <a:ea typeface="楷体" pitchFamily="49" charset="-122"/>
              </a:rPr>
              <a:t>写</a:t>
            </a:r>
            <a:r>
              <a:rPr lang="zh-CN" altLang="en-US" sz="3600" b="1" dirty="0" smtClean="0">
                <a:solidFill>
                  <a:srgbClr val="FF0000"/>
                </a:solidFill>
                <a:latin typeface="楷体" pitchFamily="49" charset="-122"/>
                <a:ea typeface="楷体" pitchFamily="49" charset="-122"/>
              </a:rPr>
              <a:t>了两个大字：“法兰西万岁！”</a:t>
            </a:r>
            <a:endParaRPr lang="zh-CN" altLang="en-US" sz="3600" b="1" dirty="0" smtClean="0">
              <a:solidFill>
                <a:srgbClr val="FF0000"/>
              </a:solidFill>
              <a:latin typeface="楷体" pitchFamily="49" charset="-122"/>
              <a:ea typeface="楷体" pitchFamily="49" charset="-122"/>
            </a:endParaRPr>
          </a:p>
        </p:txBody>
      </p:sp>
      <p:sp>
        <p:nvSpPr>
          <p:cNvPr id="8" name="Rectangle 2"/>
          <p:cNvSpPr>
            <a:spLocks noChangeArrowheads="1"/>
          </p:cNvSpPr>
          <p:nvPr/>
        </p:nvSpPr>
        <p:spPr bwMode="auto">
          <a:xfrm>
            <a:off x="0" y="185370"/>
            <a:ext cx="3491880" cy="830997"/>
          </a:xfrm>
          <a:prstGeom prst="rect">
            <a:avLst/>
          </a:prstGeom>
          <a:noFill/>
          <a:ln w="9525">
            <a:noFill/>
            <a:miter lim="800000"/>
            <a:headEnd/>
            <a:tailEnd/>
          </a:ln>
        </p:spPr>
        <p:txBody>
          <a:bodyPr wrap="square" anchor="ctr">
            <a:spAutoFit/>
          </a:bodyPr>
          <a:lstStyle/>
          <a:p>
            <a:pPr fontAlgn="base">
              <a:spcBef>
                <a:spcPct val="0"/>
              </a:spcBef>
              <a:spcAft>
                <a:spcPct val="0"/>
              </a:spcAft>
              <a:buFont typeface="Arial" pitchFamily="34" charset="0"/>
              <a:buNone/>
            </a:pPr>
            <a:r>
              <a:rPr lang="zh-CN" altLang="en-US" sz="4800" b="1" dirty="0" smtClean="0">
                <a:solidFill>
                  <a:srgbClr val="0000FF"/>
                </a:solidFill>
                <a:latin typeface="楷体" pitchFamily="49" charset="-122"/>
                <a:ea typeface="楷体" pitchFamily="49" charset="-122"/>
              </a:rPr>
              <a:t>动作</a:t>
            </a:r>
            <a:r>
              <a:rPr lang="zh-CN" altLang="en-US" sz="4800" b="1" dirty="0" smtClean="0">
                <a:solidFill>
                  <a:srgbClr val="0000FF"/>
                </a:solidFill>
                <a:latin typeface="楷体" pitchFamily="49" charset="-122"/>
                <a:ea typeface="楷体" pitchFamily="49" charset="-122"/>
              </a:rPr>
              <a:t>描</a:t>
            </a:r>
            <a:r>
              <a:rPr lang="zh-CN" altLang="en-US" sz="4800" b="1" dirty="0" smtClean="0">
                <a:solidFill>
                  <a:srgbClr val="0000FF"/>
                </a:solidFill>
                <a:latin typeface="楷体" pitchFamily="49" charset="-122"/>
                <a:ea typeface="楷体" pitchFamily="49" charset="-122"/>
              </a:rPr>
              <a:t>写</a:t>
            </a:r>
            <a:endParaRPr lang="en-US" altLang="zh-CN" sz="4800" b="1" dirty="0" smtClean="0">
              <a:solidFill>
                <a:srgbClr val="0000FF"/>
              </a:solidFill>
              <a:latin typeface="楷体" pitchFamily="49" charset="-122"/>
              <a:ea typeface="楷体" pitchFamily="49" charset="-122"/>
            </a:endParaRPr>
          </a:p>
        </p:txBody>
      </p:sp>
      <p:pic>
        <p:nvPicPr>
          <p:cNvPr id="6" name="Picture 6" descr="2003751415080910"/>
          <p:cNvPicPr>
            <a:picLocks noChangeAspect="1" noChangeArrowheads="1"/>
          </p:cNvPicPr>
          <p:nvPr/>
        </p:nvPicPr>
        <p:blipFill>
          <a:blip r:embed="rId3" cstate="print"/>
          <a:srcRect r="206" b="195"/>
          <a:stretch>
            <a:fillRect/>
          </a:stretch>
        </p:blipFill>
        <p:spPr bwMode="auto">
          <a:xfrm>
            <a:off x="6011863" y="0"/>
            <a:ext cx="2938462" cy="3527425"/>
          </a:xfrm>
          <a:prstGeom prst="rect">
            <a:avLst/>
          </a:prstGeom>
          <a:noFill/>
          <a:ln w="9525">
            <a:noFill/>
            <a:miter lim="800000"/>
            <a:headEnd/>
            <a:tailEnd/>
          </a:ln>
        </p:spPr>
      </p:pic>
      <p:sp>
        <p:nvSpPr>
          <p:cNvPr id="5" name="Text Box 1027"/>
          <p:cNvSpPr txBox="1">
            <a:spLocks noChangeArrowheads="1"/>
          </p:cNvSpPr>
          <p:nvPr/>
        </p:nvSpPr>
        <p:spPr bwMode="auto">
          <a:xfrm>
            <a:off x="0" y="3645024"/>
            <a:ext cx="9036496" cy="3170099"/>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p>
            <a:pPr>
              <a:spcBef>
                <a:spcPct val="50000"/>
              </a:spcBef>
            </a:pPr>
            <a:r>
              <a:rPr lang="zh-CN" altLang="en-US" sz="4000" b="1" dirty="0" smtClean="0">
                <a:solidFill>
                  <a:schemeClr val="tx1"/>
                </a:solidFill>
                <a:latin typeface="楷体" pitchFamily="49" charset="-122"/>
                <a:ea typeface="楷体" pitchFamily="49" charset="-122"/>
              </a:rPr>
              <a:t>一连串的动作倾注了韩麦尔先生</a:t>
            </a:r>
            <a:r>
              <a:rPr lang="zh-CN" altLang="en-US" sz="4000" b="1" dirty="0" smtClean="0">
                <a:solidFill>
                  <a:srgbClr val="FF0000"/>
                </a:solidFill>
                <a:latin typeface="楷体" pitchFamily="49" charset="-122"/>
                <a:ea typeface="楷体" pitchFamily="49" charset="-122"/>
              </a:rPr>
              <a:t>对祖国的爱和对敌人的恨</a:t>
            </a:r>
            <a:r>
              <a:rPr lang="zh-CN" altLang="en-US" sz="4000" b="1" dirty="0" smtClean="0">
                <a:solidFill>
                  <a:schemeClr val="tx1"/>
                </a:solidFill>
                <a:latin typeface="楷体" pitchFamily="49" charset="-122"/>
                <a:ea typeface="楷体" pitchFamily="49" charset="-122"/>
              </a:rPr>
              <a:t>。他坚</a:t>
            </a:r>
            <a:r>
              <a:rPr lang="zh-CN" altLang="en-US" sz="4000" b="1" dirty="0" smtClean="0">
                <a:solidFill>
                  <a:schemeClr val="tx1"/>
                </a:solidFill>
                <a:latin typeface="楷体" pitchFamily="49" charset="-122"/>
                <a:ea typeface="楷体" pitchFamily="49" charset="-122"/>
              </a:rPr>
              <a:t>信法兰西必胜，它也激励人们要永远不忘记祖国法兰</a:t>
            </a:r>
            <a:r>
              <a:rPr lang="zh-CN" altLang="en-US" sz="4000" b="1" dirty="0" smtClean="0">
                <a:solidFill>
                  <a:schemeClr val="tx1"/>
                </a:solidFill>
                <a:latin typeface="楷体" pitchFamily="49" charset="-122"/>
                <a:ea typeface="楷体" pitchFamily="49" charset="-122"/>
              </a:rPr>
              <a:t>西。这</a:t>
            </a:r>
            <a:r>
              <a:rPr lang="zh-CN" altLang="en-US" sz="4000" b="1" dirty="0" smtClean="0">
                <a:solidFill>
                  <a:schemeClr val="tx1"/>
                </a:solidFill>
                <a:latin typeface="楷体" pitchFamily="49" charset="-122"/>
                <a:ea typeface="楷体" pitchFamily="49" charset="-122"/>
              </a:rPr>
              <a:t>是韩麦尔先生爱国主义精神的集中体</a:t>
            </a:r>
            <a:r>
              <a:rPr lang="zh-CN" altLang="en-US" sz="4000" b="1" dirty="0" smtClean="0">
                <a:solidFill>
                  <a:schemeClr val="tx1"/>
                </a:solidFill>
                <a:latin typeface="楷体" pitchFamily="49" charset="-122"/>
                <a:ea typeface="楷体" pitchFamily="49" charset="-122"/>
              </a:rPr>
              <a:t>现，深化了主题。</a:t>
            </a:r>
            <a:endParaRPr lang="zh-CN" altLang="en-US" sz="4000" b="1" dirty="0">
              <a:solidFill>
                <a:schemeClr val="tx1"/>
              </a:solidFill>
              <a:latin typeface="楷体" pitchFamily="49" charset="-122"/>
              <a:ea typeface="楷体" pitchFamily="49" charset="-122"/>
            </a:endParaRPr>
          </a:p>
        </p:txBody>
      </p:sp>
      <p:sp>
        <p:nvSpPr>
          <p:cNvPr id="7" name="动作按钮: 后退或前一项 6">
            <a:hlinkClick r:id="rId4" action="ppaction://hlinksldjump" highlightClick="1"/>
          </p:cNvPr>
          <p:cNvSpPr/>
          <p:nvPr/>
        </p:nvSpPr>
        <p:spPr>
          <a:xfrm>
            <a:off x="7956376" y="6093296"/>
            <a:ext cx="648072" cy="648072"/>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 calcmode="lin" valueType="num">
                                      <p:cBhvr>
                                        <p:cTn id="7" dur="1000" fill="hold"/>
                                        <p:tgtEl>
                                          <p:spTgt spid="17414"/>
                                        </p:tgtEl>
                                        <p:attrNameLst>
                                          <p:attrName>ppt_x</p:attrName>
                                        </p:attrNameLst>
                                      </p:cBhvr>
                                      <p:tavLst>
                                        <p:tav tm="0">
                                          <p:val>
                                            <p:strVal val="#ppt_x-.2"/>
                                          </p:val>
                                        </p:tav>
                                        <p:tav tm="100000">
                                          <p:val>
                                            <p:strVal val="#ppt_x"/>
                                          </p:val>
                                        </p:tav>
                                      </p:tavLst>
                                    </p:anim>
                                    <p:anim calcmode="lin" valueType="num">
                                      <p:cBhvr>
                                        <p:cTn id="8" dur="1000" fill="hold"/>
                                        <p:tgtEl>
                                          <p:spTgt spid="1741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7414"/>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linds(horizontal)">
                                      <p:cBhvr>
                                        <p:cTn id="14" dur="500"/>
                                        <p:tgtEl>
                                          <p:spTgt spid="5"/>
                                        </p:tgtEl>
                                      </p:cBhvr>
                                    </p:animEffect>
                                  </p:childTnLst>
                                  <p:subTnLst>
                                    <p:audio>
                                      <p:cMediaNode>
                                        <p:cTn display="0" masterRel="sameClick">
                                          <p:stCondLst>
                                            <p:cond evt="begin" delay="0">
                                              <p:tn val="12"/>
                                            </p:cond>
                                          </p:stCondLst>
                                          <p:endCondLst>
                                            <p:cond evt="onStopAudio" delay="0">
                                              <p:tgtEl>
                                                <p:sldTgt/>
                                              </p:tgtEl>
                                            </p:cond>
                                          </p:endCondLst>
                                        </p:cTn>
                                        <p:tgtEl>
                                          <p:sndTgt r:embed="rId2" name="cashreg.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5"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Text Box 3"/>
          <p:cNvSpPr txBox="1">
            <a:spLocks noChangeArrowheads="1"/>
          </p:cNvSpPr>
          <p:nvPr/>
        </p:nvSpPr>
        <p:spPr bwMode="auto">
          <a:xfrm>
            <a:off x="683568" y="1700808"/>
            <a:ext cx="4248472" cy="1446550"/>
          </a:xfrm>
          <a:prstGeom prst="rect">
            <a:avLst/>
          </a:prstGeom>
          <a:noFill/>
          <a:ln w="9525">
            <a:noFill/>
            <a:miter lim="800000"/>
            <a:headEnd/>
            <a:tailEnd/>
          </a:ln>
          <a:effectLst/>
        </p:spPr>
        <p:txBody>
          <a:bodyPr wrap="square">
            <a:spAutoFit/>
          </a:bodyPr>
          <a:lstStyle/>
          <a:p>
            <a:pPr>
              <a:spcBef>
                <a:spcPct val="50000"/>
              </a:spcBef>
            </a:pPr>
            <a:r>
              <a:rPr lang="zh-CN" altLang="en-US" sz="4400" b="1" dirty="0" smtClean="0">
                <a:latin typeface="楷体" pitchFamily="49" charset="-122"/>
                <a:ea typeface="楷体" pitchFamily="49" charset="-122"/>
              </a:rPr>
              <a:t>韩</a:t>
            </a:r>
            <a:r>
              <a:rPr lang="zh-CN" altLang="en-US" sz="4400" b="1" dirty="0">
                <a:latin typeface="楷体" pitchFamily="49" charset="-122"/>
                <a:ea typeface="楷体" pitchFamily="49" charset="-122"/>
              </a:rPr>
              <a:t>麦尔先生是一个什么样的人？</a:t>
            </a:r>
          </a:p>
        </p:txBody>
      </p:sp>
      <p:pic>
        <p:nvPicPr>
          <p:cNvPr id="4" name="Picture 6" descr="2003751415080910"/>
          <p:cNvPicPr>
            <a:picLocks noChangeAspect="1" noChangeArrowheads="1"/>
          </p:cNvPicPr>
          <p:nvPr/>
        </p:nvPicPr>
        <p:blipFill>
          <a:blip r:embed="rId2" cstate="print"/>
          <a:srcRect r="206" b="195"/>
          <a:stretch>
            <a:fillRect/>
          </a:stretch>
        </p:blipFill>
        <p:spPr bwMode="auto">
          <a:xfrm>
            <a:off x="6011863" y="0"/>
            <a:ext cx="2938462" cy="3527425"/>
          </a:xfrm>
          <a:prstGeom prst="rect">
            <a:avLst/>
          </a:prstGeom>
          <a:noFill/>
          <a:ln w="9525">
            <a:noFill/>
            <a:miter lim="800000"/>
            <a:headEnd/>
            <a:tailEnd/>
          </a:ln>
        </p:spPr>
      </p:pic>
      <p:sp>
        <p:nvSpPr>
          <p:cNvPr id="5" name="矩形 4"/>
          <p:cNvSpPr/>
          <p:nvPr/>
        </p:nvSpPr>
        <p:spPr>
          <a:xfrm>
            <a:off x="611560" y="4005064"/>
            <a:ext cx="7632848" cy="1938992"/>
          </a:xfrm>
          <a:prstGeom prst="rect">
            <a:avLst/>
          </a:prstGeom>
        </p:spPr>
        <p:txBody>
          <a:bodyPr wrap="square">
            <a:spAutoFit/>
          </a:bodyPr>
          <a:lstStyle/>
          <a:p>
            <a:r>
              <a:rPr lang="zh-CN" altLang="en-US" b="1" dirty="0" smtClean="0">
                <a:latin typeface="楷体" pitchFamily="49" charset="-122"/>
                <a:ea typeface="楷体" pitchFamily="49" charset="-122"/>
              </a:rPr>
              <a:t> </a:t>
            </a:r>
            <a:r>
              <a:rPr lang="zh-CN" altLang="en-US" sz="4000" b="1" dirty="0" smtClean="0">
                <a:solidFill>
                  <a:srgbClr val="FF0000"/>
                </a:solidFill>
                <a:latin typeface="楷体" pitchFamily="49" charset="-122"/>
                <a:ea typeface="楷体" pitchFamily="49" charset="-122"/>
              </a:rPr>
              <a:t>韩麦尔先生恪尽职守，具有强烈的民族自尊心、责任感，和强烈的爱国主义精神。</a:t>
            </a:r>
            <a:endParaRPr lang="zh-CN" altLang="en-US" sz="4000" b="1" dirty="0">
              <a:latin typeface="楷体" pitchFamily="49" charset="-122"/>
              <a:ea typeface="楷体" pitchFamily="49" charset="-122"/>
            </a:endParaRPr>
          </a:p>
        </p:txBody>
      </p:sp>
      <p:sp>
        <p:nvSpPr>
          <p:cNvPr id="6" name="Rectangle 2"/>
          <p:cNvSpPr>
            <a:spLocks noChangeArrowheads="1"/>
          </p:cNvSpPr>
          <p:nvPr/>
        </p:nvSpPr>
        <p:spPr bwMode="auto">
          <a:xfrm>
            <a:off x="539552" y="548680"/>
            <a:ext cx="3491880" cy="830997"/>
          </a:xfrm>
          <a:prstGeom prst="rect">
            <a:avLst/>
          </a:prstGeom>
          <a:noFill/>
          <a:ln w="9525">
            <a:noFill/>
            <a:miter lim="800000"/>
            <a:headEnd/>
            <a:tailEnd/>
          </a:ln>
        </p:spPr>
        <p:txBody>
          <a:bodyPr wrap="square" anchor="ctr">
            <a:spAutoFit/>
          </a:bodyPr>
          <a:lstStyle/>
          <a:p>
            <a:pPr fontAlgn="base">
              <a:spcBef>
                <a:spcPct val="0"/>
              </a:spcBef>
              <a:spcAft>
                <a:spcPct val="0"/>
              </a:spcAft>
              <a:buFont typeface="Arial" pitchFamily="34" charset="0"/>
              <a:buNone/>
            </a:pPr>
            <a:r>
              <a:rPr lang="zh-CN" altLang="en-US" sz="4800" b="1" dirty="0" smtClean="0">
                <a:solidFill>
                  <a:srgbClr val="0000FF"/>
                </a:solidFill>
                <a:latin typeface="楷体" pitchFamily="49" charset="-122"/>
                <a:ea typeface="楷体" pitchFamily="49" charset="-122"/>
              </a:rPr>
              <a:t>感知形象</a:t>
            </a:r>
            <a:endParaRPr lang="en-US" altLang="zh-CN" sz="4800" b="1" dirty="0" smtClean="0">
              <a:solidFill>
                <a:srgbClr val="0000FF"/>
              </a:solidFill>
              <a:latin typeface="楷体" pitchFamily="49" charset="-122"/>
              <a:ea typeface="楷体"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
          <p:cNvSpPr txBox="1">
            <a:spLocks noChangeArrowheads="1"/>
          </p:cNvSpPr>
          <p:nvPr/>
        </p:nvSpPr>
        <p:spPr bwMode="auto">
          <a:xfrm>
            <a:off x="539552" y="1268760"/>
            <a:ext cx="8064896" cy="1938992"/>
          </a:xfrm>
          <a:prstGeom prst="rect">
            <a:avLst/>
          </a:prstGeom>
          <a:noFill/>
          <a:ln w="9525">
            <a:noFill/>
            <a:miter lim="800000"/>
            <a:headEnd/>
            <a:tailEnd/>
          </a:ln>
          <a:effectLst/>
        </p:spPr>
        <p:txBody>
          <a:bodyPr wrap="square">
            <a:spAutoFit/>
          </a:bodyPr>
          <a:lstStyle/>
          <a:p>
            <a:pPr>
              <a:spcBef>
                <a:spcPct val="50000"/>
              </a:spcBef>
            </a:pPr>
            <a:r>
              <a:rPr lang="zh-CN" altLang="en-US" sz="4000" b="1" dirty="0" smtClean="0">
                <a:latin typeface="楷体" pitchFamily="49" charset="-122"/>
                <a:ea typeface="楷体" pitchFamily="49" charset="-122"/>
              </a:rPr>
              <a:t>然后他呆在那儿，头靠着墙壁，话也不说，只向我们做了一个手势：“放学了，</a:t>
            </a:r>
            <a:r>
              <a:rPr lang="en-US" altLang="zh-CN" sz="4000" b="1" dirty="0" smtClean="0">
                <a:latin typeface="楷体" pitchFamily="49" charset="-122"/>
                <a:ea typeface="楷体" pitchFamily="49" charset="-122"/>
              </a:rPr>
              <a:t>——</a:t>
            </a:r>
            <a:r>
              <a:rPr lang="zh-CN" altLang="en-US" sz="4000" b="1" dirty="0" smtClean="0">
                <a:latin typeface="楷体" pitchFamily="49" charset="-122"/>
                <a:ea typeface="楷体" pitchFamily="49" charset="-122"/>
              </a:rPr>
              <a:t>你们走吧。”</a:t>
            </a:r>
            <a:endParaRPr lang="zh-CN" altLang="en-US" sz="4000" b="1" dirty="0">
              <a:latin typeface="楷体" pitchFamily="49" charset="-122"/>
              <a:ea typeface="楷体" pitchFamily="49" charset="-122"/>
            </a:endParaRPr>
          </a:p>
        </p:txBody>
      </p:sp>
      <p:sp>
        <p:nvSpPr>
          <p:cNvPr id="3" name="Rectangle 2"/>
          <p:cNvSpPr>
            <a:spLocks noChangeArrowheads="1"/>
          </p:cNvSpPr>
          <p:nvPr/>
        </p:nvSpPr>
        <p:spPr bwMode="auto">
          <a:xfrm>
            <a:off x="2915816" y="404664"/>
            <a:ext cx="3491880" cy="830997"/>
          </a:xfrm>
          <a:prstGeom prst="rect">
            <a:avLst/>
          </a:prstGeom>
          <a:noFill/>
          <a:ln w="9525">
            <a:noFill/>
            <a:miter lim="800000"/>
            <a:headEnd/>
            <a:tailEnd/>
          </a:ln>
        </p:spPr>
        <p:txBody>
          <a:bodyPr wrap="square" anchor="ctr">
            <a:spAutoFit/>
          </a:bodyPr>
          <a:lstStyle/>
          <a:p>
            <a:pPr algn="ctr" fontAlgn="base">
              <a:spcBef>
                <a:spcPct val="0"/>
              </a:spcBef>
              <a:spcAft>
                <a:spcPct val="0"/>
              </a:spcAft>
              <a:buFont typeface="Arial" pitchFamily="34" charset="0"/>
              <a:buNone/>
            </a:pPr>
            <a:r>
              <a:rPr lang="zh-CN" altLang="en-US" sz="4800" b="1" dirty="0" smtClean="0">
                <a:solidFill>
                  <a:srgbClr val="0000FF"/>
                </a:solidFill>
                <a:latin typeface="楷体" pitchFamily="49" charset="-122"/>
                <a:ea typeface="楷体" pitchFamily="49" charset="-122"/>
              </a:rPr>
              <a:t>探索结尾</a:t>
            </a:r>
            <a:endParaRPr lang="en-US" altLang="zh-CN" sz="4800" b="1" dirty="0" smtClean="0">
              <a:solidFill>
                <a:srgbClr val="0000FF"/>
              </a:solidFill>
              <a:latin typeface="楷体" pitchFamily="49" charset="-122"/>
              <a:ea typeface="楷体" pitchFamily="49" charset="-122"/>
            </a:endParaRPr>
          </a:p>
        </p:txBody>
      </p:sp>
      <p:sp>
        <p:nvSpPr>
          <p:cNvPr id="4" name="Text Box 3"/>
          <p:cNvSpPr txBox="1">
            <a:spLocks noChangeArrowheads="1"/>
          </p:cNvSpPr>
          <p:nvPr/>
        </p:nvSpPr>
        <p:spPr bwMode="auto">
          <a:xfrm>
            <a:off x="539552" y="3429000"/>
            <a:ext cx="8064896" cy="2308324"/>
          </a:xfrm>
          <a:prstGeom prst="rect">
            <a:avLst/>
          </a:prstGeom>
          <a:noFill/>
          <a:ln w="9525">
            <a:noFill/>
            <a:miter lim="800000"/>
            <a:headEnd/>
            <a:tailEnd/>
          </a:ln>
          <a:effectLst/>
        </p:spPr>
        <p:txBody>
          <a:bodyPr wrap="square">
            <a:spAutoFit/>
          </a:bodyPr>
          <a:lstStyle/>
          <a:p>
            <a:pPr>
              <a:spcBef>
                <a:spcPct val="50000"/>
              </a:spcBef>
            </a:pPr>
            <a:r>
              <a:rPr lang="zh-CN" altLang="en-US" sz="4800" b="1" dirty="0" smtClean="0">
                <a:solidFill>
                  <a:srgbClr val="FF0000"/>
                </a:solidFill>
                <a:latin typeface="楷体" pitchFamily="49" charset="-122"/>
                <a:ea typeface="楷体" pitchFamily="49" charset="-122"/>
              </a:rPr>
              <a:t>这句</a:t>
            </a:r>
            <a:r>
              <a:rPr lang="zh-CN" altLang="en-US" sz="4800" b="1" dirty="0" smtClean="0">
                <a:solidFill>
                  <a:srgbClr val="FF0000"/>
                </a:solidFill>
                <a:latin typeface="楷体" pitchFamily="49" charset="-122"/>
                <a:ea typeface="楷体" pitchFamily="49" charset="-122"/>
              </a:rPr>
              <a:t>话体现了韩麦尔先生的什么心情？为什么要用一个手势结尾？</a:t>
            </a:r>
            <a:endParaRPr lang="zh-CN" altLang="en-US" sz="4800" b="1" dirty="0">
              <a:solidFill>
                <a:srgbClr val="FF0000"/>
              </a:solidFill>
              <a:latin typeface="楷体" pitchFamily="49" charset="-122"/>
              <a:ea typeface="楷体" pitchFamily="49"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3"/>
          <p:cNvSpPr>
            <a:spLocks noChangeArrowheads="1"/>
          </p:cNvSpPr>
          <p:nvPr/>
        </p:nvSpPr>
        <p:spPr bwMode="auto">
          <a:xfrm>
            <a:off x="467544" y="1412776"/>
            <a:ext cx="8352928" cy="2800767"/>
          </a:xfrm>
          <a:prstGeom prst="rect">
            <a:avLst/>
          </a:prstGeom>
          <a:noFill/>
          <a:ln w="9525">
            <a:noFill/>
            <a:miter lim="800000"/>
            <a:headEnd/>
            <a:tailEnd/>
          </a:ln>
          <a:effectLst/>
        </p:spPr>
        <p:txBody>
          <a:bodyPr wrap="square">
            <a:spAutoFit/>
          </a:bodyPr>
          <a:lstStyle/>
          <a:p>
            <a:r>
              <a:rPr lang="zh-CN" altLang="en-US" sz="4400" b="1" dirty="0" smtClean="0">
                <a:latin typeface="楷体" pitchFamily="49" charset="-122"/>
                <a:ea typeface="楷体" pitchFamily="49" charset="-122"/>
              </a:rPr>
              <a:t>“</a:t>
            </a:r>
            <a:r>
              <a:rPr lang="zh-CN" altLang="en-US" sz="4400" b="1" dirty="0" smtClean="0">
                <a:latin typeface="楷体" pitchFamily="49" charset="-122"/>
                <a:ea typeface="楷体" pitchFamily="49" charset="-122"/>
              </a:rPr>
              <a:t>呆在那儿</a:t>
            </a:r>
            <a:r>
              <a:rPr lang="zh-CN" altLang="en-US" sz="4400" b="1" dirty="0" smtClean="0">
                <a:latin typeface="楷体" pitchFamily="49" charset="-122"/>
                <a:ea typeface="楷体" pitchFamily="49" charset="-122"/>
              </a:rPr>
              <a:t>” ，“</a:t>
            </a:r>
            <a:r>
              <a:rPr lang="zh-CN" altLang="en-US" sz="4400" b="1" dirty="0" smtClean="0">
                <a:latin typeface="楷体" pitchFamily="49" charset="-122"/>
                <a:ea typeface="楷体" pitchFamily="49" charset="-122"/>
              </a:rPr>
              <a:t>话也不说</a:t>
            </a:r>
            <a:r>
              <a:rPr lang="zh-CN" altLang="en-US" sz="4400" b="1" dirty="0" smtClean="0">
                <a:latin typeface="楷体" pitchFamily="49" charset="-122"/>
                <a:ea typeface="楷体" pitchFamily="49" charset="-122"/>
              </a:rPr>
              <a:t>” ，说明了韩麦尔先生此时极大的痛苦。这样结局更</a:t>
            </a:r>
            <a:r>
              <a:rPr lang="zh-CN" altLang="en-US" sz="4400" b="1" dirty="0">
                <a:latin typeface="楷体" pitchFamily="49" charset="-122"/>
                <a:ea typeface="楷体" pitchFamily="49" charset="-122"/>
              </a:rPr>
              <a:t>为深沉，更能震撼读者的心灵。</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dissolve">
                                      <p:cBhvr>
                                        <p:cTn id="7" dur="500"/>
                                        <p:tgtEl>
                                          <p:spTgt spid="36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Text Box 3"/>
          <p:cNvSpPr txBox="1">
            <a:spLocks noChangeArrowheads="1"/>
          </p:cNvSpPr>
          <p:nvPr/>
        </p:nvSpPr>
        <p:spPr bwMode="auto">
          <a:xfrm>
            <a:off x="468313" y="1916113"/>
            <a:ext cx="8231187" cy="3477875"/>
          </a:xfrm>
          <a:prstGeom prst="rect">
            <a:avLst/>
          </a:prstGeom>
          <a:noFill/>
          <a:ln w="9525">
            <a:noFill/>
            <a:miter lim="800000"/>
            <a:headEnd/>
            <a:tailEnd/>
          </a:ln>
          <a:effectLst/>
        </p:spPr>
        <p:txBody>
          <a:bodyPr>
            <a:spAutoFit/>
          </a:bodyPr>
          <a:lstStyle/>
          <a:p>
            <a:r>
              <a:rPr lang="zh-CN" altLang="en-US" sz="4400" b="1" dirty="0" smtClean="0">
                <a:solidFill>
                  <a:schemeClr val="tx2"/>
                </a:solidFill>
                <a:latin typeface="楷体" pitchFamily="49" charset="-122"/>
                <a:ea typeface="楷体" pitchFamily="49" charset="-122"/>
              </a:rPr>
              <a:t>通</a:t>
            </a:r>
            <a:r>
              <a:rPr lang="zh-CN" altLang="en-US" sz="4400" b="1" dirty="0">
                <a:solidFill>
                  <a:schemeClr val="tx2"/>
                </a:solidFill>
                <a:latin typeface="楷体" pitchFamily="49" charset="-122"/>
                <a:ea typeface="楷体" pitchFamily="49" charset="-122"/>
              </a:rPr>
              <a:t>过描写小弗郎士和韩麦尔先生等人上最后一堂法语课的情景</a:t>
            </a:r>
            <a:r>
              <a:rPr lang="zh-CN" altLang="en-US" sz="4400" b="1" dirty="0">
                <a:latin typeface="楷体" pitchFamily="49" charset="-122"/>
                <a:ea typeface="楷体" pitchFamily="49" charset="-122"/>
              </a:rPr>
              <a:t>，反映了法国沦陷区人民的侵略者的痛恨，对祖国的热爱，表现了法国人民崇高的爱国主义精神。</a:t>
            </a:r>
          </a:p>
        </p:txBody>
      </p:sp>
      <p:sp>
        <p:nvSpPr>
          <p:cNvPr id="4" name="Rectangle 2"/>
          <p:cNvSpPr>
            <a:spLocks noChangeArrowheads="1"/>
          </p:cNvSpPr>
          <p:nvPr/>
        </p:nvSpPr>
        <p:spPr bwMode="auto">
          <a:xfrm>
            <a:off x="2915816" y="312332"/>
            <a:ext cx="3491880" cy="1015663"/>
          </a:xfrm>
          <a:prstGeom prst="rect">
            <a:avLst/>
          </a:prstGeom>
          <a:noFill/>
          <a:ln w="9525">
            <a:noFill/>
            <a:miter lim="800000"/>
            <a:headEnd/>
            <a:tailEnd/>
          </a:ln>
        </p:spPr>
        <p:txBody>
          <a:bodyPr wrap="square" anchor="ctr">
            <a:spAutoFit/>
          </a:bodyPr>
          <a:lstStyle/>
          <a:p>
            <a:pPr algn="ctr" fontAlgn="base">
              <a:spcBef>
                <a:spcPct val="0"/>
              </a:spcBef>
              <a:spcAft>
                <a:spcPct val="0"/>
              </a:spcAft>
              <a:buFont typeface="Arial" pitchFamily="34" charset="0"/>
              <a:buNone/>
            </a:pPr>
            <a:r>
              <a:rPr lang="zh-CN" altLang="en-US" sz="6000" b="1" dirty="0" smtClean="0">
                <a:solidFill>
                  <a:srgbClr val="0000FF"/>
                </a:solidFill>
                <a:latin typeface="楷体" pitchFamily="49" charset="-122"/>
                <a:ea typeface="楷体" pitchFamily="49" charset="-122"/>
              </a:rPr>
              <a:t>中心思想</a:t>
            </a:r>
            <a:endParaRPr lang="en-US" altLang="zh-CN" sz="6000" b="1" dirty="0" smtClean="0">
              <a:solidFill>
                <a:srgbClr val="0000FF"/>
              </a:solidFill>
              <a:latin typeface="楷体" pitchFamily="49" charset="-122"/>
              <a:ea typeface="楷体" pitchFamily="49"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34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animBg="1"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685800" y="609600"/>
            <a:ext cx="7772400" cy="1447800"/>
          </a:xfrm>
        </p:spPr>
        <p:txBody>
          <a:bodyPr/>
          <a:lstStyle/>
          <a:p>
            <a:r>
              <a:rPr lang="zh-CN" altLang="en-US" sz="4000"/>
              <a:t>普鲁士为什么只允许阿尔萨斯和洛林的学校教德语？</a:t>
            </a:r>
          </a:p>
        </p:txBody>
      </p:sp>
      <p:sp>
        <p:nvSpPr>
          <p:cNvPr id="34819" name="Rectangle 3"/>
          <p:cNvSpPr>
            <a:spLocks noGrp="1" noChangeArrowheads="1"/>
          </p:cNvSpPr>
          <p:nvPr>
            <p:ph type="body" idx="1"/>
          </p:nvPr>
        </p:nvSpPr>
        <p:spPr>
          <a:xfrm>
            <a:off x="685800" y="2362200"/>
            <a:ext cx="7772400" cy="2971800"/>
          </a:xfrm>
        </p:spPr>
        <p:txBody>
          <a:bodyPr/>
          <a:lstStyle/>
          <a:p>
            <a:pPr>
              <a:lnSpc>
                <a:spcPct val="90000"/>
              </a:lnSpc>
            </a:pPr>
            <a:r>
              <a:rPr lang="zh-CN" altLang="en-US" sz="4000">
                <a:solidFill>
                  <a:schemeClr val="accent2"/>
                </a:solidFill>
              </a:rPr>
              <a:t>为了让法国人民永远忘记自己是法国人，做德意志的顺民。</a:t>
            </a:r>
          </a:p>
          <a:p>
            <a:pPr>
              <a:lnSpc>
                <a:spcPct val="90000"/>
              </a:lnSpc>
            </a:pPr>
            <a:r>
              <a:rPr lang="zh-CN" altLang="en-US" sz="4000">
                <a:solidFill>
                  <a:schemeClr val="accent2"/>
                </a:solidFill>
              </a:rPr>
              <a:t>这既是一种野蛮粗暴的文化侵略，又是对法国人民民族感情的严重摧残。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 calcmode="lin" valueType="num">
                                      <p:cBhvr additive="base">
                                        <p:cTn id="7" dur="5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48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19">
                                            <p:txEl>
                                              <p:pRg st="1" end="1"/>
                                            </p:txEl>
                                          </p:spTgt>
                                        </p:tgtEl>
                                        <p:attrNameLst>
                                          <p:attrName>style.visibility</p:attrName>
                                        </p:attrNameLst>
                                      </p:cBhvr>
                                      <p:to>
                                        <p:strVal val="visible"/>
                                      </p:to>
                                    </p:set>
                                    <p:anim calcmode="lin" valueType="num">
                                      <p:cBhvr additive="base">
                                        <p:cTn id="13" dur="5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481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1" name="Picture 3" descr="even00032"/>
          <p:cNvPicPr>
            <a:picLocks noChangeAspect="1" noChangeArrowheads="1"/>
          </p:cNvPicPr>
          <p:nvPr/>
        </p:nvPicPr>
        <p:blipFill>
          <a:blip r:embed="rId2" cstate="print"/>
          <a:srcRect/>
          <a:stretch>
            <a:fillRect/>
          </a:stretch>
        </p:blipFill>
        <p:spPr bwMode="auto">
          <a:xfrm>
            <a:off x="395288" y="1557338"/>
            <a:ext cx="3276600" cy="4419600"/>
          </a:xfrm>
          <a:prstGeom prst="rect">
            <a:avLst/>
          </a:prstGeom>
          <a:noFill/>
        </p:spPr>
      </p:pic>
      <p:sp>
        <p:nvSpPr>
          <p:cNvPr id="53252" name="Text Box 4"/>
          <p:cNvSpPr txBox="1">
            <a:spLocks noChangeArrowheads="1"/>
          </p:cNvSpPr>
          <p:nvPr/>
        </p:nvSpPr>
        <p:spPr bwMode="auto">
          <a:xfrm>
            <a:off x="900113" y="908050"/>
            <a:ext cx="2449512" cy="579438"/>
          </a:xfrm>
          <a:prstGeom prst="rect">
            <a:avLst/>
          </a:prstGeom>
          <a:noFill/>
          <a:ln w="9525">
            <a:noFill/>
            <a:miter lim="800000"/>
            <a:headEnd/>
            <a:tailEnd/>
          </a:ln>
          <a:effectLst/>
        </p:spPr>
        <p:txBody>
          <a:bodyPr>
            <a:spAutoFit/>
          </a:bodyPr>
          <a:lstStyle/>
          <a:p>
            <a:pPr>
              <a:spcBef>
                <a:spcPct val="20000"/>
              </a:spcBef>
            </a:pPr>
            <a:r>
              <a:rPr lang="zh-CN" altLang="en-US" sz="3200" b="1">
                <a:solidFill>
                  <a:srgbClr val="0000FF"/>
                </a:solidFill>
                <a:ea typeface="华文中宋" pitchFamily="2" charset="-122"/>
              </a:rPr>
              <a:t>奴化教育</a:t>
            </a:r>
          </a:p>
        </p:txBody>
      </p:sp>
      <p:sp>
        <p:nvSpPr>
          <p:cNvPr id="53253" name="Text Box 5"/>
          <p:cNvSpPr txBox="1">
            <a:spLocks noChangeArrowheads="1"/>
          </p:cNvSpPr>
          <p:nvPr/>
        </p:nvSpPr>
        <p:spPr bwMode="auto">
          <a:xfrm>
            <a:off x="3779838" y="917575"/>
            <a:ext cx="5184775" cy="4965700"/>
          </a:xfrm>
          <a:prstGeom prst="rect">
            <a:avLst/>
          </a:prstGeom>
          <a:noFill/>
          <a:ln w="9525">
            <a:noFill/>
            <a:miter lim="800000"/>
            <a:headEnd/>
            <a:tailEnd/>
          </a:ln>
          <a:effectLst/>
        </p:spPr>
        <p:txBody>
          <a:bodyPr>
            <a:spAutoFit/>
          </a:bodyPr>
          <a:lstStyle/>
          <a:p>
            <a:pPr>
              <a:spcBef>
                <a:spcPct val="20000"/>
              </a:spcBef>
            </a:pPr>
            <a:r>
              <a:rPr lang="en-US" altLang="zh-CN" sz="3200" b="1">
                <a:latin typeface="黑体" pitchFamily="49" charset="-122"/>
                <a:ea typeface="黑体" pitchFamily="49" charset="-122"/>
              </a:rPr>
              <a:t>    </a:t>
            </a:r>
            <a:r>
              <a:rPr lang="zh-CN" altLang="en-US" sz="3200" b="1">
                <a:latin typeface="黑体" pitchFamily="49" charset="-122"/>
                <a:ea typeface="黑体" pitchFamily="49" charset="-122"/>
              </a:rPr>
              <a:t>抗日战争期间，日军在东北沦陷区实行奴化教育。日语被列为各级学校的必修课程，教科书以</a:t>
            </a:r>
            <a:r>
              <a:rPr lang="zh-CN" altLang="en-US" sz="3200" b="1">
                <a:latin typeface="Times New Roman"/>
                <a:ea typeface="黑体" pitchFamily="49" charset="-122"/>
              </a:rPr>
              <a:t>“</a:t>
            </a:r>
            <a:r>
              <a:rPr lang="zh-CN" altLang="en-US" sz="3200" b="1">
                <a:latin typeface="黑体" pitchFamily="49" charset="-122"/>
                <a:ea typeface="黑体" pitchFamily="49" charset="-122"/>
              </a:rPr>
              <a:t>中日亲善</a:t>
            </a:r>
            <a:r>
              <a:rPr lang="zh-CN" altLang="en-US" sz="3200" b="1">
                <a:latin typeface="Times New Roman"/>
                <a:ea typeface="黑体" pitchFamily="49" charset="-122"/>
              </a:rPr>
              <a:t>”</a:t>
            </a:r>
            <a:r>
              <a:rPr lang="zh-CN" altLang="en-US" sz="3200" b="1">
                <a:latin typeface="黑体" pitchFamily="49" charset="-122"/>
                <a:ea typeface="黑体" pitchFamily="49" charset="-122"/>
              </a:rPr>
              <a:t>、</a:t>
            </a:r>
            <a:r>
              <a:rPr lang="zh-CN" altLang="en-US" sz="3200" b="1">
                <a:latin typeface="Times New Roman"/>
                <a:ea typeface="黑体" pitchFamily="49" charset="-122"/>
              </a:rPr>
              <a:t>“</a:t>
            </a:r>
            <a:r>
              <a:rPr lang="zh-CN" altLang="en-US" sz="3200" b="1">
                <a:latin typeface="黑体" pitchFamily="49" charset="-122"/>
                <a:ea typeface="黑体" pitchFamily="49" charset="-122"/>
              </a:rPr>
              <a:t>共存共荣</a:t>
            </a:r>
            <a:r>
              <a:rPr lang="zh-CN" altLang="en-US" sz="3200" b="1">
                <a:latin typeface="Times New Roman"/>
                <a:ea typeface="黑体" pitchFamily="49" charset="-122"/>
              </a:rPr>
              <a:t>”“</a:t>
            </a:r>
            <a:r>
              <a:rPr lang="zh-CN" altLang="en-US" sz="3200" b="1">
                <a:latin typeface="黑体" pitchFamily="49" charset="-122"/>
                <a:ea typeface="黑体" pitchFamily="49" charset="-122"/>
              </a:rPr>
              <a:t>大东亚新秩序</a:t>
            </a:r>
            <a:r>
              <a:rPr lang="zh-CN" altLang="en-US" sz="3200" b="1">
                <a:latin typeface="Times New Roman"/>
                <a:ea typeface="黑体" pitchFamily="49" charset="-122"/>
              </a:rPr>
              <a:t>”</a:t>
            </a:r>
            <a:r>
              <a:rPr lang="zh-CN" altLang="en-US" sz="3200" b="1">
                <a:latin typeface="黑体" pitchFamily="49" charset="-122"/>
                <a:ea typeface="黑体" pitchFamily="49" charset="-122"/>
              </a:rPr>
              <a:t>等谬论为基本内容。</a:t>
            </a:r>
            <a:r>
              <a:rPr kumimoji="0" lang="zh-CN" altLang="en-US" sz="3200" b="1">
                <a:latin typeface="黑体" pitchFamily="49" charset="-122"/>
                <a:ea typeface="黑体" pitchFamily="49" charset="-122"/>
              </a:rPr>
              <a:t>中国历史将会被人篡改，任何易于激发爱国感情的文字都被删除。日本侵略者企图以此消磨和摧残民族意识。</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325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53253"/>
                                        </p:tgtEl>
                                        <p:attrNameLst>
                                          <p:attrName>style.visibility</p:attrName>
                                        </p:attrNameLst>
                                      </p:cBhvr>
                                      <p:to>
                                        <p:strVal val="visible"/>
                                      </p:to>
                                    </p:set>
                                    <p:animEffect transition="in" filter="box(in)">
                                      <p:cBhvr>
                                        <p:cTn id="11" dur="500"/>
                                        <p:tgtEl>
                                          <p:spTgt spid="53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autoUpdateAnimBg="0"/>
      <p:bldP spid="5325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Text Box 3"/>
          <p:cNvSpPr txBox="1">
            <a:spLocks noChangeArrowheads="1"/>
          </p:cNvSpPr>
          <p:nvPr/>
        </p:nvSpPr>
        <p:spPr bwMode="auto">
          <a:xfrm>
            <a:off x="611188" y="1844675"/>
            <a:ext cx="7777162" cy="3505200"/>
          </a:xfrm>
          <a:prstGeom prst="rect">
            <a:avLst/>
          </a:prstGeom>
          <a:noFill/>
          <a:ln w="9525">
            <a:noFill/>
            <a:miter lim="800000"/>
            <a:headEnd/>
            <a:tailEnd/>
          </a:ln>
        </p:spPr>
        <p:txBody>
          <a:bodyPr>
            <a:spAutoFit/>
          </a:bodyPr>
          <a:lstStyle/>
          <a:p>
            <a:pPr>
              <a:spcBef>
                <a:spcPct val="50000"/>
              </a:spcBef>
            </a:pPr>
            <a:r>
              <a:rPr lang="en-US" altLang="zh-CN" sz="3200" b="1" dirty="0">
                <a:solidFill>
                  <a:srgbClr val="0000CC"/>
                </a:solidFill>
                <a:latin typeface="黑体" pitchFamily="49" charset="-122"/>
                <a:ea typeface="黑体" pitchFamily="49" charset="-122"/>
              </a:rPr>
              <a:t>1</a:t>
            </a:r>
            <a:r>
              <a:rPr lang="zh-CN" altLang="en-US" sz="3200" b="1" dirty="0">
                <a:solidFill>
                  <a:srgbClr val="0000CC"/>
                </a:solidFill>
                <a:latin typeface="黑体" pitchFamily="49" charset="-122"/>
                <a:ea typeface="黑体" pitchFamily="49" charset="-122"/>
              </a:rPr>
              <a:t>、本文是一篇小说。</a:t>
            </a:r>
          </a:p>
          <a:p>
            <a:pPr>
              <a:spcBef>
                <a:spcPct val="50000"/>
              </a:spcBef>
            </a:pPr>
            <a:r>
              <a:rPr lang="en-US" altLang="zh-CN" sz="3200" b="1" dirty="0">
                <a:solidFill>
                  <a:srgbClr val="0000CC"/>
                </a:solidFill>
                <a:latin typeface="黑体" pitchFamily="49" charset="-122"/>
                <a:ea typeface="黑体" pitchFamily="49" charset="-122"/>
              </a:rPr>
              <a:t>2</a:t>
            </a:r>
            <a:r>
              <a:rPr lang="zh-CN" altLang="en-US" sz="3200" b="1" dirty="0">
                <a:solidFill>
                  <a:srgbClr val="0000CC"/>
                </a:solidFill>
                <a:latin typeface="黑体" pitchFamily="49" charset="-122"/>
                <a:ea typeface="黑体" pitchFamily="49" charset="-122"/>
              </a:rPr>
              <a:t>、小说</a:t>
            </a:r>
            <a:r>
              <a:rPr lang="en-US" altLang="zh-CN" sz="3200" b="1" dirty="0">
                <a:solidFill>
                  <a:srgbClr val="0000CC"/>
                </a:solidFill>
                <a:latin typeface="黑体" pitchFamily="49" charset="-122"/>
                <a:ea typeface="黑体" pitchFamily="49" charset="-122"/>
              </a:rPr>
              <a:t>——</a:t>
            </a:r>
            <a:r>
              <a:rPr lang="zh-CN" altLang="en-US" sz="3200" b="1" dirty="0">
                <a:solidFill>
                  <a:srgbClr val="0000CC"/>
                </a:solidFill>
                <a:latin typeface="黑体" pitchFamily="49" charset="-122"/>
                <a:ea typeface="黑体" pitchFamily="49" charset="-122"/>
              </a:rPr>
              <a:t>属于叙事性文学体裁，以</a:t>
            </a:r>
            <a:r>
              <a:rPr lang="zh-CN" altLang="en-US" sz="3200" b="1" dirty="0">
                <a:solidFill>
                  <a:srgbClr val="FF0000"/>
                </a:solidFill>
                <a:latin typeface="黑体" pitchFamily="49" charset="-122"/>
                <a:ea typeface="黑体" pitchFamily="49" charset="-122"/>
              </a:rPr>
              <a:t>刻画人物形象</a:t>
            </a:r>
            <a:r>
              <a:rPr lang="zh-CN" altLang="en-US" sz="3200" b="1" dirty="0">
                <a:solidFill>
                  <a:srgbClr val="0000CC"/>
                </a:solidFill>
                <a:latin typeface="黑体" pitchFamily="49" charset="-122"/>
                <a:ea typeface="黑体" pitchFamily="49" charset="-122"/>
              </a:rPr>
              <a:t>为中心，通过</a:t>
            </a:r>
            <a:r>
              <a:rPr lang="zh-CN" altLang="en-US" sz="3200" b="1" dirty="0">
                <a:solidFill>
                  <a:srgbClr val="FF0000"/>
                </a:solidFill>
                <a:latin typeface="黑体" pitchFamily="49" charset="-122"/>
                <a:ea typeface="黑体" pitchFamily="49" charset="-122"/>
              </a:rPr>
              <a:t>完整的故事情节</a:t>
            </a:r>
            <a:r>
              <a:rPr lang="zh-CN" altLang="en-US" sz="3200" b="1" dirty="0">
                <a:solidFill>
                  <a:srgbClr val="0000CC"/>
                </a:solidFill>
                <a:latin typeface="黑体" pitchFamily="49" charset="-122"/>
                <a:ea typeface="黑体" pitchFamily="49" charset="-122"/>
              </a:rPr>
              <a:t>和</a:t>
            </a:r>
            <a:r>
              <a:rPr lang="zh-CN" altLang="en-US" sz="3200" b="1" dirty="0">
                <a:solidFill>
                  <a:srgbClr val="FF0000"/>
                </a:solidFill>
                <a:latin typeface="黑体" pitchFamily="49" charset="-122"/>
                <a:ea typeface="黑体" pitchFamily="49" charset="-122"/>
              </a:rPr>
              <a:t>具体环境描写</a:t>
            </a:r>
            <a:r>
              <a:rPr lang="zh-CN" altLang="en-US" sz="3200" b="1" dirty="0">
                <a:solidFill>
                  <a:srgbClr val="0000CC"/>
                </a:solidFill>
                <a:latin typeface="黑体" pitchFamily="49" charset="-122"/>
                <a:ea typeface="黑体" pitchFamily="49" charset="-122"/>
              </a:rPr>
              <a:t>来反映现实生活的叙事作品。</a:t>
            </a:r>
          </a:p>
          <a:p>
            <a:pPr>
              <a:spcBef>
                <a:spcPct val="50000"/>
              </a:spcBef>
            </a:pPr>
            <a:r>
              <a:rPr lang="en-US" altLang="zh-CN" sz="3200" b="1" dirty="0">
                <a:solidFill>
                  <a:srgbClr val="0000CC"/>
                </a:solidFill>
                <a:latin typeface="黑体" pitchFamily="49" charset="-122"/>
                <a:ea typeface="黑体" pitchFamily="49" charset="-122"/>
              </a:rPr>
              <a:t>3</a:t>
            </a:r>
            <a:r>
              <a:rPr lang="zh-CN" altLang="en-US" sz="3200" b="1" dirty="0">
                <a:solidFill>
                  <a:srgbClr val="0000CC"/>
                </a:solidFill>
                <a:latin typeface="黑体" pitchFamily="49" charset="-122"/>
                <a:ea typeface="黑体" pitchFamily="49" charset="-122"/>
              </a:rPr>
              <a:t>、按篇幅、容量分长篇、中篇、短篇、微型小说。</a:t>
            </a:r>
          </a:p>
        </p:txBody>
      </p:sp>
      <p:pic>
        <p:nvPicPr>
          <p:cNvPr id="9218" name="Picture 5" descr="AG00428_"/>
          <p:cNvPicPr>
            <a:picLocks noChangeAspect="1" noChangeArrowheads="1"/>
          </p:cNvPicPr>
          <p:nvPr/>
        </p:nvPicPr>
        <p:blipFill>
          <a:blip r:embed="rId2" cstate="print"/>
          <a:srcRect/>
          <a:stretch>
            <a:fillRect/>
          </a:stretch>
        </p:blipFill>
        <p:spPr bwMode="auto">
          <a:xfrm>
            <a:off x="7524750" y="260350"/>
            <a:ext cx="1366838" cy="1084263"/>
          </a:xfrm>
          <a:prstGeom prst="rect">
            <a:avLst/>
          </a:prstGeom>
          <a:noFill/>
          <a:ln w="9525">
            <a:noFill/>
            <a:miter lim="800000"/>
            <a:headEnd/>
            <a:tailEnd/>
          </a:ln>
        </p:spPr>
      </p:pic>
      <p:sp>
        <p:nvSpPr>
          <p:cNvPr id="9219" name="WordArt 6"/>
          <p:cNvSpPr>
            <a:spLocks noChangeArrowheads="1" noChangeShapeType="1" noTextEdit="1"/>
          </p:cNvSpPr>
          <p:nvPr/>
        </p:nvSpPr>
        <p:spPr bwMode="auto">
          <a:xfrm>
            <a:off x="2195513" y="260350"/>
            <a:ext cx="4464050" cy="1133475"/>
          </a:xfrm>
          <a:prstGeom prst="rect">
            <a:avLst/>
          </a:prstGeom>
        </p:spPr>
        <p:txBody>
          <a:bodyPr wrap="none" fromWordArt="1">
            <a:prstTxWarp prst="textPlain">
              <a:avLst>
                <a:gd name="adj" fmla="val 50000"/>
              </a:avLst>
            </a:prstTxWarp>
          </a:bodyPr>
          <a:lstStyle/>
          <a:p>
            <a:pPr algn="ctr"/>
            <a:r>
              <a:rPr lang="zh-CN" altLang="en-US" sz="3600" b="1"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8000"/>
                    </a:srgbClr>
                  </a:outerShdw>
                </a:effectLst>
                <a:latin typeface="黑体"/>
                <a:ea typeface="黑体"/>
              </a:rPr>
              <a:t>体裁特点</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94">
                                            <p:txEl>
                                              <p:pRg st="0" end="0"/>
                                            </p:txEl>
                                          </p:spTgt>
                                        </p:tgtEl>
                                        <p:attrNameLst>
                                          <p:attrName>style.visibility</p:attrName>
                                        </p:attrNameLst>
                                      </p:cBhvr>
                                      <p:to>
                                        <p:strVal val="visible"/>
                                      </p:to>
                                    </p:set>
                                    <p:anim calcmode="lin" valueType="num">
                                      <p:cBhvr additive="base">
                                        <p:cTn id="7" dur="500" fill="hold"/>
                                        <p:tgtEl>
                                          <p:spTgt spid="819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19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8194">
                                            <p:txEl>
                                              <p:pRg st="1" end="1"/>
                                            </p:txEl>
                                          </p:spTgt>
                                        </p:tgtEl>
                                        <p:attrNameLst>
                                          <p:attrName>style.visibility</p:attrName>
                                        </p:attrNameLst>
                                      </p:cBhvr>
                                      <p:to>
                                        <p:strVal val="visible"/>
                                      </p:to>
                                    </p:set>
                                    <p:anim calcmode="lin" valueType="num">
                                      <p:cBhvr>
                                        <p:cTn id="13" dur="500" fill="hold"/>
                                        <p:tgtEl>
                                          <p:spTgt spid="8194">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8194">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819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7" presetClass="entr" presetSubtype="0" fill="hold" nodeType="clickEffect">
                                  <p:stCondLst>
                                    <p:cond delay="0"/>
                                  </p:stCondLst>
                                  <p:iterate type="lt">
                                    <p:tmPct val="50000"/>
                                  </p:iterate>
                                  <p:childTnLst>
                                    <p:set>
                                      <p:cBhvr>
                                        <p:cTn id="19" dur="1" fill="hold">
                                          <p:stCondLst>
                                            <p:cond delay="0"/>
                                          </p:stCondLst>
                                        </p:cTn>
                                        <p:tgtEl>
                                          <p:spTgt spid="8194">
                                            <p:txEl>
                                              <p:pRg st="2" end="2"/>
                                            </p:txEl>
                                          </p:spTgt>
                                        </p:tgtEl>
                                        <p:attrNameLst>
                                          <p:attrName>style.visibility</p:attrName>
                                        </p:attrNameLst>
                                      </p:cBhvr>
                                      <p:to>
                                        <p:strVal val="visible"/>
                                      </p:to>
                                    </p:set>
                                    <p:anim calcmode="discrete" valueType="clr">
                                      <p:cBhvr override="childStyle">
                                        <p:cTn id="20" dur="80"/>
                                        <p:tgtEl>
                                          <p:spTgt spid="819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1" dur="80"/>
                                        <p:tgtEl>
                                          <p:spTgt spid="8194">
                                            <p:txEl>
                                              <p:pRg st="2" end="2"/>
                                            </p:txEl>
                                          </p:spTgt>
                                        </p:tgtEl>
                                        <p:attrNameLst>
                                          <p:attrName>fillcolor</p:attrName>
                                        </p:attrNameLst>
                                      </p:cBhvr>
                                      <p:tavLst>
                                        <p:tav tm="0">
                                          <p:val>
                                            <p:clrVal>
                                              <a:schemeClr val="accent2"/>
                                            </p:clrVal>
                                          </p:val>
                                        </p:tav>
                                        <p:tav tm="50000">
                                          <p:val>
                                            <p:clrVal>
                                              <a:schemeClr val="hlink"/>
                                            </p:clrVal>
                                          </p:val>
                                        </p:tav>
                                      </p:tavLst>
                                    </p:anim>
                                    <p:set>
                                      <p:cBhvr>
                                        <p:cTn id="22" dur="80"/>
                                        <p:tgtEl>
                                          <p:spTgt spid="8194">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Rectangle 2"/>
          <p:cNvSpPr>
            <a:spLocks noChangeArrowheads="1"/>
          </p:cNvSpPr>
          <p:nvPr/>
        </p:nvSpPr>
        <p:spPr bwMode="auto">
          <a:xfrm>
            <a:off x="1588" y="3306763"/>
            <a:ext cx="9144000" cy="0"/>
          </a:xfrm>
          <a:prstGeom prst="rect">
            <a:avLst/>
          </a:prstGeom>
          <a:noFill/>
          <a:ln w="9525">
            <a:noFill/>
            <a:miter lim="800000"/>
            <a:headEnd/>
            <a:tailEnd/>
          </a:ln>
        </p:spPr>
        <p:txBody>
          <a:bodyPr>
            <a:spAutoFit/>
          </a:bodyPr>
          <a:lstStyle/>
          <a:p>
            <a:endParaRPr lang="zh-CN" altLang="en-US"/>
          </a:p>
        </p:txBody>
      </p:sp>
      <p:sp>
        <p:nvSpPr>
          <p:cNvPr id="10242" name="Text Box 3"/>
          <p:cNvSpPr txBox="1">
            <a:spLocks noChangeArrowheads="1"/>
          </p:cNvSpPr>
          <p:nvPr/>
        </p:nvSpPr>
        <p:spPr bwMode="auto">
          <a:xfrm>
            <a:off x="2700338" y="404813"/>
            <a:ext cx="3241675" cy="990600"/>
          </a:xfrm>
          <a:prstGeom prst="rect">
            <a:avLst/>
          </a:prstGeom>
          <a:noFill/>
          <a:ln w="76200" cmpd="tri">
            <a:solidFill>
              <a:schemeClr val="tx1"/>
            </a:solidFill>
            <a:miter lim="800000"/>
            <a:headEnd/>
            <a:tailEnd/>
          </a:ln>
        </p:spPr>
        <p:txBody>
          <a:bodyPr>
            <a:spAutoFit/>
          </a:bodyPr>
          <a:lstStyle/>
          <a:p>
            <a:pPr>
              <a:spcBef>
                <a:spcPct val="50000"/>
              </a:spcBef>
            </a:pPr>
            <a:r>
              <a:rPr lang="zh-CN" altLang="en-US" sz="5400" b="1">
                <a:solidFill>
                  <a:srgbClr val="FF0000"/>
                </a:solidFill>
                <a:latin typeface="幼圆" pitchFamily="49" charset="-122"/>
                <a:ea typeface="幼圆" pitchFamily="49" charset="-122"/>
              </a:rPr>
              <a:t>小说要素</a:t>
            </a:r>
          </a:p>
        </p:txBody>
      </p:sp>
      <p:sp>
        <p:nvSpPr>
          <p:cNvPr id="9220" name="Text Box 4"/>
          <p:cNvSpPr txBox="1">
            <a:spLocks noChangeArrowheads="1"/>
          </p:cNvSpPr>
          <p:nvPr/>
        </p:nvSpPr>
        <p:spPr bwMode="auto">
          <a:xfrm>
            <a:off x="323850" y="1773238"/>
            <a:ext cx="8820150" cy="3970318"/>
          </a:xfrm>
          <a:prstGeom prst="rect">
            <a:avLst/>
          </a:prstGeom>
          <a:noFill/>
          <a:ln w="9525">
            <a:noFill/>
            <a:miter lim="800000"/>
            <a:headEnd/>
            <a:tailEnd/>
          </a:ln>
        </p:spPr>
        <p:txBody>
          <a:bodyPr>
            <a:spAutoFit/>
          </a:bodyPr>
          <a:lstStyle/>
          <a:p>
            <a:pPr>
              <a:spcBef>
                <a:spcPct val="50000"/>
              </a:spcBef>
            </a:pPr>
            <a:r>
              <a:rPr lang="zh-CN" altLang="en-US" sz="3600" b="1" dirty="0">
                <a:solidFill>
                  <a:srgbClr val="0000CC"/>
                </a:solidFill>
                <a:latin typeface="黑体" pitchFamily="49" charset="-122"/>
                <a:ea typeface="黑体" pitchFamily="49" charset="-122"/>
              </a:rPr>
              <a:t>人物</a:t>
            </a:r>
            <a:r>
              <a:rPr lang="en-US" altLang="zh-CN" sz="3600" b="1" dirty="0">
                <a:solidFill>
                  <a:srgbClr val="000000"/>
                </a:solidFill>
                <a:latin typeface="黑体" pitchFamily="49" charset="-122"/>
                <a:ea typeface="黑体" pitchFamily="49" charset="-122"/>
              </a:rPr>
              <a:t>——</a:t>
            </a:r>
            <a:r>
              <a:rPr lang="zh-CN" altLang="en-US" sz="3600" b="1" dirty="0">
                <a:solidFill>
                  <a:srgbClr val="000000"/>
                </a:solidFill>
                <a:latin typeface="黑体" pitchFamily="49" charset="-122"/>
                <a:ea typeface="黑体" pitchFamily="49" charset="-122"/>
              </a:rPr>
              <a:t>通过外貌、语言、动作、心理、神态、细节描写来塑造人物。 </a:t>
            </a:r>
          </a:p>
          <a:p>
            <a:pPr>
              <a:spcBef>
                <a:spcPct val="50000"/>
              </a:spcBef>
            </a:pPr>
            <a:r>
              <a:rPr lang="zh-CN" altLang="en-US" sz="3600" b="1" dirty="0">
                <a:solidFill>
                  <a:srgbClr val="0000CC"/>
                </a:solidFill>
                <a:latin typeface="黑体" pitchFamily="49" charset="-122"/>
                <a:ea typeface="黑体" pitchFamily="49" charset="-122"/>
              </a:rPr>
              <a:t>环境</a:t>
            </a:r>
            <a:r>
              <a:rPr lang="en-US" altLang="zh-CN" sz="3600" b="1" dirty="0">
                <a:solidFill>
                  <a:srgbClr val="000000"/>
                </a:solidFill>
                <a:latin typeface="黑体" pitchFamily="49" charset="-122"/>
                <a:ea typeface="黑体" pitchFamily="49" charset="-122"/>
              </a:rPr>
              <a:t>——</a:t>
            </a:r>
            <a:r>
              <a:rPr lang="zh-CN" altLang="en-US" sz="3600" b="1" dirty="0">
                <a:solidFill>
                  <a:srgbClr val="000000"/>
                </a:solidFill>
                <a:latin typeface="黑体" pitchFamily="49" charset="-122"/>
                <a:ea typeface="黑体" pitchFamily="49" charset="-122"/>
              </a:rPr>
              <a:t>社会环境：交待时代背景；自然环境：交待人物活动的时间、地点等，可以烘托气氛，表现人物性格、感情。</a:t>
            </a:r>
          </a:p>
          <a:p>
            <a:pPr>
              <a:spcBef>
                <a:spcPct val="50000"/>
              </a:spcBef>
            </a:pPr>
            <a:r>
              <a:rPr lang="zh-CN" altLang="en-US" sz="3600" b="1" dirty="0">
                <a:solidFill>
                  <a:srgbClr val="0000CC"/>
                </a:solidFill>
                <a:latin typeface="黑体" pitchFamily="49" charset="-122"/>
                <a:ea typeface="黑体" pitchFamily="49" charset="-122"/>
              </a:rPr>
              <a:t>情节</a:t>
            </a:r>
            <a:r>
              <a:rPr lang="en-US" altLang="zh-CN" sz="3600" b="1" dirty="0" smtClean="0">
                <a:solidFill>
                  <a:srgbClr val="000000"/>
                </a:solidFill>
                <a:latin typeface="黑体" pitchFamily="49" charset="-122"/>
                <a:ea typeface="黑体" pitchFamily="49" charset="-122"/>
              </a:rPr>
              <a:t>——</a:t>
            </a:r>
            <a:r>
              <a:rPr lang="zh-CN" altLang="en-US" sz="3600" b="1" dirty="0" smtClean="0">
                <a:solidFill>
                  <a:srgbClr val="FF0000"/>
                </a:solidFill>
                <a:latin typeface="黑体" pitchFamily="49" charset="-122"/>
                <a:ea typeface="黑体" pitchFamily="49" charset="-122"/>
              </a:rPr>
              <a:t>开</a:t>
            </a:r>
            <a:r>
              <a:rPr lang="zh-CN" altLang="en-US" sz="3600" b="1" dirty="0">
                <a:solidFill>
                  <a:srgbClr val="FF0000"/>
                </a:solidFill>
                <a:latin typeface="黑体" pitchFamily="49" charset="-122"/>
                <a:ea typeface="黑体" pitchFamily="49" charset="-122"/>
              </a:rPr>
              <a:t>端、发展、高潮、结</a:t>
            </a:r>
            <a:r>
              <a:rPr lang="zh-CN" altLang="en-US" sz="3600" b="1" dirty="0" smtClean="0">
                <a:solidFill>
                  <a:srgbClr val="FF0000"/>
                </a:solidFill>
                <a:latin typeface="黑体" pitchFamily="49" charset="-122"/>
                <a:ea typeface="黑体" pitchFamily="49" charset="-122"/>
              </a:rPr>
              <a:t>局</a:t>
            </a:r>
            <a:r>
              <a:rPr lang="zh-CN" altLang="en-US" sz="3600" b="1" dirty="0" smtClean="0">
                <a:solidFill>
                  <a:srgbClr val="000000"/>
                </a:solidFill>
                <a:latin typeface="黑体" pitchFamily="49" charset="-122"/>
                <a:ea typeface="黑体" pitchFamily="49" charset="-122"/>
              </a:rPr>
              <a:t> </a:t>
            </a:r>
            <a:endParaRPr lang="zh-CN" altLang="en-US" sz="3600" b="1" dirty="0">
              <a:solidFill>
                <a:srgbClr val="000000"/>
              </a:solidFill>
              <a:latin typeface="黑体" pitchFamily="49" charset="-122"/>
              <a:ea typeface="黑体" pitchFamily="49" charset="-122"/>
            </a:endParaRPr>
          </a:p>
        </p:txBody>
      </p:sp>
      <p:pic>
        <p:nvPicPr>
          <p:cNvPr id="10244" name="Picture 5" descr="躲雨"/>
          <p:cNvPicPr>
            <a:picLocks noChangeAspect="1" noChangeArrowheads="1"/>
          </p:cNvPicPr>
          <p:nvPr/>
        </p:nvPicPr>
        <p:blipFill>
          <a:blip r:embed="rId2" cstate="print"/>
          <a:srcRect/>
          <a:stretch>
            <a:fillRect/>
          </a:stretch>
        </p:blipFill>
        <p:spPr bwMode="auto">
          <a:xfrm>
            <a:off x="6407150" y="0"/>
            <a:ext cx="2736850" cy="1630363"/>
          </a:xfrm>
          <a:prstGeom prst="rect">
            <a:avLst/>
          </a:prstGeom>
          <a:noFill/>
          <a:ln w="9525">
            <a:noFill/>
            <a:miter lim="800000"/>
            <a:headEnd/>
            <a:tailEnd/>
          </a:ln>
        </p:spPr>
      </p:pic>
      <p:pic>
        <p:nvPicPr>
          <p:cNvPr id="9222" name="Picture 6" descr="天使2">
            <a:hlinkClick r:id="rId3" action="ppaction://hlinksldjump"/>
          </p:cNvPr>
          <p:cNvPicPr>
            <a:picLocks noChangeAspect="1" noChangeArrowheads="1"/>
          </p:cNvPicPr>
          <p:nvPr/>
        </p:nvPicPr>
        <p:blipFill>
          <a:blip r:embed="rId4" cstate="print"/>
          <a:srcRect/>
          <a:stretch>
            <a:fillRect/>
          </a:stretch>
        </p:blipFill>
        <p:spPr bwMode="auto">
          <a:xfrm>
            <a:off x="7451725" y="5657850"/>
            <a:ext cx="1439863" cy="120015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9220">
                                            <p:txEl>
                                              <p:pRg st="0" end="0"/>
                                            </p:txEl>
                                          </p:spTgt>
                                        </p:tgtEl>
                                        <p:attrNameLst>
                                          <p:attrName>style.visibility</p:attrName>
                                        </p:attrNameLst>
                                      </p:cBhvr>
                                      <p:to>
                                        <p:strVal val="visible"/>
                                      </p:to>
                                    </p:set>
                                    <p:anim calcmode="lin" valueType="num">
                                      <p:cBhvr>
                                        <p:cTn id="7" dur="500" fill="hold"/>
                                        <p:tgtEl>
                                          <p:spTgt spid="922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220">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9220">
                                            <p:txEl>
                                              <p:pRg st="1" end="1"/>
                                            </p:txEl>
                                          </p:spTgt>
                                        </p:tgtEl>
                                        <p:attrNameLst>
                                          <p:attrName>style.visibility</p:attrName>
                                        </p:attrNameLst>
                                      </p:cBhvr>
                                      <p:to>
                                        <p:strVal val="visible"/>
                                      </p:to>
                                    </p:set>
                                    <p:anim calcmode="lin" valueType="num">
                                      <p:cBhvr>
                                        <p:cTn id="13" dur="500" fill="hold"/>
                                        <p:tgtEl>
                                          <p:spTgt spid="9220">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9220">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9220">
                                            <p:txEl>
                                              <p:pRg st="2" end="2"/>
                                            </p:txEl>
                                          </p:spTgt>
                                        </p:tgtEl>
                                        <p:attrNameLst>
                                          <p:attrName>style.visibility</p:attrName>
                                        </p:attrNameLst>
                                      </p:cBhvr>
                                      <p:to>
                                        <p:strVal val="visible"/>
                                      </p:to>
                                    </p:set>
                                    <p:anim calcmode="lin" valueType="num">
                                      <p:cBhvr>
                                        <p:cTn id="19" dur="500" fill="hold"/>
                                        <p:tgtEl>
                                          <p:spTgt spid="9220">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9220">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9222"/>
                                        </p:tgtEl>
                                        <p:attrNameLst>
                                          <p:attrName>style.visibility</p:attrName>
                                        </p:attrNameLst>
                                      </p:cBhvr>
                                      <p:to>
                                        <p:strVal val="visible"/>
                                      </p:to>
                                    </p:set>
                                    <p:animEffect transition="in" filter="dissolve">
                                      <p:cBhvr>
                                        <p:cTn id="25" dur="500"/>
                                        <p:tgtEl>
                                          <p:spTgt spid="9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Text Box 2"/>
          <p:cNvSpPr txBox="1">
            <a:spLocks noChangeArrowheads="1"/>
          </p:cNvSpPr>
          <p:nvPr/>
        </p:nvSpPr>
        <p:spPr bwMode="auto">
          <a:xfrm>
            <a:off x="457200" y="623888"/>
            <a:ext cx="6172200" cy="823912"/>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zh-CN" altLang="en-US" sz="4800" b="1" smtClean="0">
                <a:solidFill>
                  <a:srgbClr val="000000"/>
                </a:solidFill>
                <a:ea typeface="华文行楷" pitchFamily="2" charset="-122"/>
              </a:rPr>
              <a:t>需要掌握的字的读音</a:t>
            </a:r>
            <a:r>
              <a:rPr lang="zh-CN" altLang="en-US" sz="4800" b="1" smtClean="0">
                <a:solidFill>
                  <a:srgbClr val="66FFFF"/>
                </a:solidFill>
                <a:ea typeface="华文行楷" pitchFamily="2" charset="-122"/>
              </a:rPr>
              <a:t>：</a:t>
            </a:r>
          </a:p>
        </p:txBody>
      </p:sp>
      <p:sp>
        <p:nvSpPr>
          <p:cNvPr id="9219" name="Text Box 3"/>
          <p:cNvSpPr txBox="1">
            <a:spLocks noChangeArrowheads="1"/>
          </p:cNvSpPr>
          <p:nvPr/>
        </p:nvSpPr>
        <p:spPr bwMode="auto">
          <a:xfrm>
            <a:off x="685800" y="2117725"/>
            <a:ext cx="7391400" cy="701675"/>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zh-CN" altLang="en-US" sz="4000" b="1" smtClean="0">
                <a:solidFill>
                  <a:srgbClr val="FF0000"/>
                </a:solidFill>
                <a:latin typeface="黑体" pitchFamily="49" charset="-122"/>
                <a:ea typeface="黑体" pitchFamily="49" charset="-122"/>
              </a:rPr>
              <a:t>踱来踱去   郝 叟      懊悔</a:t>
            </a:r>
          </a:p>
        </p:txBody>
      </p:sp>
      <p:sp>
        <p:nvSpPr>
          <p:cNvPr id="9220" name="Text Box 4"/>
          <p:cNvSpPr txBox="1">
            <a:spLocks noChangeArrowheads="1"/>
          </p:cNvSpPr>
          <p:nvPr/>
        </p:nvSpPr>
        <p:spPr bwMode="auto">
          <a:xfrm>
            <a:off x="685800" y="3565525"/>
            <a:ext cx="6858000" cy="701675"/>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zh-CN" altLang="en-US" sz="4000" b="1" smtClean="0">
                <a:solidFill>
                  <a:srgbClr val="FF0000"/>
                </a:solidFill>
                <a:latin typeface="黑体" pitchFamily="49" charset="-122"/>
                <a:ea typeface="黑体" pitchFamily="49" charset="-122"/>
              </a:rPr>
              <a:t>惩罚   钥 匙   祈 祷    哽</a:t>
            </a:r>
          </a:p>
        </p:txBody>
      </p:sp>
      <p:sp>
        <p:nvSpPr>
          <p:cNvPr id="9221" name="Text Box 5"/>
          <p:cNvSpPr txBox="1">
            <a:spLocks noChangeArrowheads="1"/>
          </p:cNvSpPr>
          <p:nvPr/>
        </p:nvSpPr>
        <p:spPr bwMode="auto">
          <a:xfrm>
            <a:off x="685800" y="4860925"/>
            <a:ext cx="7391400" cy="701675"/>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zh-CN" altLang="en-US" sz="4000" b="1" smtClean="0">
                <a:solidFill>
                  <a:srgbClr val="FF0000"/>
                </a:solidFill>
                <a:latin typeface="黑体" pitchFamily="49" charset="-122"/>
                <a:ea typeface="黑体" pitchFamily="49" charset="-122"/>
              </a:rPr>
              <a:t>督学    膝头</a:t>
            </a:r>
          </a:p>
        </p:txBody>
      </p:sp>
      <p:sp>
        <p:nvSpPr>
          <p:cNvPr id="9222" name="Text Box 6"/>
          <p:cNvSpPr txBox="1">
            <a:spLocks noChangeArrowheads="1"/>
          </p:cNvSpPr>
          <p:nvPr/>
        </p:nvSpPr>
        <p:spPr bwMode="auto">
          <a:xfrm>
            <a:off x="685800" y="1600200"/>
            <a:ext cx="7315200" cy="762000"/>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en-US" sz="4400" b="1" i="1" smtClean="0">
                <a:solidFill>
                  <a:srgbClr val="00000C"/>
                </a:solidFill>
              </a:rPr>
              <a:t>du</a:t>
            </a:r>
            <a:r>
              <a:rPr lang="en-US" sz="4400" b="1" i="1" smtClean="0">
                <a:solidFill>
                  <a:srgbClr val="00000C"/>
                </a:solidFill>
                <a:cs typeface="Times New Roman" pitchFamily="18" charset="0"/>
              </a:rPr>
              <a:t>ó</a:t>
            </a:r>
            <a:r>
              <a:rPr lang="en-US" sz="2800" smtClean="0">
                <a:solidFill>
                  <a:srgbClr val="00000C"/>
                </a:solidFill>
                <a:cs typeface="Times New Roman" pitchFamily="18" charset="0"/>
              </a:rPr>
              <a:t>                   </a:t>
            </a:r>
            <a:r>
              <a:rPr lang="en-US" sz="4400" b="1" i="1" smtClean="0">
                <a:solidFill>
                  <a:srgbClr val="00000C"/>
                </a:solidFill>
                <a:cs typeface="Times New Roman" pitchFamily="18" charset="0"/>
              </a:rPr>
              <a:t>hǎo sǒu</a:t>
            </a:r>
            <a:r>
              <a:rPr lang="en-US" sz="4400" b="1" smtClean="0">
                <a:solidFill>
                  <a:srgbClr val="00000C"/>
                </a:solidFill>
                <a:cs typeface="Times New Roman" pitchFamily="18" charset="0"/>
              </a:rPr>
              <a:t>   </a:t>
            </a:r>
            <a:r>
              <a:rPr lang="en-US" sz="4400" b="1" smtClean="0">
                <a:solidFill>
                  <a:srgbClr val="00000C"/>
                </a:solidFill>
              </a:rPr>
              <a:t>   </a:t>
            </a:r>
            <a:r>
              <a:rPr lang="en-US" sz="4400" b="1" smtClean="0">
                <a:solidFill>
                  <a:srgbClr val="00000C"/>
                </a:solidFill>
                <a:cs typeface="Times New Roman" pitchFamily="18" charset="0"/>
              </a:rPr>
              <a:t>   </a:t>
            </a:r>
            <a:r>
              <a:rPr lang="en-US" sz="4400" b="1" i="1" smtClean="0">
                <a:solidFill>
                  <a:srgbClr val="00000C"/>
                </a:solidFill>
                <a:cs typeface="Times New Roman" pitchFamily="18" charset="0"/>
              </a:rPr>
              <a:t>ào</a:t>
            </a:r>
            <a:r>
              <a:rPr lang="en-US" sz="4400" b="1" smtClean="0">
                <a:solidFill>
                  <a:srgbClr val="00000C"/>
                </a:solidFill>
                <a:cs typeface="Times New Roman" pitchFamily="18" charset="0"/>
              </a:rPr>
              <a:t> </a:t>
            </a:r>
          </a:p>
        </p:txBody>
      </p:sp>
      <p:sp>
        <p:nvSpPr>
          <p:cNvPr id="9223" name="Text Box 7"/>
          <p:cNvSpPr txBox="1">
            <a:spLocks noChangeArrowheads="1"/>
          </p:cNvSpPr>
          <p:nvPr/>
        </p:nvSpPr>
        <p:spPr bwMode="auto">
          <a:xfrm>
            <a:off x="533400" y="3048000"/>
            <a:ext cx="7848600" cy="762000"/>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en-US" sz="4400" b="1" i="1" smtClean="0">
                <a:solidFill>
                  <a:srgbClr val="00000C"/>
                </a:solidFill>
              </a:rPr>
              <a:t>chéng   yào shi   q</a:t>
            </a:r>
            <a:r>
              <a:rPr lang="en-US" sz="4400" b="1" i="1" smtClean="0">
                <a:solidFill>
                  <a:srgbClr val="FF0000"/>
                </a:solidFill>
              </a:rPr>
              <a:t>í</a:t>
            </a:r>
            <a:r>
              <a:rPr lang="en-US" sz="4400" b="1" i="1" smtClean="0">
                <a:solidFill>
                  <a:srgbClr val="00000C"/>
                </a:solidFill>
                <a:cs typeface="Times New Roman" pitchFamily="18" charset="0"/>
              </a:rPr>
              <a:t>dăo     gĕng</a:t>
            </a:r>
          </a:p>
        </p:txBody>
      </p:sp>
      <p:sp>
        <p:nvSpPr>
          <p:cNvPr id="9224" name="Text Box 8"/>
          <p:cNvSpPr txBox="1">
            <a:spLocks noChangeArrowheads="1"/>
          </p:cNvSpPr>
          <p:nvPr/>
        </p:nvSpPr>
        <p:spPr bwMode="auto">
          <a:xfrm>
            <a:off x="762000" y="4343400"/>
            <a:ext cx="7086600" cy="762000"/>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en-US" sz="4400" b="1" i="1" smtClean="0">
                <a:solidFill>
                  <a:srgbClr val="00000C"/>
                </a:solidFill>
              </a:rPr>
              <a:t>dū            xī</a:t>
            </a:r>
            <a:r>
              <a:rPr lang="en-US" sz="4400" b="1" i="1" smtClean="0">
                <a:solidFill>
                  <a:srgbClr val="FFFF00"/>
                </a:solidFill>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iterate type="wd">
                                    <p:tmPct val="100000"/>
                                  </p:iterate>
                                  <p:childTnLst>
                                    <p:set>
                                      <p:cBhvr>
                                        <p:cTn id="6" dur="1" fill="hold">
                                          <p:stCondLst>
                                            <p:cond delay="0"/>
                                          </p:stCondLst>
                                        </p:cTn>
                                        <p:tgtEl>
                                          <p:spTgt spid="9222"/>
                                        </p:tgtEl>
                                        <p:attrNameLst>
                                          <p:attrName>style.visibility</p:attrName>
                                        </p:attrNameLst>
                                      </p:cBhvr>
                                      <p:to>
                                        <p:strVal val="visible"/>
                                      </p:to>
                                    </p:set>
                                    <p:animEffect transition="in" filter="slide(fromBottom)">
                                      <p:cBhvr>
                                        <p:cTn id="7" dur="300"/>
                                        <p:tgtEl>
                                          <p:spTgt spid="9222"/>
                                        </p:tgtEl>
                                      </p:cBhvr>
                                    </p:animEffect>
                                  </p:childTnLst>
                                </p:cTn>
                              </p:par>
                            </p:childTnLst>
                          </p:cTn>
                        </p:par>
                        <p:par>
                          <p:cTn id="8" fill="hold">
                            <p:stCondLst>
                              <p:cond delay="300"/>
                            </p:stCondLst>
                            <p:childTnLst>
                              <p:par>
                                <p:cTn id="9" presetID="12" presetClass="entr" presetSubtype="4" fill="hold" grpId="0" nodeType="afterEffect">
                                  <p:stCondLst>
                                    <p:cond delay="1000"/>
                                  </p:stCondLst>
                                  <p:iterate type="wd">
                                    <p:tmPct val="100000"/>
                                  </p:iterate>
                                  <p:childTnLst>
                                    <p:set>
                                      <p:cBhvr>
                                        <p:cTn id="10" dur="1" fill="hold">
                                          <p:stCondLst>
                                            <p:cond delay="0"/>
                                          </p:stCondLst>
                                        </p:cTn>
                                        <p:tgtEl>
                                          <p:spTgt spid="9223"/>
                                        </p:tgtEl>
                                        <p:attrNameLst>
                                          <p:attrName>style.visibility</p:attrName>
                                        </p:attrNameLst>
                                      </p:cBhvr>
                                      <p:to>
                                        <p:strVal val="visible"/>
                                      </p:to>
                                    </p:set>
                                    <p:animEffect transition="in" filter="slide(fromBottom)">
                                      <p:cBhvr>
                                        <p:cTn id="11" dur="300"/>
                                        <p:tgtEl>
                                          <p:spTgt spid="9223"/>
                                        </p:tgtEl>
                                      </p:cBhvr>
                                    </p:animEffect>
                                  </p:childTnLst>
                                </p:cTn>
                              </p:par>
                            </p:childTnLst>
                          </p:cTn>
                        </p:par>
                        <p:par>
                          <p:cTn id="12" fill="hold">
                            <p:stCondLst>
                              <p:cond delay="1600"/>
                            </p:stCondLst>
                            <p:childTnLst>
                              <p:par>
                                <p:cTn id="13" presetID="12" presetClass="entr" presetSubtype="4" fill="hold" grpId="0" nodeType="afterEffect">
                                  <p:stCondLst>
                                    <p:cond delay="1000"/>
                                  </p:stCondLst>
                                  <p:iterate type="wd">
                                    <p:tmPct val="100000"/>
                                  </p:iterate>
                                  <p:childTnLst>
                                    <p:set>
                                      <p:cBhvr>
                                        <p:cTn id="14" dur="1" fill="hold">
                                          <p:stCondLst>
                                            <p:cond delay="0"/>
                                          </p:stCondLst>
                                        </p:cTn>
                                        <p:tgtEl>
                                          <p:spTgt spid="9224"/>
                                        </p:tgtEl>
                                        <p:attrNameLst>
                                          <p:attrName>style.visibility</p:attrName>
                                        </p:attrNameLst>
                                      </p:cBhvr>
                                      <p:to>
                                        <p:strVal val="visible"/>
                                      </p:to>
                                    </p:set>
                                    <p:animEffect transition="in" filter="slide(fromBottom)">
                                      <p:cBhvr>
                                        <p:cTn id="15" dur="300"/>
                                        <p:tgtEl>
                                          <p:spTgt spid="9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2" grpId="0" autoUpdateAnimBg="0"/>
      <p:bldP spid="9223" grpId="0" autoUpdateAnimBg="0"/>
      <p:bldP spid="922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descr="gs200428184020"/>
          <p:cNvPicPr>
            <a:picLocks noChangeAspect="1" noChangeArrowheads="1"/>
          </p:cNvPicPr>
          <p:nvPr/>
        </p:nvPicPr>
        <p:blipFill>
          <a:blip r:embed="rId2" cstate="print"/>
          <a:srcRect/>
          <a:stretch>
            <a:fillRect/>
          </a:stretch>
        </p:blipFill>
        <p:spPr bwMode="auto">
          <a:xfrm>
            <a:off x="0" y="0"/>
            <a:ext cx="9144000" cy="7086600"/>
          </a:xfrm>
          <a:prstGeom prst="rect">
            <a:avLst/>
          </a:prstGeom>
          <a:noFill/>
          <a:ln w="9525">
            <a:noFill/>
            <a:miter lim="800000"/>
            <a:headEnd/>
            <a:tailEnd/>
          </a:ln>
        </p:spPr>
      </p:pic>
      <p:sp>
        <p:nvSpPr>
          <p:cNvPr id="10243" name="AutoShape 3"/>
          <p:cNvSpPr>
            <a:spLocks noChangeArrowheads="1"/>
          </p:cNvSpPr>
          <p:nvPr/>
        </p:nvSpPr>
        <p:spPr bwMode="auto">
          <a:xfrm>
            <a:off x="2133600" y="0"/>
            <a:ext cx="5527675" cy="914400"/>
          </a:xfrm>
          <a:prstGeom prst="wave">
            <a:avLst>
              <a:gd name="adj1" fmla="val 13005"/>
              <a:gd name="adj2" fmla="val 0"/>
            </a:avLst>
          </a:prstGeom>
          <a:solidFill>
            <a:srgbClr val="6600FF"/>
          </a:solidFill>
          <a:ln w="9525" cmpd="sng">
            <a:solidFill>
              <a:schemeClr val="tx1"/>
            </a:solidFill>
            <a:round/>
            <a:headEnd/>
            <a:tailEnd/>
          </a:ln>
          <a:effectLst/>
        </p:spPr>
        <p:txBody>
          <a:bodyPr wrap="none" anchor="ctr"/>
          <a:lstStyle/>
          <a:p>
            <a:pPr algn="ctr" fontAlgn="base">
              <a:spcBef>
                <a:spcPct val="0"/>
              </a:spcBef>
              <a:spcAft>
                <a:spcPct val="0"/>
              </a:spcAft>
              <a:buFont typeface="Arial" pitchFamily="34" charset="0"/>
              <a:buNone/>
            </a:pPr>
            <a:r>
              <a:rPr lang="zh-CN" altLang="en-US" sz="3600" b="1" smtClean="0">
                <a:solidFill>
                  <a:srgbClr val="FFFFFF"/>
                </a:solidFill>
                <a:latin typeface="Arial" pitchFamily="34" charset="0"/>
              </a:rPr>
              <a:t>给多音字注音并组词</a:t>
            </a:r>
          </a:p>
        </p:txBody>
      </p:sp>
      <p:sp>
        <p:nvSpPr>
          <p:cNvPr id="10244" name="Oval 4"/>
          <p:cNvSpPr>
            <a:spLocks noChangeArrowheads="1"/>
          </p:cNvSpPr>
          <p:nvPr/>
        </p:nvSpPr>
        <p:spPr bwMode="auto">
          <a:xfrm>
            <a:off x="0" y="1600200"/>
            <a:ext cx="914400" cy="914400"/>
          </a:xfrm>
          <a:prstGeom prst="ellipse">
            <a:avLst/>
          </a:prstGeom>
          <a:solidFill>
            <a:schemeClr val="tx2"/>
          </a:solidFill>
          <a:ln w="9525" cmpd="sng">
            <a:solidFill>
              <a:schemeClr val="tx1"/>
            </a:solidFill>
            <a:round/>
            <a:headEnd/>
            <a:tailEnd/>
          </a:ln>
          <a:effectLst/>
        </p:spPr>
        <p:txBody>
          <a:bodyPr wrap="none" anchor="ctr"/>
          <a:lstStyle/>
          <a:p>
            <a:pPr algn="ctr" fontAlgn="base">
              <a:spcBef>
                <a:spcPct val="0"/>
              </a:spcBef>
              <a:spcAft>
                <a:spcPct val="0"/>
              </a:spcAft>
              <a:buFont typeface="Arial" pitchFamily="34" charset="0"/>
              <a:buNone/>
            </a:pPr>
            <a:r>
              <a:rPr lang="zh-CN" altLang="en-US" sz="3600" b="1" smtClean="0">
                <a:solidFill>
                  <a:srgbClr val="FFFFFF"/>
                </a:solidFill>
                <a:latin typeface="Arial" pitchFamily="34" charset="0"/>
              </a:rPr>
              <a:t>量</a:t>
            </a:r>
          </a:p>
        </p:txBody>
      </p:sp>
      <p:sp>
        <p:nvSpPr>
          <p:cNvPr id="10245" name="AutoShape 5"/>
          <p:cNvSpPr>
            <a:spLocks/>
          </p:cNvSpPr>
          <p:nvPr/>
        </p:nvSpPr>
        <p:spPr bwMode="auto">
          <a:xfrm>
            <a:off x="971550" y="1295400"/>
            <a:ext cx="171450" cy="1558925"/>
          </a:xfrm>
          <a:prstGeom prst="leftBrace">
            <a:avLst>
              <a:gd name="adj1" fmla="val 75772"/>
              <a:gd name="adj2" fmla="val 50000"/>
            </a:avLst>
          </a:prstGeom>
          <a:solidFill>
            <a:srgbClr val="FF0000"/>
          </a:solidFill>
          <a:ln w="9525" cmpd="sng">
            <a:solidFill>
              <a:schemeClr val="tx1"/>
            </a:solidFill>
            <a:round/>
            <a:headEnd/>
            <a:tailEnd/>
          </a:ln>
          <a:effectLst/>
        </p:spPr>
        <p:txBody>
          <a:bodyPr wrap="none" anchor="ctr"/>
          <a:lstStyle/>
          <a:p>
            <a:pPr fontAlgn="base">
              <a:spcBef>
                <a:spcPct val="0"/>
              </a:spcBef>
              <a:spcAft>
                <a:spcPct val="0"/>
              </a:spcAft>
              <a:buFont typeface="Arial" pitchFamily="34" charset="0"/>
              <a:buNone/>
            </a:pPr>
            <a:endParaRPr lang="zh-CN" altLang="en-US" sz="2400" b="1" smtClean="0">
              <a:solidFill>
                <a:srgbClr val="FF0000"/>
              </a:solidFill>
            </a:endParaRPr>
          </a:p>
        </p:txBody>
      </p:sp>
      <p:sp>
        <p:nvSpPr>
          <p:cNvPr id="10246" name="Oval 6"/>
          <p:cNvSpPr>
            <a:spLocks noChangeArrowheads="1"/>
          </p:cNvSpPr>
          <p:nvPr/>
        </p:nvSpPr>
        <p:spPr bwMode="auto">
          <a:xfrm>
            <a:off x="4800600" y="1676400"/>
            <a:ext cx="914400" cy="914400"/>
          </a:xfrm>
          <a:prstGeom prst="ellipse">
            <a:avLst/>
          </a:prstGeom>
          <a:solidFill>
            <a:srgbClr val="FF0000"/>
          </a:solidFill>
          <a:ln w="9525" cmpd="sng">
            <a:solidFill>
              <a:schemeClr val="tx1"/>
            </a:solidFill>
            <a:round/>
            <a:headEnd/>
            <a:tailEnd/>
          </a:ln>
          <a:effectLst/>
        </p:spPr>
        <p:txBody>
          <a:bodyPr wrap="none" anchor="ctr"/>
          <a:lstStyle/>
          <a:p>
            <a:pPr algn="ctr" fontAlgn="base">
              <a:spcBef>
                <a:spcPct val="0"/>
              </a:spcBef>
              <a:spcAft>
                <a:spcPct val="0"/>
              </a:spcAft>
              <a:buFont typeface="Arial" pitchFamily="34" charset="0"/>
              <a:buNone/>
            </a:pPr>
            <a:r>
              <a:rPr lang="zh-CN" altLang="en-US" sz="3600" b="1" smtClean="0">
                <a:solidFill>
                  <a:srgbClr val="FFFFFF"/>
                </a:solidFill>
                <a:latin typeface="Arial" pitchFamily="34" charset="0"/>
              </a:rPr>
              <a:t>宁</a:t>
            </a:r>
          </a:p>
        </p:txBody>
      </p:sp>
      <p:sp>
        <p:nvSpPr>
          <p:cNvPr id="10247" name="AutoShape 7"/>
          <p:cNvSpPr>
            <a:spLocks/>
          </p:cNvSpPr>
          <p:nvPr/>
        </p:nvSpPr>
        <p:spPr bwMode="auto">
          <a:xfrm>
            <a:off x="5732463" y="1143000"/>
            <a:ext cx="144462" cy="1944688"/>
          </a:xfrm>
          <a:prstGeom prst="leftBrace">
            <a:avLst>
              <a:gd name="adj1" fmla="val 112180"/>
              <a:gd name="adj2" fmla="val 50000"/>
            </a:avLst>
          </a:prstGeom>
          <a:solidFill>
            <a:srgbClr val="FF33CC"/>
          </a:solidFill>
          <a:ln w="9525" cmpd="sng">
            <a:solidFill>
              <a:schemeClr val="tx1"/>
            </a:solidFill>
            <a:round/>
            <a:headEnd/>
            <a:tailEnd/>
          </a:ln>
          <a:effectLst/>
        </p:spPr>
        <p:txBody>
          <a:bodyPr wrap="none" anchor="ctr"/>
          <a:lstStyle/>
          <a:p>
            <a:pPr fontAlgn="base">
              <a:spcBef>
                <a:spcPct val="0"/>
              </a:spcBef>
              <a:spcAft>
                <a:spcPct val="0"/>
              </a:spcAft>
              <a:buFont typeface="Arial" pitchFamily="34" charset="0"/>
              <a:buNone/>
            </a:pPr>
            <a:endParaRPr lang="zh-CN" altLang="en-US" sz="2400" b="1" smtClean="0">
              <a:solidFill>
                <a:srgbClr val="FF0000"/>
              </a:solidFill>
            </a:endParaRPr>
          </a:p>
        </p:txBody>
      </p:sp>
      <p:sp>
        <p:nvSpPr>
          <p:cNvPr id="10248" name="Oval 8"/>
          <p:cNvSpPr>
            <a:spLocks noChangeArrowheads="1"/>
          </p:cNvSpPr>
          <p:nvPr/>
        </p:nvSpPr>
        <p:spPr bwMode="auto">
          <a:xfrm>
            <a:off x="0" y="4419600"/>
            <a:ext cx="914400" cy="914400"/>
          </a:xfrm>
          <a:prstGeom prst="ellipse">
            <a:avLst/>
          </a:prstGeom>
          <a:solidFill>
            <a:srgbClr val="008000"/>
          </a:solidFill>
          <a:ln w="9525" cmpd="sng">
            <a:solidFill>
              <a:schemeClr val="tx1"/>
            </a:solidFill>
            <a:round/>
            <a:headEnd/>
            <a:tailEnd/>
          </a:ln>
          <a:effectLst/>
        </p:spPr>
        <p:txBody>
          <a:bodyPr wrap="none" anchor="ctr"/>
          <a:lstStyle/>
          <a:p>
            <a:pPr algn="ctr" fontAlgn="base">
              <a:spcBef>
                <a:spcPct val="0"/>
              </a:spcBef>
              <a:spcAft>
                <a:spcPct val="0"/>
              </a:spcAft>
              <a:buFont typeface="Arial" pitchFamily="34" charset="0"/>
              <a:buNone/>
            </a:pPr>
            <a:r>
              <a:rPr lang="zh-CN" altLang="en-US" sz="3600" b="1" smtClean="0">
                <a:solidFill>
                  <a:srgbClr val="FFFFFF"/>
                </a:solidFill>
                <a:latin typeface="Arial" pitchFamily="34" charset="0"/>
              </a:rPr>
              <a:t>强</a:t>
            </a:r>
          </a:p>
        </p:txBody>
      </p:sp>
      <p:sp>
        <p:nvSpPr>
          <p:cNvPr id="10249" name="AutoShape 9"/>
          <p:cNvSpPr>
            <a:spLocks/>
          </p:cNvSpPr>
          <p:nvPr/>
        </p:nvSpPr>
        <p:spPr bwMode="auto">
          <a:xfrm>
            <a:off x="990600" y="3810000"/>
            <a:ext cx="139700" cy="2219325"/>
          </a:xfrm>
          <a:prstGeom prst="leftBrace">
            <a:avLst>
              <a:gd name="adj1" fmla="val 132386"/>
              <a:gd name="adj2" fmla="val 50000"/>
            </a:avLst>
          </a:prstGeom>
          <a:solidFill>
            <a:srgbClr val="EFAFDE"/>
          </a:solidFill>
          <a:ln w="9525" cmpd="sng">
            <a:solidFill>
              <a:schemeClr val="tx1"/>
            </a:solidFill>
            <a:round/>
            <a:headEnd/>
            <a:tailEnd/>
          </a:ln>
          <a:effectLst/>
        </p:spPr>
        <p:txBody>
          <a:bodyPr wrap="none" anchor="ctr"/>
          <a:lstStyle/>
          <a:p>
            <a:pPr fontAlgn="base">
              <a:spcBef>
                <a:spcPct val="0"/>
              </a:spcBef>
              <a:spcAft>
                <a:spcPct val="0"/>
              </a:spcAft>
              <a:buFont typeface="Arial" pitchFamily="34" charset="0"/>
              <a:buNone/>
            </a:pPr>
            <a:endParaRPr lang="zh-CN" altLang="en-US" sz="2400" b="1" smtClean="0">
              <a:solidFill>
                <a:srgbClr val="FF0000"/>
              </a:solidFill>
            </a:endParaRPr>
          </a:p>
        </p:txBody>
      </p:sp>
      <p:sp>
        <p:nvSpPr>
          <p:cNvPr id="10250" name="Text Box 10"/>
          <p:cNvSpPr txBox="1">
            <a:spLocks noChangeArrowheads="1"/>
          </p:cNvSpPr>
          <p:nvPr/>
        </p:nvSpPr>
        <p:spPr bwMode="auto">
          <a:xfrm>
            <a:off x="1219200" y="1295400"/>
            <a:ext cx="2736850" cy="641350"/>
          </a:xfrm>
          <a:prstGeom prst="rect">
            <a:avLst/>
          </a:prstGeom>
          <a:noFill/>
          <a:ln w="9525">
            <a:noFill/>
            <a:miter lim="800000"/>
            <a:headEnd/>
            <a:tailEnd/>
          </a:ln>
          <a:effectLst/>
        </p:spPr>
        <p:txBody>
          <a:bodyPr wrap="none">
            <a:spAutoFit/>
          </a:bodyPr>
          <a:lstStyle/>
          <a:p>
            <a:pPr fontAlgn="base">
              <a:spcBef>
                <a:spcPct val="0"/>
              </a:spcBef>
              <a:spcAft>
                <a:spcPct val="0"/>
              </a:spcAft>
              <a:buFont typeface="Arial" pitchFamily="34" charset="0"/>
              <a:buNone/>
            </a:pPr>
            <a:r>
              <a:rPr lang="en-US" sz="3600" b="1" smtClean="0">
                <a:solidFill>
                  <a:srgbClr val="000000"/>
                </a:solidFill>
                <a:latin typeface="华文中宋" pitchFamily="2" charset="-122"/>
                <a:ea typeface="华文中宋" pitchFamily="2" charset="-122"/>
              </a:rPr>
              <a:t>li</a:t>
            </a:r>
            <a:r>
              <a:rPr lang="en-US" sz="3600" b="1" smtClean="0">
                <a:solidFill>
                  <a:srgbClr val="000000"/>
                </a:solidFill>
                <a:latin typeface="Arial"/>
                <a:ea typeface="华文中宋" pitchFamily="2" charset="-122"/>
              </a:rPr>
              <a:t>á</a:t>
            </a:r>
            <a:r>
              <a:rPr lang="en-US" sz="3600" b="1" smtClean="0">
                <a:solidFill>
                  <a:srgbClr val="000000"/>
                </a:solidFill>
                <a:latin typeface="华文中宋" pitchFamily="2" charset="-122"/>
                <a:ea typeface="华文中宋" pitchFamily="2" charset="-122"/>
              </a:rPr>
              <a:t>ng  </a:t>
            </a:r>
            <a:r>
              <a:rPr lang="zh-CN" altLang="en-US" sz="3600" b="1" smtClean="0">
                <a:solidFill>
                  <a:srgbClr val="000000"/>
                </a:solidFill>
                <a:latin typeface="华文中宋" pitchFamily="2" charset="-122"/>
                <a:ea typeface="华文中宋" pitchFamily="2" charset="-122"/>
              </a:rPr>
              <a:t>测量</a:t>
            </a:r>
          </a:p>
        </p:txBody>
      </p:sp>
      <p:sp>
        <p:nvSpPr>
          <p:cNvPr id="10251" name="Text Box 11"/>
          <p:cNvSpPr txBox="1">
            <a:spLocks noChangeArrowheads="1"/>
          </p:cNvSpPr>
          <p:nvPr/>
        </p:nvSpPr>
        <p:spPr bwMode="auto">
          <a:xfrm>
            <a:off x="1116013" y="2311400"/>
            <a:ext cx="2736850" cy="641350"/>
          </a:xfrm>
          <a:prstGeom prst="rect">
            <a:avLst/>
          </a:prstGeom>
          <a:noFill/>
          <a:ln w="9525">
            <a:noFill/>
            <a:miter lim="800000"/>
            <a:headEnd/>
            <a:tailEnd/>
          </a:ln>
          <a:effectLst/>
        </p:spPr>
        <p:txBody>
          <a:bodyPr wrap="none">
            <a:spAutoFit/>
          </a:bodyPr>
          <a:lstStyle/>
          <a:p>
            <a:pPr fontAlgn="base">
              <a:spcBef>
                <a:spcPct val="0"/>
              </a:spcBef>
              <a:spcAft>
                <a:spcPct val="0"/>
              </a:spcAft>
              <a:buFont typeface="Arial" pitchFamily="34" charset="0"/>
              <a:buNone/>
            </a:pPr>
            <a:r>
              <a:rPr lang="en-US" sz="3600" b="1" smtClean="0">
                <a:solidFill>
                  <a:srgbClr val="000000"/>
                </a:solidFill>
                <a:latin typeface="华文中宋" pitchFamily="2" charset="-122"/>
                <a:ea typeface="华文中宋" pitchFamily="2" charset="-122"/>
              </a:rPr>
              <a:t>li</a:t>
            </a:r>
            <a:r>
              <a:rPr lang="en-US" sz="3600" b="1" smtClean="0">
                <a:solidFill>
                  <a:srgbClr val="000000"/>
                </a:solidFill>
                <a:latin typeface="Arial"/>
                <a:ea typeface="华文中宋" pitchFamily="2" charset="-122"/>
              </a:rPr>
              <a:t>à</a:t>
            </a:r>
            <a:r>
              <a:rPr lang="en-US" sz="3600" b="1" smtClean="0">
                <a:solidFill>
                  <a:srgbClr val="000000"/>
                </a:solidFill>
                <a:latin typeface="华文中宋" pitchFamily="2" charset="-122"/>
                <a:ea typeface="华文中宋" pitchFamily="2" charset="-122"/>
              </a:rPr>
              <a:t>ng  </a:t>
            </a:r>
            <a:r>
              <a:rPr lang="zh-CN" altLang="en-US" sz="3600" b="1" smtClean="0">
                <a:solidFill>
                  <a:srgbClr val="000000"/>
                </a:solidFill>
                <a:latin typeface="华文中宋" pitchFamily="2" charset="-122"/>
                <a:ea typeface="华文中宋" pitchFamily="2" charset="-122"/>
              </a:rPr>
              <a:t>力量</a:t>
            </a:r>
          </a:p>
        </p:txBody>
      </p:sp>
      <p:sp>
        <p:nvSpPr>
          <p:cNvPr id="10252" name="Text Box 12"/>
          <p:cNvSpPr txBox="1">
            <a:spLocks noChangeArrowheads="1"/>
          </p:cNvSpPr>
          <p:nvPr/>
        </p:nvSpPr>
        <p:spPr bwMode="auto">
          <a:xfrm>
            <a:off x="6019800" y="1219200"/>
            <a:ext cx="2368550" cy="641350"/>
          </a:xfrm>
          <a:prstGeom prst="rect">
            <a:avLst/>
          </a:prstGeom>
          <a:noFill/>
          <a:ln w="9525">
            <a:noFill/>
            <a:miter lim="800000"/>
            <a:headEnd/>
            <a:tailEnd/>
          </a:ln>
          <a:effectLst/>
        </p:spPr>
        <p:txBody>
          <a:bodyPr wrap="none">
            <a:spAutoFit/>
          </a:bodyPr>
          <a:lstStyle/>
          <a:p>
            <a:pPr fontAlgn="base">
              <a:spcBef>
                <a:spcPct val="0"/>
              </a:spcBef>
              <a:spcAft>
                <a:spcPct val="0"/>
              </a:spcAft>
              <a:buFont typeface="Arial" pitchFamily="34" charset="0"/>
              <a:buNone/>
            </a:pPr>
            <a:r>
              <a:rPr lang="en-US" sz="3600" b="1" smtClean="0">
                <a:solidFill>
                  <a:srgbClr val="000000"/>
                </a:solidFill>
                <a:latin typeface="华文中宋" pitchFamily="2" charset="-122"/>
                <a:ea typeface="华文中宋" pitchFamily="2" charset="-122"/>
              </a:rPr>
              <a:t>n</a:t>
            </a:r>
            <a:r>
              <a:rPr lang="en-US" sz="3600" b="1" smtClean="0">
                <a:solidFill>
                  <a:srgbClr val="000000"/>
                </a:solidFill>
                <a:latin typeface="Arial"/>
                <a:ea typeface="华文中宋" pitchFamily="2" charset="-122"/>
              </a:rPr>
              <a:t>í</a:t>
            </a:r>
            <a:r>
              <a:rPr lang="en-US" sz="3600" b="1" smtClean="0">
                <a:solidFill>
                  <a:srgbClr val="000000"/>
                </a:solidFill>
                <a:latin typeface="华文中宋" pitchFamily="2" charset="-122"/>
                <a:ea typeface="华文中宋" pitchFamily="2" charset="-122"/>
              </a:rPr>
              <a:t>ng  </a:t>
            </a:r>
            <a:r>
              <a:rPr lang="zh-CN" altLang="en-US" sz="3600" b="1" smtClean="0">
                <a:solidFill>
                  <a:srgbClr val="000000"/>
                </a:solidFill>
                <a:latin typeface="华文中宋" pitchFamily="2" charset="-122"/>
                <a:ea typeface="华文中宋" pitchFamily="2" charset="-122"/>
              </a:rPr>
              <a:t>宁静</a:t>
            </a:r>
          </a:p>
        </p:txBody>
      </p:sp>
      <p:sp>
        <p:nvSpPr>
          <p:cNvPr id="10253" name="Text Box 13"/>
          <p:cNvSpPr txBox="1">
            <a:spLocks noChangeArrowheads="1"/>
          </p:cNvSpPr>
          <p:nvPr/>
        </p:nvSpPr>
        <p:spPr bwMode="auto">
          <a:xfrm>
            <a:off x="6019800" y="2362200"/>
            <a:ext cx="2379663" cy="641350"/>
          </a:xfrm>
          <a:prstGeom prst="rect">
            <a:avLst/>
          </a:prstGeom>
          <a:noFill/>
          <a:ln w="9525">
            <a:noFill/>
            <a:miter lim="800000"/>
            <a:headEnd/>
            <a:tailEnd/>
          </a:ln>
          <a:effectLst/>
        </p:spPr>
        <p:txBody>
          <a:bodyPr wrap="none">
            <a:spAutoFit/>
          </a:bodyPr>
          <a:lstStyle/>
          <a:p>
            <a:pPr fontAlgn="base">
              <a:spcBef>
                <a:spcPct val="0"/>
              </a:spcBef>
              <a:spcAft>
                <a:spcPct val="0"/>
              </a:spcAft>
              <a:buFont typeface="Arial" pitchFamily="34" charset="0"/>
              <a:buNone/>
            </a:pPr>
            <a:r>
              <a:rPr lang="en-US" sz="3600" b="1" smtClean="0">
                <a:solidFill>
                  <a:srgbClr val="000000"/>
                </a:solidFill>
                <a:latin typeface="华文中宋" pitchFamily="2" charset="-122"/>
                <a:ea typeface="华文中宋" pitchFamily="2" charset="-122"/>
              </a:rPr>
              <a:t>n</a:t>
            </a:r>
            <a:r>
              <a:rPr lang="en-US" sz="3600" b="1" smtClean="0">
                <a:solidFill>
                  <a:srgbClr val="000000"/>
                </a:solidFill>
                <a:latin typeface="Arial"/>
                <a:ea typeface="华文中宋" pitchFamily="2" charset="-122"/>
              </a:rPr>
              <a:t>ì</a:t>
            </a:r>
            <a:r>
              <a:rPr lang="en-US" sz="3600" b="1" smtClean="0">
                <a:solidFill>
                  <a:srgbClr val="000000"/>
                </a:solidFill>
                <a:latin typeface="华文中宋" pitchFamily="2" charset="-122"/>
                <a:ea typeface="华文中宋" pitchFamily="2" charset="-122"/>
              </a:rPr>
              <a:t>ng  </a:t>
            </a:r>
            <a:r>
              <a:rPr lang="zh-CN" altLang="en-US" sz="3600" b="1" smtClean="0">
                <a:solidFill>
                  <a:srgbClr val="000000"/>
                </a:solidFill>
                <a:latin typeface="华文中宋" pitchFamily="2" charset="-122"/>
                <a:ea typeface="华文中宋" pitchFamily="2" charset="-122"/>
              </a:rPr>
              <a:t>宁肯</a:t>
            </a:r>
          </a:p>
        </p:txBody>
      </p:sp>
      <p:sp>
        <p:nvSpPr>
          <p:cNvPr id="10254" name="Text Box 14"/>
          <p:cNvSpPr txBox="1">
            <a:spLocks noChangeArrowheads="1"/>
          </p:cNvSpPr>
          <p:nvPr/>
        </p:nvSpPr>
        <p:spPr bwMode="auto">
          <a:xfrm>
            <a:off x="1295400" y="3657600"/>
            <a:ext cx="2743200" cy="641350"/>
          </a:xfrm>
          <a:prstGeom prst="rect">
            <a:avLst/>
          </a:prstGeom>
          <a:noFill/>
          <a:ln w="9525">
            <a:noFill/>
            <a:miter lim="800000"/>
            <a:headEnd/>
            <a:tailEnd/>
          </a:ln>
          <a:effectLst/>
        </p:spPr>
        <p:txBody>
          <a:bodyPr wrap="none">
            <a:spAutoFit/>
          </a:bodyPr>
          <a:lstStyle/>
          <a:p>
            <a:pPr fontAlgn="base">
              <a:spcBef>
                <a:spcPct val="0"/>
              </a:spcBef>
              <a:spcAft>
                <a:spcPct val="0"/>
              </a:spcAft>
              <a:buFont typeface="Arial" pitchFamily="34" charset="0"/>
              <a:buNone/>
            </a:pPr>
            <a:r>
              <a:rPr lang="en-US" sz="3600" b="1" smtClean="0">
                <a:solidFill>
                  <a:srgbClr val="000000"/>
                </a:solidFill>
                <a:latin typeface="华文中宋" pitchFamily="2" charset="-122"/>
                <a:ea typeface="华文中宋" pitchFamily="2" charset="-122"/>
              </a:rPr>
              <a:t>qi</a:t>
            </a:r>
            <a:r>
              <a:rPr lang="en-US" sz="3600" b="1" smtClean="0">
                <a:solidFill>
                  <a:srgbClr val="000000"/>
                </a:solidFill>
                <a:latin typeface="Arial"/>
                <a:ea typeface="华文中宋" pitchFamily="2" charset="-122"/>
              </a:rPr>
              <a:t>á</a:t>
            </a:r>
            <a:r>
              <a:rPr lang="en-US" sz="3600" b="1" smtClean="0">
                <a:solidFill>
                  <a:srgbClr val="000000"/>
                </a:solidFill>
                <a:latin typeface="华文中宋" pitchFamily="2" charset="-122"/>
                <a:ea typeface="华文中宋" pitchFamily="2" charset="-122"/>
              </a:rPr>
              <a:t>ng   </a:t>
            </a:r>
            <a:r>
              <a:rPr lang="zh-CN" altLang="en-US" sz="3600" b="1" smtClean="0">
                <a:solidFill>
                  <a:srgbClr val="000000"/>
                </a:solidFill>
                <a:latin typeface="华文中宋" pitchFamily="2" charset="-122"/>
                <a:ea typeface="华文中宋" pitchFamily="2" charset="-122"/>
              </a:rPr>
              <a:t>坚强</a:t>
            </a:r>
          </a:p>
        </p:txBody>
      </p:sp>
      <p:sp>
        <p:nvSpPr>
          <p:cNvPr id="10255" name="Text Box 15"/>
          <p:cNvSpPr txBox="1">
            <a:spLocks noChangeArrowheads="1"/>
          </p:cNvSpPr>
          <p:nvPr/>
        </p:nvSpPr>
        <p:spPr bwMode="auto">
          <a:xfrm>
            <a:off x="1371600" y="4572000"/>
            <a:ext cx="2608263" cy="641350"/>
          </a:xfrm>
          <a:prstGeom prst="rect">
            <a:avLst/>
          </a:prstGeom>
          <a:noFill/>
          <a:ln w="9525">
            <a:noFill/>
            <a:miter lim="800000"/>
            <a:headEnd/>
            <a:tailEnd/>
          </a:ln>
          <a:effectLst/>
        </p:spPr>
        <p:txBody>
          <a:bodyPr wrap="none">
            <a:spAutoFit/>
          </a:bodyPr>
          <a:lstStyle/>
          <a:p>
            <a:pPr fontAlgn="base">
              <a:spcBef>
                <a:spcPct val="0"/>
              </a:spcBef>
              <a:spcAft>
                <a:spcPct val="0"/>
              </a:spcAft>
              <a:buFont typeface="Arial" pitchFamily="34" charset="0"/>
              <a:buNone/>
            </a:pPr>
            <a:r>
              <a:rPr lang="en-US" sz="3600" b="1" smtClean="0">
                <a:solidFill>
                  <a:srgbClr val="000000"/>
                </a:solidFill>
                <a:latin typeface="华文中宋" pitchFamily="2" charset="-122"/>
                <a:ea typeface="华文中宋" pitchFamily="2" charset="-122"/>
              </a:rPr>
              <a:t>qiǎng  </a:t>
            </a:r>
            <a:r>
              <a:rPr lang="zh-CN" altLang="en-US" sz="3600" b="1" smtClean="0">
                <a:solidFill>
                  <a:srgbClr val="000000"/>
                </a:solidFill>
                <a:latin typeface="华文中宋" pitchFamily="2" charset="-122"/>
                <a:ea typeface="华文中宋" pitchFamily="2" charset="-122"/>
              </a:rPr>
              <a:t>勉强</a:t>
            </a:r>
          </a:p>
        </p:txBody>
      </p:sp>
      <p:sp>
        <p:nvSpPr>
          <p:cNvPr id="10256" name="Text Box 16"/>
          <p:cNvSpPr txBox="1">
            <a:spLocks noChangeArrowheads="1"/>
          </p:cNvSpPr>
          <p:nvPr/>
        </p:nvSpPr>
        <p:spPr bwMode="auto">
          <a:xfrm>
            <a:off x="1295400" y="5410200"/>
            <a:ext cx="3073400" cy="641350"/>
          </a:xfrm>
          <a:prstGeom prst="rect">
            <a:avLst/>
          </a:prstGeom>
          <a:noFill/>
          <a:ln w="9525">
            <a:noFill/>
            <a:miter lim="800000"/>
            <a:headEnd/>
            <a:tailEnd/>
          </a:ln>
          <a:effectLst/>
        </p:spPr>
        <p:txBody>
          <a:bodyPr wrap="none">
            <a:spAutoFit/>
          </a:bodyPr>
          <a:lstStyle/>
          <a:p>
            <a:pPr fontAlgn="base">
              <a:spcBef>
                <a:spcPct val="0"/>
              </a:spcBef>
              <a:spcAft>
                <a:spcPct val="0"/>
              </a:spcAft>
              <a:buFont typeface="Arial" pitchFamily="34" charset="0"/>
              <a:buNone/>
            </a:pPr>
            <a:r>
              <a:rPr lang="en-US" sz="3600" b="1" smtClean="0">
                <a:solidFill>
                  <a:srgbClr val="000000"/>
                </a:solidFill>
                <a:latin typeface="华文中宋" pitchFamily="2" charset="-122"/>
                <a:ea typeface="华文中宋" pitchFamily="2" charset="-122"/>
              </a:rPr>
              <a:t>ji</a:t>
            </a:r>
            <a:r>
              <a:rPr lang="en-US" sz="3600" b="1" smtClean="0">
                <a:solidFill>
                  <a:srgbClr val="000000"/>
                </a:solidFill>
                <a:latin typeface="Arial"/>
                <a:ea typeface="华文中宋" pitchFamily="2" charset="-122"/>
              </a:rPr>
              <a:t>à</a:t>
            </a:r>
            <a:r>
              <a:rPr lang="en-US" sz="3600" b="1" smtClean="0">
                <a:solidFill>
                  <a:srgbClr val="000000"/>
                </a:solidFill>
                <a:latin typeface="华文中宋" pitchFamily="2" charset="-122"/>
                <a:ea typeface="华文中宋" pitchFamily="2" charset="-122"/>
              </a:rPr>
              <a:t>ng   </a:t>
            </a:r>
            <a:r>
              <a:rPr lang="zh-CN" altLang="en-US" sz="3600" b="1" smtClean="0">
                <a:solidFill>
                  <a:srgbClr val="000000"/>
                </a:solidFill>
                <a:latin typeface="华文中宋" pitchFamily="2" charset="-122"/>
                <a:ea typeface="华文中宋" pitchFamily="2" charset="-122"/>
              </a:rPr>
              <a:t>倔强　</a:t>
            </a:r>
          </a:p>
        </p:txBody>
      </p:sp>
      <p:sp>
        <p:nvSpPr>
          <p:cNvPr id="10257" name="Oval 17"/>
          <p:cNvSpPr>
            <a:spLocks noChangeArrowheads="1"/>
          </p:cNvSpPr>
          <p:nvPr/>
        </p:nvSpPr>
        <p:spPr bwMode="auto">
          <a:xfrm>
            <a:off x="4800600" y="4343400"/>
            <a:ext cx="914400" cy="914400"/>
          </a:xfrm>
          <a:prstGeom prst="ellipse">
            <a:avLst/>
          </a:prstGeom>
          <a:solidFill>
            <a:srgbClr val="000099"/>
          </a:solidFill>
          <a:ln w="9525" cmpd="sng">
            <a:solidFill>
              <a:schemeClr val="tx1"/>
            </a:solidFill>
            <a:round/>
            <a:headEnd/>
            <a:tailEnd/>
          </a:ln>
          <a:effectLst/>
        </p:spPr>
        <p:txBody>
          <a:bodyPr wrap="none" anchor="ctr"/>
          <a:lstStyle/>
          <a:p>
            <a:pPr algn="ctr" fontAlgn="base">
              <a:spcBef>
                <a:spcPct val="0"/>
              </a:spcBef>
              <a:spcAft>
                <a:spcPct val="0"/>
              </a:spcAft>
              <a:buFont typeface="Arial" pitchFamily="34" charset="0"/>
              <a:buNone/>
            </a:pPr>
            <a:r>
              <a:rPr lang="zh-CN" altLang="en-US" sz="3600" b="1" smtClean="0">
                <a:solidFill>
                  <a:srgbClr val="FFFFFF"/>
                </a:solidFill>
                <a:latin typeface="Arial" pitchFamily="34" charset="0"/>
              </a:rPr>
              <a:t>帖</a:t>
            </a:r>
          </a:p>
        </p:txBody>
      </p:sp>
      <p:sp>
        <p:nvSpPr>
          <p:cNvPr id="10258" name="AutoShape 18"/>
          <p:cNvSpPr>
            <a:spLocks/>
          </p:cNvSpPr>
          <p:nvPr/>
        </p:nvSpPr>
        <p:spPr bwMode="auto">
          <a:xfrm>
            <a:off x="5715000" y="3581400"/>
            <a:ext cx="152400" cy="2503488"/>
          </a:xfrm>
          <a:prstGeom prst="leftBrace">
            <a:avLst>
              <a:gd name="adj1" fmla="val 136892"/>
              <a:gd name="adj2" fmla="val 50000"/>
            </a:avLst>
          </a:prstGeom>
          <a:solidFill>
            <a:srgbClr val="CC00FF"/>
          </a:solidFill>
          <a:ln w="9525" cmpd="sng">
            <a:solidFill>
              <a:schemeClr val="tx1"/>
            </a:solidFill>
            <a:round/>
            <a:headEnd/>
            <a:tailEnd/>
          </a:ln>
          <a:effectLst/>
        </p:spPr>
        <p:txBody>
          <a:bodyPr wrap="none" anchor="ctr"/>
          <a:lstStyle/>
          <a:p>
            <a:pPr fontAlgn="base">
              <a:spcBef>
                <a:spcPct val="0"/>
              </a:spcBef>
              <a:spcAft>
                <a:spcPct val="0"/>
              </a:spcAft>
              <a:buFont typeface="Arial" pitchFamily="34" charset="0"/>
              <a:buNone/>
            </a:pPr>
            <a:endParaRPr lang="zh-CN" altLang="en-US" sz="2400" b="1" smtClean="0">
              <a:solidFill>
                <a:srgbClr val="FF0000"/>
              </a:solidFill>
            </a:endParaRPr>
          </a:p>
        </p:txBody>
      </p:sp>
      <p:sp>
        <p:nvSpPr>
          <p:cNvPr id="10259" name="Text Box 19"/>
          <p:cNvSpPr txBox="1">
            <a:spLocks noChangeArrowheads="1"/>
          </p:cNvSpPr>
          <p:nvPr/>
        </p:nvSpPr>
        <p:spPr bwMode="auto">
          <a:xfrm>
            <a:off x="5562600" y="3429000"/>
            <a:ext cx="3276600" cy="823913"/>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zh-CN" altLang="en-US" sz="4800" b="1" smtClean="0">
                <a:solidFill>
                  <a:srgbClr val="000000"/>
                </a:solidFill>
                <a:latin typeface="华文中宋" pitchFamily="2" charset="-122"/>
                <a:ea typeface="华文中宋" pitchFamily="2" charset="-122"/>
              </a:rPr>
              <a:t>（  ）字帖</a:t>
            </a:r>
          </a:p>
        </p:txBody>
      </p:sp>
      <p:sp>
        <p:nvSpPr>
          <p:cNvPr id="10260" name="Text Box 20"/>
          <p:cNvSpPr txBox="1">
            <a:spLocks noChangeArrowheads="1"/>
          </p:cNvSpPr>
          <p:nvPr/>
        </p:nvSpPr>
        <p:spPr bwMode="auto">
          <a:xfrm>
            <a:off x="6172200" y="3429000"/>
            <a:ext cx="1158875" cy="762000"/>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en-US" sz="4400" b="1" smtClean="0">
                <a:solidFill>
                  <a:srgbClr val="3333CC"/>
                </a:solidFill>
              </a:rPr>
              <a:t>tiè</a:t>
            </a:r>
          </a:p>
        </p:txBody>
      </p:sp>
      <p:sp>
        <p:nvSpPr>
          <p:cNvPr id="10261" name="Text Box 21"/>
          <p:cNvSpPr txBox="1">
            <a:spLocks noChangeArrowheads="1"/>
          </p:cNvSpPr>
          <p:nvPr/>
        </p:nvSpPr>
        <p:spPr bwMode="auto">
          <a:xfrm>
            <a:off x="5562600" y="4419600"/>
            <a:ext cx="3581400" cy="823913"/>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zh-CN" altLang="en-US" sz="4800" b="1" smtClean="0">
                <a:solidFill>
                  <a:srgbClr val="000000"/>
                </a:solidFill>
                <a:latin typeface="华文中宋" pitchFamily="2" charset="-122"/>
                <a:ea typeface="华文中宋" pitchFamily="2" charset="-122"/>
              </a:rPr>
              <a:t>（   ）请帖</a:t>
            </a:r>
            <a:endParaRPr lang="en-US" sz="4800" b="1" smtClean="0">
              <a:solidFill>
                <a:srgbClr val="000000"/>
              </a:solidFill>
              <a:latin typeface="华文中宋" pitchFamily="2" charset="-122"/>
              <a:ea typeface="华文中宋" pitchFamily="2" charset="-122"/>
            </a:endParaRPr>
          </a:p>
        </p:txBody>
      </p:sp>
      <p:sp>
        <p:nvSpPr>
          <p:cNvPr id="10262" name="Text Box 22"/>
          <p:cNvSpPr txBox="1">
            <a:spLocks noChangeArrowheads="1"/>
          </p:cNvSpPr>
          <p:nvPr/>
        </p:nvSpPr>
        <p:spPr bwMode="auto">
          <a:xfrm>
            <a:off x="6172200" y="4419600"/>
            <a:ext cx="1295400" cy="762000"/>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en-US" sz="4400" b="1" smtClean="0">
                <a:solidFill>
                  <a:srgbClr val="3333CC"/>
                </a:solidFill>
              </a:rPr>
              <a:t>tiě</a:t>
            </a:r>
          </a:p>
        </p:txBody>
      </p:sp>
      <p:sp>
        <p:nvSpPr>
          <p:cNvPr id="10263" name="Text Box 23"/>
          <p:cNvSpPr txBox="1">
            <a:spLocks noChangeArrowheads="1"/>
          </p:cNvSpPr>
          <p:nvPr/>
        </p:nvSpPr>
        <p:spPr bwMode="auto">
          <a:xfrm>
            <a:off x="5580063" y="5300663"/>
            <a:ext cx="3886200" cy="823912"/>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zh-CN" altLang="en-US" sz="4800" b="1" smtClean="0">
                <a:solidFill>
                  <a:srgbClr val="000000"/>
                </a:solidFill>
                <a:latin typeface="华文中宋" pitchFamily="2" charset="-122"/>
                <a:ea typeface="华文中宋" pitchFamily="2" charset="-122"/>
              </a:rPr>
              <a:t>（   ）妥帖</a:t>
            </a:r>
          </a:p>
        </p:txBody>
      </p:sp>
      <p:sp>
        <p:nvSpPr>
          <p:cNvPr id="10264" name="Text Box 24"/>
          <p:cNvSpPr txBox="1">
            <a:spLocks noChangeArrowheads="1"/>
          </p:cNvSpPr>
          <p:nvPr/>
        </p:nvSpPr>
        <p:spPr bwMode="auto">
          <a:xfrm>
            <a:off x="6172200" y="5372100"/>
            <a:ext cx="1219200" cy="762000"/>
          </a:xfrm>
          <a:prstGeom prst="rect">
            <a:avLst/>
          </a:prstGeom>
          <a:noFill/>
          <a:ln w="9525">
            <a:noFill/>
            <a:miter lim="800000"/>
            <a:headEnd/>
            <a:tailEnd/>
          </a:ln>
          <a:effectLst/>
        </p:spPr>
        <p:txBody>
          <a:bodyPr>
            <a:spAutoFit/>
          </a:bodyPr>
          <a:lstStyle/>
          <a:p>
            <a:pPr fontAlgn="base">
              <a:spcBef>
                <a:spcPct val="50000"/>
              </a:spcBef>
              <a:spcAft>
                <a:spcPct val="0"/>
              </a:spcAft>
              <a:buFont typeface="Arial" pitchFamily="34" charset="0"/>
              <a:buNone/>
            </a:pPr>
            <a:r>
              <a:rPr lang="en-US" sz="4400" b="1" smtClean="0">
                <a:solidFill>
                  <a:srgbClr val="3333CC"/>
                </a:solidFill>
              </a:rPr>
              <a:t>tiē</a:t>
            </a:r>
          </a:p>
        </p:txBody>
      </p:sp>
      <p:sp>
        <p:nvSpPr>
          <p:cNvPr id="10265" name="WordArt 25" descr="白色大理石"/>
          <p:cNvSpPr>
            <a:spLocks noChangeArrowheads="1" noChangeShapeType="1"/>
          </p:cNvSpPr>
          <p:nvPr/>
        </p:nvSpPr>
        <p:spPr bwMode="auto">
          <a:xfrm>
            <a:off x="7010400" y="6400800"/>
            <a:ext cx="1828800" cy="457200"/>
          </a:xfrm>
          <a:prstGeom prst="rect">
            <a:avLst/>
          </a:prstGeom>
        </p:spPr>
        <p:txBody>
          <a:bodyPr wrap="none" fromWordArt="1">
            <a:prstTxWarp prst="textPlain">
              <a:avLst>
                <a:gd name="adj" fmla="val 50000"/>
              </a:avLst>
            </a:prstTxWarp>
            <a:scene3d>
              <a:camera prst="legacyObliqueRight"/>
              <a:lightRig rig="legacyFlat1" dir="r"/>
            </a:scene3d>
            <a:sp3d extrusionH="100000" prstMaterial="legacyMatte">
              <a:extrusionClr>
                <a:srgbClr val="663300"/>
              </a:extrusionClr>
            </a:sp3d>
          </a:bodyPr>
          <a:lstStyle/>
          <a:p>
            <a:pPr algn="ctr" fontAlgn="base">
              <a:spcBef>
                <a:spcPct val="0"/>
              </a:spcBef>
              <a:spcAft>
                <a:spcPct val="0"/>
              </a:spcAft>
              <a:buFont typeface="Arial" pitchFamily="34" charset="0"/>
              <a:buNone/>
            </a:pPr>
            <a:r>
              <a:rPr lang="zh-CN" altLang="en-US" sz="3600" b="1" smtClean="0">
                <a:ln w="9525" cmpd="sng">
                  <a:round/>
                  <a:headEnd/>
                  <a:tailEnd/>
                </a:ln>
                <a:blipFill dpi="0" rotWithShape="0">
                  <a:blip r:embed="rId3"/>
                  <a:srcRect/>
                  <a:tile tx="0" ty="0" sx="100000" sy="100000" flip="none" algn="tl"/>
                </a:blipFill>
                <a:latin typeface="宋体"/>
              </a:rPr>
              <a:t>最后一课</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2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iterate type="lt">
                                    <p:tmPct val="100000"/>
                                  </p:iterate>
                                  <p:childTnLst>
                                    <p:set>
                                      <p:cBhvr>
                                        <p:cTn id="10" dur="1" fill="hold">
                                          <p:stCondLst>
                                            <p:cond delay="79"/>
                                          </p:stCondLst>
                                        </p:cTn>
                                        <p:tgtEl>
                                          <p:spTgt spid="1025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0252"/>
                                        </p:tgtEl>
                                        <p:attrNameLst>
                                          <p:attrName>style.visibility</p:attrName>
                                        </p:attrNameLst>
                                      </p:cBhvr>
                                      <p:to>
                                        <p:strVal val="visible"/>
                                      </p:to>
                                    </p:set>
                                    <p:anim calcmode="lin" valueType="num">
                                      <p:cBhvr additive="base">
                                        <p:cTn id="15" dur="1000" fill="hold"/>
                                        <p:tgtEl>
                                          <p:spTgt spid="10252"/>
                                        </p:tgtEl>
                                        <p:attrNameLst>
                                          <p:attrName>ppt_w</p:attrName>
                                        </p:attrNameLst>
                                      </p:cBhvr>
                                      <p:tavLst>
                                        <p:tav tm="0">
                                          <p:val>
                                            <p:fltVal val="0"/>
                                          </p:val>
                                        </p:tav>
                                        <p:tav tm="100000">
                                          <p:val>
                                            <p:strVal val="#ppt_w"/>
                                          </p:val>
                                        </p:tav>
                                      </p:tavLst>
                                    </p:anim>
                                    <p:anim calcmode="lin" valueType="num">
                                      <p:cBhvr additive="base">
                                        <p:cTn id="16" dur="1000" fill="hold"/>
                                        <p:tgtEl>
                                          <p:spTgt spid="10252"/>
                                        </p:tgtEl>
                                        <p:attrNameLst>
                                          <p:attrName>ppt_h</p:attrName>
                                        </p:attrNameLst>
                                      </p:cBhvr>
                                      <p:tavLst>
                                        <p:tav tm="0">
                                          <p:val>
                                            <p:fltVal val="0"/>
                                          </p:val>
                                        </p:tav>
                                        <p:tav tm="100000">
                                          <p:val>
                                            <p:strVal val="#ppt_h"/>
                                          </p:val>
                                        </p:tav>
                                      </p:tavLst>
                                    </p:anim>
                                    <p:anim calcmode="lin" valueType="num">
                                      <p:cBhvr additive="base">
                                        <p:cTn id="17" dur="1000" fill="hold"/>
                                        <p:tgtEl>
                                          <p:spTgt spid="10252"/>
                                        </p:tgtEl>
                                        <p:attrNameLst>
                                          <p:attrName>ppt_x</p:attrName>
                                        </p:attrNameLst>
                                      </p:cBhvr>
                                      <p:tavLst>
                                        <p:tav tm="0" fmla="#ppt_x+(cos(-2*pi*(1-$))*-#ppt_x-sin(-2*pi*(1-$))*(1-#ppt_y))*(1-$)">
                                          <p:val>
                                            <p:fltVal val="0"/>
                                          </p:val>
                                        </p:tav>
                                        <p:tav tm="100000">
                                          <p:val>
                                            <p:fltVal val="1"/>
                                          </p:val>
                                        </p:tav>
                                      </p:tavLst>
                                    </p:anim>
                                    <p:anim calcmode="lin" valueType="num">
                                      <p:cBhvr additive="base">
                                        <p:cTn id="18" dur="1000" fill="hold"/>
                                        <p:tgtEl>
                                          <p:spTgt spid="1025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02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1025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iterate type="lt">
                                    <p:tmPct val="100000"/>
                                  </p:iterate>
                                  <p:childTnLst>
                                    <p:set>
                                      <p:cBhvr>
                                        <p:cTn id="30" dur="1" fill="hold">
                                          <p:stCondLst>
                                            <p:cond delay="79"/>
                                          </p:stCondLst>
                                        </p:cTn>
                                        <p:tgtEl>
                                          <p:spTgt spid="1025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iterate type="lt">
                                    <p:tmPct val="100000"/>
                                  </p:iterate>
                                  <p:childTnLst>
                                    <p:set>
                                      <p:cBhvr>
                                        <p:cTn id="34" dur="1" fill="hold">
                                          <p:stCondLst>
                                            <p:cond delay="79"/>
                                          </p:stCondLst>
                                        </p:cTn>
                                        <p:tgtEl>
                                          <p:spTgt spid="1025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0259"/>
                                        </p:tgtEl>
                                        <p:attrNameLst>
                                          <p:attrName>style.visibility</p:attrName>
                                        </p:attrNameLst>
                                      </p:cBhvr>
                                      <p:to>
                                        <p:strVal val="visible"/>
                                      </p:to>
                                    </p:set>
                                    <p:animEffect transition="in" filter="checkerboard(across)">
                                      <p:cBhvr>
                                        <p:cTn id="39" dur="500"/>
                                        <p:tgtEl>
                                          <p:spTgt spid="10259"/>
                                        </p:tgtEl>
                                      </p:cBhvr>
                                    </p:animEffect>
                                  </p:childTnLst>
                                </p:cTn>
                              </p:par>
                            </p:childTnLst>
                          </p:cTn>
                        </p:par>
                        <p:par>
                          <p:cTn id="40" fill="hold">
                            <p:stCondLst>
                              <p:cond delay="500"/>
                            </p:stCondLst>
                            <p:childTnLst>
                              <p:par>
                                <p:cTn id="41" presetID="5" presetClass="entr" presetSubtype="10" fill="hold" grpId="0" nodeType="afterEffect">
                                  <p:stCondLst>
                                    <p:cond delay="1000"/>
                                  </p:stCondLst>
                                  <p:childTnLst>
                                    <p:set>
                                      <p:cBhvr>
                                        <p:cTn id="42" dur="1" fill="hold">
                                          <p:stCondLst>
                                            <p:cond delay="0"/>
                                          </p:stCondLst>
                                        </p:cTn>
                                        <p:tgtEl>
                                          <p:spTgt spid="10261"/>
                                        </p:tgtEl>
                                        <p:attrNameLst>
                                          <p:attrName>style.visibility</p:attrName>
                                        </p:attrNameLst>
                                      </p:cBhvr>
                                      <p:to>
                                        <p:strVal val="visible"/>
                                      </p:to>
                                    </p:set>
                                    <p:animEffect transition="in" filter="checkerboard(across)">
                                      <p:cBhvr>
                                        <p:cTn id="43" dur="500"/>
                                        <p:tgtEl>
                                          <p:spTgt spid="10261"/>
                                        </p:tgtEl>
                                      </p:cBhvr>
                                    </p:animEffect>
                                  </p:childTnLst>
                                </p:cTn>
                              </p:par>
                            </p:childTnLst>
                          </p:cTn>
                        </p:par>
                        <p:par>
                          <p:cTn id="44" fill="hold">
                            <p:stCondLst>
                              <p:cond delay="2000"/>
                            </p:stCondLst>
                            <p:childTnLst>
                              <p:par>
                                <p:cTn id="45" presetID="5" presetClass="entr" presetSubtype="10" fill="hold" grpId="0" nodeType="afterEffect">
                                  <p:stCondLst>
                                    <p:cond delay="1000"/>
                                  </p:stCondLst>
                                  <p:childTnLst>
                                    <p:set>
                                      <p:cBhvr>
                                        <p:cTn id="46" dur="1" fill="hold">
                                          <p:stCondLst>
                                            <p:cond delay="0"/>
                                          </p:stCondLst>
                                        </p:cTn>
                                        <p:tgtEl>
                                          <p:spTgt spid="10263"/>
                                        </p:tgtEl>
                                        <p:attrNameLst>
                                          <p:attrName>style.visibility</p:attrName>
                                        </p:attrNameLst>
                                      </p:cBhvr>
                                      <p:to>
                                        <p:strVal val="visible"/>
                                      </p:to>
                                    </p:set>
                                    <p:animEffect transition="in" filter="checkerboard(across)">
                                      <p:cBhvr>
                                        <p:cTn id="47" dur="500"/>
                                        <p:tgtEl>
                                          <p:spTgt spid="10263"/>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0260"/>
                                        </p:tgtEl>
                                        <p:attrNameLst>
                                          <p:attrName>style.visibility</p:attrName>
                                        </p:attrNameLst>
                                      </p:cBhvr>
                                      <p:to>
                                        <p:strVal val="visible"/>
                                      </p:to>
                                    </p:set>
                                    <p:animEffect transition="in" filter="dissolve">
                                      <p:cBhvr>
                                        <p:cTn id="52" dur="500"/>
                                        <p:tgtEl>
                                          <p:spTgt spid="10260"/>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0262"/>
                                        </p:tgtEl>
                                        <p:attrNameLst>
                                          <p:attrName>style.visibility</p:attrName>
                                        </p:attrNameLst>
                                      </p:cBhvr>
                                      <p:to>
                                        <p:strVal val="visible"/>
                                      </p:to>
                                    </p:set>
                                    <p:animEffect transition="in" filter="dissolve">
                                      <p:cBhvr>
                                        <p:cTn id="57" dur="500"/>
                                        <p:tgtEl>
                                          <p:spTgt spid="10262"/>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0264"/>
                                        </p:tgtEl>
                                        <p:attrNameLst>
                                          <p:attrName>style.visibility</p:attrName>
                                        </p:attrNameLst>
                                      </p:cBhvr>
                                      <p:to>
                                        <p:strVal val="visible"/>
                                      </p:to>
                                    </p:set>
                                    <p:animEffect transition="in" filter="dissolve">
                                      <p:cBhvr>
                                        <p:cTn id="62" dur="500"/>
                                        <p:tgtEl>
                                          <p:spTgt spid="102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50" grpId="0" animBg="1" autoUpdateAnimBg="0"/>
      <p:bldP spid="10251" grpId="0" animBg="1" autoUpdateAnimBg="0"/>
      <p:bldP spid="10252" grpId="0" animBg="1" autoUpdateAnimBg="0"/>
      <p:bldP spid="10253" grpId="0" animBg="1" autoUpdateAnimBg="0"/>
      <p:bldP spid="10254" grpId="0" animBg="1" autoUpdateAnimBg="0"/>
      <p:bldP spid="10255" grpId="0" animBg="1" autoUpdateAnimBg="0"/>
      <p:bldP spid="10256" grpId="0" animBg="1" autoUpdateAnimBg="0"/>
      <p:bldP spid="10259" grpId="0" animBg="1" autoUpdateAnimBg="0"/>
      <p:bldP spid="10260" grpId="0" animBg="1" autoUpdateAnimBg="0"/>
      <p:bldP spid="10261" grpId="0" animBg="1" autoUpdateAnimBg="0"/>
      <p:bldP spid="10262" grpId="0" animBg="1" autoUpdateAnimBg="0"/>
      <p:bldP spid="10263" grpId="0" animBg="1" autoUpdateAnimBg="0"/>
      <p:bldP spid="10264"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899592" y="476672"/>
            <a:ext cx="7128792" cy="1107996"/>
          </a:xfrm>
          <a:prstGeom prst="rect">
            <a:avLst/>
          </a:prstGeom>
          <a:noFill/>
        </p:spPr>
        <p:txBody>
          <a:bodyPr wrap="square" rtlCol="0">
            <a:spAutoFit/>
          </a:bodyPr>
          <a:lstStyle/>
          <a:p>
            <a:pPr algn="ctr"/>
            <a:r>
              <a:rPr lang="zh-CN" altLang="en-US" sz="6600" b="1" dirty="0" smtClean="0">
                <a:latin typeface="楷体" pitchFamily="49" charset="-122"/>
                <a:ea typeface="楷体" pitchFamily="49" charset="-122"/>
              </a:rPr>
              <a:t>速</a:t>
            </a:r>
            <a:r>
              <a:rPr lang="zh-CN" altLang="en-US" sz="6600" b="1" dirty="0" smtClean="0">
                <a:latin typeface="楷体" pitchFamily="49" charset="-122"/>
                <a:ea typeface="楷体" pitchFamily="49" charset="-122"/>
              </a:rPr>
              <a:t>读课文整体感知</a:t>
            </a:r>
            <a:endParaRPr lang="zh-CN" altLang="en-US" sz="6600" b="1" dirty="0">
              <a:latin typeface="楷体" pitchFamily="49" charset="-122"/>
              <a:ea typeface="楷体" pitchFamily="49" charset="-122"/>
            </a:endParaRPr>
          </a:p>
        </p:txBody>
      </p:sp>
      <p:sp>
        <p:nvSpPr>
          <p:cNvPr id="5" name="TextBox 4"/>
          <p:cNvSpPr txBox="1"/>
          <p:nvPr/>
        </p:nvSpPr>
        <p:spPr>
          <a:xfrm>
            <a:off x="179512" y="2420888"/>
            <a:ext cx="8784976" cy="3416320"/>
          </a:xfrm>
          <a:prstGeom prst="rect">
            <a:avLst/>
          </a:prstGeom>
          <a:noFill/>
        </p:spPr>
        <p:txBody>
          <a:bodyPr wrap="square" rtlCol="0">
            <a:spAutoFit/>
          </a:bodyPr>
          <a:lstStyle/>
          <a:p>
            <a:r>
              <a:rPr lang="en-US" altLang="zh-CN" sz="3600" b="1" dirty="0" smtClean="0">
                <a:latin typeface="楷体" pitchFamily="49" charset="-122"/>
                <a:ea typeface="楷体" pitchFamily="49" charset="-122"/>
              </a:rPr>
              <a:t>1</a:t>
            </a:r>
            <a:r>
              <a:rPr lang="zh-CN" altLang="en-US" sz="3600" b="1" dirty="0" smtClean="0">
                <a:latin typeface="楷体" pitchFamily="49" charset="-122"/>
                <a:ea typeface="楷体" pitchFamily="49" charset="-122"/>
              </a:rPr>
              <a:t>、文中的“我”指的是谁？除了“我”，文章中还有哪些人物？作者重点写的是谁？</a:t>
            </a:r>
            <a:endParaRPr lang="en-US" altLang="zh-CN" sz="3600" b="1" dirty="0" smtClean="0">
              <a:latin typeface="楷体" pitchFamily="49" charset="-122"/>
              <a:ea typeface="楷体" pitchFamily="49" charset="-122"/>
            </a:endParaRPr>
          </a:p>
          <a:p>
            <a:r>
              <a:rPr lang="en-US" altLang="zh-CN" sz="3600" b="1" dirty="0" smtClean="0">
                <a:latin typeface="楷体" pitchFamily="49" charset="-122"/>
                <a:ea typeface="楷体" pitchFamily="49" charset="-122"/>
              </a:rPr>
              <a:t>2</a:t>
            </a:r>
            <a:r>
              <a:rPr lang="zh-CN" altLang="en-US" sz="3600" b="1" dirty="0" smtClean="0">
                <a:latin typeface="楷体" pitchFamily="49" charset="-122"/>
                <a:ea typeface="楷体" pitchFamily="49" charset="-122"/>
              </a:rPr>
              <a:t>、为什么这是“我”的最后一课？</a:t>
            </a:r>
            <a:endParaRPr lang="en-US" altLang="zh-CN" sz="3600" b="1" dirty="0" smtClean="0">
              <a:latin typeface="楷体" pitchFamily="49" charset="-122"/>
              <a:ea typeface="楷体" pitchFamily="49" charset="-122"/>
            </a:endParaRPr>
          </a:p>
          <a:p>
            <a:r>
              <a:rPr lang="en-US" altLang="zh-CN" sz="3600" b="1" dirty="0" smtClean="0">
                <a:latin typeface="楷体" pitchFamily="49" charset="-122"/>
                <a:ea typeface="楷体" pitchFamily="49" charset="-122"/>
              </a:rPr>
              <a:t>3</a:t>
            </a:r>
            <a:r>
              <a:rPr lang="zh-CN" altLang="en-US" sz="3600" b="1" dirty="0" smtClean="0">
                <a:latin typeface="楷体" pitchFamily="49" charset="-122"/>
                <a:ea typeface="楷体" pitchFamily="49" charset="-122"/>
              </a:rPr>
              <a:t>、你能按照“上学路上</a:t>
            </a:r>
            <a:r>
              <a:rPr lang="en-US" altLang="zh-CN" sz="3600" b="1" dirty="0" smtClean="0">
                <a:latin typeface="楷体" pitchFamily="49" charset="-122"/>
                <a:ea typeface="楷体" pitchFamily="49" charset="-122"/>
              </a:rPr>
              <a:t>——</a:t>
            </a:r>
            <a:r>
              <a:rPr lang="zh-CN" altLang="en-US" sz="3600" b="1" dirty="0" smtClean="0">
                <a:latin typeface="楷体" pitchFamily="49" charset="-122"/>
                <a:ea typeface="楷体" pitchFamily="49" charset="-122"/>
              </a:rPr>
              <a:t>学校里</a:t>
            </a:r>
            <a:r>
              <a:rPr lang="en-US" altLang="zh-CN" sz="3600" b="1" dirty="0" smtClean="0">
                <a:latin typeface="楷体" pitchFamily="49" charset="-122"/>
                <a:ea typeface="楷体" pitchFamily="49" charset="-122"/>
              </a:rPr>
              <a:t>——</a:t>
            </a:r>
            <a:r>
              <a:rPr lang="zh-CN" altLang="en-US" sz="3600" b="1" dirty="0" smtClean="0">
                <a:latin typeface="楷体" pitchFamily="49" charset="-122"/>
                <a:ea typeface="楷体" pitchFamily="49" charset="-122"/>
              </a:rPr>
              <a:t>下课铃响”将文章划分三部分吗</a:t>
            </a:r>
            <a:r>
              <a:rPr lang="zh-CN" altLang="en-US" sz="3600" b="1" dirty="0" smtClean="0">
                <a:latin typeface="楷体" pitchFamily="49" charset="-122"/>
                <a:ea typeface="楷体" pitchFamily="49" charset="-122"/>
              </a:rPr>
              <a:t>？</a:t>
            </a:r>
            <a:endParaRPr lang="en-US" altLang="zh-CN" sz="3600" b="1" dirty="0" smtClean="0">
              <a:latin typeface="楷体" pitchFamily="49" charset="-122"/>
              <a:ea typeface="楷体" pitchFamily="49" charset="-122"/>
            </a:endParaRPr>
          </a:p>
          <a:p>
            <a:r>
              <a:rPr lang="en-US" altLang="zh-CN" sz="3600" b="1" dirty="0" smtClean="0">
                <a:latin typeface="楷体" pitchFamily="49" charset="-122"/>
                <a:ea typeface="楷体" pitchFamily="49" charset="-122"/>
              </a:rPr>
              <a:t>4</a:t>
            </a:r>
            <a:r>
              <a:rPr lang="zh-CN" altLang="en-US" sz="3600" b="1" dirty="0" smtClean="0">
                <a:latin typeface="楷体" pitchFamily="49" charset="-122"/>
                <a:ea typeface="楷体" pitchFamily="49" charset="-122"/>
              </a:rPr>
              <a:t>、本文是以什么为线索展开</a:t>
            </a:r>
            <a:r>
              <a:rPr lang="zh-CN" altLang="en-US" sz="3600" b="1" dirty="0" smtClean="0">
                <a:latin typeface="楷体" pitchFamily="49" charset="-122"/>
                <a:ea typeface="楷体" pitchFamily="49" charset="-122"/>
              </a:rPr>
              <a:t>故事情</a:t>
            </a:r>
            <a:r>
              <a:rPr lang="zh-CN" altLang="en-US" sz="3600" b="1" dirty="0" smtClean="0">
                <a:latin typeface="楷体" pitchFamily="49" charset="-122"/>
                <a:ea typeface="楷体" pitchFamily="49" charset="-122"/>
              </a:rPr>
              <a:t>节？</a:t>
            </a:r>
            <a:endParaRPr lang="en-US" altLang="zh-CN" sz="3600" b="1" dirty="0" smtClean="0">
              <a:latin typeface="楷体" pitchFamily="49" charset="-122"/>
              <a:ea typeface="楷体" pitchFamily="49" charset="-122"/>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7" name="Text Box 1029"/>
          <p:cNvSpPr txBox="1">
            <a:spLocks noChangeArrowheads="1"/>
          </p:cNvSpPr>
          <p:nvPr/>
        </p:nvSpPr>
        <p:spPr bwMode="auto">
          <a:xfrm>
            <a:off x="251520" y="2420888"/>
            <a:ext cx="8640960" cy="707886"/>
          </a:xfrm>
          <a:prstGeom prst="rect">
            <a:avLst/>
          </a:prstGeom>
          <a:noFill/>
          <a:ln w="9525">
            <a:noFill/>
            <a:miter lim="800000"/>
            <a:headEnd/>
            <a:tailEnd/>
          </a:ln>
        </p:spPr>
        <p:txBody>
          <a:bodyPr wrap="square">
            <a:spAutoFit/>
          </a:bodyPr>
          <a:lstStyle/>
          <a:p>
            <a:pPr>
              <a:spcBef>
                <a:spcPct val="50000"/>
              </a:spcBef>
            </a:pPr>
            <a:r>
              <a:rPr lang="en-US" altLang="zh-CN" sz="4000" b="1" dirty="0" smtClean="0">
                <a:solidFill>
                  <a:srgbClr val="0000CC"/>
                </a:solidFill>
                <a:latin typeface="楷体" pitchFamily="49" charset="-122"/>
                <a:ea typeface="楷体" pitchFamily="49" charset="-122"/>
              </a:rPr>
              <a:t>1</a:t>
            </a:r>
            <a:r>
              <a:rPr lang="zh-CN" altLang="en-US" sz="4000" b="1" dirty="0" smtClean="0">
                <a:solidFill>
                  <a:srgbClr val="0000CC"/>
                </a:solidFill>
                <a:latin typeface="楷体" pitchFamily="49" charset="-122"/>
                <a:ea typeface="楷体" pitchFamily="49" charset="-122"/>
              </a:rPr>
              <a:t>、主</a:t>
            </a:r>
            <a:r>
              <a:rPr lang="zh-CN" altLang="en-US" sz="4000" b="1" dirty="0">
                <a:solidFill>
                  <a:srgbClr val="0000CC"/>
                </a:solidFill>
                <a:latin typeface="楷体" pitchFamily="49" charset="-122"/>
                <a:ea typeface="楷体" pitchFamily="49" charset="-122"/>
              </a:rPr>
              <a:t>要人物</a:t>
            </a:r>
            <a:r>
              <a:rPr lang="en-US" sz="4000" b="1" dirty="0">
                <a:solidFill>
                  <a:srgbClr val="0000CC"/>
                </a:solidFill>
                <a:latin typeface="楷体" pitchFamily="49" charset="-122"/>
                <a:ea typeface="楷体" pitchFamily="49" charset="-122"/>
              </a:rPr>
              <a:t>—</a:t>
            </a:r>
            <a:r>
              <a:rPr lang="zh-CN" altLang="en-US" sz="4000" b="1" dirty="0">
                <a:solidFill>
                  <a:srgbClr val="0000CC"/>
                </a:solidFill>
                <a:latin typeface="楷体" pitchFamily="49" charset="-122"/>
                <a:ea typeface="楷体" pitchFamily="49" charset="-122"/>
              </a:rPr>
              <a:t>小弗郎士和韩麦尔先生</a:t>
            </a:r>
            <a:r>
              <a:rPr lang="zh-CN" altLang="en-US" sz="4000" b="1" dirty="0">
                <a:latin typeface="楷体" pitchFamily="49" charset="-122"/>
                <a:ea typeface="楷体" pitchFamily="49" charset="-122"/>
              </a:rPr>
              <a:t> </a:t>
            </a:r>
          </a:p>
        </p:txBody>
      </p:sp>
      <p:sp>
        <p:nvSpPr>
          <p:cNvPr id="16388" name="Text Box 1031"/>
          <p:cNvSpPr txBox="1">
            <a:spLocks noChangeArrowheads="1"/>
          </p:cNvSpPr>
          <p:nvPr/>
        </p:nvSpPr>
        <p:spPr bwMode="auto">
          <a:xfrm>
            <a:off x="107504" y="4077072"/>
            <a:ext cx="8856663" cy="1311275"/>
          </a:xfrm>
          <a:prstGeom prst="rect">
            <a:avLst/>
          </a:prstGeom>
          <a:noFill/>
          <a:ln w="9525">
            <a:noFill/>
            <a:miter lim="800000"/>
            <a:headEnd/>
            <a:tailEnd/>
          </a:ln>
        </p:spPr>
        <p:txBody>
          <a:bodyPr>
            <a:spAutoFit/>
          </a:bodyPr>
          <a:lstStyle/>
          <a:p>
            <a:pPr>
              <a:spcBef>
                <a:spcPct val="50000"/>
              </a:spcBef>
            </a:pPr>
            <a:r>
              <a:rPr lang="en-US" altLang="zh-CN" sz="4000" b="1" dirty="0" smtClean="0">
                <a:latin typeface="楷体" pitchFamily="49" charset="-122"/>
                <a:ea typeface="楷体" pitchFamily="49" charset="-122"/>
              </a:rPr>
              <a:t>2</a:t>
            </a:r>
            <a:r>
              <a:rPr lang="zh-CN" altLang="en-US" sz="4000" b="1" dirty="0" smtClean="0">
                <a:latin typeface="楷体" pitchFamily="49" charset="-122"/>
                <a:ea typeface="楷体" pitchFamily="49" charset="-122"/>
              </a:rPr>
              <a:t>、在</a:t>
            </a:r>
            <a:r>
              <a:rPr lang="zh-CN" altLang="en-US" sz="4000" b="1" dirty="0">
                <a:latin typeface="楷体" pitchFamily="49" charset="-122"/>
                <a:ea typeface="楷体" pitchFamily="49" charset="-122"/>
              </a:rPr>
              <a:t>普法战争法国失败后，沦陷区阿尔萨斯一所小学上的最后一节法语课。</a:t>
            </a:r>
          </a:p>
        </p:txBody>
      </p:sp>
      <p:sp>
        <p:nvSpPr>
          <p:cNvPr id="16389" name="WordArt 1032"/>
          <p:cNvSpPr>
            <a:spLocks noChangeArrowheads="1" noChangeShapeType="1" noTextEdit="1"/>
          </p:cNvSpPr>
          <p:nvPr/>
        </p:nvSpPr>
        <p:spPr bwMode="auto">
          <a:xfrm>
            <a:off x="2266950" y="404813"/>
            <a:ext cx="4248150" cy="1177925"/>
          </a:xfrm>
          <a:prstGeom prst="rect">
            <a:avLst/>
          </a:prstGeom>
        </p:spPr>
        <p:txBody>
          <a:bodyPr wrap="none" fromWordArt="1">
            <a:prstTxWarp prst="textPlain">
              <a:avLst>
                <a:gd name="adj" fmla="val 50000"/>
              </a:avLst>
            </a:prstTxWarp>
          </a:bodyPr>
          <a:lstStyle/>
          <a:p>
            <a:pPr algn="ctr"/>
            <a:r>
              <a:rPr lang="zh-CN" altLang="en-US" sz="3600" b="1" kern="10" dirty="0">
                <a:ln w="12700" cmpd="sng">
                  <a:solidFill>
                    <a:srgbClr val="EAEAEA"/>
                  </a:solidFill>
                  <a:round/>
                  <a:headEnd/>
                  <a:tailEnd/>
                </a:ln>
                <a:solidFill>
                  <a:srgbClr val="000000"/>
                </a:solidFill>
                <a:effectLst>
                  <a:outerShdw dist="35921" dir="2700000" sy="50000" kx="2115830" algn="bl" rotWithShape="0">
                    <a:srgbClr val="C0C0C0">
                      <a:alpha val="78999"/>
                    </a:srgbClr>
                  </a:outerShdw>
                </a:effectLst>
                <a:latin typeface="华文行楷"/>
              </a:rPr>
              <a:t>整体感知</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6387"/>
                                        </p:tgtEl>
                                        <p:attrNameLst>
                                          <p:attrName>style.visibility</p:attrName>
                                        </p:attrNameLst>
                                      </p:cBhvr>
                                      <p:to>
                                        <p:strVal val="visible"/>
                                      </p:to>
                                    </p:set>
                                    <p:anim calcmode="discrete" valueType="clr">
                                      <p:cBhvr override="childStyle">
                                        <p:cTn id="7" dur="80"/>
                                        <p:tgtEl>
                                          <p:spTgt spid="1638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6387"/>
                                        </p:tgtEl>
                                        <p:attrNameLst>
                                          <p:attrName>fillcolor</p:attrName>
                                        </p:attrNameLst>
                                      </p:cBhvr>
                                      <p:tavLst>
                                        <p:tav tm="0">
                                          <p:val>
                                            <p:clrVal>
                                              <a:schemeClr val="accent2"/>
                                            </p:clrVal>
                                          </p:val>
                                        </p:tav>
                                        <p:tav tm="50000">
                                          <p:val>
                                            <p:clrVal>
                                              <a:schemeClr val="hlink"/>
                                            </p:clrVal>
                                          </p:val>
                                        </p:tav>
                                      </p:tavLst>
                                    </p:anim>
                                    <p:set>
                                      <p:cBhvr>
                                        <p:cTn id="9" dur="80"/>
                                        <p:tgtEl>
                                          <p:spTgt spid="16387"/>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16388"/>
                                        </p:tgtEl>
                                        <p:attrNameLst>
                                          <p:attrName>style.visibility</p:attrName>
                                        </p:attrNameLst>
                                      </p:cBhvr>
                                      <p:to>
                                        <p:strVal val="visible"/>
                                      </p:to>
                                    </p:set>
                                    <p:anim calcmode="lin" valueType="num">
                                      <p:cBhvr>
                                        <p:cTn id="14" dur="500" fill="hold"/>
                                        <p:tgtEl>
                                          <p:spTgt spid="16388"/>
                                        </p:tgtEl>
                                        <p:attrNameLst>
                                          <p:attrName>ppt_w</p:attrName>
                                        </p:attrNameLst>
                                      </p:cBhvr>
                                      <p:tavLst>
                                        <p:tav tm="0">
                                          <p:val>
                                            <p:fltVal val="0"/>
                                          </p:val>
                                        </p:tav>
                                        <p:tav tm="100000">
                                          <p:val>
                                            <p:strVal val="#ppt_w"/>
                                          </p:val>
                                        </p:tav>
                                      </p:tavLst>
                                    </p:anim>
                                    <p:anim calcmode="lin" valueType="num">
                                      <p:cBhvr>
                                        <p:cTn id="15" dur="500" fill="hold"/>
                                        <p:tgtEl>
                                          <p:spTgt spid="1638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autoUpdateAnimBg="0"/>
      <p:bldP spid="16388" grpId="0" autoUpdateAnimBg="0"/>
    </p:bldLst>
  </p:timing>
</p:sld>
</file>

<file path=ppt/theme/_rels/them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5.xml.rels><?xml version="1.0" encoding="UTF-8" standalone="yes"?>
<Relationships xmlns="http://schemas.openxmlformats.org/package/2006/relationships"><Relationship Id="rId1" Type="http://schemas.openxmlformats.org/officeDocument/2006/relationships/image" Target="../media/image6.jpeg"/></Relationships>
</file>

<file path=ppt/theme/_rels/them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1" i="0" u="none" strike="noStrike" cap="none" normalizeH="0" baseline="0" smtClean="0">
            <a:ln>
              <a:noFill/>
            </a:ln>
            <a:solidFill>
              <a:srgbClr val="FF0000"/>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2400" b="1" i="0" u="none" strike="noStrike" cap="none" normalizeH="0" baseline="0" smtClean="0">
            <a:ln>
              <a:noFill/>
            </a:ln>
            <a:solidFill>
              <a:srgbClr val="FF0000"/>
            </a:solidFill>
            <a:effectLst/>
            <a:latin typeface="Times New Roman" pitchFamily="18" charset="0"/>
            <a:ea typeface="宋体"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诗情画意_2">
  <a:themeElements>
    <a:clrScheme name="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_2">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3600" b="0" i="0" u="none" strike="noStrike" cap="none" normalizeH="0" baseline="0" smtClean="0">
            <a:ln>
              <a:noFill/>
            </a:ln>
            <a:solidFill>
              <a:schemeClr val="tx1"/>
            </a:solidFill>
            <a:effectLst/>
            <a:latin typeface="Times New Roman" pitchFamily="18"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sz="3600" b="0" i="0" u="none" strike="noStrike" cap="none" normalizeH="0" baseline="0" smtClean="0">
            <a:ln>
              <a:noFill/>
            </a:ln>
            <a:solidFill>
              <a:schemeClr val="tx1"/>
            </a:solidFill>
            <a:effectLst/>
            <a:latin typeface="Times New Roman" pitchFamily="18" charset="0"/>
            <a:ea typeface="宋体" pitchFamily="2" charset="-122"/>
          </a:defRPr>
        </a:defPPr>
      </a:lstStyle>
    </a:lnDef>
  </a:objectDefaults>
  <a:extraClrSchemeLst>
    <a:extraClrScheme>
      <a:clrScheme name="诗情画意_2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_2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_2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_2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_2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_2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_2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_2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6.xml><?xml version="1.0" encoding="utf-8"?>
<a:theme xmlns:a="http://schemas.openxmlformats.org/drawingml/2006/main" name="1_龙腾四海">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龙腾四海">
      <a:majorFont>
        <a:latin typeface="Maiandra GD"/>
        <a:ea typeface=""/>
        <a:cs typeface=""/>
        <a:font script="CYRL" typeface="Times New Roman"/>
        <a:font script="GREK" typeface="Times New Roman"/>
        <a:font script="Jpan" typeface="ＭＳ Ｐゴシック"/>
        <a:font script="Hang" typeface="HY중고딕"/>
        <a:font script="Hans" typeface="隶书"/>
        <a:font script="Hant" typeface="微軟正黑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ambria"/>
        <a:ea typeface=""/>
        <a:cs typeface=""/>
        <a:font script="Jpan" typeface="ＭＳ Ｐ明朝"/>
        <a:font script="Hang" typeface="HY견명조"/>
        <a:font script="Hans" typeface="华文楷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龙腾四海">
      <a:fillStyleLst>
        <a:solidFill>
          <a:schemeClr val="phClr">
            <a:tint val="100000"/>
            <a:shade val="100000"/>
            <a:hueMod val="100000"/>
            <a:satMod val="100000"/>
          </a:schemeClr>
        </a:solidFill>
        <a:gradFill rotWithShape="1">
          <a:gsLst>
            <a:gs pos="0">
              <a:schemeClr val="phClr">
                <a:tint val="100000"/>
                <a:shade val="50000"/>
                <a:hueMod val="100000"/>
                <a:satMod val="250000"/>
              </a:schemeClr>
            </a:gs>
            <a:gs pos="75000">
              <a:schemeClr val="phClr">
                <a:tint val="80000"/>
                <a:shade val="100000"/>
                <a:hueMod val="100000"/>
                <a:satMod val="375000"/>
              </a:schemeClr>
            </a:gs>
            <a:gs pos="100000">
              <a:schemeClr val="phClr">
                <a:tint val="50000"/>
                <a:shade val="100000"/>
                <a:hueMod val="100000"/>
                <a:satMod val="500000"/>
              </a:schemeClr>
            </a:gs>
          </a:gsLst>
          <a:lin ang="16200000" scaled="1"/>
        </a:gradFill>
        <a:blipFill>
          <a:blip xmlns:r="http://schemas.openxmlformats.org/officeDocument/2006/relationships" r:embed="rId1">
            <a:duotone>
              <a:schemeClr val="phClr">
                <a:tint val="100000"/>
                <a:shade val="50000"/>
                <a:hueMod val="100000"/>
                <a:satMod val="100000"/>
              </a:schemeClr>
              <a:schemeClr val="phClr">
                <a:tint val="100000"/>
                <a:shade val="75000"/>
                <a:hueMod val="100000"/>
                <a:satMod val="100000"/>
              </a:schemeClr>
            </a:duotone>
          </a:blip>
          <a:tile tx="0" ty="0" sx="50000" sy="50000" flip="none" algn="ctr"/>
        </a:blipFill>
      </a:fillStyleLst>
      <a:lnStyleLst>
        <a:ln w="127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glow>
              <a:schemeClr val="phClr">
                <a:tint val="100000"/>
                <a:shade val="100000"/>
                <a:hueMod val="100000"/>
                <a:satMod val="100000"/>
              </a:schemeClr>
            </a:glow>
          </a:effectLst>
        </a:effectStyle>
        <a:effectStyle>
          <a:effectLst>
            <a:glow>
              <a:schemeClr val="phClr">
                <a:tint val="100000"/>
                <a:shade val="100000"/>
                <a:hueMod val="100000"/>
                <a:satMod val="100000"/>
              </a:schemeClr>
            </a:glow>
          </a:effectLst>
          <a:scene3d>
            <a:camera prst="orthographicFront" fov="0">
              <a:rot lat="0" lon="0" rev="0"/>
            </a:camera>
            <a:lightRig rig="threePt" dir="tl">
              <a:rot lat="0" lon="0" rev="0"/>
            </a:lightRig>
          </a:scene3d>
          <a:sp3d prstMaterial="metal">
            <a:bevelT w="12700" h="12700" prst="relaxedInset"/>
            <a:contourClr>
              <a:schemeClr val="phClr">
                <a:tint val="100000"/>
                <a:shade val="100000"/>
                <a:hueMod val="100000"/>
                <a:satMod val="100000"/>
              </a:schemeClr>
            </a:contourClr>
          </a:sp3d>
        </a:effectStyle>
        <a:effectStyle>
          <a:effectLst>
            <a:glow>
              <a:schemeClr val="phClr">
                <a:tint val="100000"/>
                <a:shade val="100000"/>
                <a:hueMod val="100000"/>
                <a:satMod val="100000"/>
              </a:schemeClr>
            </a:glow>
            <a:outerShdw blurRad="44450" dist="50800" dir="3300000" sx="99000" sy="99000" algn="tl" rotWithShape="0">
              <a:srgbClr val="000000">
                <a:alpha val="55000"/>
              </a:srgbClr>
            </a:outerShdw>
          </a:effectLst>
          <a:scene3d>
            <a:camera prst="orthographicFront">
              <a:rot lat="0" lon="0" rev="0"/>
            </a:camera>
            <a:lightRig rig="contrasting" dir="tl">
              <a:rot lat="0" lon="0" rev="14220000"/>
            </a:lightRig>
          </a:scene3d>
          <a:sp3d prstMaterial="dkEdge">
            <a:bevelT w="63500" h="63500"/>
            <a:bevelB w="0" h="0"/>
            <a:contourClr>
              <a:schemeClr val="phClr">
                <a:tint val="100000"/>
                <a:shade val="100000"/>
                <a:hueMod val="100000"/>
                <a:satMod val="100000"/>
              </a:schemeClr>
            </a:contourClr>
          </a:sp3d>
        </a:effectStyle>
      </a:effectStyleLst>
      <a:bgFillStyleLst>
        <a:solidFill>
          <a:schemeClr val="phClr">
            <a:tint val="100000"/>
            <a:shade val="100000"/>
            <a:hueMod val="100000"/>
            <a:satMod val="100000"/>
          </a:schemeClr>
        </a:solidFill>
        <a:gradFill rotWithShape="1">
          <a:gsLst>
            <a:gs pos="0">
              <a:schemeClr val="bg1">
                <a:tint val="100000"/>
                <a:shade val="100000"/>
                <a:hueMod val="100000"/>
                <a:satMod val="150000"/>
              </a:schemeClr>
            </a:gs>
            <a:gs pos="55000">
              <a:schemeClr val="bg1">
                <a:tint val="100000"/>
                <a:shade val="90000"/>
                <a:hueMod val="100000"/>
                <a:satMod val="375000"/>
              </a:schemeClr>
            </a:gs>
            <a:gs pos="100000">
              <a:schemeClr val="phClr">
                <a:tint val="88000"/>
                <a:shade val="100000"/>
                <a:hueMod val="100000"/>
                <a:satMod val="500000"/>
              </a:schemeClr>
            </a:gs>
          </a:gsLst>
          <a:lin ang="5400000" scaled="1"/>
        </a:gradFill>
        <a:blipFill>
          <a:blip xmlns:r="http://schemas.openxmlformats.org/officeDocument/2006/relationships" r:embed="rId2">
            <a:duotone>
              <a:schemeClr val="phClr">
                <a:shade val="30000"/>
                <a:satMod val="555000"/>
              </a:schemeClr>
              <a:schemeClr val="phClr">
                <a:tint val="96000"/>
                <a:satMod val="120000"/>
              </a:schemeClr>
            </a:duotone>
          </a:blip>
          <a:stretch>
            <a:fillRect/>
          </a:stretch>
        </a:blip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otalTime>497</TotalTime>
  <Words>3301</Words>
  <PresentationFormat>全屏显示(4:3)</PresentationFormat>
  <Paragraphs>178</Paragraphs>
  <Slides>39</Slides>
  <Notes>0</Notes>
  <HiddenSlides>0</HiddenSlides>
  <MMClips>0</MMClips>
  <ScaleCrop>false</ScaleCrop>
  <HeadingPairs>
    <vt:vector size="6" baseType="variant">
      <vt:variant>
        <vt:lpstr>主题</vt:lpstr>
      </vt:variant>
      <vt:variant>
        <vt:i4>6</vt:i4>
      </vt:variant>
      <vt:variant>
        <vt:lpstr>嵌入 OLE 服务器</vt:lpstr>
      </vt:variant>
      <vt:variant>
        <vt:i4>1</vt:i4>
      </vt:variant>
      <vt:variant>
        <vt:lpstr>幻灯片标题</vt:lpstr>
      </vt:variant>
      <vt:variant>
        <vt:i4>39</vt:i4>
      </vt:variant>
    </vt:vector>
  </HeadingPairs>
  <TitlesOfParts>
    <vt:vector size="46" baseType="lpstr">
      <vt:lpstr>Office 主题</vt:lpstr>
      <vt:lpstr>龙腾四海</vt:lpstr>
      <vt:lpstr>默认设计模板</vt:lpstr>
      <vt:lpstr>诗情画意_2</vt:lpstr>
      <vt:lpstr>流畅</vt:lpstr>
      <vt:lpstr>1_龙腾四海</vt:lpstr>
      <vt:lpstr>Photoshop.Image.5</vt:lpstr>
      <vt:lpstr>幻灯片 1</vt:lpstr>
      <vt:lpstr>幻灯片 2</vt:lpstr>
      <vt:lpstr>学习目标</vt:lpstr>
      <vt:lpstr>幻灯片 4</vt:lpstr>
      <vt:lpstr>幻灯片 5</vt:lpstr>
      <vt:lpstr>幻灯片 6</vt:lpstr>
      <vt:lpstr>幻灯片 7</vt:lpstr>
      <vt:lpstr>幻灯片 8</vt:lpstr>
      <vt:lpstr>幻灯片 9</vt:lpstr>
      <vt:lpstr>时代背景</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普鲁士为什么只允许阿尔萨斯和洛林的学校教德语？</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dcterms:modified xsi:type="dcterms:W3CDTF">2018-11-09T05:00:51Z</dcterms:modified>
</cp:coreProperties>
</file>