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69.xml" ContentType="application/vnd.openxmlformats-officedocument.presentationml.slide+xml"/>
  <Override PartName="/ppt/tableStyles.xml" ContentType="application/vnd.openxmlformats-officedocument.presentationml.tableStyles+xml"/>
  <Override PartName="/ppt/slides/slide129.xml" ContentType="application/vnd.openxmlformats-officedocument.presentationml.slide+xml"/>
  <Override PartName="/ppt/slides/slide147.xml" ContentType="application/vnd.openxmlformats-officedocument.presentationml.slide+xml"/>
  <Override PartName="/ppt/slides/slide158.xml" ContentType="application/vnd.openxmlformats-officedocument.presentationml.slide+xml"/>
  <Override PartName="/ppt/slides/slide176.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136.xml" ContentType="application/vnd.openxmlformats-officedocument.presentationml.slide+xml"/>
  <Override PartName="/ppt/slides/slide165.xml" ContentType="application/vnd.openxmlformats-officedocument.presentationml.slide+xml"/>
  <Override PartName="/ppt/slides/slide183.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72.xml" ContentType="application/vnd.openxmlformats-officedocument.presentationml.slide+xml"/>
  <Override PartName="/ppt/viewProps.xml" ContentType="application/vnd.openxmlformats-officedocument.presentationml.viewProps+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Default Extension="emf" ContentType="image/x-emf"/>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s/slide159.xml" ContentType="application/vnd.openxmlformats-officedocument.presentationml.slide+xml"/>
  <Default Extension="vml" ContentType="application/vnd.openxmlformats-officedocument.vmlDrawing"/>
  <Override PartName="/ppt/slides/slide119.xml" ContentType="application/vnd.openxmlformats-officedocument.presentationml.slide+xml"/>
  <Override PartName="/ppt/slides/slide148.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55.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slides/slide144.xml" ContentType="application/vnd.openxmlformats-officedocument.presentationml.slide+xml"/>
  <Override PartName="/ppt/slides/slide162.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51.xml" ContentType="application/vnd.openxmlformats-officedocument.presentationml.slide+xml"/>
  <Override PartName="/ppt/slides/slide180.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s/slide178.xml" ContentType="application/vnd.openxmlformats-officedocument.presentationml.slide+xml"/>
  <Override PartName="/ppt/slideLayouts/slideLayout11.xml" ContentType="application/vnd.openxmlformats-officedocument.presentationml.slideLayout+xml"/>
  <Override PartName="/ppt/slides/slide138.xml" ContentType="application/vnd.openxmlformats-officedocument.presentationml.slide+xml"/>
  <Override PartName="/ppt/slides/slide167.xml" ContentType="application/vnd.openxmlformats-officedocument.presentationml.slide+xml"/>
  <Override PartName="/ppt/slides/slide185.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74.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s/slide181.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170.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Default Extension="jpeg" ContentType="image/jpeg"/>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s/slide168.xml" ContentType="application/vnd.openxmlformats-officedocument.presentationml.slide+xml"/>
  <Override PartName="/ppt/slides/slide179.xml" ContentType="application/vnd.openxmlformats-officedocument.presentationml.slide+xml"/>
  <Override PartName="/ppt/slideLayouts/slideLayout12.xml" ContentType="application/vnd.openxmlformats-officedocument.presentationml.slideLayout+xml"/>
  <Override PartName="/ppt/slides/slide139.xml" ContentType="application/vnd.openxmlformats-officedocument.presentationml.slide+xml"/>
  <Override PartName="/ppt/slides/slide157.xml" ContentType="application/vnd.openxmlformats-officedocument.presentationml.slide+xml"/>
  <Override PartName="/ppt/slides/slide186.xml" ContentType="application/vnd.openxmlformats-officedocument.presentationml.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Default Extension="docx" ContentType="application/vnd.openxmlformats-officedocument.wordprocessingml.document"/>
  <Override PartName="/ppt/slides/slide32.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9"/>
  </p:notesMasterIdLst>
  <p:sldIdLst>
    <p:sldId id="277" r:id="rId2"/>
    <p:sldId id="278" r:id="rId3"/>
    <p:sldId id="279" r:id="rId4"/>
    <p:sldId id="299" r:id="rId5"/>
    <p:sldId id="266" r:id="rId6"/>
    <p:sldId id="300" r:id="rId7"/>
    <p:sldId id="301" r:id="rId8"/>
    <p:sldId id="302" r:id="rId9"/>
    <p:sldId id="303" r:id="rId10"/>
    <p:sldId id="304" r:id="rId11"/>
    <p:sldId id="305" r:id="rId12"/>
    <p:sldId id="306" r:id="rId13"/>
    <p:sldId id="307" r:id="rId14"/>
    <p:sldId id="308" r:id="rId15"/>
    <p:sldId id="309" r:id="rId16"/>
    <p:sldId id="310" r:id="rId17"/>
    <p:sldId id="311" r:id="rId18"/>
    <p:sldId id="312" r:id="rId19"/>
    <p:sldId id="313" r:id="rId20"/>
    <p:sldId id="314" r:id="rId21"/>
    <p:sldId id="315" r:id="rId22"/>
    <p:sldId id="284" r:id="rId23"/>
    <p:sldId id="316" r:id="rId24"/>
    <p:sldId id="317" r:id="rId25"/>
    <p:sldId id="318" r:id="rId26"/>
    <p:sldId id="319" r:id="rId27"/>
    <p:sldId id="320" r:id="rId28"/>
    <p:sldId id="321" r:id="rId29"/>
    <p:sldId id="322" r:id="rId30"/>
    <p:sldId id="285" r:id="rId31"/>
    <p:sldId id="323" r:id="rId32"/>
    <p:sldId id="286" r:id="rId33"/>
    <p:sldId id="324" r:id="rId34"/>
    <p:sldId id="325" r:id="rId35"/>
    <p:sldId id="326" r:id="rId36"/>
    <p:sldId id="327" r:id="rId37"/>
    <p:sldId id="328" r:id="rId38"/>
    <p:sldId id="329" r:id="rId39"/>
    <p:sldId id="330" r:id="rId40"/>
    <p:sldId id="331" r:id="rId41"/>
    <p:sldId id="332" r:id="rId42"/>
    <p:sldId id="267" r:id="rId43"/>
    <p:sldId id="333" r:id="rId44"/>
    <p:sldId id="334" r:id="rId45"/>
    <p:sldId id="335" r:id="rId46"/>
    <p:sldId id="336" r:id="rId47"/>
    <p:sldId id="337" r:id="rId48"/>
    <p:sldId id="338" r:id="rId49"/>
    <p:sldId id="339" r:id="rId50"/>
    <p:sldId id="340" r:id="rId51"/>
    <p:sldId id="341" r:id="rId52"/>
    <p:sldId id="342" r:id="rId53"/>
    <p:sldId id="343" r:id="rId54"/>
    <p:sldId id="287" r:id="rId55"/>
    <p:sldId id="344" r:id="rId56"/>
    <p:sldId id="345" r:id="rId57"/>
    <p:sldId id="346" r:id="rId58"/>
    <p:sldId id="347" r:id="rId59"/>
    <p:sldId id="348" r:id="rId60"/>
    <p:sldId id="349" r:id="rId61"/>
    <p:sldId id="350" r:id="rId62"/>
    <p:sldId id="351" r:id="rId63"/>
    <p:sldId id="288" r:id="rId64"/>
    <p:sldId id="352" r:id="rId65"/>
    <p:sldId id="353" r:id="rId66"/>
    <p:sldId id="354" r:id="rId67"/>
    <p:sldId id="355" r:id="rId68"/>
    <p:sldId id="356" r:id="rId69"/>
    <p:sldId id="357" r:id="rId70"/>
    <p:sldId id="358" r:id="rId71"/>
    <p:sldId id="289" r:id="rId72"/>
    <p:sldId id="359" r:id="rId73"/>
    <p:sldId id="360" r:id="rId74"/>
    <p:sldId id="361" r:id="rId75"/>
    <p:sldId id="362" r:id="rId76"/>
    <p:sldId id="363" r:id="rId77"/>
    <p:sldId id="364" r:id="rId78"/>
    <p:sldId id="365" r:id="rId79"/>
    <p:sldId id="366" r:id="rId80"/>
    <p:sldId id="268" r:id="rId81"/>
    <p:sldId id="367" r:id="rId82"/>
    <p:sldId id="368" r:id="rId83"/>
    <p:sldId id="369" r:id="rId84"/>
    <p:sldId id="370" r:id="rId85"/>
    <p:sldId id="371" r:id="rId86"/>
    <p:sldId id="290" r:id="rId87"/>
    <p:sldId id="372" r:id="rId88"/>
    <p:sldId id="373" r:id="rId89"/>
    <p:sldId id="374" r:id="rId90"/>
    <p:sldId id="375" r:id="rId91"/>
    <p:sldId id="376" r:id="rId92"/>
    <p:sldId id="291" r:id="rId93"/>
    <p:sldId id="377" r:id="rId94"/>
    <p:sldId id="378" r:id="rId95"/>
    <p:sldId id="379" r:id="rId96"/>
    <p:sldId id="380" r:id="rId97"/>
    <p:sldId id="381" r:id="rId98"/>
    <p:sldId id="382" r:id="rId99"/>
    <p:sldId id="292" r:id="rId100"/>
    <p:sldId id="383" r:id="rId101"/>
    <p:sldId id="384" r:id="rId102"/>
    <p:sldId id="385" r:id="rId103"/>
    <p:sldId id="386" r:id="rId104"/>
    <p:sldId id="387" r:id="rId105"/>
    <p:sldId id="388" r:id="rId106"/>
    <p:sldId id="389" r:id="rId107"/>
    <p:sldId id="390" r:id="rId108"/>
    <p:sldId id="280" r:id="rId109"/>
    <p:sldId id="391" r:id="rId110"/>
    <p:sldId id="392" r:id="rId111"/>
    <p:sldId id="293" r:id="rId112"/>
    <p:sldId id="393" r:id="rId113"/>
    <p:sldId id="394" r:id="rId114"/>
    <p:sldId id="401" r:id="rId115"/>
    <p:sldId id="402" r:id="rId116"/>
    <p:sldId id="403" r:id="rId117"/>
    <p:sldId id="404" r:id="rId118"/>
    <p:sldId id="294" r:id="rId119"/>
    <p:sldId id="395" r:id="rId120"/>
    <p:sldId id="396" r:id="rId121"/>
    <p:sldId id="397" r:id="rId122"/>
    <p:sldId id="295" r:id="rId123"/>
    <p:sldId id="405" r:id="rId124"/>
    <p:sldId id="406" r:id="rId125"/>
    <p:sldId id="407" r:id="rId126"/>
    <p:sldId id="408" r:id="rId127"/>
    <p:sldId id="409" r:id="rId128"/>
    <p:sldId id="410" r:id="rId129"/>
    <p:sldId id="411" r:id="rId130"/>
    <p:sldId id="281" r:id="rId131"/>
    <p:sldId id="412" r:id="rId132"/>
    <p:sldId id="413" r:id="rId133"/>
    <p:sldId id="414" r:id="rId134"/>
    <p:sldId id="415" r:id="rId135"/>
    <p:sldId id="416" r:id="rId136"/>
    <p:sldId id="296" r:id="rId137"/>
    <p:sldId id="417" r:id="rId138"/>
    <p:sldId id="418" r:id="rId139"/>
    <p:sldId id="419" r:id="rId140"/>
    <p:sldId id="420" r:id="rId141"/>
    <p:sldId id="429" r:id="rId142"/>
    <p:sldId id="430" r:id="rId143"/>
    <p:sldId id="431" r:id="rId144"/>
    <p:sldId id="432" r:id="rId145"/>
    <p:sldId id="433" r:id="rId146"/>
    <p:sldId id="434" r:id="rId147"/>
    <p:sldId id="435" r:id="rId148"/>
    <p:sldId id="436" r:id="rId149"/>
    <p:sldId id="437" r:id="rId150"/>
    <p:sldId id="438" r:id="rId151"/>
    <p:sldId id="439" r:id="rId152"/>
    <p:sldId id="440" r:id="rId153"/>
    <p:sldId id="441" r:id="rId154"/>
    <p:sldId id="442" r:id="rId155"/>
    <p:sldId id="443" r:id="rId156"/>
    <p:sldId id="444" r:id="rId157"/>
    <p:sldId id="445" r:id="rId158"/>
    <p:sldId id="446" r:id="rId159"/>
    <p:sldId id="447" r:id="rId160"/>
    <p:sldId id="448" r:id="rId161"/>
    <p:sldId id="297" r:id="rId162"/>
    <p:sldId id="449" r:id="rId163"/>
    <p:sldId id="450" r:id="rId164"/>
    <p:sldId id="451" r:id="rId165"/>
    <p:sldId id="452" r:id="rId166"/>
    <p:sldId id="453" r:id="rId167"/>
    <p:sldId id="454" r:id="rId168"/>
    <p:sldId id="455" r:id="rId169"/>
    <p:sldId id="456" r:id="rId170"/>
    <p:sldId id="421" r:id="rId171"/>
    <p:sldId id="422" r:id="rId172"/>
    <p:sldId id="423" r:id="rId173"/>
    <p:sldId id="424" r:id="rId174"/>
    <p:sldId id="425" r:id="rId175"/>
    <p:sldId id="426" r:id="rId176"/>
    <p:sldId id="427" r:id="rId177"/>
    <p:sldId id="428" r:id="rId178"/>
    <p:sldId id="457" r:id="rId179"/>
    <p:sldId id="458" r:id="rId180"/>
    <p:sldId id="298" r:id="rId181"/>
    <p:sldId id="459" r:id="rId182"/>
    <p:sldId id="460" r:id="rId183"/>
    <p:sldId id="461" r:id="rId184"/>
    <p:sldId id="462" r:id="rId185"/>
    <p:sldId id="463" r:id="rId186"/>
    <p:sldId id="464" r:id="rId187"/>
    <p:sldId id="465" r:id="rId18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p15:guide id="1" orient="horz" pos="618"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B0F1"/>
    <a:srgbClr val="EAEAEA"/>
    <a:srgbClr val="F8B62C"/>
    <a:srgbClr val="A24A48"/>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p:cViewPr varScale="1">
        <p:scale>
          <a:sx n="92" d="100"/>
          <a:sy n="92" d="100"/>
        </p:scale>
        <p:origin x="1374" y="84"/>
      </p:cViewPr>
      <p:guideLst>
        <p:guide orient="horz" pos="618"/>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slide" Target="slides/slide174.xml"/><Relationship Id="rId170" Type="http://schemas.openxmlformats.org/officeDocument/2006/relationships/slide" Target="slides/slide169.xml"/><Relationship Id="rId191"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theme" Target="theme/theme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72" Type="http://schemas.openxmlformats.org/officeDocument/2006/relationships/slide" Target="slides/slide171.xml"/><Relationship Id="rId193" Type="http://schemas.openxmlformats.org/officeDocument/2006/relationships/tableStyles" Target="tableStyle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notesMaster" Target="notesMasters/notesMaster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0" Type="http://schemas.openxmlformats.org/officeDocument/2006/relationships/presProps" Target="pres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61067237-14E8-4373-AA68-5344FACB7B59}" type="datetimeFigureOut">
              <a:rPr lang="zh-CN" altLang="en-US"/>
              <a:pPr>
                <a:defRPr/>
              </a:pPr>
              <a:t>2017-06-17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5086CE6F-8981-4012-BB08-C13940A45B3A}" type="slidenum">
              <a:rPr lang="zh-CN" altLang="en-US"/>
              <a:pPr>
                <a:defRPr/>
              </a:pPr>
              <a:t>‹#›</a:t>
            </a:fld>
            <a:endParaRPr lang="zh-CN" altLang="en-US"/>
          </a:p>
        </p:txBody>
      </p:sp>
    </p:spTree>
    <p:extLst>
      <p:ext uri="{BB962C8B-B14F-4D97-AF65-F5344CB8AC3E}">
        <p14:creationId xmlns:p14="http://schemas.microsoft.com/office/powerpoint/2010/main" val="24316441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和内容">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圆角矩形 1"/>
          <p:cNvSpPr/>
          <p:nvPr userDrawn="1"/>
        </p:nvSpPr>
        <p:spPr>
          <a:xfrm>
            <a:off x="1908175" y="1700213"/>
            <a:ext cx="6119813" cy="360362"/>
          </a:xfrm>
          <a:prstGeom prst="roundRect">
            <a:avLst/>
          </a:prstGeom>
          <a:gradFill flip="none" rotWithShape="1">
            <a:gsLst>
              <a:gs pos="59000">
                <a:srgbClr val="01B0F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b="1" dirty="0">
              <a:latin typeface="黑体" pitchFamily="2" charset="-122"/>
              <a:ea typeface="黑体" pitchFamily="2" charset="-122"/>
            </a:endParaRPr>
          </a:p>
        </p:txBody>
      </p:sp>
      <p:sp>
        <p:nvSpPr>
          <p:cNvPr id="3" name="标题 1"/>
          <p:cNvSpPr>
            <a:spLocks noGrp="1"/>
          </p:cNvSpPr>
          <p:nvPr>
            <p:ph type="title"/>
          </p:nvPr>
        </p:nvSpPr>
        <p:spPr>
          <a:xfrm>
            <a:off x="1992399" y="1700213"/>
            <a:ext cx="6119814" cy="360362"/>
          </a:xfrm>
          <a:prstGeom prst="rect">
            <a:avLst/>
          </a:prstGeom>
        </p:spPr>
        <p:txBody>
          <a:bodyPr/>
          <a:lstStyle>
            <a:lvl1pPr algn="l">
              <a:defRPr sz="180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4" name="内容占位符 2"/>
          <p:cNvSpPr>
            <a:spLocks noGrp="1"/>
          </p:cNvSpPr>
          <p:nvPr>
            <p:ph idx="1"/>
          </p:nvPr>
        </p:nvSpPr>
        <p:spPr>
          <a:xfrm>
            <a:off x="1992399" y="2420888"/>
            <a:ext cx="5987008" cy="3068017"/>
          </a:xfrm>
          <a:prstGeom prst="rect">
            <a:avLst/>
          </a:prstGeom>
        </p:spPr>
        <p:txBody>
          <a:bodyPr/>
          <a:lstStyle>
            <a:lvl1pPr marL="0" indent="0">
              <a:lnSpc>
                <a:spcPct val="150000"/>
              </a:lnSpc>
              <a:buFontTx/>
              <a:buNone/>
              <a:defRPr sz="1800">
                <a:solidFill>
                  <a:schemeClr val="tx1">
                    <a:lumMod val="95000"/>
                    <a:lumOff val="5000"/>
                  </a:schemeClr>
                </a:solidFill>
                <a:latin typeface="黑体" panose="02010600030101010101" pitchFamily="2" charset="-122"/>
                <a:ea typeface="黑体" panose="02010600030101010101" pitchFamily="2" charset="-122"/>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Tree>
    <p:extLst>
      <p:ext uri="{BB962C8B-B14F-4D97-AF65-F5344CB8AC3E}">
        <p14:creationId xmlns:p14="http://schemas.microsoft.com/office/powerpoint/2010/main" val="101922572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build="p">
        <p:tmplLst>
          <p:tmpl lvl="1">
            <p:tnLst>
              <p:par>
                <p:cTn presetID="10" presetClass="entr" presetSubtype="0"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603522"/>
      </p:ext>
    </p:extLst>
  </p:cSld>
  <p:clrMapOvr>
    <a:masterClrMapping/>
  </p:clrMapOvr>
  <p:transition>
    <p:fade thruBlk="1"/>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7106558"/>
      </p:ext>
    </p:extLst>
  </p:cSld>
  <p:clrMapOvr>
    <a:masterClrMapping/>
  </p:clrMapOvr>
  <p:transition>
    <p:fade thruBlk="1"/>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9900626"/>
      </p:ext>
    </p:extLst>
  </p:cSld>
  <p:clrMapOvr>
    <a:masterClrMapping/>
  </p:clrMapOvr>
  <p:transition>
    <p:fade thruBlk="1"/>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4111919"/>
      </p:ext>
    </p:extLst>
  </p:cSld>
  <p:clrMapOvr>
    <a:masterClrMapping/>
  </p:clrMapOvr>
  <p:transition>
    <p:fade thruBlk="1"/>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86781"/>
      </p:ext>
    </p:extLst>
  </p:cSld>
  <p:clrMapOvr>
    <a:masterClrMapping/>
  </p:clrMapOvr>
  <p:transition>
    <p:fade thruBlk="1"/>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9974299"/>
      </p:ext>
    </p:extLst>
  </p:cSld>
  <p:clrMapOvr>
    <a:masterClrMapping/>
  </p:clrMapOvr>
  <p:transition>
    <p:fade thruBlk="1"/>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11560" y="2780929"/>
            <a:ext cx="7886700" cy="792087"/>
          </a:xfrm>
          <a:prstGeom prst="rect">
            <a:avLst/>
          </a:prstGeom>
        </p:spPr>
        <p:txBody>
          <a:bodyPr/>
          <a:lstStyle>
            <a:lvl1pPr>
              <a:defRPr sz="3600">
                <a:latin typeface="Adobe 黑体 Std R" panose="020B0400000000000000" pitchFamily="34" charset="-122"/>
                <a:ea typeface="Adobe 黑体 Std R" panose="020B0400000000000000" pitchFamily="34" charset="-122"/>
              </a:defRPr>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2703088461"/>
      </p:ext>
    </p:extLst>
  </p:cSld>
  <p:clrMapOvr>
    <a:masterClrMapping/>
  </p:clrMapOvr>
  <p:transition>
    <p:fade thruBlk="1"/>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2834551"/>
      </p:ext>
    </p:extLst>
  </p:cSld>
  <p:clrMapOvr>
    <a:masterClrMapping/>
  </p:clrMapOvr>
  <p:transition>
    <p:fade thruBlk="1"/>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虚尾箭头 4"/>
          <p:cNvSpPr/>
          <p:nvPr userDrawn="1"/>
        </p:nvSpPr>
        <p:spPr>
          <a:xfrm>
            <a:off x="3035768"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76065014"/>
      </p:ext>
    </p:extLst>
  </p:cSld>
  <p:clrMapOvr>
    <a:masterClrMapping/>
  </p:clrMapOvr>
  <p:transition>
    <p:fade thruBlk="1"/>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
        <p:nvSpPr>
          <p:cNvPr id="4" name="虚尾箭头 3"/>
          <p:cNvSpPr/>
          <p:nvPr userDrawn="1"/>
        </p:nvSpPr>
        <p:spPr>
          <a:xfrm>
            <a:off x="4211960"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56071981"/>
      </p:ext>
    </p:extLst>
  </p:cSld>
  <p:clrMapOvr>
    <a:masterClrMapping/>
  </p:clrMapOvr>
  <p:transition>
    <p:fade thruBlk="1"/>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两栏内容">
    <p:spTree>
      <p:nvGrpSpPr>
        <p:cNvPr id="1" name=""/>
        <p:cNvGrpSpPr/>
        <p:nvPr/>
      </p:nvGrpSpPr>
      <p:grpSpPr>
        <a:xfrm>
          <a:off x="0" y="0"/>
          <a:ext cx="0" cy="0"/>
          <a:chOff x="0" y="0"/>
          <a:chExt cx="0" cy="0"/>
        </a:xfrm>
      </p:grpSpPr>
      <p:sp>
        <p:nvSpPr>
          <p:cNvPr id="4" name="虚尾箭头 3"/>
          <p:cNvSpPr/>
          <p:nvPr userDrawn="1"/>
        </p:nvSpPr>
        <p:spPr>
          <a:xfrm>
            <a:off x="5364088"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78826224"/>
      </p:ext>
    </p:extLst>
  </p:cSld>
  <p:clrMapOvr>
    <a:masterClrMapping/>
  </p:clrMapOvr>
  <p:transition>
    <p:fade thruBlk="1"/>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两栏内容">
    <p:spTree>
      <p:nvGrpSpPr>
        <p:cNvPr id="1" name=""/>
        <p:cNvGrpSpPr/>
        <p:nvPr/>
      </p:nvGrpSpPr>
      <p:grpSpPr>
        <a:xfrm>
          <a:off x="0" y="0"/>
          <a:ext cx="0" cy="0"/>
          <a:chOff x="0" y="0"/>
          <a:chExt cx="0" cy="0"/>
        </a:xfrm>
      </p:grpSpPr>
      <p:sp>
        <p:nvSpPr>
          <p:cNvPr id="4" name="虚尾箭头 3"/>
          <p:cNvSpPr/>
          <p:nvPr userDrawn="1"/>
        </p:nvSpPr>
        <p:spPr>
          <a:xfrm>
            <a:off x="6516216"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93092123"/>
      </p:ext>
    </p:extLst>
  </p:cSld>
  <p:clrMapOvr>
    <a:masterClrMapping/>
  </p:clrMapOvr>
  <p:transition>
    <p:fade thruBlk="1"/>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
        <p:nvSpPr>
          <p:cNvPr id="4" name="虚尾箭头 3"/>
          <p:cNvSpPr/>
          <p:nvPr userDrawn="1"/>
        </p:nvSpPr>
        <p:spPr>
          <a:xfrm>
            <a:off x="7668344"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11905996"/>
      </p:ext>
    </p:extLst>
  </p:cSld>
  <p:clrMapOvr>
    <a:masterClrMapping/>
  </p:clrMapOvr>
  <p:transition>
    <p:fade thruBlk="1"/>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5606251"/>
      </p:ext>
    </p:extLst>
  </p:cSld>
  <p:clrMapOvr>
    <a:masterClrMapping/>
  </p:clrMapOvr>
  <p:transition>
    <p:fade thruBlk="1"/>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21" Type="http://schemas.openxmlformats.org/officeDocument/2006/relationships/slide" Target="../slides/slide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20" Type="http://schemas.openxmlformats.org/officeDocument/2006/relationships/slide" Target="../slides/slide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 Target="../slides/slide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7"/>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0" y="296863"/>
            <a:ext cx="9144000"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323850" y="28682"/>
            <a:ext cx="1800225"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
          <p:cNvSpPr txBox="1"/>
          <p:nvPr userDrawn="1"/>
        </p:nvSpPr>
        <p:spPr>
          <a:xfrm>
            <a:off x="3131840" y="284712"/>
            <a:ext cx="3685624"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学霸有招     </a:t>
            </a:r>
            <a:r>
              <a:rPr lang="zh-CN" altLang="en-US" sz="1400" dirty="0" smtClean="0">
                <a:solidFill>
                  <a:schemeClr val="bg1"/>
                </a:solidFill>
                <a:latin typeface="黑体" panose="02010600030101010101" pitchFamily="2" charset="-122"/>
                <a:ea typeface="黑体" panose="02010600030101010101" pitchFamily="2" charset="-122"/>
              </a:rPr>
              <a:t>高手洞考</a:t>
            </a:r>
            <a:r>
              <a:rPr lang="zh-CN" altLang="en-US" sz="1400" baseline="0" dirty="0" smtClean="0">
                <a:solidFill>
                  <a:schemeClr val="bg1"/>
                </a:solidFill>
                <a:latin typeface="黑体" panose="02010600030101010101" pitchFamily="2" charset="-122"/>
                <a:ea typeface="黑体" panose="02010600030101010101" pitchFamily="2" charset="-122"/>
              </a:rPr>
              <a:t>     </a:t>
            </a:r>
            <a:r>
              <a:rPr lang="zh-CN" altLang="en-US" sz="1400" baseline="0" dirty="0" smtClean="0">
                <a:solidFill>
                  <a:schemeClr val="bg1"/>
                </a:solidFill>
                <a:latin typeface="黑体" panose="02010600030101010101" pitchFamily="2" charset="-122"/>
                <a:ea typeface="黑体" panose="02010600030101010101" pitchFamily="2" charset="-122"/>
              </a:rPr>
              <a:t>高手锻造     </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矩形 10">
            <a:hlinkClick r:id="rId20" action="ppaction://hlinksldjump"/>
          </p:cNvPr>
          <p:cNvSpPr/>
          <p:nvPr userDrawn="1"/>
        </p:nvSpPr>
        <p:spPr>
          <a:xfrm>
            <a:off x="3179784" y="284712"/>
            <a:ext cx="816152" cy="307777"/>
          </a:xfrm>
          <a:prstGeom prst="rect">
            <a:avLst/>
          </a:prstGeom>
          <a:solidFill>
            <a:srgbClr val="A24A4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21" action="ppaction://hlinksldjump"/>
          </p:cNvPr>
          <p:cNvSpPr/>
          <p:nvPr userDrawn="1"/>
        </p:nvSpPr>
        <p:spPr>
          <a:xfrm>
            <a:off x="4355976" y="284712"/>
            <a:ext cx="816152" cy="307777"/>
          </a:xfrm>
          <a:prstGeom prst="rect">
            <a:avLst/>
          </a:prstGeom>
          <a:solidFill>
            <a:srgbClr val="A24A4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22" action="ppaction://hlinksldjump"/>
          </p:cNvPr>
          <p:cNvSpPr/>
          <p:nvPr userDrawn="1"/>
        </p:nvSpPr>
        <p:spPr>
          <a:xfrm>
            <a:off x="5484040" y="284712"/>
            <a:ext cx="816152" cy="307777"/>
          </a:xfrm>
          <a:prstGeom prst="rect">
            <a:avLst/>
          </a:prstGeom>
          <a:solidFill>
            <a:srgbClr val="A24A4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0" y="6608110"/>
            <a:ext cx="9144000" cy="26064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818" r:id="rId1"/>
    <p:sldLayoutId id="2147483833" r:id="rId2"/>
    <p:sldLayoutId id="2147483819" r:id="rId3"/>
    <p:sldLayoutId id="2147483820" r:id="rId4"/>
    <p:sldLayoutId id="2147483828" r:id="rId5"/>
    <p:sldLayoutId id="2147483829" r:id="rId6"/>
    <p:sldLayoutId id="2147483830" r:id="rId7"/>
    <p:sldLayoutId id="2147483831" r:id="rId8"/>
    <p:sldLayoutId id="2147483821" r:id="rId9"/>
    <p:sldLayoutId id="2147483822" r:id="rId10"/>
    <p:sldLayoutId id="2147483823" r:id="rId11"/>
    <p:sldLayoutId id="2147483824" r:id="rId12"/>
    <p:sldLayoutId id="2147483825" r:id="rId13"/>
    <p:sldLayoutId id="2147483826" r:id="rId14"/>
    <p:sldLayoutId id="2147483827" r:id="rId15"/>
  </p:sldLayoutIdLst>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ea typeface="宋体" charset="-122"/>
        </a:defRPr>
      </a:lvl2pPr>
      <a:lvl3pPr algn="ctr" rtl="0" eaLnBrk="1" fontAlgn="base" hangingPunct="1">
        <a:spcBef>
          <a:spcPct val="0"/>
        </a:spcBef>
        <a:spcAft>
          <a:spcPct val="0"/>
        </a:spcAft>
        <a:defRPr sz="4400">
          <a:solidFill>
            <a:schemeClr val="tx1"/>
          </a:solidFill>
          <a:latin typeface="Calibri" pitchFamily="34" charset="0"/>
          <a:ea typeface="宋体" charset="-122"/>
        </a:defRPr>
      </a:lvl3pPr>
      <a:lvl4pPr algn="ctr" rtl="0" eaLnBrk="1" fontAlgn="base" hangingPunct="1">
        <a:spcBef>
          <a:spcPct val="0"/>
        </a:spcBef>
        <a:spcAft>
          <a:spcPct val="0"/>
        </a:spcAft>
        <a:defRPr sz="4400">
          <a:solidFill>
            <a:schemeClr val="tx1"/>
          </a:solidFill>
          <a:latin typeface="Calibri" pitchFamily="34" charset="0"/>
          <a:ea typeface="宋体" charset="-122"/>
        </a:defRPr>
      </a:lvl4pPr>
      <a:lvl5pPr algn="ctr" rtl="0" eaLnBrk="1" fontAlgn="base" hangingPunct="1">
        <a:spcBef>
          <a:spcPct val="0"/>
        </a:spcBef>
        <a:spcAft>
          <a:spcPct val="0"/>
        </a:spcAft>
        <a:defRPr sz="4400">
          <a:solidFill>
            <a:schemeClr val="tx1"/>
          </a:solidFill>
          <a:latin typeface="Calibri" pitchFamily="34" charset="0"/>
          <a:ea typeface="宋体" charset="-122"/>
        </a:defRPr>
      </a:lvl5pPr>
      <a:lvl6pPr marL="457200" algn="ctr" rtl="0" eaLnBrk="1" fontAlgn="base" hangingPunct="1">
        <a:spcBef>
          <a:spcPct val="0"/>
        </a:spcBef>
        <a:spcAft>
          <a:spcPct val="0"/>
        </a:spcAft>
        <a:defRPr sz="4400">
          <a:solidFill>
            <a:schemeClr val="tx1"/>
          </a:solidFill>
          <a:latin typeface="Calibri" pitchFamily="34" charset="0"/>
          <a:ea typeface="宋体" charset="-122"/>
        </a:defRPr>
      </a:lvl6pPr>
      <a:lvl7pPr marL="914400" algn="ctr" rtl="0" eaLnBrk="1" fontAlgn="base" hangingPunct="1">
        <a:spcBef>
          <a:spcPct val="0"/>
        </a:spcBef>
        <a:spcAft>
          <a:spcPct val="0"/>
        </a:spcAft>
        <a:defRPr sz="4400">
          <a:solidFill>
            <a:schemeClr val="tx1"/>
          </a:solidFill>
          <a:latin typeface="Calibri" pitchFamily="34" charset="0"/>
          <a:ea typeface="宋体" charset="-122"/>
        </a:defRPr>
      </a:lvl7pPr>
      <a:lvl8pPr marL="1371600" algn="ctr" rtl="0" eaLnBrk="1" fontAlgn="base" hangingPunct="1">
        <a:spcBef>
          <a:spcPct val="0"/>
        </a:spcBef>
        <a:spcAft>
          <a:spcPct val="0"/>
        </a:spcAft>
        <a:defRPr sz="4400">
          <a:solidFill>
            <a:schemeClr val="tx1"/>
          </a:solidFill>
          <a:latin typeface="Calibri" pitchFamily="34" charset="0"/>
          <a:ea typeface="宋体" charset="-122"/>
        </a:defRPr>
      </a:lvl8pPr>
      <a:lvl9pPr marL="1828800" algn="ctr" rtl="0" eaLnBrk="1" fontAlgn="base" hangingPunct="1">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slide" Target="slide42.xml"/><Relationship Id="rId7" Type="http://schemas.openxmlformats.org/officeDocument/2006/relationships/slide" Target="slide2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30.xml"/><Relationship Id="rId5" Type="http://schemas.openxmlformats.org/officeDocument/2006/relationships/slide" Target="slide108.xml"/><Relationship Id="rId4" Type="http://schemas.openxmlformats.org/officeDocument/2006/relationships/slide" Target="slide80.xml"/><Relationship Id="rId9" Type="http://schemas.openxmlformats.org/officeDocument/2006/relationships/slide" Target="slide32.xml"/></Relationships>
</file>

<file path=ppt/slides/_rels/slide100.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8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99.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130.xml"/></Relationships>
</file>

<file path=ppt/slides/_rels/slide101.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8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99.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130.xml"/></Relationships>
</file>

<file path=ppt/slides/_rels/slide102.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8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99.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130.xml"/></Relationships>
</file>

<file path=ppt/slides/_rels/slide103.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8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99.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130.xml"/></Relationships>
</file>

<file path=ppt/slides/_rels/slide104.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8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99.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130.xml"/></Relationships>
</file>

<file path=ppt/slides/_rels/slide105.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8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99.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130.xml"/></Relationships>
</file>

<file path=ppt/slides/_rels/slide106.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8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99.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130.xml"/></Relationships>
</file>

<file path=ppt/slides/_rels/slide107.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8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99.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130.xml"/></Relationships>
</file>

<file path=ppt/slides/_rels/slide108.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08.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22.xml"/><Relationship Id="rId5" Type="http://schemas.openxmlformats.org/officeDocument/2006/relationships/slide" Target="slide118.xml"/><Relationship Id="rId4" Type="http://schemas.openxmlformats.org/officeDocument/2006/relationships/slide" Target="slide111.xml"/><Relationship Id="rId9" Type="http://schemas.openxmlformats.org/officeDocument/2006/relationships/slide" Target="slide130.xml"/></Relationships>
</file>

<file path=ppt/slides/_rels/slide109.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08.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22.xml"/><Relationship Id="rId5" Type="http://schemas.openxmlformats.org/officeDocument/2006/relationships/slide" Target="slide118.xml"/><Relationship Id="rId4" Type="http://schemas.openxmlformats.org/officeDocument/2006/relationships/slide" Target="slide111.xml"/><Relationship Id="rId9" Type="http://schemas.openxmlformats.org/officeDocument/2006/relationships/slide" Target="slide130.xml"/></Relationships>
</file>

<file path=ppt/slides/_rels/slide11.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slide" Target="slide42.xml"/><Relationship Id="rId7" Type="http://schemas.openxmlformats.org/officeDocument/2006/relationships/slide" Target="slide2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30.xml"/><Relationship Id="rId5" Type="http://schemas.openxmlformats.org/officeDocument/2006/relationships/slide" Target="slide108.xml"/><Relationship Id="rId4" Type="http://schemas.openxmlformats.org/officeDocument/2006/relationships/slide" Target="slide80.xml"/><Relationship Id="rId9" Type="http://schemas.openxmlformats.org/officeDocument/2006/relationships/slide" Target="slide32.xml"/></Relationships>
</file>

<file path=ppt/slides/_rels/slide110.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08.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22.xml"/><Relationship Id="rId5" Type="http://schemas.openxmlformats.org/officeDocument/2006/relationships/slide" Target="slide118.xml"/><Relationship Id="rId4" Type="http://schemas.openxmlformats.org/officeDocument/2006/relationships/slide" Target="slide111.xml"/><Relationship Id="rId9" Type="http://schemas.openxmlformats.org/officeDocument/2006/relationships/slide" Target="slide130.xml"/></Relationships>
</file>

<file path=ppt/slides/_rels/slide111.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08.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22.xml"/><Relationship Id="rId5" Type="http://schemas.openxmlformats.org/officeDocument/2006/relationships/slide" Target="slide118.xml"/><Relationship Id="rId4" Type="http://schemas.openxmlformats.org/officeDocument/2006/relationships/slide" Target="slide111.xml"/><Relationship Id="rId9" Type="http://schemas.openxmlformats.org/officeDocument/2006/relationships/slide" Target="slide130.xml"/></Relationships>
</file>

<file path=ppt/slides/_rels/slide112.xml.rels><?xml version="1.0" encoding="UTF-8" standalone="yes"?>
<Relationships xmlns="http://schemas.openxmlformats.org/package/2006/relationships"><Relationship Id="rId8" Type="http://schemas.openxmlformats.org/officeDocument/2006/relationships/slide" Target="slide42.xml"/><Relationship Id="rId13" Type="http://schemas.openxmlformats.org/officeDocument/2006/relationships/image" Target="../media/image24.emf"/><Relationship Id="rId3" Type="http://schemas.openxmlformats.org/officeDocument/2006/relationships/slide" Target="slide5.xml"/><Relationship Id="rId7" Type="http://schemas.openxmlformats.org/officeDocument/2006/relationships/slide" Target="slide122.xml"/><Relationship Id="rId12" Type="http://schemas.openxmlformats.org/officeDocument/2006/relationships/package" Target="../embeddings/Microsoft_Word___15.docx"/><Relationship Id="rId2" Type="http://schemas.openxmlformats.org/officeDocument/2006/relationships/slideLayout" Target="../slideLayouts/slideLayout6.xml"/><Relationship Id="rId1" Type="http://schemas.openxmlformats.org/officeDocument/2006/relationships/vmlDrawing" Target="../drawings/vmlDrawing15.vml"/><Relationship Id="rId6" Type="http://schemas.openxmlformats.org/officeDocument/2006/relationships/slide" Target="slide118.xml"/><Relationship Id="rId11" Type="http://schemas.openxmlformats.org/officeDocument/2006/relationships/oleObject" Target="../embeddings/oleObject15.bin"/><Relationship Id="rId5" Type="http://schemas.openxmlformats.org/officeDocument/2006/relationships/slide" Target="slide111.xml"/><Relationship Id="rId10" Type="http://schemas.openxmlformats.org/officeDocument/2006/relationships/slide" Target="slide130.xml"/><Relationship Id="rId4" Type="http://schemas.openxmlformats.org/officeDocument/2006/relationships/slide" Target="slide108.xml"/><Relationship Id="rId9" Type="http://schemas.openxmlformats.org/officeDocument/2006/relationships/slide" Target="slide80.xml"/></Relationships>
</file>

<file path=ppt/slides/_rels/slide113.xml.rels><?xml version="1.0" encoding="UTF-8" standalone="yes"?>
<Relationships xmlns="http://schemas.openxmlformats.org/package/2006/relationships"><Relationship Id="rId8" Type="http://schemas.openxmlformats.org/officeDocument/2006/relationships/slide" Target="slide42.xml"/><Relationship Id="rId13" Type="http://schemas.openxmlformats.org/officeDocument/2006/relationships/image" Target="../media/image25.emf"/><Relationship Id="rId3" Type="http://schemas.openxmlformats.org/officeDocument/2006/relationships/slide" Target="slide5.xml"/><Relationship Id="rId7" Type="http://schemas.openxmlformats.org/officeDocument/2006/relationships/slide" Target="slide122.xml"/><Relationship Id="rId12" Type="http://schemas.openxmlformats.org/officeDocument/2006/relationships/package" Target="../embeddings/Microsoft_Word___16.docx"/><Relationship Id="rId2" Type="http://schemas.openxmlformats.org/officeDocument/2006/relationships/slideLayout" Target="../slideLayouts/slideLayout6.xml"/><Relationship Id="rId1" Type="http://schemas.openxmlformats.org/officeDocument/2006/relationships/vmlDrawing" Target="../drawings/vmlDrawing16.vml"/><Relationship Id="rId6" Type="http://schemas.openxmlformats.org/officeDocument/2006/relationships/slide" Target="slide118.xml"/><Relationship Id="rId11" Type="http://schemas.openxmlformats.org/officeDocument/2006/relationships/oleObject" Target="../embeddings/oleObject16.bin"/><Relationship Id="rId5" Type="http://schemas.openxmlformats.org/officeDocument/2006/relationships/slide" Target="slide111.xml"/><Relationship Id="rId10" Type="http://schemas.openxmlformats.org/officeDocument/2006/relationships/slide" Target="slide130.xml"/><Relationship Id="rId4" Type="http://schemas.openxmlformats.org/officeDocument/2006/relationships/slide" Target="slide108.xml"/><Relationship Id="rId9" Type="http://schemas.openxmlformats.org/officeDocument/2006/relationships/slide" Target="slide80.xml"/></Relationships>
</file>

<file path=ppt/slides/_rels/slide114.xml.rels><?xml version="1.0" encoding="UTF-8" standalone="yes"?>
<Relationships xmlns="http://schemas.openxmlformats.org/package/2006/relationships"><Relationship Id="rId8" Type="http://schemas.openxmlformats.org/officeDocument/2006/relationships/slide" Target="slide42.xml"/><Relationship Id="rId13" Type="http://schemas.openxmlformats.org/officeDocument/2006/relationships/image" Target="../media/image26.emf"/><Relationship Id="rId3" Type="http://schemas.openxmlformats.org/officeDocument/2006/relationships/slide" Target="slide5.xml"/><Relationship Id="rId7" Type="http://schemas.openxmlformats.org/officeDocument/2006/relationships/slide" Target="slide122.xml"/><Relationship Id="rId12" Type="http://schemas.openxmlformats.org/officeDocument/2006/relationships/package" Target="../embeddings/Microsoft_Word___17.docx"/><Relationship Id="rId2" Type="http://schemas.openxmlformats.org/officeDocument/2006/relationships/slideLayout" Target="../slideLayouts/slideLayout6.xml"/><Relationship Id="rId1" Type="http://schemas.openxmlformats.org/officeDocument/2006/relationships/vmlDrawing" Target="../drawings/vmlDrawing17.vml"/><Relationship Id="rId6" Type="http://schemas.openxmlformats.org/officeDocument/2006/relationships/slide" Target="slide118.xml"/><Relationship Id="rId11" Type="http://schemas.openxmlformats.org/officeDocument/2006/relationships/oleObject" Target="../embeddings/oleObject17.bin"/><Relationship Id="rId5" Type="http://schemas.openxmlformats.org/officeDocument/2006/relationships/slide" Target="slide111.xml"/><Relationship Id="rId10" Type="http://schemas.openxmlformats.org/officeDocument/2006/relationships/slide" Target="slide130.xml"/><Relationship Id="rId4" Type="http://schemas.openxmlformats.org/officeDocument/2006/relationships/slide" Target="slide108.xml"/><Relationship Id="rId9" Type="http://schemas.openxmlformats.org/officeDocument/2006/relationships/slide" Target="slide80.xml"/></Relationships>
</file>

<file path=ppt/slides/_rels/slide115.xml.rels><?xml version="1.0" encoding="UTF-8" standalone="yes"?>
<Relationships xmlns="http://schemas.openxmlformats.org/package/2006/relationships"><Relationship Id="rId8" Type="http://schemas.openxmlformats.org/officeDocument/2006/relationships/slide" Target="slide42.xml"/><Relationship Id="rId13" Type="http://schemas.openxmlformats.org/officeDocument/2006/relationships/image" Target="../media/image27.emf"/><Relationship Id="rId3" Type="http://schemas.openxmlformats.org/officeDocument/2006/relationships/slide" Target="slide5.xml"/><Relationship Id="rId7" Type="http://schemas.openxmlformats.org/officeDocument/2006/relationships/slide" Target="slide122.xml"/><Relationship Id="rId12" Type="http://schemas.openxmlformats.org/officeDocument/2006/relationships/package" Target="../embeddings/Microsoft_Word___18.docx"/><Relationship Id="rId2" Type="http://schemas.openxmlformats.org/officeDocument/2006/relationships/slideLayout" Target="../slideLayouts/slideLayout6.xml"/><Relationship Id="rId1" Type="http://schemas.openxmlformats.org/officeDocument/2006/relationships/vmlDrawing" Target="../drawings/vmlDrawing18.vml"/><Relationship Id="rId6" Type="http://schemas.openxmlformats.org/officeDocument/2006/relationships/slide" Target="slide118.xml"/><Relationship Id="rId11" Type="http://schemas.openxmlformats.org/officeDocument/2006/relationships/oleObject" Target="../embeddings/oleObject18.bin"/><Relationship Id="rId5" Type="http://schemas.openxmlformats.org/officeDocument/2006/relationships/slide" Target="slide111.xml"/><Relationship Id="rId10" Type="http://schemas.openxmlformats.org/officeDocument/2006/relationships/slide" Target="slide130.xml"/><Relationship Id="rId4" Type="http://schemas.openxmlformats.org/officeDocument/2006/relationships/slide" Target="slide108.xml"/><Relationship Id="rId9" Type="http://schemas.openxmlformats.org/officeDocument/2006/relationships/slide" Target="slide80.xml"/></Relationships>
</file>

<file path=ppt/slides/_rels/slide116.xml.rels><?xml version="1.0" encoding="UTF-8" standalone="yes"?>
<Relationships xmlns="http://schemas.openxmlformats.org/package/2006/relationships"><Relationship Id="rId8" Type="http://schemas.openxmlformats.org/officeDocument/2006/relationships/slide" Target="slide42.xml"/><Relationship Id="rId13" Type="http://schemas.openxmlformats.org/officeDocument/2006/relationships/image" Target="../media/image28.emf"/><Relationship Id="rId3" Type="http://schemas.openxmlformats.org/officeDocument/2006/relationships/slide" Target="slide5.xml"/><Relationship Id="rId7" Type="http://schemas.openxmlformats.org/officeDocument/2006/relationships/slide" Target="slide122.xml"/><Relationship Id="rId12" Type="http://schemas.openxmlformats.org/officeDocument/2006/relationships/package" Target="../embeddings/Microsoft_Word___19.docx"/><Relationship Id="rId2" Type="http://schemas.openxmlformats.org/officeDocument/2006/relationships/slideLayout" Target="../slideLayouts/slideLayout6.xml"/><Relationship Id="rId1" Type="http://schemas.openxmlformats.org/officeDocument/2006/relationships/vmlDrawing" Target="../drawings/vmlDrawing19.vml"/><Relationship Id="rId6" Type="http://schemas.openxmlformats.org/officeDocument/2006/relationships/slide" Target="slide118.xml"/><Relationship Id="rId11" Type="http://schemas.openxmlformats.org/officeDocument/2006/relationships/oleObject" Target="../embeddings/oleObject19.bin"/><Relationship Id="rId5" Type="http://schemas.openxmlformats.org/officeDocument/2006/relationships/slide" Target="slide111.xml"/><Relationship Id="rId10" Type="http://schemas.openxmlformats.org/officeDocument/2006/relationships/slide" Target="slide130.xml"/><Relationship Id="rId4" Type="http://schemas.openxmlformats.org/officeDocument/2006/relationships/slide" Target="slide108.xml"/><Relationship Id="rId9" Type="http://schemas.openxmlformats.org/officeDocument/2006/relationships/slide" Target="slide80.xml"/></Relationships>
</file>

<file path=ppt/slides/_rels/slide117.xml.rels><?xml version="1.0" encoding="UTF-8" standalone="yes"?>
<Relationships xmlns="http://schemas.openxmlformats.org/package/2006/relationships"><Relationship Id="rId8" Type="http://schemas.openxmlformats.org/officeDocument/2006/relationships/slide" Target="slide42.xml"/><Relationship Id="rId13" Type="http://schemas.openxmlformats.org/officeDocument/2006/relationships/image" Target="../media/image29.emf"/><Relationship Id="rId3" Type="http://schemas.openxmlformats.org/officeDocument/2006/relationships/slide" Target="slide5.xml"/><Relationship Id="rId7" Type="http://schemas.openxmlformats.org/officeDocument/2006/relationships/slide" Target="slide122.xml"/><Relationship Id="rId12" Type="http://schemas.openxmlformats.org/officeDocument/2006/relationships/package" Target="../embeddings/Microsoft_Word___20.docx"/><Relationship Id="rId2" Type="http://schemas.openxmlformats.org/officeDocument/2006/relationships/slideLayout" Target="../slideLayouts/slideLayout6.xml"/><Relationship Id="rId1" Type="http://schemas.openxmlformats.org/officeDocument/2006/relationships/vmlDrawing" Target="../drawings/vmlDrawing20.vml"/><Relationship Id="rId6" Type="http://schemas.openxmlformats.org/officeDocument/2006/relationships/slide" Target="slide118.xml"/><Relationship Id="rId11" Type="http://schemas.openxmlformats.org/officeDocument/2006/relationships/oleObject" Target="../embeddings/oleObject20.bin"/><Relationship Id="rId5" Type="http://schemas.openxmlformats.org/officeDocument/2006/relationships/slide" Target="slide111.xml"/><Relationship Id="rId10" Type="http://schemas.openxmlformats.org/officeDocument/2006/relationships/slide" Target="slide130.xml"/><Relationship Id="rId4" Type="http://schemas.openxmlformats.org/officeDocument/2006/relationships/slide" Target="slide108.xml"/><Relationship Id="rId9" Type="http://schemas.openxmlformats.org/officeDocument/2006/relationships/slide" Target="slide80.xml"/></Relationships>
</file>

<file path=ppt/slides/_rels/slide118.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08.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22.xml"/><Relationship Id="rId5" Type="http://schemas.openxmlformats.org/officeDocument/2006/relationships/slide" Target="slide118.xml"/><Relationship Id="rId4" Type="http://schemas.openxmlformats.org/officeDocument/2006/relationships/slide" Target="slide111.xml"/><Relationship Id="rId9" Type="http://schemas.openxmlformats.org/officeDocument/2006/relationships/slide" Target="slide130.xml"/></Relationships>
</file>

<file path=ppt/slides/_rels/slide119.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08.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22.xml"/><Relationship Id="rId5" Type="http://schemas.openxmlformats.org/officeDocument/2006/relationships/slide" Target="slide118.xml"/><Relationship Id="rId4" Type="http://schemas.openxmlformats.org/officeDocument/2006/relationships/slide" Target="slide111.xml"/><Relationship Id="rId9" Type="http://schemas.openxmlformats.org/officeDocument/2006/relationships/slide" Target="slide130.xml"/></Relationships>
</file>

<file path=ppt/slides/_rels/slide12.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slide" Target="slide42.xml"/><Relationship Id="rId7" Type="http://schemas.openxmlformats.org/officeDocument/2006/relationships/slide" Target="slide2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30.xml"/><Relationship Id="rId5" Type="http://schemas.openxmlformats.org/officeDocument/2006/relationships/slide" Target="slide108.xml"/><Relationship Id="rId4" Type="http://schemas.openxmlformats.org/officeDocument/2006/relationships/slide" Target="slide80.xml"/><Relationship Id="rId9" Type="http://schemas.openxmlformats.org/officeDocument/2006/relationships/slide" Target="slide32.xml"/></Relationships>
</file>

<file path=ppt/slides/_rels/slide120.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08.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22.xml"/><Relationship Id="rId5" Type="http://schemas.openxmlformats.org/officeDocument/2006/relationships/slide" Target="slide118.xml"/><Relationship Id="rId4" Type="http://schemas.openxmlformats.org/officeDocument/2006/relationships/slide" Target="slide111.xml"/><Relationship Id="rId9" Type="http://schemas.openxmlformats.org/officeDocument/2006/relationships/slide" Target="slide130.xml"/></Relationships>
</file>

<file path=ppt/slides/_rels/slide121.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08.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22.xml"/><Relationship Id="rId5" Type="http://schemas.openxmlformats.org/officeDocument/2006/relationships/slide" Target="slide118.xml"/><Relationship Id="rId4" Type="http://schemas.openxmlformats.org/officeDocument/2006/relationships/slide" Target="slide111.xml"/><Relationship Id="rId9" Type="http://schemas.openxmlformats.org/officeDocument/2006/relationships/slide" Target="slide130.xml"/></Relationships>
</file>

<file path=ppt/slides/_rels/slide122.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08.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22.xml"/><Relationship Id="rId5" Type="http://schemas.openxmlformats.org/officeDocument/2006/relationships/slide" Target="slide118.xml"/><Relationship Id="rId4" Type="http://schemas.openxmlformats.org/officeDocument/2006/relationships/slide" Target="slide111.xml"/><Relationship Id="rId9" Type="http://schemas.openxmlformats.org/officeDocument/2006/relationships/slide" Target="slide130.xml"/></Relationships>
</file>

<file path=ppt/slides/_rels/slide123.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08.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22.xml"/><Relationship Id="rId5" Type="http://schemas.openxmlformats.org/officeDocument/2006/relationships/slide" Target="slide118.xml"/><Relationship Id="rId4" Type="http://schemas.openxmlformats.org/officeDocument/2006/relationships/slide" Target="slide111.xml"/><Relationship Id="rId9" Type="http://schemas.openxmlformats.org/officeDocument/2006/relationships/slide" Target="slide130.xml"/></Relationships>
</file>

<file path=ppt/slides/_rels/slide124.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08.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22.xml"/><Relationship Id="rId5" Type="http://schemas.openxmlformats.org/officeDocument/2006/relationships/slide" Target="slide118.xml"/><Relationship Id="rId4" Type="http://schemas.openxmlformats.org/officeDocument/2006/relationships/slide" Target="slide111.xml"/><Relationship Id="rId9" Type="http://schemas.openxmlformats.org/officeDocument/2006/relationships/slide" Target="slide130.xml"/></Relationships>
</file>

<file path=ppt/slides/_rels/slide125.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08.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22.xml"/><Relationship Id="rId5" Type="http://schemas.openxmlformats.org/officeDocument/2006/relationships/slide" Target="slide118.xml"/><Relationship Id="rId4" Type="http://schemas.openxmlformats.org/officeDocument/2006/relationships/slide" Target="slide111.xml"/><Relationship Id="rId9" Type="http://schemas.openxmlformats.org/officeDocument/2006/relationships/slide" Target="slide130.xml"/></Relationships>
</file>

<file path=ppt/slides/_rels/slide126.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08.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22.xml"/><Relationship Id="rId5" Type="http://schemas.openxmlformats.org/officeDocument/2006/relationships/slide" Target="slide118.xml"/><Relationship Id="rId4" Type="http://schemas.openxmlformats.org/officeDocument/2006/relationships/slide" Target="slide111.xml"/><Relationship Id="rId9" Type="http://schemas.openxmlformats.org/officeDocument/2006/relationships/slide" Target="slide130.xml"/></Relationships>
</file>

<file path=ppt/slides/_rels/slide127.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08.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22.xml"/><Relationship Id="rId5" Type="http://schemas.openxmlformats.org/officeDocument/2006/relationships/slide" Target="slide118.xml"/><Relationship Id="rId4" Type="http://schemas.openxmlformats.org/officeDocument/2006/relationships/slide" Target="slide111.xml"/><Relationship Id="rId9" Type="http://schemas.openxmlformats.org/officeDocument/2006/relationships/slide" Target="slide130.xml"/></Relationships>
</file>

<file path=ppt/slides/_rels/slide128.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08.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22.xml"/><Relationship Id="rId5" Type="http://schemas.openxmlformats.org/officeDocument/2006/relationships/slide" Target="slide118.xml"/><Relationship Id="rId4" Type="http://schemas.openxmlformats.org/officeDocument/2006/relationships/slide" Target="slide111.xml"/><Relationship Id="rId9" Type="http://schemas.openxmlformats.org/officeDocument/2006/relationships/slide" Target="slide130.xml"/></Relationships>
</file>

<file path=ppt/slides/_rels/slide129.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08.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22.xml"/><Relationship Id="rId5" Type="http://schemas.openxmlformats.org/officeDocument/2006/relationships/slide" Target="slide118.xml"/><Relationship Id="rId4" Type="http://schemas.openxmlformats.org/officeDocument/2006/relationships/slide" Target="slide111.xml"/><Relationship Id="rId9" Type="http://schemas.openxmlformats.org/officeDocument/2006/relationships/slide" Target="slide130.xml"/></Relationships>
</file>

<file path=ppt/slides/_rels/slide13.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slide" Target="slide42.xml"/><Relationship Id="rId7" Type="http://schemas.openxmlformats.org/officeDocument/2006/relationships/slide" Target="slide2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30.xml"/><Relationship Id="rId5" Type="http://schemas.openxmlformats.org/officeDocument/2006/relationships/slide" Target="slide108.xml"/><Relationship Id="rId4" Type="http://schemas.openxmlformats.org/officeDocument/2006/relationships/slide" Target="slide80.xml"/><Relationship Id="rId9" Type="http://schemas.openxmlformats.org/officeDocument/2006/relationships/slide" Target="slide32.xml"/></Relationships>
</file>

<file path=ppt/slides/_rels/slide130.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3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80.xml"/><Relationship Id="rId5" Type="http://schemas.openxmlformats.org/officeDocument/2006/relationships/slide" Target="slide161.xml"/><Relationship Id="rId4" Type="http://schemas.openxmlformats.org/officeDocument/2006/relationships/slide" Target="slide136.xml"/><Relationship Id="rId9" Type="http://schemas.openxmlformats.org/officeDocument/2006/relationships/slide" Target="slide108.xml"/></Relationships>
</file>

<file path=ppt/slides/_rels/slide131.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3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80.xml"/><Relationship Id="rId5" Type="http://schemas.openxmlformats.org/officeDocument/2006/relationships/slide" Target="slide161.xml"/><Relationship Id="rId4" Type="http://schemas.openxmlformats.org/officeDocument/2006/relationships/slide" Target="slide136.xml"/><Relationship Id="rId9" Type="http://schemas.openxmlformats.org/officeDocument/2006/relationships/slide" Target="slide108.xml"/></Relationships>
</file>

<file path=ppt/slides/_rels/slide132.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3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80.xml"/><Relationship Id="rId5" Type="http://schemas.openxmlformats.org/officeDocument/2006/relationships/slide" Target="slide161.xml"/><Relationship Id="rId4" Type="http://schemas.openxmlformats.org/officeDocument/2006/relationships/slide" Target="slide136.xml"/><Relationship Id="rId9" Type="http://schemas.openxmlformats.org/officeDocument/2006/relationships/slide" Target="slide108.xml"/></Relationships>
</file>

<file path=ppt/slides/_rels/slide133.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3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80.xml"/><Relationship Id="rId5" Type="http://schemas.openxmlformats.org/officeDocument/2006/relationships/slide" Target="slide161.xml"/><Relationship Id="rId4" Type="http://schemas.openxmlformats.org/officeDocument/2006/relationships/slide" Target="slide136.xml"/><Relationship Id="rId9" Type="http://schemas.openxmlformats.org/officeDocument/2006/relationships/slide" Target="slide108.xml"/></Relationships>
</file>

<file path=ppt/slides/_rels/slide134.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3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80.xml"/><Relationship Id="rId5" Type="http://schemas.openxmlformats.org/officeDocument/2006/relationships/slide" Target="slide161.xml"/><Relationship Id="rId4" Type="http://schemas.openxmlformats.org/officeDocument/2006/relationships/slide" Target="slide136.xml"/><Relationship Id="rId9" Type="http://schemas.openxmlformats.org/officeDocument/2006/relationships/slide" Target="slide108.xml"/></Relationships>
</file>

<file path=ppt/slides/_rels/slide135.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3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80.xml"/><Relationship Id="rId5" Type="http://schemas.openxmlformats.org/officeDocument/2006/relationships/slide" Target="slide161.xml"/><Relationship Id="rId4" Type="http://schemas.openxmlformats.org/officeDocument/2006/relationships/slide" Target="slide136.xml"/><Relationship Id="rId9" Type="http://schemas.openxmlformats.org/officeDocument/2006/relationships/slide" Target="slide108.xml"/></Relationships>
</file>

<file path=ppt/slides/_rels/slide136.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3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80.xml"/><Relationship Id="rId5" Type="http://schemas.openxmlformats.org/officeDocument/2006/relationships/slide" Target="slide161.xml"/><Relationship Id="rId4" Type="http://schemas.openxmlformats.org/officeDocument/2006/relationships/slide" Target="slide136.xml"/><Relationship Id="rId9" Type="http://schemas.openxmlformats.org/officeDocument/2006/relationships/slide" Target="slide108.xml"/></Relationships>
</file>

<file path=ppt/slides/_rels/slide137.xml.rels><?xml version="1.0" encoding="UTF-8" standalone="yes"?>
<Relationships xmlns="http://schemas.openxmlformats.org/package/2006/relationships"><Relationship Id="rId8" Type="http://schemas.openxmlformats.org/officeDocument/2006/relationships/slide" Target="slide42.xml"/><Relationship Id="rId13" Type="http://schemas.openxmlformats.org/officeDocument/2006/relationships/image" Target="../media/image30.emf"/><Relationship Id="rId3" Type="http://schemas.openxmlformats.org/officeDocument/2006/relationships/slide" Target="slide5.xml"/><Relationship Id="rId7" Type="http://schemas.openxmlformats.org/officeDocument/2006/relationships/slide" Target="slide180.xml"/><Relationship Id="rId12" Type="http://schemas.openxmlformats.org/officeDocument/2006/relationships/package" Target="../embeddings/Microsoft_Word___21.docx"/><Relationship Id="rId2" Type="http://schemas.openxmlformats.org/officeDocument/2006/relationships/slideLayout" Target="../slideLayouts/slideLayout6.xml"/><Relationship Id="rId1" Type="http://schemas.openxmlformats.org/officeDocument/2006/relationships/vmlDrawing" Target="../drawings/vmlDrawing21.vml"/><Relationship Id="rId6" Type="http://schemas.openxmlformats.org/officeDocument/2006/relationships/slide" Target="slide161.xml"/><Relationship Id="rId11" Type="http://schemas.openxmlformats.org/officeDocument/2006/relationships/oleObject" Target="../embeddings/oleObject21.bin"/><Relationship Id="rId5" Type="http://schemas.openxmlformats.org/officeDocument/2006/relationships/slide" Target="slide136.xml"/><Relationship Id="rId10" Type="http://schemas.openxmlformats.org/officeDocument/2006/relationships/slide" Target="slide108.xml"/><Relationship Id="rId4" Type="http://schemas.openxmlformats.org/officeDocument/2006/relationships/slide" Target="slide130.xml"/><Relationship Id="rId9" Type="http://schemas.openxmlformats.org/officeDocument/2006/relationships/slide" Target="slide80.xml"/></Relationships>
</file>

<file path=ppt/slides/_rels/slide138.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3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80.xml"/><Relationship Id="rId5" Type="http://schemas.openxmlformats.org/officeDocument/2006/relationships/slide" Target="slide161.xml"/><Relationship Id="rId4" Type="http://schemas.openxmlformats.org/officeDocument/2006/relationships/slide" Target="slide136.xml"/><Relationship Id="rId9" Type="http://schemas.openxmlformats.org/officeDocument/2006/relationships/slide" Target="slide108.xml"/></Relationships>
</file>

<file path=ppt/slides/_rels/slide139.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3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80.xml"/><Relationship Id="rId5" Type="http://schemas.openxmlformats.org/officeDocument/2006/relationships/slide" Target="slide161.xml"/><Relationship Id="rId4" Type="http://schemas.openxmlformats.org/officeDocument/2006/relationships/slide" Target="slide136.xml"/><Relationship Id="rId9" Type="http://schemas.openxmlformats.org/officeDocument/2006/relationships/slide" Target="slide108.xml"/></Relationships>
</file>

<file path=ppt/slides/_rels/slide14.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slide" Target="slide42.xml"/><Relationship Id="rId7" Type="http://schemas.openxmlformats.org/officeDocument/2006/relationships/slide" Target="slide2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30.xml"/><Relationship Id="rId5" Type="http://schemas.openxmlformats.org/officeDocument/2006/relationships/slide" Target="slide108.xml"/><Relationship Id="rId4" Type="http://schemas.openxmlformats.org/officeDocument/2006/relationships/slide" Target="slide80.xml"/><Relationship Id="rId9" Type="http://schemas.openxmlformats.org/officeDocument/2006/relationships/slide" Target="slide32.xml"/></Relationships>
</file>

<file path=ppt/slides/_rels/slide140.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3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80.xml"/><Relationship Id="rId5" Type="http://schemas.openxmlformats.org/officeDocument/2006/relationships/slide" Target="slide161.xml"/><Relationship Id="rId4" Type="http://schemas.openxmlformats.org/officeDocument/2006/relationships/slide" Target="slide136.xml"/><Relationship Id="rId9" Type="http://schemas.openxmlformats.org/officeDocument/2006/relationships/slide" Target="slide108.xml"/></Relationships>
</file>

<file path=ppt/slides/_rels/slide141.xml.rels><?xml version="1.0" encoding="UTF-8" standalone="yes"?>
<Relationships xmlns="http://schemas.openxmlformats.org/package/2006/relationships"><Relationship Id="rId8" Type="http://schemas.openxmlformats.org/officeDocument/2006/relationships/slide" Target="slide42.xml"/><Relationship Id="rId13" Type="http://schemas.openxmlformats.org/officeDocument/2006/relationships/image" Target="../media/image31.emf"/><Relationship Id="rId3" Type="http://schemas.openxmlformats.org/officeDocument/2006/relationships/slide" Target="slide5.xml"/><Relationship Id="rId7" Type="http://schemas.openxmlformats.org/officeDocument/2006/relationships/slide" Target="slide180.xml"/><Relationship Id="rId12" Type="http://schemas.openxmlformats.org/officeDocument/2006/relationships/package" Target="../embeddings/Microsoft_Word___22.docx"/><Relationship Id="rId2" Type="http://schemas.openxmlformats.org/officeDocument/2006/relationships/slideLayout" Target="../slideLayouts/slideLayout6.xml"/><Relationship Id="rId1" Type="http://schemas.openxmlformats.org/officeDocument/2006/relationships/vmlDrawing" Target="../drawings/vmlDrawing22.vml"/><Relationship Id="rId6" Type="http://schemas.openxmlformats.org/officeDocument/2006/relationships/slide" Target="slide161.xml"/><Relationship Id="rId11" Type="http://schemas.openxmlformats.org/officeDocument/2006/relationships/oleObject" Target="../embeddings/oleObject22.bin"/><Relationship Id="rId5" Type="http://schemas.openxmlformats.org/officeDocument/2006/relationships/slide" Target="slide136.xml"/><Relationship Id="rId10" Type="http://schemas.openxmlformats.org/officeDocument/2006/relationships/slide" Target="slide108.xml"/><Relationship Id="rId4" Type="http://schemas.openxmlformats.org/officeDocument/2006/relationships/slide" Target="slide130.xml"/><Relationship Id="rId9" Type="http://schemas.openxmlformats.org/officeDocument/2006/relationships/slide" Target="slide80.xml"/></Relationships>
</file>

<file path=ppt/slides/_rels/slide142.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3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80.xml"/><Relationship Id="rId5" Type="http://schemas.openxmlformats.org/officeDocument/2006/relationships/slide" Target="slide161.xml"/><Relationship Id="rId4" Type="http://schemas.openxmlformats.org/officeDocument/2006/relationships/slide" Target="slide136.xml"/><Relationship Id="rId9" Type="http://schemas.openxmlformats.org/officeDocument/2006/relationships/slide" Target="slide108.xml"/></Relationships>
</file>

<file path=ppt/slides/_rels/slide143.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3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80.xml"/><Relationship Id="rId5" Type="http://schemas.openxmlformats.org/officeDocument/2006/relationships/slide" Target="slide161.xml"/><Relationship Id="rId4" Type="http://schemas.openxmlformats.org/officeDocument/2006/relationships/slide" Target="slide136.xml"/><Relationship Id="rId9" Type="http://schemas.openxmlformats.org/officeDocument/2006/relationships/slide" Target="slide108.xml"/></Relationships>
</file>

<file path=ppt/slides/_rels/slide144.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3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80.xml"/><Relationship Id="rId5" Type="http://schemas.openxmlformats.org/officeDocument/2006/relationships/slide" Target="slide161.xml"/><Relationship Id="rId4" Type="http://schemas.openxmlformats.org/officeDocument/2006/relationships/slide" Target="slide136.xml"/><Relationship Id="rId9" Type="http://schemas.openxmlformats.org/officeDocument/2006/relationships/slide" Target="slide108.xml"/></Relationships>
</file>

<file path=ppt/slides/_rels/slide145.xml.rels><?xml version="1.0" encoding="UTF-8" standalone="yes"?>
<Relationships xmlns="http://schemas.openxmlformats.org/package/2006/relationships"><Relationship Id="rId8" Type="http://schemas.openxmlformats.org/officeDocument/2006/relationships/slide" Target="slide42.xml"/><Relationship Id="rId13" Type="http://schemas.openxmlformats.org/officeDocument/2006/relationships/image" Target="../media/image32.emf"/><Relationship Id="rId3" Type="http://schemas.openxmlformats.org/officeDocument/2006/relationships/slide" Target="slide5.xml"/><Relationship Id="rId7" Type="http://schemas.openxmlformats.org/officeDocument/2006/relationships/slide" Target="slide180.xml"/><Relationship Id="rId12" Type="http://schemas.openxmlformats.org/officeDocument/2006/relationships/package" Target="../embeddings/Microsoft_Word___23.docx"/><Relationship Id="rId2" Type="http://schemas.openxmlformats.org/officeDocument/2006/relationships/slideLayout" Target="../slideLayouts/slideLayout6.xml"/><Relationship Id="rId1" Type="http://schemas.openxmlformats.org/officeDocument/2006/relationships/vmlDrawing" Target="../drawings/vmlDrawing23.vml"/><Relationship Id="rId6" Type="http://schemas.openxmlformats.org/officeDocument/2006/relationships/slide" Target="slide161.xml"/><Relationship Id="rId11" Type="http://schemas.openxmlformats.org/officeDocument/2006/relationships/oleObject" Target="../embeddings/oleObject23.bin"/><Relationship Id="rId5" Type="http://schemas.openxmlformats.org/officeDocument/2006/relationships/slide" Target="slide136.xml"/><Relationship Id="rId10" Type="http://schemas.openxmlformats.org/officeDocument/2006/relationships/slide" Target="slide108.xml"/><Relationship Id="rId4" Type="http://schemas.openxmlformats.org/officeDocument/2006/relationships/slide" Target="slide130.xml"/><Relationship Id="rId9" Type="http://schemas.openxmlformats.org/officeDocument/2006/relationships/slide" Target="slide80.xml"/></Relationships>
</file>

<file path=ppt/slides/_rels/slide146.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3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80.xml"/><Relationship Id="rId5" Type="http://schemas.openxmlformats.org/officeDocument/2006/relationships/slide" Target="slide161.xml"/><Relationship Id="rId4" Type="http://schemas.openxmlformats.org/officeDocument/2006/relationships/slide" Target="slide136.xml"/><Relationship Id="rId9" Type="http://schemas.openxmlformats.org/officeDocument/2006/relationships/slide" Target="slide108.xml"/></Relationships>
</file>

<file path=ppt/slides/_rels/slide147.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3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80.xml"/><Relationship Id="rId5" Type="http://schemas.openxmlformats.org/officeDocument/2006/relationships/slide" Target="slide161.xml"/><Relationship Id="rId4" Type="http://schemas.openxmlformats.org/officeDocument/2006/relationships/slide" Target="slide136.xml"/><Relationship Id="rId9" Type="http://schemas.openxmlformats.org/officeDocument/2006/relationships/slide" Target="slide108.xml"/></Relationships>
</file>

<file path=ppt/slides/_rels/slide148.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3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80.xml"/><Relationship Id="rId5" Type="http://schemas.openxmlformats.org/officeDocument/2006/relationships/slide" Target="slide161.xml"/><Relationship Id="rId4" Type="http://schemas.openxmlformats.org/officeDocument/2006/relationships/slide" Target="slide136.xml"/><Relationship Id="rId9" Type="http://schemas.openxmlformats.org/officeDocument/2006/relationships/slide" Target="slide108.xml"/></Relationships>
</file>

<file path=ppt/slides/_rels/slide149.xml.rels><?xml version="1.0" encoding="UTF-8" standalone="yes"?>
<Relationships xmlns="http://schemas.openxmlformats.org/package/2006/relationships"><Relationship Id="rId8" Type="http://schemas.openxmlformats.org/officeDocument/2006/relationships/slide" Target="slide42.xml"/><Relationship Id="rId13" Type="http://schemas.openxmlformats.org/officeDocument/2006/relationships/image" Target="../media/image33.emf"/><Relationship Id="rId3" Type="http://schemas.openxmlformats.org/officeDocument/2006/relationships/slide" Target="slide5.xml"/><Relationship Id="rId7" Type="http://schemas.openxmlformats.org/officeDocument/2006/relationships/slide" Target="slide180.xml"/><Relationship Id="rId12" Type="http://schemas.openxmlformats.org/officeDocument/2006/relationships/package" Target="../embeddings/Microsoft_Word___24.docx"/><Relationship Id="rId2" Type="http://schemas.openxmlformats.org/officeDocument/2006/relationships/slideLayout" Target="../slideLayouts/slideLayout6.xml"/><Relationship Id="rId1" Type="http://schemas.openxmlformats.org/officeDocument/2006/relationships/vmlDrawing" Target="../drawings/vmlDrawing24.vml"/><Relationship Id="rId6" Type="http://schemas.openxmlformats.org/officeDocument/2006/relationships/slide" Target="slide161.xml"/><Relationship Id="rId11" Type="http://schemas.openxmlformats.org/officeDocument/2006/relationships/oleObject" Target="../embeddings/oleObject24.bin"/><Relationship Id="rId5" Type="http://schemas.openxmlformats.org/officeDocument/2006/relationships/slide" Target="slide136.xml"/><Relationship Id="rId10" Type="http://schemas.openxmlformats.org/officeDocument/2006/relationships/slide" Target="slide108.xml"/><Relationship Id="rId4" Type="http://schemas.openxmlformats.org/officeDocument/2006/relationships/slide" Target="slide130.xml"/><Relationship Id="rId9" Type="http://schemas.openxmlformats.org/officeDocument/2006/relationships/slide" Target="slide80.xml"/></Relationships>
</file>

<file path=ppt/slides/_rels/slide15.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slide" Target="slide42.xml"/><Relationship Id="rId7" Type="http://schemas.openxmlformats.org/officeDocument/2006/relationships/slide" Target="slide2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30.xml"/><Relationship Id="rId5" Type="http://schemas.openxmlformats.org/officeDocument/2006/relationships/slide" Target="slide108.xml"/><Relationship Id="rId4" Type="http://schemas.openxmlformats.org/officeDocument/2006/relationships/slide" Target="slide80.xml"/><Relationship Id="rId9" Type="http://schemas.openxmlformats.org/officeDocument/2006/relationships/slide" Target="slide32.xml"/></Relationships>
</file>

<file path=ppt/slides/_rels/slide150.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3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80.xml"/><Relationship Id="rId5" Type="http://schemas.openxmlformats.org/officeDocument/2006/relationships/slide" Target="slide161.xml"/><Relationship Id="rId4" Type="http://schemas.openxmlformats.org/officeDocument/2006/relationships/slide" Target="slide136.xml"/><Relationship Id="rId9" Type="http://schemas.openxmlformats.org/officeDocument/2006/relationships/slide" Target="slide108.xml"/></Relationships>
</file>

<file path=ppt/slides/_rels/slide151.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3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80.xml"/><Relationship Id="rId5" Type="http://schemas.openxmlformats.org/officeDocument/2006/relationships/slide" Target="slide161.xml"/><Relationship Id="rId4" Type="http://schemas.openxmlformats.org/officeDocument/2006/relationships/slide" Target="slide136.xml"/><Relationship Id="rId9" Type="http://schemas.openxmlformats.org/officeDocument/2006/relationships/slide" Target="slide108.xml"/></Relationships>
</file>

<file path=ppt/slides/_rels/slide152.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3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80.xml"/><Relationship Id="rId5" Type="http://schemas.openxmlformats.org/officeDocument/2006/relationships/slide" Target="slide161.xml"/><Relationship Id="rId4" Type="http://schemas.openxmlformats.org/officeDocument/2006/relationships/slide" Target="slide136.xml"/><Relationship Id="rId9" Type="http://schemas.openxmlformats.org/officeDocument/2006/relationships/slide" Target="slide108.xml"/></Relationships>
</file>

<file path=ppt/slides/_rels/slide153.xml.rels><?xml version="1.0" encoding="UTF-8" standalone="yes"?>
<Relationships xmlns="http://schemas.openxmlformats.org/package/2006/relationships"><Relationship Id="rId8" Type="http://schemas.openxmlformats.org/officeDocument/2006/relationships/slide" Target="slide42.xml"/><Relationship Id="rId13" Type="http://schemas.openxmlformats.org/officeDocument/2006/relationships/image" Target="../media/image34.emf"/><Relationship Id="rId3" Type="http://schemas.openxmlformats.org/officeDocument/2006/relationships/slide" Target="slide5.xml"/><Relationship Id="rId7" Type="http://schemas.openxmlformats.org/officeDocument/2006/relationships/slide" Target="slide180.xml"/><Relationship Id="rId12" Type="http://schemas.openxmlformats.org/officeDocument/2006/relationships/package" Target="../embeddings/Microsoft_Word___25.docx"/><Relationship Id="rId2" Type="http://schemas.openxmlformats.org/officeDocument/2006/relationships/slideLayout" Target="../slideLayouts/slideLayout6.xml"/><Relationship Id="rId1" Type="http://schemas.openxmlformats.org/officeDocument/2006/relationships/vmlDrawing" Target="../drawings/vmlDrawing25.vml"/><Relationship Id="rId6" Type="http://schemas.openxmlformats.org/officeDocument/2006/relationships/slide" Target="slide161.xml"/><Relationship Id="rId11" Type="http://schemas.openxmlformats.org/officeDocument/2006/relationships/oleObject" Target="../embeddings/oleObject25.bin"/><Relationship Id="rId5" Type="http://schemas.openxmlformats.org/officeDocument/2006/relationships/slide" Target="slide136.xml"/><Relationship Id="rId10" Type="http://schemas.openxmlformats.org/officeDocument/2006/relationships/slide" Target="slide108.xml"/><Relationship Id="rId4" Type="http://schemas.openxmlformats.org/officeDocument/2006/relationships/slide" Target="slide130.xml"/><Relationship Id="rId9" Type="http://schemas.openxmlformats.org/officeDocument/2006/relationships/slide" Target="slide80.xml"/></Relationships>
</file>

<file path=ppt/slides/_rels/slide154.xml.rels><?xml version="1.0" encoding="UTF-8" standalone="yes"?>
<Relationships xmlns="http://schemas.openxmlformats.org/package/2006/relationships"><Relationship Id="rId8" Type="http://schemas.openxmlformats.org/officeDocument/2006/relationships/slide" Target="slide42.xml"/><Relationship Id="rId13" Type="http://schemas.openxmlformats.org/officeDocument/2006/relationships/image" Target="../media/image35.emf"/><Relationship Id="rId3" Type="http://schemas.openxmlformats.org/officeDocument/2006/relationships/slide" Target="slide5.xml"/><Relationship Id="rId7" Type="http://schemas.openxmlformats.org/officeDocument/2006/relationships/slide" Target="slide180.xml"/><Relationship Id="rId12" Type="http://schemas.openxmlformats.org/officeDocument/2006/relationships/package" Target="../embeddings/Microsoft_Word___26.docx"/><Relationship Id="rId2" Type="http://schemas.openxmlformats.org/officeDocument/2006/relationships/slideLayout" Target="../slideLayouts/slideLayout6.xml"/><Relationship Id="rId1" Type="http://schemas.openxmlformats.org/officeDocument/2006/relationships/vmlDrawing" Target="../drawings/vmlDrawing26.vml"/><Relationship Id="rId6" Type="http://schemas.openxmlformats.org/officeDocument/2006/relationships/slide" Target="slide161.xml"/><Relationship Id="rId11" Type="http://schemas.openxmlformats.org/officeDocument/2006/relationships/oleObject" Target="../embeddings/oleObject26.bin"/><Relationship Id="rId5" Type="http://schemas.openxmlformats.org/officeDocument/2006/relationships/slide" Target="slide136.xml"/><Relationship Id="rId10" Type="http://schemas.openxmlformats.org/officeDocument/2006/relationships/slide" Target="slide108.xml"/><Relationship Id="rId4" Type="http://schemas.openxmlformats.org/officeDocument/2006/relationships/slide" Target="slide130.xml"/><Relationship Id="rId9" Type="http://schemas.openxmlformats.org/officeDocument/2006/relationships/slide" Target="slide80.xml"/></Relationships>
</file>

<file path=ppt/slides/_rels/slide155.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3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80.xml"/><Relationship Id="rId5" Type="http://schemas.openxmlformats.org/officeDocument/2006/relationships/slide" Target="slide161.xml"/><Relationship Id="rId4" Type="http://schemas.openxmlformats.org/officeDocument/2006/relationships/slide" Target="slide136.xml"/><Relationship Id="rId9" Type="http://schemas.openxmlformats.org/officeDocument/2006/relationships/slide" Target="slide108.xml"/></Relationships>
</file>

<file path=ppt/slides/_rels/slide156.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3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80.xml"/><Relationship Id="rId5" Type="http://schemas.openxmlformats.org/officeDocument/2006/relationships/slide" Target="slide161.xml"/><Relationship Id="rId4" Type="http://schemas.openxmlformats.org/officeDocument/2006/relationships/slide" Target="slide136.xml"/><Relationship Id="rId9" Type="http://schemas.openxmlformats.org/officeDocument/2006/relationships/slide" Target="slide108.xml"/></Relationships>
</file>

<file path=ppt/slides/_rels/slide157.xml.rels><?xml version="1.0" encoding="UTF-8" standalone="yes"?>
<Relationships xmlns="http://schemas.openxmlformats.org/package/2006/relationships"><Relationship Id="rId8" Type="http://schemas.openxmlformats.org/officeDocument/2006/relationships/slide" Target="slide42.xml"/><Relationship Id="rId13" Type="http://schemas.openxmlformats.org/officeDocument/2006/relationships/image" Target="../media/image36.emf"/><Relationship Id="rId3" Type="http://schemas.openxmlformats.org/officeDocument/2006/relationships/slide" Target="slide5.xml"/><Relationship Id="rId7" Type="http://schemas.openxmlformats.org/officeDocument/2006/relationships/slide" Target="slide180.xml"/><Relationship Id="rId12" Type="http://schemas.openxmlformats.org/officeDocument/2006/relationships/package" Target="../embeddings/Microsoft_Word___27.docx"/><Relationship Id="rId2" Type="http://schemas.openxmlformats.org/officeDocument/2006/relationships/slideLayout" Target="../slideLayouts/slideLayout6.xml"/><Relationship Id="rId1" Type="http://schemas.openxmlformats.org/officeDocument/2006/relationships/vmlDrawing" Target="../drawings/vmlDrawing27.vml"/><Relationship Id="rId6" Type="http://schemas.openxmlformats.org/officeDocument/2006/relationships/slide" Target="slide161.xml"/><Relationship Id="rId11" Type="http://schemas.openxmlformats.org/officeDocument/2006/relationships/oleObject" Target="../embeddings/oleObject27.bin"/><Relationship Id="rId5" Type="http://schemas.openxmlformats.org/officeDocument/2006/relationships/slide" Target="slide136.xml"/><Relationship Id="rId10" Type="http://schemas.openxmlformats.org/officeDocument/2006/relationships/slide" Target="slide108.xml"/><Relationship Id="rId4" Type="http://schemas.openxmlformats.org/officeDocument/2006/relationships/slide" Target="slide130.xml"/><Relationship Id="rId9" Type="http://schemas.openxmlformats.org/officeDocument/2006/relationships/slide" Target="slide80.xml"/></Relationships>
</file>

<file path=ppt/slides/_rels/slide158.xml.rels><?xml version="1.0" encoding="UTF-8" standalone="yes"?>
<Relationships xmlns="http://schemas.openxmlformats.org/package/2006/relationships"><Relationship Id="rId8" Type="http://schemas.openxmlformats.org/officeDocument/2006/relationships/slide" Target="slide42.xml"/><Relationship Id="rId13" Type="http://schemas.openxmlformats.org/officeDocument/2006/relationships/image" Target="../media/image37.emf"/><Relationship Id="rId3" Type="http://schemas.openxmlformats.org/officeDocument/2006/relationships/slide" Target="slide5.xml"/><Relationship Id="rId7" Type="http://schemas.openxmlformats.org/officeDocument/2006/relationships/slide" Target="slide180.xml"/><Relationship Id="rId12" Type="http://schemas.openxmlformats.org/officeDocument/2006/relationships/package" Target="../embeddings/Microsoft_Word___28.docx"/><Relationship Id="rId2" Type="http://schemas.openxmlformats.org/officeDocument/2006/relationships/slideLayout" Target="../slideLayouts/slideLayout6.xml"/><Relationship Id="rId1" Type="http://schemas.openxmlformats.org/officeDocument/2006/relationships/vmlDrawing" Target="../drawings/vmlDrawing28.vml"/><Relationship Id="rId6" Type="http://schemas.openxmlformats.org/officeDocument/2006/relationships/slide" Target="slide161.xml"/><Relationship Id="rId11" Type="http://schemas.openxmlformats.org/officeDocument/2006/relationships/oleObject" Target="../embeddings/oleObject28.bin"/><Relationship Id="rId5" Type="http://schemas.openxmlformats.org/officeDocument/2006/relationships/slide" Target="slide136.xml"/><Relationship Id="rId10" Type="http://schemas.openxmlformats.org/officeDocument/2006/relationships/slide" Target="slide108.xml"/><Relationship Id="rId4" Type="http://schemas.openxmlformats.org/officeDocument/2006/relationships/slide" Target="slide130.xml"/><Relationship Id="rId9" Type="http://schemas.openxmlformats.org/officeDocument/2006/relationships/slide" Target="slide80.xml"/></Relationships>
</file>

<file path=ppt/slides/_rels/slide159.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3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80.xml"/><Relationship Id="rId5" Type="http://schemas.openxmlformats.org/officeDocument/2006/relationships/slide" Target="slide161.xml"/><Relationship Id="rId4" Type="http://schemas.openxmlformats.org/officeDocument/2006/relationships/slide" Target="slide136.xml"/><Relationship Id="rId9" Type="http://schemas.openxmlformats.org/officeDocument/2006/relationships/slide" Target="slide108.xml"/></Relationships>
</file>

<file path=ppt/slides/_rels/slide16.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slide" Target="slide42.xml"/><Relationship Id="rId7" Type="http://schemas.openxmlformats.org/officeDocument/2006/relationships/slide" Target="slide2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30.xml"/><Relationship Id="rId5" Type="http://schemas.openxmlformats.org/officeDocument/2006/relationships/slide" Target="slide108.xml"/><Relationship Id="rId4" Type="http://schemas.openxmlformats.org/officeDocument/2006/relationships/slide" Target="slide80.xml"/><Relationship Id="rId9" Type="http://schemas.openxmlformats.org/officeDocument/2006/relationships/slide" Target="slide32.xml"/></Relationships>
</file>

<file path=ppt/slides/_rels/slide160.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3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80.xml"/><Relationship Id="rId5" Type="http://schemas.openxmlformats.org/officeDocument/2006/relationships/slide" Target="slide161.xml"/><Relationship Id="rId4" Type="http://schemas.openxmlformats.org/officeDocument/2006/relationships/slide" Target="slide136.xml"/><Relationship Id="rId9" Type="http://schemas.openxmlformats.org/officeDocument/2006/relationships/slide" Target="slide108.xml"/></Relationships>
</file>

<file path=ppt/slides/_rels/slide161.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3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80.xml"/><Relationship Id="rId5" Type="http://schemas.openxmlformats.org/officeDocument/2006/relationships/slide" Target="slide161.xml"/><Relationship Id="rId4" Type="http://schemas.openxmlformats.org/officeDocument/2006/relationships/slide" Target="slide136.xml"/><Relationship Id="rId9" Type="http://schemas.openxmlformats.org/officeDocument/2006/relationships/slide" Target="slide108.xml"/></Relationships>
</file>

<file path=ppt/slides/_rels/slide162.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3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80.xml"/><Relationship Id="rId5" Type="http://schemas.openxmlformats.org/officeDocument/2006/relationships/slide" Target="slide161.xml"/><Relationship Id="rId4" Type="http://schemas.openxmlformats.org/officeDocument/2006/relationships/slide" Target="slide136.xml"/><Relationship Id="rId9" Type="http://schemas.openxmlformats.org/officeDocument/2006/relationships/slide" Target="slide108.xml"/></Relationships>
</file>

<file path=ppt/slides/_rels/slide163.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3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80.xml"/><Relationship Id="rId5" Type="http://schemas.openxmlformats.org/officeDocument/2006/relationships/slide" Target="slide161.xml"/><Relationship Id="rId4" Type="http://schemas.openxmlformats.org/officeDocument/2006/relationships/slide" Target="slide136.xml"/><Relationship Id="rId9" Type="http://schemas.openxmlformats.org/officeDocument/2006/relationships/slide" Target="slide108.xml"/></Relationships>
</file>

<file path=ppt/slides/_rels/slide164.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3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80.xml"/><Relationship Id="rId5" Type="http://schemas.openxmlformats.org/officeDocument/2006/relationships/slide" Target="slide161.xml"/><Relationship Id="rId4" Type="http://schemas.openxmlformats.org/officeDocument/2006/relationships/slide" Target="slide136.xml"/><Relationship Id="rId9" Type="http://schemas.openxmlformats.org/officeDocument/2006/relationships/slide" Target="slide108.xml"/></Relationships>
</file>

<file path=ppt/slides/_rels/slide165.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3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80.xml"/><Relationship Id="rId5" Type="http://schemas.openxmlformats.org/officeDocument/2006/relationships/slide" Target="slide161.xml"/><Relationship Id="rId4" Type="http://schemas.openxmlformats.org/officeDocument/2006/relationships/slide" Target="slide136.xml"/><Relationship Id="rId9" Type="http://schemas.openxmlformats.org/officeDocument/2006/relationships/slide" Target="slide108.xml"/></Relationships>
</file>

<file path=ppt/slides/_rels/slide166.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3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80.xml"/><Relationship Id="rId5" Type="http://schemas.openxmlformats.org/officeDocument/2006/relationships/slide" Target="slide161.xml"/><Relationship Id="rId10" Type="http://schemas.openxmlformats.org/officeDocument/2006/relationships/image" Target="../media/image38.jpeg"/><Relationship Id="rId4" Type="http://schemas.openxmlformats.org/officeDocument/2006/relationships/slide" Target="slide136.xml"/><Relationship Id="rId9" Type="http://schemas.openxmlformats.org/officeDocument/2006/relationships/slide" Target="slide108.xml"/></Relationships>
</file>

<file path=ppt/slides/_rels/slide167.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3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80.xml"/><Relationship Id="rId5" Type="http://schemas.openxmlformats.org/officeDocument/2006/relationships/slide" Target="slide161.xml"/><Relationship Id="rId4" Type="http://schemas.openxmlformats.org/officeDocument/2006/relationships/slide" Target="slide136.xml"/><Relationship Id="rId9" Type="http://schemas.openxmlformats.org/officeDocument/2006/relationships/slide" Target="slide108.xml"/></Relationships>
</file>

<file path=ppt/slides/_rels/slide168.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3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80.xml"/><Relationship Id="rId5" Type="http://schemas.openxmlformats.org/officeDocument/2006/relationships/slide" Target="slide161.xml"/><Relationship Id="rId4" Type="http://schemas.openxmlformats.org/officeDocument/2006/relationships/slide" Target="slide136.xml"/><Relationship Id="rId9" Type="http://schemas.openxmlformats.org/officeDocument/2006/relationships/slide" Target="slide108.xml"/></Relationships>
</file>

<file path=ppt/slides/_rels/slide169.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3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80.xml"/><Relationship Id="rId5" Type="http://schemas.openxmlformats.org/officeDocument/2006/relationships/slide" Target="slide161.xml"/><Relationship Id="rId4" Type="http://schemas.openxmlformats.org/officeDocument/2006/relationships/slide" Target="slide136.xml"/><Relationship Id="rId9" Type="http://schemas.openxmlformats.org/officeDocument/2006/relationships/slide" Target="slide108.xml"/></Relationships>
</file>

<file path=ppt/slides/_rels/slide17.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slide" Target="slide42.xml"/><Relationship Id="rId7" Type="http://schemas.openxmlformats.org/officeDocument/2006/relationships/slide" Target="slide2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30.xml"/><Relationship Id="rId5" Type="http://schemas.openxmlformats.org/officeDocument/2006/relationships/slide" Target="slide108.xml"/><Relationship Id="rId4" Type="http://schemas.openxmlformats.org/officeDocument/2006/relationships/slide" Target="slide80.xml"/><Relationship Id="rId9" Type="http://schemas.openxmlformats.org/officeDocument/2006/relationships/slide" Target="slide32.xml"/></Relationships>
</file>

<file path=ppt/slides/_rels/slide170.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3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80.xml"/><Relationship Id="rId5" Type="http://schemas.openxmlformats.org/officeDocument/2006/relationships/slide" Target="slide161.xml"/><Relationship Id="rId4" Type="http://schemas.openxmlformats.org/officeDocument/2006/relationships/slide" Target="slide136.xml"/><Relationship Id="rId9" Type="http://schemas.openxmlformats.org/officeDocument/2006/relationships/slide" Target="slide108.xml"/></Relationships>
</file>

<file path=ppt/slides/_rels/slide171.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3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80.xml"/><Relationship Id="rId5" Type="http://schemas.openxmlformats.org/officeDocument/2006/relationships/slide" Target="slide161.xml"/><Relationship Id="rId4" Type="http://schemas.openxmlformats.org/officeDocument/2006/relationships/slide" Target="slide136.xml"/><Relationship Id="rId9" Type="http://schemas.openxmlformats.org/officeDocument/2006/relationships/slide" Target="slide108.xml"/></Relationships>
</file>

<file path=ppt/slides/_rels/slide172.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3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80.xml"/><Relationship Id="rId5" Type="http://schemas.openxmlformats.org/officeDocument/2006/relationships/slide" Target="slide161.xml"/><Relationship Id="rId4" Type="http://schemas.openxmlformats.org/officeDocument/2006/relationships/slide" Target="slide136.xml"/><Relationship Id="rId9" Type="http://schemas.openxmlformats.org/officeDocument/2006/relationships/slide" Target="slide108.xml"/></Relationships>
</file>

<file path=ppt/slides/_rels/slide173.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3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80.xml"/><Relationship Id="rId5" Type="http://schemas.openxmlformats.org/officeDocument/2006/relationships/slide" Target="slide161.xml"/><Relationship Id="rId4" Type="http://schemas.openxmlformats.org/officeDocument/2006/relationships/slide" Target="slide136.xml"/><Relationship Id="rId9" Type="http://schemas.openxmlformats.org/officeDocument/2006/relationships/slide" Target="slide108.xml"/></Relationships>
</file>

<file path=ppt/slides/_rels/slide174.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3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80.xml"/><Relationship Id="rId5" Type="http://schemas.openxmlformats.org/officeDocument/2006/relationships/slide" Target="slide161.xml"/><Relationship Id="rId4" Type="http://schemas.openxmlformats.org/officeDocument/2006/relationships/slide" Target="slide136.xml"/><Relationship Id="rId9" Type="http://schemas.openxmlformats.org/officeDocument/2006/relationships/slide" Target="slide108.xml"/></Relationships>
</file>

<file path=ppt/slides/_rels/slide175.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3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80.xml"/><Relationship Id="rId5" Type="http://schemas.openxmlformats.org/officeDocument/2006/relationships/slide" Target="slide161.xml"/><Relationship Id="rId4" Type="http://schemas.openxmlformats.org/officeDocument/2006/relationships/slide" Target="slide136.xml"/><Relationship Id="rId9" Type="http://schemas.openxmlformats.org/officeDocument/2006/relationships/slide" Target="slide108.xml"/></Relationships>
</file>

<file path=ppt/slides/_rels/slide176.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3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80.xml"/><Relationship Id="rId5" Type="http://schemas.openxmlformats.org/officeDocument/2006/relationships/slide" Target="slide161.xml"/><Relationship Id="rId4" Type="http://schemas.openxmlformats.org/officeDocument/2006/relationships/slide" Target="slide136.xml"/><Relationship Id="rId9" Type="http://schemas.openxmlformats.org/officeDocument/2006/relationships/slide" Target="slide108.xml"/></Relationships>
</file>

<file path=ppt/slides/_rels/slide177.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3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80.xml"/><Relationship Id="rId5" Type="http://schemas.openxmlformats.org/officeDocument/2006/relationships/slide" Target="slide161.xml"/><Relationship Id="rId4" Type="http://schemas.openxmlformats.org/officeDocument/2006/relationships/slide" Target="slide136.xml"/><Relationship Id="rId9" Type="http://schemas.openxmlformats.org/officeDocument/2006/relationships/slide" Target="slide108.xml"/></Relationships>
</file>

<file path=ppt/slides/_rels/slide178.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3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80.xml"/><Relationship Id="rId5" Type="http://schemas.openxmlformats.org/officeDocument/2006/relationships/slide" Target="slide161.xml"/><Relationship Id="rId4" Type="http://schemas.openxmlformats.org/officeDocument/2006/relationships/slide" Target="slide136.xml"/><Relationship Id="rId9" Type="http://schemas.openxmlformats.org/officeDocument/2006/relationships/slide" Target="slide108.xml"/></Relationships>
</file>

<file path=ppt/slides/_rels/slide179.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3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80.xml"/><Relationship Id="rId5" Type="http://schemas.openxmlformats.org/officeDocument/2006/relationships/slide" Target="slide161.xml"/><Relationship Id="rId4" Type="http://schemas.openxmlformats.org/officeDocument/2006/relationships/slide" Target="slide136.xml"/><Relationship Id="rId9" Type="http://schemas.openxmlformats.org/officeDocument/2006/relationships/slide" Target="slide108.xml"/></Relationships>
</file>

<file path=ppt/slides/_rels/slide18.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slide" Target="slide42.xml"/><Relationship Id="rId7" Type="http://schemas.openxmlformats.org/officeDocument/2006/relationships/slide" Target="slide2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30.xml"/><Relationship Id="rId5" Type="http://schemas.openxmlformats.org/officeDocument/2006/relationships/slide" Target="slide108.xml"/><Relationship Id="rId4" Type="http://schemas.openxmlformats.org/officeDocument/2006/relationships/slide" Target="slide80.xml"/><Relationship Id="rId9" Type="http://schemas.openxmlformats.org/officeDocument/2006/relationships/slide" Target="slide32.xml"/></Relationships>
</file>

<file path=ppt/slides/_rels/slide180.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3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80.xml"/><Relationship Id="rId5" Type="http://schemas.openxmlformats.org/officeDocument/2006/relationships/slide" Target="slide161.xml"/><Relationship Id="rId4" Type="http://schemas.openxmlformats.org/officeDocument/2006/relationships/slide" Target="slide136.xml"/><Relationship Id="rId9" Type="http://schemas.openxmlformats.org/officeDocument/2006/relationships/slide" Target="slide108.xml"/></Relationships>
</file>

<file path=ppt/slides/_rels/slide181.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3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80.xml"/><Relationship Id="rId5" Type="http://schemas.openxmlformats.org/officeDocument/2006/relationships/slide" Target="slide161.xml"/><Relationship Id="rId4" Type="http://schemas.openxmlformats.org/officeDocument/2006/relationships/slide" Target="slide136.xml"/><Relationship Id="rId9" Type="http://schemas.openxmlformats.org/officeDocument/2006/relationships/slide" Target="slide108.xml"/></Relationships>
</file>

<file path=ppt/slides/_rels/slide182.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3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80.xml"/><Relationship Id="rId5" Type="http://schemas.openxmlformats.org/officeDocument/2006/relationships/slide" Target="slide161.xml"/><Relationship Id="rId4" Type="http://schemas.openxmlformats.org/officeDocument/2006/relationships/slide" Target="slide136.xml"/><Relationship Id="rId9" Type="http://schemas.openxmlformats.org/officeDocument/2006/relationships/slide" Target="slide108.xml"/></Relationships>
</file>

<file path=ppt/slides/_rels/slide183.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3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80.xml"/><Relationship Id="rId5" Type="http://schemas.openxmlformats.org/officeDocument/2006/relationships/slide" Target="slide161.xml"/><Relationship Id="rId4" Type="http://schemas.openxmlformats.org/officeDocument/2006/relationships/slide" Target="slide136.xml"/><Relationship Id="rId9" Type="http://schemas.openxmlformats.org/officeDocument/2006/relationships/slide" Target="slide108.xml"/></Relationships>
</file>

<file path=ppt/slides/_rels/slide184.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3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80.xml"/><Relationship Id="rId5" Type="http://schemas.openxmlformats.org/officeDocument/2006/relationships/slide" Target="slide161.xml"/><Relationship Id="rId4" Type="http://schemas.openxmlformats.org/officeDocument/2006/relationships/slide" Target="slide136.xml"/><Relationship Id="rId9" Type="http://schemas.openxmlformats.org/officeDocument/2006/relationships/slide" Target="slide108.xml"/></Relationships>
</file>

<file path=ppt/slides/_rels/slide185.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3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80.xml"/><Relationship Id="rId5" Type="http://schemas.openxmlformats.org/officeDocument/2006/relationships/slide" Target="slide161.xml"/><Relationship Id="rId4" Type="http://schemas.openxmlformats.org/officeDocument/2006/relationships/slide" Target="slide136.xml"/><Relationship Id="rId9" Type="http://schemas.openxmlformats.org/officeDocument/2006/relationships/slide" Target="slide108.xml"/></Relationships>
</file>

<file path=ppt/slides/_rels/slide186.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3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80.xml"/><Relationship Id="rId5" Type="http://schemas.openxmlformats.org/officeDocument/2006/relationships/slide" Target="slide161.xml"/><Relationship Id="rId4" Type="http://schemas.openxmlformats.org/officeDocument/2006/relationships/slide" Target="slide136.xml"/><Relationship Id="rId9" Type="http://schemas.openxmlformats.org/officeDocument/2006/relationships/slide" Target="slide108.xml"/></Relationships>
</file>

<file path=ppt/slides/_rels/slide187.xml.rels><?xml version="1.0" encoding="UTF-8" standalone="yes"?>
<Relationships xmlns="http://schemas.openxmlformats.org/package/2006/relationships"><Relationship Id="rId8" Type="http://schemas.openxmlformats.org/officeDocument/2006/relationships/slide" Target="slide80.xml"/><Relationship Id="rId3" Type="http://schemas.openxmlformats.org/officeDocument/2006/relationships/slide" Target="slide13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80.xml"/><Relationship Id="rId5" Type="http://schemas.openxmlformats.org/officeDocument/2006/relationships/slide" Target="slide161.xml"/><Relationship Id="rId4" Type="http://schemas.openxmlformats.org/officeDocument/2006/relationships/slide" Target="slide136.xml"/><Relationship Id="rId9" Type="http://schemas.openxmlformats.org/officeDocument/2006/relationships/slide" Target="slide108.xml"/></Relationships>
</file>

<file path=ppt/slides/_rels/slide19.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slide" Target="slide42.xml"/><Relationship Id="rId7" Type="http://schemas.openxmlformats.org/officeDocument/2006/relationships/slide" Target="slide2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30.xml"/><Relationship Id="rId5" Type="http://schemas.openxmlformats.org/officeDocument/2006/relationships/slide" Target="slide108.xml"/><Relationship Id="rId4" Type="http://schemas.openxmlformats.org/officeDocument/2006/relationships/slide" Target="slide80.xml"/><Relationship Id="rId9" Type="http://schemas.openxmlformats.org/officeDocument/2006/relationships/slide" Target="slide3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slide" Target="slide42.xml"/><Relationship Id="rId7" Type="http://schemas.openxmlformats.org/officeDocument/2006/relationships/slide" Target="slide2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30.xml"/><Relationship Id="rId5" Type="http://schemas.openxmlformats.org/officeDocument/2006/relationships/slide" Target="slide108.xml"/><Relationship Id="rId4" Type="http://schemas.openxmlformats.org/officeDocument/2006/relationships/slide" Target="slide80.xml"/><Relationship Id="rId9" Type="http://schemas.openxmlformats.org/officeDocument/2006/relationships/slide" Target="slide32.xml"/></Relationships>
</file>

<file path=ppt/slides/_rels/slide21.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slide" Target="slide42.xml"/><Relationship Id="rId7" Type="http://schemas.openxmlformats.org/officeDocument/2006/relationships/slide" Target="slide2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30.xml"/><Relationship Id="rId5" Type="http://schemas.openxmlformats.org/officeDocument/2006/relationships/slide" Target="slide108.xml"/><Relationship Id="rId4" Type="http://schemas.openxmlformats.org/officeDocument/2006/relationships/slide" Target="slide80.xml"/><Relationship Id="rId9" Type="http://schemas.openxmlformats.org/officeDocument/2006/relationships/slide" Target="slide32.xml"/></Relationships>
</file>

<file path=ppt/slides/_rels/slide22.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slide" Target="slide42.xml"/><Relationship Id="rId7" Type="http://schemas.openxmlformats.org/officeDocument/2006/relationships/slide" Target="slide2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30.xml"/><Relationship Id="rId5" Type="http://schemas.openxmlformats.org/officeDocument/2006/relationships/slide" Target="slide108.xml"/><Relationship Id="rId4" Type="http://schemas.openxmlformats.org/officeDocument/2006/relationships/slide" Target="slide80.xml"/><Relationship Id="rId9" Type="http://schemas.openxmlformats.org/officeDocument/2006/relationships/slide" Target="slide32.xml"/></Relationships>
</file>

<file path=ppt/slides/_rels/slide23.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slide" Target="slide42.xml"/><Relationship Id="rId7" Type="http://schemas.openxmlformats.org/officeDocument/2006/relationships/slide" Target="slide2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30.xml"/><Relationship Id="rId5" Type="http://schemas.openxmlformats.org/officeDocument/2006/relationships/slide" Target="slide108.xml"/><Relationship Id="rId4" Type="http://schemas.openxmlformats.org/officeDocument/2006/relationships/slide" Target="slide80.xml"/><Relationship Id="rId9" Type="http://schemas.openxmlformats.org/officeDocument/2006/relationships/slide" Target="slide32.xml"/></Relationships>
</file>

<file path=ppt/slides/_rels/slide24.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slide" Target="slide42.xml"/><Relationship Id="rId7" Type="http://schemas.openxmlformats.org/officeDocument/2006/relationships/slide" Target="slide2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30.xml"/><Relationship Id="rId5" Type="http://schemas.openxmlformats.org/officeDocument/2006/relationships/slide" Target="slide108.xml"/><Relationship Id="rId4" Type="http://schemas.openxmlformats.org/officeDocument/2006/relationships/slide" Target="slide80.xml"/><Relationship Id="rId9" Type="http://schemas.openxmlformats.org/officeDocument/2006/relationships/slide" Target="slide32.xml"/></Relationships>
</file>

<file path=ppt/slides/_rels/slide25.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slide" Target="slide42.xml"/><Relationship Id="rId7" Type="http://schemas.openxmlformats.org/officeDocument/2006/relationships/slide" Target="slide2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30.xml"/><Relationship Id="rId5" Type="http://schemas.openxmlformats.org/officeDocument/2006/relationships/slide" Target="slide108.xml"/><Relationship Id="rId4" Type="http://schemas.openxmlformats.org/officeDocument/2006/relationships/slide" Target="slide80.xml"/><Relationship Id="rId9" Type="http://schemas.openxmlformats.org/officeDocument/2006/relationships/slide" Target="slide32.xml"/></Relationships>
</file>

<file path=ppt/slides/_rels/slide26.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slide" Target="slide42.xml"/><Relationship Id="rId7" Type="http://schemas.openxmlformats.org/officeDocument/2006/relationships/slide" Target="slide2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30.xml"/><Relationship Id="rId5" Type="http://schemas.openxmlformats.org/officeDocument/2006/relationships/slide" Target="slide108.xml"/><Relationship Id="rId10" Type="http://schemas.openxmlformats.org/officeDocument/2006/relationships/image" Target="../media/image8.png"/><Relationship Id="rId4" Type="http://schemas.openxmlformats.org/officeDocument/2006/relationships/slide" Target="slide80.xml"/><Relationship Id="rId9" Type="http://schemas.openxmlformats.org/officeDocument/2006/relationships/slide" Target="slide32.xml"/></Relationships>
</file>

<file path=ppt/slides/_rels/slide27.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slide" Target="slide42.xml"/><Relationship Id="rId7" Type="http://schemas.openxmlformats.org/officeDocument/2006/relationships/slide" Target="slide2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30.xml"/><Relationship Id="rId5" Type="http://schemas.openxmlformats.org/officeDocument/2006/relationships/slide" Target="slide108.xml"/><Relationship Id="rId10" Type="http://schemas.openxmlformats.org/officeDocument/2006/relationships/image" Target="../media/image9.png"/><Relationship Id="rId4" Type="http://schemas.openxmlformats.org/officeDocument/2006/relationships/slide" Target="slide80.xml"/><Relationship Id="rId9" Type="http://schemas.openxmlformats.org/officeDocument/2006/relationships/slide" Target="slide32.xml"/></Relationships>
</file>

<file path=ppt/slides/_rels/slide28.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slide" Target="slide42.xml"/><Relationship Id="rId7" Type="http://schemas.openxmlformats.org/officeDocument/2006/relationships/slide" Target="slide2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30.xml"/><Relationship Id="rId5" Type="http://schemas.openxmlformats.org/officeDocument/2006/relationships/slide" Target="slide108.xml"/><Relationship Id="rId4" Type="http://schemas.openxmlformats.org/officeDocument/2006/relationships/slide" Target="slide80.xml"/><Relationship Id="rId9" Type="http://schemas.openxmlformats.org/officeDocument/2006/relationships/slide" Target="slide32.xml"/></Relationships>
</file>

<file path=ppt/slides/_rels/slide29.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slide" Target="slide42.xml"/><Relationship Id="rId7" Type="http://schemas.openxmlformats.org/officeDocument/2006/relationships/slide" Target="slide2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30.xml"/><Relationship Id="rId5" Type="http://schemas.openxmlformats.org/officeDocument/2006/relationships/slide" Target="slide108.xml"/><Relationship Id="rId10" Type="http://schemas.openxmlformats.org/officeDocument/2006/relationships/image" Target="../media/image10.png"/><Relationship Id="rId4" Type="http://schemas.openxmlformats.org/officeDocument/2006/relationships/slide" Target="slide80.xml"/><Relationship Id="rId9" Type="http://schemas.openxmlformats.org/officeDocument/2006/relationships/slide" Target="slide3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xml"/><Relationship Id="rId1" Type="http://schemas.openxmlformats.org/officeDocument/2006/relationships/vmlDrawing" Target="../drawings/vmlDrawing1.vml"/><Relationship Id="rId5" Type="http://schemas.openxmlformats.org/officeDocument/2006/relationships/image" Target="../media/image6.emf"/><Relationship Id="rId4" Type="http://schemas.openxmlformats.org/officeDocument/2006/relationships/package" Target="../embeddings/Microsoft_Word___1.docx"/></Relationships>
</file>

<file path=ppt/slides/_rels/slide30.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slide" Target="slide42.xml"/><Relationship Id="rId7" Type="http://schemas.openxmlformats.org/officeDocument/2006/relationships/slide" Target="slide2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30.xml"/><Relationship Id="rId5" Type="http://schemas.openxmlformats.org/officeDocument/2006/relationships/slide" Target="slide108.xml"/><Relationship Id="rId4" Type="http://schemas.openxmlformats.org/officeDocument/2006/relationships/slide" Target="slide80.xml"/><Relationship Id="rId9" Type="http://schemas.openxmlformats.org/officeDocument/2006/relationships/slide" Target="slide32.xml"/></Relationships>
</file>

<file path=ppt/slides/_rels/slide31.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slide" Target="slide42.xml"/><Relationship Id="rId7" Type="http://schemas.openxmlformats.org/officeDocument/2006/relationships/slide" Target="slide2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30.xml"/><Relationship Id="rId5" Type="http://schemas.openxmlformats.org/officeDocument/2006/relationships/slide" Target="slide108.xml"/><Relationship Id="rId10" Type="http://schemas.openxmlformats.org/officeDocument/2006/relationships/image" Target="../media/image11.jpeg"/><Relationship Id="rId4" Type="http://schemas.openxmlformats.org/officeDocument/2006/relationships/slide" Target="slide80.xml"/><Relationship Id="rId9" Type="http://schemas.openxmlformats.org/officeDocument/2006/relationships/slide" Target="slide32.xml"/></Relationships>
</file>

<file path=ppt/slides/_rels/slide32.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slide" Target="slide42.xml"/><Relationship Id="rId7" Type="http://schemas.openxmlformats.org/officeDocument/2006/relationships/slide" Target="slide2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30.xml"/><Relationship Id="rId5" Type="http://schemas.openxmlformats.org/officeDocument/2006/relationships/slide" Target="slide108.xml"/><Relationship Id="rId4" Type="http://schemas.openxmlformats.org/officeDocument/2006/relationships/slide" Target="slide80.xml"/><Relationship Id="rId9" Type="http://schemas.openxmlformats.org/officeDocument/2006/relationships/slide" Target="slide32.xml"/></Relationships>
</file>

<file path=ppt/slides/_rels/slide33.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slide" Target="slide42.xml"/><Relationship Id="rId7" Type="http://schemas.openxmlformats.org/officeDocument/2006/relationships/slide" Target="slide2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30.xml"/><Relationship Id="rId5" Type="http://schemas.openxmlformats.org/officeDocument/2006/relationships/slide" Target="slide108.xml"/><Relationship Id="rId4" Type="http://schemas.openxmlformats.org/officeDocument/2006/relationships/slide" Target="slide80.xml"/><Relationship Id="rId9" Type="http://schemas.openxmlformats.org/officeDocument/2006/relationships/slide" Target="slide32.xml"/></Relationships>
</file>

<file path=ppt/slides/_rels/slide34.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slide" Target="slide42.xml"/><Relationship Id="rId7" Type="http://schemas.openxmlformats.org/officeDocument/2006/relationships/slide" Target="slide2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30.xml"/><Relationship Id="rId5" Type="http://schemas.openxmlformats.org/officeDocument/2006/relationships/slide" Target="slide108.xml"/><Relationship Id="rId4" Type="http://schemas.openxmlformats.org/officeDocument/2006/relationships/slide" Target="slide80.xml"/><Relationship Id="rId9" Type="http://schemas.openxmlformats.org/officeDocument/2006/relationships/slide" Target="slide32.xml"/></Relationships>
</file>

<file path=ppt/slides/_rels/slide35.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slide" Target="slide42.xml"/><Relationship Id="rId7" Type="http://schemas.openxmlformats.org/officeDocument/2006/relationships/slide" Target="slide2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30.xml"/><Relationship Id="rId5" Type="http://schemas.openxmlformats.org/officeDocument/2006/relationships/slide" Target="slide108.xml"/><Relationship Id="rId4" Type="http://schemas.openxmlformats.org/officeDocument/2006/relationships/slide" Target="slide80.xml"/><Relationship Id="rId9" Type="http://schemas.openxmlformats.org/officeDocument/2006/relationships/slide" Target="slide32.xml"/></Relationships>
</file>

<file path=ppt/slides/_rels/slide36.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slide" Target="slide42.xml"/><Relationship Id="rId7" Type="http://schemas.openxmlformats.org/officeDocument/2006/relationships/slide" Target="slide2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30.xml"/><Relationship Id="rId5" Type="http://schemas.openxmlformats.org/officeDocument/2006/relationships/slide" Target="slide108.xml"/><Relationship Id="rId4" Type="http://schemas.openxmlformats.org/officeDocument/2006/relationships/slide" Target="slide80.xml"/><Relationship Id="rId9" Type="http://schemas.openxmlformats.org/officeDocument/2006/relationships/slide" Target="slide32.xml"/></Relationships>
</file>

<file path=ppt/slides/_rels/slide37.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slide" Target="slide42.xml"/><Relationship Id="rId7" Type="http://schemas.openxmlformats.org/officeDocument/2006/relationships/slide" Target="slide2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30.xml"/><Relationship Id="rId5" Type="http://schemas.openxmlformats.org/officeDocument/2006/relationships/slide" Target="slide108.xml"/><Relationship Id="rId4" Type="http://schemas.openxmlformats.org/officeDocument/2006/relationships/slide" Target="slide80.xml"/><Relationship Id="rId9" Type="http://schemas.openxmlformats.org/officeDocument/2006/relationships/slide" Target="slide32.xml"/></Relationships>
</file>

<file path=ppt/slides/_rels/slide38.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slide" Target="slide42.xml"/><Relationship Id="rId7" Type="http://schemas.openxmlformats.org/officeDocument/2006/relationships/slide" Target="slide2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30.xml"/><Relationship Id="rId5" Type="http://schemas.openxmlformats.org/officeDocument/2006/relationships/slide" Target="slide108.xml"/><Relationship Id="rId4" Type="http://schemas.openxmlformats.org/officeDocument/2006/relationships/slide" Target="slide80.xml"/><Relationship Id="rId9" Type="http://schemas.openxmlformats.org/officeDocument/2006/relationships/slide" Target="slide32.xml"/></Relationships>
</file>

<file path=ppt/slides/_rels/slide39.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slide" Target="slide42.xml"/><Relationship Id="rId7" Type="http://schemas.openxmlformats.org/officeDocument/2006/relationships/slide" Target="slide2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30.xml"/><Relationship Id="rId5" Type="http://schemas.openxmlformats.org/officeDocument/2006/relationships/slide" Target="slide108.xml"/><Relationship Id="rId4" Type="http://schemas.openxmlformats.org/officeDocument/2006/relationships/slide" Target="slide80.xml"/><Relationship Id="rId9" Type="http://schemas.openxmlformats.org/officeDocument/2006/relationships/slide" Target="slide3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image" Target="../media/image7.emf"/><Relationship Id="rId4" Type="http://schemas.openxmlformats.org/officeDocument/2006/relationships/package" Target="../embeddings/Microsoft_Word___2.docx"/></Relationships>
</file>

<file path=ppt/slides/_rels/slide40.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slide" Target="slide42.xml"/><Relationship Id="rId7" Type="http://schemas.openxmlformats.org/officeDocument/2006/relationships/slide" Target="slide2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30.xml"/><Relationship Id="rId5" Type="http://schemas.openxmlformats.org/officeDocument/2006/relationships/slide" Target="slide108.xml"/><Relationship Id="rId4" Type="http://schemas.openxmlformats.org/officeDocument/2006/relationships/slide" Target="slide80.xml"/><Relationship Id="rId9" Type="http://schemas.openxmlformats.org/officeDocument/2006/relationships/slide" Target="slide32.xml"/></Relationships>
</file>

<file path=ppt/slides/_rels/slide41.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image" Target="../media/image12.emf"/><Relationship Id="rId3" Type="http://schemas.openxmlformats.org/officeDocument/2006/relationships/slide" Target="slide5.xml"/><Relationship Id="rId7" Type="http://schemas.openxmlformats.org/officeDocument/2006/relationships/slide" Target="slide130.xml"/><Relationship Id="rId12" Type="http://schemas.openxmlformats.org/officeDocument/2006/relationships/package" Target="../embeddings/Microsoft_Word___3.docx"/><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slide" Target="slide108.xml"/><Relationship Id="rId11" Type="http://schemas.openxmlformats.org/officeDocument/2006/relationships/oleObject" Target="../embeddings/oleObject3.bin"/><Relationship Id="rId5" Type="http://schemas.openxmlformats.org/officeDocument/2006/relationships/slide" Target="slide80.xml"/><Relationship Id="rId10" Type="http://schemas.openxmlformats.org/officeDocument/2006/relationships/slide" Target="slide32.xml"/><Relationship Id="rId4" Type="http://schemas.openxmlformats.org/officeDocument/2006/relationships/slide" Target="slide42.xml"/><Relationship Id="rId9" Type="http://schemas.openxmlformats.org/officeDocument/2006/relationships/slide" Target="slide30.xml"/></Relationships>
</file>

<file path=ppt/slides/_rels/slide42.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42.xml"/><Relationship Id="rId7" Type="http://schemas.openxmlformats.org/officeDocument/2006/relationships/slide" Target="slide8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63.xml"/><Relationship Id="rId4" Type="http://schemas.openxmlformats.org/officeDocument/2006/relationships/slide" Target="slide54.xml"/><Relationship Id="rId9" Type="http://schemas.openxmlformats.org/officeDocument/2006/relationships/slide" Target="slide130.xml"/></Relationships>
</file>

<file path=ppt/slides/_rels/slide43.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42.xml"/><Relationship Id="rId7" Type="http://schemas.openxmlformats.org/officeDocument/2006/relationships/slide" Target="slide8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63.xml"/><Relationship Id="rId4" Type="http://schemas.openxmlformats.org/officeDocument/2006/relationships/slide" Target="slide54.xml"/><Relationship Id="rId9" Type="http://schemas.openxmlformats.org/officeDocument/2006/relationships/slide" Target="slide130.xml"/></Relationships>
</file>

<file path=ppt/slides/_rels/slide44.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42.xml"/><Relationship Id="rId7" Type="http://schemas.openxmlformats.org/officeDocument/2006/relationships/slide" Target="slide8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63.xml"/><Relationship Id="rId4" Type="http://schemas.openxmlformats.org/officeDocument/2006/relationships/slide" Target="slide54.xml"/><Relationship Id="rId9" Type="http://schemas.openxmlformats.org/officeDocument/2006/relationships/slide" Target="slide130.xml"/></Relationships>
</file>

<file path=ppt/slides/_rels/slide45.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42.xml"/><Relationship Id="rId7" Type="http://schemas.openxmlformats.org/officeDocument/2006/relationships/slide" Target="slide8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63.xml"/><Relationship Id="rId4" Type="http://schemas.openxmlformats.org/officeDocument/2006/relationships/slide" Target="slide54.xml"/><Relationship Id="rId9" Type="http://schemas.openxmlformats.org/officeDocument/2006/relationships/slide" Target="slide130.xml"/></Relationships>
</file>

<file path=ppt/slides/_rels/slide46.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42.xml"/><Relationship Id="rId7" Type="http://schemas.openxmlformats.org/officeDocument/2006/relationships/slide" Target="slide8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63.xml"/><Relationship Id="rId4" Type="http://schemas.openxmlformats.org/officeDocument/2006/relationships/slide" Target="slide54.xml"/><Relationship Id="rId9" Type="http://schemas.openxmlformats.org/officeDocument/2006/relationships/slide" Target="slide130.xml"/></Relationships>
</file>

<file path=ppt/slides/_rels/slide47.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42.xml"/><Relationship Id="rId7" Type="http://schemas.openxmlformats.org/officeDocument/2006/relationships/slide" Target="slide8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63.xml"/><Relationship Id="rId4" Type="http://schemas.openxmlformats.org/officeDocument/2006/relationships/slide" Target="slide54.xml"/><Relationship Id="rId9" Type="http://schemas.openxmlformats.org/officeDocument/2006/relationships/slide" Target="slide130.xml"/></Relationships>
</file>

<file path=ppt/slides/_rels/slide48.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42.xml"/><Relationship Id="rId7" Type="http://schemas.openxmlformats.org/officeDocument/2006/relationships/slide" Target="slide8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63.xml"/><Relationship Id="rId4" Type="http://schemas.openxmlformats.org/officeDocument/2006/relationships/slide" Target="slide54.xml"/><Relationship Id="rId9" Type="http://schemas.openxmlformats.org/officeDocument/2006/relationships/slide" Target="slide130.xml"/></Relationships>
</file>

<file path=ppt/slides/_rels/slide49.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42.xml"/><Relationship Id="rId7" Type="http://schemas.openxmlformats.org/officeDocument/2006/relationships/slide" Target="slide8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63.xml"/><Relationship Id="rId4" Type="http://schemas.openxmlformats.org/officeDocument/2006/relationships/slide" Target="slide54.xml"/><Relationship Id="rId9" Type="http://schemas.openxmlformats.org/officeDocument/2006/relationships/slide" Target="slide130.xml"/></Relationships>
</file>

<file path=ppt/slides/_rels/slide5.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slide" Target="slide42.xml"/><Relationship Id="rId7" Type="http://schemas.openxmlformats.org/officeDocument/2006/relationships/slide" Target="slide2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30.xml"/><Relationship Id="rId5" Type="http://schemas.openxmlformats.org/officeDocument/2006/relationships/slide" Target="slide108.xml"/><Relationship Id="rId4" Type="http://schemas.openxmlformats.org/officeDocument/2006/relationships/slide" Target="slide80.xml"/><Relationship Id="rId9" Type="http://schemas.openxmlformats.org/officeDocument/2006/relationships/slide" Target="slide32.xml"/></Relationships>
</file>

<file path=ppt/slides/_rels/slide50.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42.xml"/><Relationship Id="rId7" Type="http://schemas.openxmlformats.org/officeDocument/2006/relationships/slide" Target="slide8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63.xml"/><Relationship Id="rId4" Type="http://schemas.openxmlformats.org/officeDocument/2006/relationships/slide" Target="slide54.xml"/><Relationship Id="rId9" Type="http://schemas.openxmlformats.org/officeDocument/2006/relationships/slide" Target="slide130.xml"/></Relationships>
</file>

<file path=ppt/slides/_rels/slide51.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42.xml"/><Relationship Id="rId7" Type="http://schemas.openxmlformats.org/officeDocument/2006/relationships/slide" Target="slide8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63.xml"/><Relationship Id="rId4" Type="http://schemas.openxmlformats.org/officeDocument/2006/relationships/slide" Target="slide54.xml"/><Relationship Id="rId9" Type="http://schemas.openxmlformats.org/officeDocument/2006/relationships/slide" Target="slide130.xml"/></Relationships>
</file>

<file path=ppt/slides/_rels/slide52.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42.xml"/><Relationship Id="rId7" Type="http://schemas.openxmlformats.org/officeDocument/2006/relationships/slide" Target="slide8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63.xml"/><Relationship Id="rId4" Type="http://schemas.openxmlformats.org/officeDocument/2006/relationships/slide" Target="slide54.xml"/><Relationship Id="rId9" Type="http://schemas.openxmlformats.org/officeDocument/2006/relationships/slide" Target="slide130.xml"/></Relationships>
</file>

<file path=ppt/slides/_rels/slide53.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42.xml"/><Relationship Id="rId7" Type="http://schemas.openxmlformats.org/officeDocument/2006/relationships/slide" Target="slide8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63.xml"/><Relationship Id="rId4" Type="http://schemas.openxmlformats.org/officeDocument/2006/relationships/slide" Target="slide54.xml"/><Relationship Id="rId9" Type="http://schemas.openxmlformats.org/officeDocument/2006/relationships/slide" Target="slide130.xml"/></Relationships>
</file>

<file path=ppt/slides/_rels/slide54.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42.xml"/><Relationship Id="rId7" Type="http://schemas.openxmlformats.org/officeDocument/2006/relationships/slide" Target="slide8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63.xml"/><Relationship Id="rId4" Type="http://schemas.openxmlformats.org/officeDocument/2006/relationships/slide" Target="slide54.xml"/><Relationship Id="rId9" Type="http://schemas.openxmlformats.org/officeDocument/2006/relationships/slide" Target="slide130.xml"/></Relationships>
</file>

<file path=ppt/slides/_rels/slide55.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42.xml"/><Relationship Id="rId7" Type="http://schemas.openxmlformats.org/officeDocument/2006/relationships/slide" Target="slide8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63.xml"/><Relationship Id="rId4" Type="http://schemas.openxmlformats.org/officeDocument/2006/relationships/slide" Target="slide54.xml"/><Relationship Id="rId9" Type="http://schemas.openxmlformats.org/officeDocument/2006/relationships/slide" Target="slide130.xml"/></Relationships>
</file>

<file path=ppt/slides/_rels/slide56.xml.rels><?xml version="1.0" encoding="UTF-8" standalone="yes"?>
<Relationships xmlns="http://schemas.openxmlformats.org/package/2006/relationships"><Relationship Id="rId8" Type="http://schemas.openxmlformats.org/officeDocument/2006/relationships/slide" Target="slide80.xml"/><Relationship Id="rId13" Type="http://schemas.openxmlformats.org/officeDocument/2006/relationships/image" Target="../media/image13.emf"/><Relationship Id="rId3" Type="http://schemas.openxmlformats.org/officeDocument/2006/relationships/slide" Target="slide5.xml"/><Relationship Id="rId7" Type="http://schemas.openxmlformats.org/officeDocument/2006/relationships/slide" Target="slide71.xml"/><Relationship Id="rId12" Type="http://schemas.openxmlformats.org/officeDocument/2006/relationships/package" Target="../embeddings/Microsoft_Word___4.docx"/><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slide" Target="slide63.xml"/><Relationship Id="rId11" Type="http://schemas.openxmlformats.org/officeDocument/2006/relationships/oleObject" Target="../embeddings/oleObject4.bin"/><Relationship Id="rId5" Type="http://schemas.openxmlformats.org/officeDocument/2006/relationships/slide" Target="slide54.xml"/><Relationship Id="rId10" Type="http://schemas.openxmlformats.org/officeDocument/2006/relationships/slide" Target="slide130.xml"/><Relationship Id="rId4" Type="http://schemas.openxmlformats.org/officeDocument/2006/relationships/slide" Target="slide42.xml"/><Relationship Id="rId9" Type="http://schemas.openxmlformats.org/officeDocument/2006/relationships/slide" Target="slide108.xml"/></Relationships>
</file>

<file path=ppt/slides/_rels/slide57.xml.rels><?xml version="1.0" encoding="UTF-8" standalone="yes"?>
<Relationships xmlns="http://schemas.openxmlformats.org/package/2006/relationships"><Relationship Id="rId8" Type="http://schemas.openxmlformats.org/officeDocument/2006/relationships/slide" Target="slide80.xml"/><Relationship Id="rId13" Type="http://schemas.openxmlformats.org/officeDocument/2006/relationships/image" Target="../media/image14.emf"/><Relationship Id="rId3" Type="http://schemas.openxmlformats.org/officeDocument/2006/relationships/slide" Target="slide5.xml"/><Relationship Id="rId7" Type="http://schemas.openxmlformats.org/officeDocument/2006/relationships/slide" Target="slide71.xml"/><Relationship Id="rId12" Type="http://schemas.openxmlformats.org/officeDocument/2006/relationships/package" Target="../embeddings/Microsoft_Word___5.docx"/><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63.xml"/><Relationship Id="rId11" Type="http://schemas.openxmlformats.org/officeDocument/2006/relationships/oleObject" Target="../embeddings/oleObject5.bin"/><Relationship Id="rId5" Type="http://schemas.openxmlformats.org/officeDocument/2006/relationships/slide" Target="slide54.xml"/><Relationship Id="rId10" Type="http://schemas.openxmlformats.org/officeDocument/2006/relationships/slide" Target="slide130.xml"/><Relationship Id="rId4" Type="http://schemas.openxmlformats.org/officeDocument/2006/relationships/slide" Target="slide42.xml"/><Relationship Id="rId9" Type="http://schemas.openxmlformats.org/officeDocument/2006/relationships/slide" Target="slide108.xml"/></Relationships>
</file>

<file path=ppt/slides/_rels/slide58.xml.rels><?xml version="1.0" encoding="UTF-8" standalone="yes"?>
<Relationships xmlns="http://schemas.openxmlformats.org/package/2006/relationships"><Relationship Id="rId8" Type="http://schemas.openxmlformats.org/officeDocument/2006/relationships/slide" Target="slide80.xml"/><Relationship Id="rId13" Type="http://schemas.openxmlformats.org/officeDocument/2006/relationships/image" Target="../media/image15.emf"/><Relationship Id="rId3" Type="http://schemas.openxmlformats.org/officeDocument/2006/relationships/slide" Target="slide5.xml"/><Relationship Id="rId7" Type="http://schemas.openxmlformats.org/officeDocument/2006/relationships/slide" Target="slide71.xml"/><Relationship Id="rId12" Type="http://schemas.openxmlformats.org/officeDocument/2006/relationships/package" Target="../embeddings/Microsoft_Word___6.docx"/><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slide" Target="slide63.xml"/><Relationship Id="rId11" Type="http://schemas.openxmlformats.org/officeDocument/2006/relationships/oleObject" Target="../embeddings/oleObject6.bin"/><Relationship Id="rId5" Type="http://schemas.openxmlformats.org/officeDocument/2006/relationships/slide" Target="slide54.xml"/><Relationship Id="rId10" Type="http://schemas.openxmlformats.org/officeDocument/2006/relationships/slide" Target="slide130.xml"/><Relationship Id="rId4" Type="http://schemas.openxmlformats.org/officeDocument/2006/relationships/slide" Target="slide42.xml"/><Relationship Id="rId9" Type="http://schemas.openxmlformats.org/officeDocument/2006/relationships/slide" Target="slide108.xml"/></Relationships>
</file>

<file path=ppt/slides/_rels/slide59.xml.rels><?xml version="1.0" encoding="UTF-8" standalone="yes"?>
<Relationships xmlns="http://schemas.openxmlformats.org/package/2006/relationships"><Relationship Id="rId8" Type="http://schemas.openxmlformats.org/officeDocument/2006/relationships/slide" Target="slide80.xml"/><Relationship Id="rId13" Type="http://schemas.openxmlformats.org/officeDocument/2006/relationships/image" Target="../media/image16.emf"/><Relationship Id="rId3" Type="http://schemas.openxmlformats.org/officeDocument/2006/relationships/slide" Target="slide5.xml"/><Relationship Id="rId7" Type="http://schemas.openxmlformats.org/officeDocument/2006/relationships/slide" Target="slide71.xml"/><Relationship Id="rId12" Type="http://schemas.openxmlformats.org/officeDocument/2006/relationships/package" Target="../embeddings/Microsoft_Word___7.docx"/><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slide" Target="slide63.xml"/><Relationship Id="rId11" Type="http://schemas.openxmlformats.org/officeDocument/2006/relationships/oleObject" Target="../embeddings/oleObject7.bin"/><Relationship Id="rId5" Type="http://schemas.openxmlformats.org/officeDocument/2006/relationships/slide" Target="slide54.xml"/><Relationship Id="rId10" Type="http://schemas.openxmlformats.org/officeDocument/2006/relationships/slide" Target="slide130.xml"/><Relationship Id="rId4" Type="http://schemas.openxmlformats.org/officeDocument/2006/relationships/slide" Target="slide42.xml"/><Relationship Id="rId9" Type="http://schemas.openxmlformats.org/officeDocument/2006/relationships/slide" Target="slide108.xml"/></Relationships>
</file>

<file path=ppt/slides/_rels/slide6.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slide" Target="slide42.xml"/><Relationship Id="rId7" Type="http://schemas.openxmlformats.org/officeDocument/2006/relationships/slide" Target="slide2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30.xml"/><Relationship Id="rId5" Type="http://schemas.openxmlformats.org/officeDocument/2006/relationships/slide" Target="slide108.xml"/><Relationship Id="rId4" Type="http://schemas.openxmlformats.org/officeDocument/2006/relationships/slide" Target="slide80.xml"/><Relationship Id="rId9" Type="http://schemas.openxmlformats.org/officeDocument/2006/relationships/slide" Target="slide32.xml"/></Relationships>
</file>

<file path=ppt/slides/_rels/slide60.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42.xml"/><Relationship Id="rId7" Type="http://schemas.openxmlformats.org/officeDocument/2006/relationships/slide" Target="slide8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63.xml"/><Relationship Id="rId4" Type="http://schemas.openxmlformats.org/officeDocument/2006/relationships/slide" Target="slide54.xml"/><Relationship Id="rId9" Type="http://schemas.openxmlformats.org/officeDocument/2006/relationships/slide" Target="slide130.xml"/></Relationships>
</file>

<file path=ppt/slides/_rels/slide61.xml.rels><?xml version="1.0" encoding="UTF-8" standalone="yes"?>
<Relationships xmlns="http://schemas.openxmlformats.org/package/2006/relationships"><Relationship Id="rId8" Type="http://schemas.openxmlformats.org/officeDocument/2006/relationships/slide" Target="slide80.xml"/><Relationship Id="rId13" Type="http://schemas.openxmlformats.org/officeDocument/2006/relationships/image" Target="../media/image17.emf"/><Relationship Id="rId3" Type="http://schemas.openxmlformats.org/officeDocument/2006/relationships/slide" Target="slide5.xml"/><Relationship Id="rId7" Type="http://schemas.openxmlformats.org/officeDocument/2006/relationships/slide" Target="slide71.xml"/><Relationship Id="rId12" Type="http://schemas.openxmlformats.org/officeDocument/2006/relationships/package" Target="../embeddings/Microsoft_Word___8.docx"/><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slide" Target="slide63.xml"/><Relationship Id="rId11" Type="http://schemas.openxmlformats.org/officeDocument/2006/relationships/oleObject" Target="../embeddings/oleObject8.bin"/><Relationship Id="rId5" Type="http://schemas.openxmlformats.org/officeDocument/2006/relationships/slide" Target="slide54.xml"/><Relationship Id="rId10" Type="http://schemas.openxmlformats.org/officeDocument/2006/relationships/slide" Target="slide130.xml"/><Relationship Id="rId4" Type="http://schemas.openxmlformats.org/officeDocument/2006/relationships/slide" Target="slide42.xml"/><Relationship Id="rId9" Type="http://schemas.openxmlformats.org/officeDocument/2006/relationships/slide" Target="slide108.xml"/></Relationships>
</file>

<file path=ppt/slides/_rels/slide62.xml.rels><?xml version="1.0" encoding="UTF-8" standalone="yes"?>
<Relationships xmlns="http://schemas.openxmlformats.org/package/2006/relationships"><Relationship Id="rId8" Type="http://schemas.openxmlformats.org/officeDocument/2006/relationships/slide" Target="slide80.xml"/><Relationship Id="rId13" Type="http://schemas.openxmlformats.org/officeDocument/2006/relationships/image" Target="../media/image18.emf"/><Relationship Id="rId3" Type="http://schemas.openxmlformats.org/officeDocument/2006/relationships/slide" Target="slide5.xml"/><Relationship Id="rId7" Type="http://schemas.openxmlformats.org/officeDocument/2006/relationships/slide" Target="slide71.xml"/><Relationship Id="rId12" Type="http://schemas.openxmlformats.org/officeDocument/2006/relationships/package" Target="../embeddings/Microsoft_Word___9.docx"/><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slide" Target="slide63.xml"/><Relationship Id="rId11" Type="http://schemas.openxmlformats.org/officeDocument/2006/relationships/oleObject" Target="../embeddings/oleObject9.bin"/><Relationship Id="rId5" Type="http://schemas.openxmlformats.org/officeDocument/2006/relationships/slide" Target="slide54.xml"/><Relationship Id="rId10" Type="http://schemas.openxmlformats.org/officeDocument/2006/relationships/slide" Target="slide130.xml"/><Relationship Id="rId4" Type="http://schemas.openxmlformats.org/officeDocument/2006/relationships/slide" Target="slide42.xml"/><Relationship Id="rId9" Type="http://schemas.openxmlformats.org/officeDocument/2006/relationships/slide" Target="slide108.xml"/></Relationships>
</file>

<file path=ppt/slides/_rels/slide63.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42.xml"/><Relationship Id="rId7" Type="http://schemas.openxmlformats.org/officeDocument/2006/relationships/slide" Target="slide8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63.xml"/><Relationship Id="rId4" Type="http://schemas.openxmlformats.org/officeDocument/2006/relationships/slide" Target="slide54.xml"/><Relationship Id="rId9" Type="http://schemas.openxmlformats.org/officeDocument/2006/relationships/slide" Target="slide130.xml"/></Relationships>
</file>

<file path=ppt/slides/_rels/slide64.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42.xml"/><Relationship Id="rId7" Type="http://schemas.openxmlformats.org/officeDocument/2006/relationships/slide" Target="slide8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63.xml"/><Relationship Id="rId4" Type="http://schemas.openxmlformats.org/officeDocument/2006/relationships/slide" Target="slide54.xml"/><Relationship Id="rId9" Type="http://schemas.openxmlformats.org/officeDocument/2006/relationships/slide" Target="slide130.xml"/></Relationships>
</file>

<file path=ppt/slides/_rels/slide65.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42.xml"/><Relationship Id="rId7" Type="http://schemas.openxmlformats.org/officeDocument/2006/relationships/slide" Target="slide8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63.xml"/><Relationship Id="rId4" Type="http://schemas.openxmlformats.org/officeDocument/2006/relationships/slide" Target="slide54.xml"/><Relationship Id="rId9" Type="http://schemas.openxmlformats.org/officeDocument/2006/relationships/slide" Target="slide130.xml"/></Relationships>
</file>

<file path=ppt/slides/_rels/slide66.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42.xml"/><Relationship Id="rId7" Type="http://schemas.openxmlformats.org/officeDocument/2006/relationships/slide" Target="slide8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63.xml"/><Relationship Id="rId4" Type="http://schemas.openxmlformats.org/officeDocument/2006/relationships/slide" Target="slide54.xml"/><Relationship Id="rId9" Type="http://schemas.openxmlformats.org/officeDocument/2006/relationships/slide" Target="slide130.xml"/></Relationships>
</file>

<file path=ppt/slides/_rels/slide67.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42.xml"/><Relationship Id="rId7" Type="http://schemas.openxmlformats.org/officeDocument/2006/relationships/slide" Target="slide8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63.xml"/><Relationship Id="rId4" Type="http://schemas.openxmlformats.org/officeDocument/2006/relationships/slide" Target="slide54.xml"/><Relationship Id="rId9" Type="http://schemas.openxmlformats.org/officeDocument/2006/relationships/slide" Target="slide130.xml"/></Relationships>
</file>

<file path=ppt/slides/_rels/slide68.xml.rels><?xml version="1.0" encoding="UTF-8" standalone="yes"?>
<Relationships xmlns="http://schemas.openxmlformats.org/package/2006/relationships"><Relationship Id="rId8" Type="http://schemas.openxmlformats.org/officeDocument/2006/relationships/slide" Target="slide80.xml"/><Relationship Id="rId13" Type="http://schemas.openxmlformats.org/officeDocument/2006/relationships/image" Target="../media/image19.emf"/><Relationship Id="rId3" Type="http://schemas.openxmlformats.org/officeDocument/2006/relationships/slide" Target="slide5.xml"/><Relationship Id="rId7" Type="http://schemas.openxmlformats.org/officeDocument/2006/relationships/slide" Target="slide71.xml"/><Relationship Id="rId12" Type="http://schemas.openxmlformats.org/officeDocument/2006/relationships/package" Target="../embeddings/Microsoft_Word___10.docx"/><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slide" Target="slide63.xml"/><Relationship Id="rId11" Type="http://schemas.openxmlformats.org/officeDocument/2006/relationships/oleObject" Target="../embeddings/oleObject10.bin"/><Relationship Id="rId5" Type="http://schemas.openxmlformats.org/officeDocument/2006/relationships/slide" Target="slide54.xml"/><Relationship Id="rId10" Type="http://schemas.openxmlformats.org/officeDocument/2006/relationships/slide" Target="slide130.xml"/><Relationship Id="rId4" Type="http://schemas.openxmlformats.org/officeDocument/2006/relationships/slide" Target="slide42.xml"/><Relationship Id="rId9" Type="http://schemas.openxmlformats.org/officeDocument/2006/relationships/slide" Target="slide108.xml"/></Relationships>
</file>

<file path=ppt/slides/_rels/slide69.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42.xml"/><Relationship Id="rId7" Type="http://schemas.openxmlformats.org/officeDocument/2006/relationships/slide" Target="slide8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63.xml"/><Relationship Id="rId4" Type="http://schemas.openxmlformats.org/officeDocument/2006/relationships/slide" Target="slide54.xml"/><Relationship Id="rId9" Type="http://schemas.openxmlformats.org/officeDocument/2006/relationships/slide" Target="slide130.xml"/></Relationships>
</file>

<file path=ppt/slides/_rels/slide7.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slide" Target="slide42.xml"/><Relationship Id="rId7" Type="http://schemas.openxmlformats.org/officeDocument/2006/relationships/slide" Target="slide2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30.xml"/><Relationship Id="rId5" Type="http://schemas.openxmlformats.org/officeDocument/2006/relationships/slide" Target="slide108.xml"/><Relationship Id="rId4" Type="http://schemas.openxmlformats.org/officeDocument/2006/relationships/slide" Target="slide80.xml"/><Relationship Id="rId9" Type="http://schemas.openxmlformats.org/officeDocument/2006/relationships/slide" Target="slide32.xml"/></Relationships>
</file>

<file path=ppt/slides/_rels/slide70.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42.xml"/><Relationship Id="rId7" Type="http://schemas.openxmlformats.org/officeDocument/2006/relationships/slide" Target="slide8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63.xml"/><Relationship Id="rId4" Type="http://schemas.openxmlformats.org/officeDocument/2006/relationships/slide" Target="slide54.xml"/><Relationship Id="rId9" Type="http://schemas.openxmlformats.org/officeDocument/2006/relationships/slide" Target="slide130.xml"/></Relationships>
</file>

<file path=ppt/slides/_rels/slide71.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42.xml"/><Relationship Id="rId7" Type="http://schemas.openxmlformats.org/officeDocument/2006/relationships/slide" Target="slide8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63.xml"/><Relationship Id="rId4" Type="http://schemas.openxmlformats.org/officeDocument/2006/relationships/slide" Target="slide54.xml"/><Relationship Id="rId9" Type="http://schemas.openxmlformats.org/officeDocument/2006/relationships/slide" Target="slide130.xml"/></Relationships>
</file>

<file path=ppt/slides/_rels/slide72.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42.xml"/><Relationship Id="rId7" Type="http://schemas.openxmlformats.org/officeDocument/2006/relationships/slide" Target="slide8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63.xml"/><Relationship Id="rId4" Type="http://schemas.openxmlformats.org/officeDocument/2006/relationships/slide" Target="slide54.xml"/><Relationship Id="rId9" Type="http://schemas.openxmlformats.org/officeDocument/2006/relationships/slide" Target="slide130.xml"/></Relationships>
</file>

<file path=ppt/slides/_rels/slide73.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42.xml"/><Relationship Id="rId7" Type="http://schemas.openxmlformats.org/officeDocument/2006/relationships/slide" Target="slide8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63.xml"/><Relationship Id="rId4" Type="http://schemas.openxmlformats.org/officeDocument/2006/relationships/slide" Target="slide54.xml"/><Relationship Id="rId9" Type="http://schemas.openxmlformats.org/officeDocument/2006/relationships/slide" Target="slide130.xml"/></Relationships>
</file>

<file path=ppt/slides/_rels/slide74.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42.xml"/><Relationship Id="rId7" Type="http://schemas.openxmlformats.org/officeDocument/2006/relationships/slide" Target="slide8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63.xml"/><Relationship Id="rId4" Type="http://schemas.openxmlformats.org/officeDocument/2006/relationships/slide" Target="slide54.xml"/><Relationship Id="rId9" Type="http://schemas.openxmlformats.org/officeDocument/2006/relationships/slide" Target="slide130.xml"/></Relationships>
</file>

<file path=ppt/slides/_rels/slide75.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42.xml"/><Relationship Id="rId7" Type="http://schemas.openxmlformats.org/officeDocument/2006/relationships/slide" Target="slide8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63.xml"/><Relationship Id="rId4" Type="http://schemas.openxmlformats.org/officeDocument/2006/relationships/slide" Target="slide54.xml"/><Relationship Id="rId9" Type="http://schemas.openxmlformats.org/officeDocument/2006/relationships/slide" Target="slide130.xml"/></Relationships>
</file>

<file path=ppt/slides/_rels/slide76.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42.xml"/><Relationship Id="rId7" Type="http://schemas.openxmlformats.org/officeDocument/2006/relationships/slide" Target="slide8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63.xml"/><Relationship Id="rId4" Type="http://schemas.openxmlformats.org/officeDocument/2006/relationships/slide" Target="slide54.xml"/><Relationship Id="rId9" Type="http://schemas.openxmlformats.org/officeDocument/2006/relationships/slide" Target="slide130.xml"/></Relationships>
</file>

<file path=ppt/slides/_rels/slide77.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42.xml"/><Relationship Id="rId7" Type="http://schemas.openxmlformats.org/officeDocument/2006/relationships/slide" Target="slide8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63.xml"/><Relationship Id="rId4" Type="http://schemas.openxmlformats.org/officeDocument/2006/relationships/slide" Target="slide54.xml"/><Relationship Id="rId9" Type="http://schemas.openxmlformats.org/officeDocument/2006/relationships/slide" Target="slide130.xml"/></Relationships>
</file>

<file path=ppt/slides/_rels/slide78.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42.xml"/><Relationship Id="rId7" Type="http://schemas.openxmlformats.org/officeDocument/2006/relationships/slide" Target="slide8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63.xml"/><Relationship Id="rId4" Type="http://schemas.openxmlformats.org/officeDocument/2006/relationships/slide" Target="slide54.xml"/><Relationship Id="rId9" Type="http://schemas.openxmlformats.org/officeDocument/2006/relationships/slide" Target="slide130.xml"/></Relationships>
</file>

<file path=ppt/slides/_rels/slide79.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42.xml"/><Relationship Id="rId7" Type="http://schemas.openxmlformats.org/officeDocument/2006/relationships/slide" Target="slide8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63.xml"/><Relationship Id="rId4" Type="http://schemas.openxmlformats.org/officeDocument/2006/relationships/slide" Target="slide54.xml"/><Relationship Id="rId9" Type="http://schemas.openxmlformats.org/officeDocument/2006/relationships/slide" Target="slide130.xml"/></Relationships>
</file>

<file path=ppt/slides/_rels/slide8.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slide" Target="slide42.xml"/><Relationship Id="rId7" Type="http://schemas.openxmlformats.org/officeDocument/2006/relationships/slide" Target="slide2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30.xml"/><Relationship Id="rId5" Type="http://schemas.openxmlformats.org/officeDocument/2006/relationships/slide" Target="slide108.xml"/><Relationship Id="rId4" Type="http://schemas.openxmlformats.org/officeDocument/2006/relationships/slide" Target="slide80.xml"/><Relationship Id="rId9" Type="http://schemas.openxmlformats.org/officeDocument/2006/relationships/slide" Target="slide32.xml"/></Relationships>
</file>

<file path=ppt/slides/_rels/slide80.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8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99.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130.xml"/></Relationships>
</file>

<file path=ppt/slides/_rels/slide81.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8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99.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130.xml"/></Relationships>
</file>

<file path=ppt/slides/_rels/slide82.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8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99.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130.xml"/></Relationships>
</file>

<file path=ppt/slides/_rels/slide83.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8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99.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130.xml"/></Relationships>
</file>

<file path=ppt/slides/_rels/slide84.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8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99.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130.xml"/></Relationships>
</file>

<file path=ppt/slides/_rels/slide85.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8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99.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130.xml"/></Relationships>
</file>

<file path=ppt/slides/_rels/slide86.xml.rels><?xml version="1.0" encoding="UTF-8" standalone="yes"?>
<Relationships xmlns="http://schemas.openxmlformats.org/package/2006/relationships"><Relationship Id="rId8" Type="http://schemas.openxmlformats.org/officeDocument/2006/relationships/slide" Target="slide42.xml"/><Relationship Id="rId13" Type="http://schemas.openxmlformats.org/officeDocument/2006/relationships/image" Target="../media/image20.emf"/><Relationship Id="rId3" Type="http://schemas.openxmlformats.org/officeDocument/2006/relationships/slide" Target="slide5.xml"/><Relationship Id="rId7" Type="http://schemas.openxmlformats.org/officeDocument/2006/relationships/slide" Target="slide99.xml"/><Relationship Id="rId12" Type="http://schemas.openxmlformats.org/officeDocument/2006/relationships/package" Target="../embeddings/Microsoft_Word___11.docx"/><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slide" Target="slide92.xml"/><Relationship Id="rId11" Type="http://schemas.openxmlformats.org/officeDocument/2006/relationships/oleObject" Target="../embeddings/oleObject11.bin"/><Relationship Id="rId5" Type="http://schemas.openxmlformats.org/officeDocument/2006/relationships/slide" Target="slide86.xml"/><Relationship Id="rId10" Type="http://schemas.openxmlformats.org/officeDocument/2006/relationships/slide" Target="slide130.xml"/><Relationship Id="rId4" Type="http://schemas.openxmlformats.org/officeDocument/2006/relationships/slide" Target="slide80.xml"/><Relationship Id="rId9" Type="http://schemas.openxmlformats.org/officeDocument/2006/relationships/slide" Target="slide108.xml"/></Relationships>
</file>

<file path=ppt/slides/_rels/slide87.xml.rels><?xml version="1.0" encoding="UTF-8" standalone="yes"?>
<Relationships xmlns="http://schemas.openxmlformats.org/package/2006/relationships"><Relationship Id="rId8" Type="http://schemas.openxmlformats.org/officeDocument/2006/relationships/slide" Target="slide42.xml"/><Relationship Id="rId13" Type="http://schemas.openxmlformats.org/officeDocument/2006/relationships/image" Target="../media/image21.emf"/><Relationship Id="rId3" Type="http://schemas.openxmlformats.org/officeDocument/2006/relationships/slide" Target="slide5.xml"/><Relationship Id="rId7" Type="http://schemas.openxmlformats.org/officeDocument/2006/relationships/slide" Target="slide99.xml"/><Relationship Id="rId12" Type="http://schemas.openxmlformats.org/officeDocument/2006/relationships/package" Target="../embeddings/Microsoft_Word___12.docx"/><Relationship Id="rId2" Type="http://schemas.openxmlformats.org/officeDocument/2006/relationships/slideLayout" Target="../slideLayouts/slideLayout6.xml"/><Relationship Id="rId1" Type="http://schemas.openxmlformats.org/officeDocument/2006/relationships/vmlDrawing" Target="../drawings/vmlDrawing12.vml"/><Relationship Id="rId6" Type="http://schemas.openxmlformats.org/officeDocument/2006/relationships/slide" Target="slide92.xml"/><Relationship Id="rId11" Type="http://schemas.openxmlformats.org/officeDocument/2006/relationships/oleObject" Target="../embeddings/oleObject12.bin"/><Relationship Id="rId5" Type="http://schemas.openxmlformats.org/officeDocument/2006/relationships/slide" Target="slide86.xml"/><Relationship Id="rId10" Type="http://schemas.openxmlformats.org/officeDocument/2006/relationships/slide" Target="slide130.xml"/><Relationship Id="rId4" Type="http://schemas.openxmlformats.org/officeDocument/2006/relationships/slide" Target="slide80.xml"/><Relationship Id="rId9" Type="http://schemas.openxmlformats.org/officeDocument/2006/relationships/slide" Target="slide108.xml"/></Relationships>
</file>

<file path=ppt/slides/_rels/slide88.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8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99.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130.xml"/></Relationships>
</file>

<file path=ppt/slides/_rels/slide89.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8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99.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130.xml"/></Relationships>
</file>

<file path=ppt/slides/_rels/slide9.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slide" Target="slide42.xml"/><Relationship Id="rId7" Type="http://schemas.openxmlformats.org/officeDocument/2006/relationships/slide" Target="slide2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30.xml"/><Relationship Id="rId5" Type="http://schemas.openxmlformats.org/officeDocument/2006/relationships/slide" Target="slide108.xml"/><Relationship Id="rId4" Type="http://schemas.openxmlformats.org/officeDocument/2006/relationships/slide" Target="slide80.xml"/><Relationship Id="rId9" Type="http://schemas.openxmlformats.org/officeDocument/2006/relationships/slide" Target="slide32.xml"/></Relationships>
</file>

<file path=ppt/slides/_rels/slide90.xml.rels><?xml version="1.0" encoding="UTF-8" standalone="yes"?>
<Relationships xmlns="http://schemas.openxmlformats.org/package/2006/relationships"><Relationship Id="rId8" Type="http://schemas.openxmlformats.org/officeDocument/2006/relationships/slide" Target="slide42.xml"/><Relationship Id="rId13" Type="http://schemas.openxmlformats.org/officeDocument/2006/relationships/image" Target="../media/image22.emf"/><Relationship Id="rId3" Type="http://schemas.openxmlformats.org/officeDocument/2006/relationships/slide" Target="slide5.xml"/><Relationship Id="rId7" Type="http://schemas.openxmlformats.org/officeDocument/2006/relationships/slide" Target="slide99.xml"/><Relationship Id="rId12" Type="http://schemas.openxmlformats.org/officeDocument/2006/relationships/package" Target="../embeddings/Microsoft_Word___13.docx"/><Relationship Id="rId2" Type="http://schemas.openxmlformats.org/officeDocument/2006/relationships/slideLayout" Target="../slideLayouts/slideLayout6.xml"/><Relationship Id="rId1" Type="http://schemas.openxmlformats.org/officeDocument/2006/relationships/vmlDrawing" Target="../drawings/vmlDrawing13.vml"/><Relationship Id="rId6" Type="http://schemas.openxmlformats.org/officeDocument/2006/relationships/slide" Target="slide92.xml"/><Relationship Id="rId11" Type="http://schemas.openxmlformats.org/officeDocument/2006/relationships/oleObject" Target="../embeddings/oleObject13.bin"/><Relationship Id="rId5" Type="http://schemas.openxmlformats.org/officeDocument/2006/relationships/slide" Target="slide86.xml"/><Relationship Id="rId10" Type="http://schemas.openxmlformats.org/officeDocument/2006/relationships/slide" Target="slide130.xml"/><Relationship Id="rId4" Type="http://schemas.openxmlformats.org/officeDocument/2006/relationships/slide" Target="slide80.xml"/><Relationship Id="rId9" Type="http://schemas.openxmlformats.org/officeDocument/2006/relationships/slide" Target="slide108.xml"/></Relationships>
</file>

<file path=ppt/slides/_rels/slide91.xml.rels><?xml version="1.0" encoding="UTF-8" standalone="yes"?>
<Relationships xmlns="http://schemas.openxmlformats.org/package/2006/relationships"><Relationship Id="rId8" Type="http://schemas.openxmlformats.org/officeDocument/2006/relationships/slide" Target="slide42.xml"/><Relationship Id="rId13" Type="http://schemas.openxmlformats.org/officeDocument/2006/relationships/image" Target="../media/image23.emf"/><Relationship Id="rId3" Type="http://schemas.openxmlformats.org/officeDocument/2006/relationships/slide" Target="slide5.xml"/><Relationship Id="rId7" Type="http://schemas.openxmlformats.org/officeDocument/2006/relationships/slide" Target="slide99.xml"/><Relationship Id="rId12" Type="http://schemas.openxmlformats.org/officeDocument/2006/relationships/package" Target="../embeddings/Microsoft_Word___14.docx"/><Relationship Id="rId2" Type="http://schemas.openxmlformats.org/officeDocument/2006/relationships/slideLayout" Target="../slideLayouts/slideLayout6.xml"/><Relationship Id="rId1" Type="http://schemas.openxmlformats.org/officeDocument/2006/relationships/vmlDrawing" Target="../drawings/vmlDrawing14.vml"/><Relationship Id="rId6" Type="http://schemas.openxmlformats.org/officeDocument/2006/relationships/slide" Target="slide92.xml"/><Relationship Id="rId11" Type="http://schemas.openxmlformats.org/officeDocument/2006/relationships/oleObject" Target="../embeddings/oleObject14.bin"/><Relationship Id="rId5" Type="http://schemas.openxmlformats.org/officeDocument/2006/relationships/slide" Target="slide86.xml"/><Relationship Id="rId10" Type="http://schemas.openxmlformats.org/officeDocument/2006/relationships/slide" Target="slide130.xml"/><Relationship Id="rId4" Type="http://schemas.openxmlformats.org/officeDocument/2006/relationships/slide" Target="slide80.xml"/><Relationship Id="rId9" Type="http://schemas.openxmlformats.org/officeDocument/2006/relationships/slide" Target="slide108.xml"/></Relationships>
</file>

<file path=ppt/slides/_rels/slide92.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8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99.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130.xml"/></Relationships>
</file>

<file path=ppt/slides/_rels/slide93.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8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99.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130.xml"/></Relationships>
</file>

<file path=ppt/slides/_rels/slide94.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8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99.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130.xml"/></Relationships>
</file>

<file path=ppt/slides/_rels/slide95.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8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99.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130.xml"/></Relationships>
</file>

<file path=ppt/slides/_rels/slide96.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8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99.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130.xml"/></Relationships>
</file>

<file path=ppt/slides/_rels/slide97.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8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99.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130.xml"/></Relationships>
</file>

<file path=ppt/slides/_rels/slide98.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8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99.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130.xml"/></Relationships>
</file>

<file path=ppt/slides/_rels/slide99.xml.rels><?xml version="1.0" encoding="UTF-8" standalone="yes"?>
<Relationships xmlns="http://schemas.openxmlformats.org/package/2006/relationships"><Relationship Id="rId8" Type="http://schemas.openxmlformats.org/officeDocument/2006/relationships/slide" Target="slide108.xml"/><Relationship Id="rId3" Type="http://schemas.openxmlformats.org/officeDocument/2006/relationships/slide" Target="slide80.xml"/><Relationship Id="rId7" Type="http://schemas.openxmlformats.org/officeDocument/2006/relationships/slide" Target="slide4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99.xml"/><Relationship Id="rId5"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1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7225" y="2780929"/>
            <a:ext cx="8675370" cy="792087"/>
          </a:xfrm>
        </p:spPr>
        <p:txBody>
          <a:bodyPr/>
          <a:lstStyle/>
          <a:p>
            <a:r>
              <a:rPr lang="zh-CN" altLang="zh-CN" b="1" dirty="0"/>
              <a:t>专题</a:t>
            </a:r>
            <a:r>
              <a:rPr lang="zh-CN" altLang="zh-CN" b="1" dirty="0" smtClean="0"/>
              <a:t>五</a:t>
            </a:r>
            <a:r>
              <a:rPr lang="en-US" altLang="zh-CN" b="1" dirty="0" smtClean="0"/>
              <a:t>  </a:t>
            </a:r>
            <a:r>
              <a:rPr lang="zh-CN" altLang="zh-CN" b="1" dirty="0" smtClean="0"/>
              <a:t>古代</a:t>
            </a:r>
            <a:r>
              <a:rPr lang="zh-CN" altLang="zh-CN" b="1" dirty="0"/>
              <a:t>诗歌鉴赏</a:t>
            </a:r>
          </a:p>
        </p:txBody>
      </p:sp>
    </p:spTree>
    <p:extLst>
      <p:ext uri="{BB962C8B-B14F-4D97-AF65-F5344CB8AC3E}">
        <p14:creationId xmlns:p14="http://schemas.microsoft.com/office/powerpoint/2010/main" val="2953627111"/>
      </p:ext>
    </p:extLst>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7"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【诗歌鉴赏】</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岑参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是唐代著名边塞诗人中成就最高的诗人之一。诗人在写作《发临洮将赴北庭留别》时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距庭州尚有千里之遥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故诗人笔下描绘的景物绝不是亲眼所见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不管是春风不度、汉使稀见的艰苦生活环境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还是白草连天、青山逶迤的自然风貌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都是想象之作。诗的第一句中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闻说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两字透露出相关信息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如果没有丰富的想象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凭听闻所接受的信息是无法变成具体可感的形象的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诗歌的起、承句所描绘的塞外景物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不可避免地会带给读者肃杀凄凉的印象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但作者却在尾联扭转了这一情感流动方向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勤王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折射出强烈的爱国热忱。整首诗洋溢着将自身追求与国家利益紧密结合的昂扬气概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俊爽豪迈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英气勃发。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63740564"/>
      </p:ext>
    </p:extLst>
  </p:cSld>
  <p:clrMapOvr>
    <a:masterClrMapping/>
  </p:clrMapOvr>
  <p:transition>
    <p:fade thruBlk="1"/>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9" name="圆角矩形 18">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3" action="ppaction://hlinksldjump"/>
          </p:cNvPr>
          <p:cNvSpPr/>
          <p:nvPr/>
        </p:nvSpPr>
        <p:spPr>
          <a:xfrm>
            <a:off x="189982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79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下列对本词的理解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不正确的两项是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障泥未解玉骢骄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我欲醉眠芳草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写词人濒临溪流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从马上下来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等不及卸下马鞍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即欲眠于芳草。既侧面描绘出月下溪景之美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又表现了词人的喜悦心情。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可惜一溪风月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莫教踏碎琼瑶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一句运用了借代的修辞手法。琼瑶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本是美玉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这里代指月色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水月交辉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有如晶莹剔透的珠玉。此句传神地写出水月之静美。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解鞍欹枕绿杨桥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杜宇一声春晓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一句用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解鞍欹枕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这个特写镜头表现出词人的随意豁达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杜鹃春晓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写出空山春晨的喧闹和生机。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本词写作者爱惜一溪风月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不让马踏碎溪月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解鞍酣眠直至春晓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描写了一个醉心自然、随性洒脱、乐观豁达的诗人形象。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在词中作者描绘出一个物我两忘、超然物外的境界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把自然风光和自己的感受融为一体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在诗情画意中表现自己心境的淡泊、恬适。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48975905"/>
      </p:ext>
    </p:extLst>
  </p:cSld>
  <p:clrMapOvr>
    <a:masterClrMapping/>
  </p:clrMapOvr>
  <p:transition>
    <p:fade thruBlk="1"/>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9" name="圆角矩形 18">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3" action="ppaction://hlinksldjump"/>
          </p:cNvPr>
          <p:cNvSpPr/>
          <p:nvPr/>
        </p:nvSpPr>
        <p:spPr>
          <a:xfrm>
            <a:off x="189982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本题考查鉴赏诗歌形象、内容及表达技巧的能力。就本题而言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是借喻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不是借代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可惜一溪风月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莫教踏碎琼瑶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明写月色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描绘从近处观赏到的月照溪水图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更进一步抒发迷恋、珍惜月色之佳的心情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琼瑶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是美玉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修辞手法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把皎洁的水上月色比作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琼瑶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喧闹和生机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从原文看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应是以动衬静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表现了空山春晨的万籁俱寂。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11893966"/>
      </p:ext>
    </p:extLst>
  </p:cSld>
  <p:clrMapOvr>
    <a:masterClrMapping/>
  </p:clrMapOvr>
  <p:transition>
    <p:fade thruBlk="1"/>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9" name="圆角矩形 18">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3" action="ppaction://hlinksldjump"/>
          </p:cNvPr>
          <p:cNvSpPr/>
          <p:nvPr/>
        </p:nvSpPr>
        <p:spPr>
          <a:xfrm>
            <a:off x="189982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087906"/>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有人说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照野弥弥浅浪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横空隐隐层霄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两句精妙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请简要赏析。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侧面描写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或侧面烘托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。写月下细浪涟漪层层涌起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空中云朵依稀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侧面烘托月光朗照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月色美好。</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借景抒情。通过写景营造出清爽明丽的意境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凸显诗人愉悦之情。</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叠词。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弥弥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隐隐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表现了水之盛、云之淡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音律和谐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朗朗上口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声声悦耳。</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照野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横空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弥弥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隐隐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浅浪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层霄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对仗工整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富于音韵之美</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19199479"/>
      </p:ext>
    </p:extLst>
  </p:cSld>
  <p:clrMapOvr>
    <a:masterClrMapping/>
  </p:clrMapOvr>
  <p:transition>
    <p:fade thruBlk="1"/>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9" name="圆角矩形 18">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3" action="ppaction://hlinksldjump"/>
          </p:cNvPr>
          <p:cNvSpPr/>
          <p:nvPr/>
        </p:nvSpPr>
        <p:spPr>
          <a:xfrm>
            <a:off x="189982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本题考查鉴赏诗歌语言的能力。就本题而言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作者运用叠词、对仗、烘托、情景交融等写法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表情达意。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弥弥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是水盛的样子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层霄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即层云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词人在蕲水边骑马而行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经过酒家饮酒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醉后乘着月色归去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经过一座溪桥。由于明月当空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所以才能看见清溪在辽阔的旷野流过。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突出地点明了月色之佳。用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弥弥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浅浪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就把春水涨满、溪流汩汩的景象表现出来了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广阔的天空还有淡淡的云层。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横空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写出了天宇之广。说云层隐隐约约在若有若无之间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更映衬了月色的皎洁</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563624911"/>
      </p:ext>
    </p:extLst>
  </p:cSld>
  <p:clrMapOvr>
    <a:masterClrMapping/>
  </p:clrMapOvr>
  <p:transition>
    <p:fade thruBlk="1"/>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9" name="圆角矩形 18">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3" action="ppaction://hlinksldjump"/>
          </p:cNvPr>
          <p:cNvSpPr/>
          <p:nvPr/>
        </p:nvSpPr>
        <p:spPr>
          <a:xfrm>
            <a:off x="189982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二、阅读下面这首诗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西塞山</a:t>
            </a:r>
            <a:r>
              <a:rPr lang="zh-CN" altLang="zh-CN" sz="2200" baseline="30000" dirty="0">
                <a:solidFill>
                  <a:srgbClr val="000000"/>
                </a:solidFill>
                <a:latin typeface="NEU-BZ-S92"/>
                <a:ea typeface="宋体" panose="02010600030101010101" pitchFamily="2" charset="-122"/>
                <a:cs typeface="宋体" panose="02010600030101010101" pitchFamily="2" charset="-122"/>
              </a:rPr>
              <a:t>①</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下作</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韦庄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西塞山前水似蓝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乱云如絮满澄潭。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孤峰</a:t>
            </a:r>
            <a:r>
              <a:rPr lang="zh-CN" altLang="zh-CN" sz="2200" baseline="300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渐映湓城北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片月斜生梦泽南。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爨</a:t>
            </a:r>
            <a:r>
              <a:rPr lang="zh-CN" altLang="zh-CN" sz="2200" baseline="300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动晓烟烹紫蕨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露和香蒂摘黄柑。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他年却棹扁舟去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终傍芦花结一庵。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西塞山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三国时东吴江防边塞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历代诗人多有题咏。</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孤峰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指湓城北的庐山。</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cuàn</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烧火做饭。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92132828"/>
      </p:ext>
    </p:extLst>
  </p:cSld>
  <p:clrMapOvr>
    <a:masterClrMapping/>
  </p:clrMapOvr>
  <p:transition>
    <p:fade thruBlk="1"/>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9" name="圆角矩形 18">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3" action="ppaction://hlinksldjump"/>
          </p:cNvPr>
          <p:cNvSpPr/>
          <p:nvPr/>
        </p:nvSpPr>
        <p:spPr>
          <a:xfrm>
            <a:off x="189982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下面对这首诗思想内容与艺术特色的分析和鉴赏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不恰当的两项是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诗人行至西塞山这个东吴江防边塞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前望江水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历史往事等引起丰富的联想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但诗人并没有借西塞山势发盛衰荣辱的感叹。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颔联写诗人所见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前望是庐山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后看是斜月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渐映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写月光逐渐明亮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斜生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巧妙的写时间的推移、位差的变化。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颈联化实为虚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把西塞山一带异时生长成熟的植物作艺术的归纳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使得描绘的景物更加富有艺术魅力和生活情趣。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尾联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表现了诗人对西塞山的爱恋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他把芦花化作宁静恬适的生活伴侣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期望有一天独棹扁舟而来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依傍芦荻结庵而居。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这首诗写诗人舟行至西塞山下时所见所感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前两联暗示诗人的行迹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第三联写出对此地烹紫薇、摘黄柑的乡间生活的赞美。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65173866"/>
      </p:ext>
    </p:extLst>
  </p:cSld>
  <p:clrMapOvr>
    <a:masterClrMapping/>
  </p:clrMapOvr>
  <p:transition>
    <p:fade thruBlk="1"/>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9" name="圆角矩形 18">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3" action="ppaction://hlinksldjump"/>
          </p:cNvPr>
          <p:cNvSpPr/>
          <p:nvPr/>
        </p:nvSpPr>
        <p:spPr>
          <a:xfrm>
            <a:off x="189982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724265"/>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本题考查鉴赏诗歌形象、内容及表达技巧的能力。就本题而言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渐映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写舟行的渐见过程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不是写月光的逐渐明亮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化实为虚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说法错误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这里是由实景转入虚景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由实入虚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2991462"/>
      </p:ext>
    </p:extLst>
  </p:cSld>
  <p:clrMapOvr>
    <a:masterClrMapping/>
  </p:clrMapOvr>
  <p:transition>
    <p:fade thruBlk="1"/>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9" name="圆角矩形 18">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3" action="ppaction://hlinksldjump"/>
          </p:cNvPr>
          <p:cNvSpPr/>
          <p:nvPr/>
        </p:nvSpPr>
        <p:spPr>
          <a:xfrm>
            <a:off x="189982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西塞山前水似蓝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乱云如絮满澄潭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写景有何妙处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请简要赏析。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水似蓝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表明水深莫测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西塞山势的峻峭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山间葱茏草色的映衬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使得江水的颜色蔚蓝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乱云如絮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写出了云层如轻飘的花絮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在山间起伏萦绕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非山势高峻难得有此景象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起伏的乱云弥漫江上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萦绕山间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使山势与水面通过乱云的衔接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而产生一种奇妙的效果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运用比喻、对比的手法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把云比喻成飞絮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蔚蓝平静的江面与陡峭如削的山势对比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写出了西塞山的奇特地势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加以渺茫起伏的云絮飘飘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形成一种对比强烈又结合奇妙的艺术境界。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本题考查鉴赏诗歌语言的能力。就本题而言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首联两句一写水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一写山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前后对比衬托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前者虽写水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而山亦映带其中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借此表现水深莫测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后者虽落笔在山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而水亦映带其中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借此表现山势险峻。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乱云如絮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运用了比喻的修辞手法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结合语境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分析作答即可。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16396393"/>
      </p:ext>
    </p:extLst>
  </p:cSld>
  <p:clrMapOvr>
    <a:masterClrMapping/>
  </p:clrMapOvr>
  <p:transition>
    <p:fade thruBlk="1"/>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79262"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84789"/>
            <a:ext cx="8128000" cy="537377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鉴赏诗歌表达技巧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原诗见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P222)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阅读下面这首唐诗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完成下面的题目。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本诗首联表现了诗人什么样的性格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请加以分析。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表现了诗人旷达的性格。苏轼兄弟情谊深重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但诗人远在杭州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与在京城的苏辙已是天各一方。这次虽是远别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诗人表示也不会作儿女之态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悲伤落泪。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本题考查鉴赏文学作品的形象的能力。题干要求回答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首联表现了诗人什么样的性格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所以应具体赏析首联。首联点题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写兄弟宦游四海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天各一方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已是常事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这次也不会因远别而悲伤落泪。苏轼兄弟手足情深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此去虽为远别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但暂作分离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一向乐观旷达的苏轼自然不作儿女之态。作答时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须先概括出诗人的性格特点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再结合诗句进行分析</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169414969"/>
      </p:ext>
    </p:extLst>
  </p:cSld>
  <p:clrMapOvr>
    <a:masterClrMapping/>
  </p:clrMapOvr>
  <p:transition>
    <p:fade thruBlk="1"/>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79262"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阅读下面这首唐诗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完成下面的题目。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丹青引赠曹将军霸</a:t>
            </a:r>
            <a:r>
              <a:rPr lang="zh-CN" altLang="zh-CN" sz="2200" baseline="30000" dirty="0">
                <a:solidFill>
                  <a:srgbClr val="000000"/>
                </a:solidFill>
                <a:latin typeface="NEU-BZ-S92"/>
                <a:ea typeface="宋体" panose="02010600030101010101" pitchFamily="2" charset="-122"/>
                <a:cs typeface="宋体" panose="02010600030101010101" pitchFamily="2" charset="-122"/>
              </a:rPr>
              <a:t>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节选</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先帝天马玉花骢</a:t>
            </a:r>
            <a:r>
              <a:rPr lang="zh-CN" altLang="zh-CN" sz="2200" baseline="30000" dirty="0">
                <a:solidFill>
                  <a:srgbClr val="000000"/>
                </a:solidFill>
                <a:latin typeface="NEU-BZ-S92"/>
                <a:ea typeface="宋体" panose="02010600030101010101" pitchFamily="2" charset="-122"/>
                <a:cs typeface="宋体" panose="02010600030101010101" pitchFamily="2" charset="-122"/>
              </a:rPr>
              <a:t>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画工如山貌不同。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是日牵来赤墀</a:t>
            </a:r>
            <a:r>
              <a:rPr lang="zh-CN" altLang="zh-CN" sz="2200" baseline="300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迥立阊阖</a:t>
            </a:r>
            <a:r>
              <a:rPr lang="zh-CN" altLang="zh-CN" sz="2200" baseline="300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生长风。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诏谓将军拂绢素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意匠惨淡经营中。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斯须</a:t>
            </a:r>
            <a:r>
              <a:rPr lang="zh-CN" altLang="zh-CN" sz="2200" baseline="300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九重真龙出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一洗万古凡马空。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曹将军霸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即曹霸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唐代著名画家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官至左武卫将军。</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玉花骢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唐玄宗御马名。</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宫殿前的红色台阶。</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阊阖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传说中的天门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这里指宫门。</a:t>
            </a:r>
            <a:r>
              <a:rPr lang="zh-CN" altLang="zh-CN" sz="22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斯须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一会儿。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50005943"/>
      </p:ext>
    </p:extLst>
  </p:cSld>
  <p:clrMapOvr>
    <a:masterClrMapping/>
  </p:clrMapOvr>
  <p:transition>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7"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与《白雪歌送武判官归京》相比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本诗描写塞外景物的角度有何不同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本诗描写的边塞风光并非作者亲眼所见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而是出于想象。从标题可以看出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作者此时尚处于前往边塞的途中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闻说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二字也表明后面的描写是凭听闻所得。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本题考查考生理解作品内容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分析作品的艺术手法的能力。就本题而言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一是知道景物描写的虚实、动静、视听等不同的角度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二是把这首诗与《白雪歌送武判官归京》进行对比。《白雪歌送武判官归京》中的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忽如一夜春风来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千树万树梨花开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是用比喻写眼前实景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白草通疏勒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青山过武威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属于虚写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是出于想象的。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64663703"/>
      </p:ext>
    </p:extLst>
  </p:cSld>
  <p:clrMapOvr>
    <a:masterClrMapping/>
  </p:clrMapOvr>
  <p:transition>
    <p:fade thruBlk="1"/>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79262"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为了突出曹霸的高超画技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诗人作了哪些铺垫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画工如山貌不同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写曹霸要画的马已有众多画工画过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但画得都不成功。强调此马的雄俊非凡手可得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造成此马难画的印象。</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迥立阊阖生长风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写真马昂头站立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给人万里生风之感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进一步点出画家要捕捉住此马飞动的神采尤其不易。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本题考查鉴赏古代诗歌的语言和表达技巧的能力。题干中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铺垫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提示了答案信息应在本诗的前半部分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再找与曹霸、马相关的诗句进行分析即可。解答时要分析出画此马的困难之处。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诗歌鉴赏要读懂常用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术语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范围术语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为考生答题限定了区间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尾联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类型术语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为考生答题指明思考指向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景物描写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思想情感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要求术语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为考生答题指明分析依托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请简要分析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请结合词句赏析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导学号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31394110)</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68546632"/>
      </p:ext>
    </p:extLst>
  </p:cSld>
  <p:clrMapOvr>
    <a:masterClrMapping/>
  </p:clrMapOvr>
  <p:transition>
    <p:fade thruBlk="1"/>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1"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79262"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高考对诗歌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表达技巧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的考查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侧重准确判断诗歌所运用的手法技巧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并赏析其表达效果。表达技巧主要包括修辞手法、表达方式、表现手法和篇章结构四部分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且表达技巧多为综合考查。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21726615"/>
      </p:ext>
    </p:extLst>
  </p:cSld>
  <p:clrMapOvr>
    <a:masterClrMapping/>
  </p:clrMapOvr>
  <p:transition>
    <p:fade thruBlk="1"/>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1"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5"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7"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8"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9"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4" action="ppaction://hlinksldjump"/>
          </p:cNvPr>
          <p:cNvSpPr/>
          <p:nvPr/>
        </p:nvSpPr>
        <p:spPr>
          <a:xfrm>
            <a:off x="2679262"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967626547"/>
              </p:ext>
            </p:extLst>
          </p:nvPr>
        </p:nvGraphicFramePr>
        <p:xfrm>
          <a:off x="508000" y="1023221"/>
          <a:ext cx="8128000" cy="6036623"/>
        </p:xfrm>
        <a:graphic>
          <a:graphicData uri="http://schemas.openxmlformats.org/presentationml/2006/ole">
            <mc:AlternateContent xmlns:mc="http://schemas.openxmlformats.org/markup-compatibility/2006">
              <mc:Choice xmlns:v="urn:schemas-microsoft-com:vml" Requires="v">
                <p:oleObj spid="_x0000_s15375" name="文档" r:id="rId12" imgW="3910819" imgH="2905718" progId="Word.Document.12">
                  <p:embed/>
                </p:oleObj>
              </mc:Choice>
              <mc:Fallback>
                <p:oleObj name="文档" r:id="rId12" imgW="3910819" imgH="2905718" progId="Word.Document.12">
                  <p:embed/>
                  <p:pic>
                    <p:nvPicPr>
                      <p:cNvPr id="0" name=""/>
                      <p:cNvPicPr/>
                      <p:nvPr/>
                    </p:nvPicPr>
                    <p:blipFill>
                      <a:blip r:embed="rId13"/>
                      <a:stretch>
                        <a:fillRect/>
                      </a:stretch>
                    </p:blipFill>
                    <p:spPr>
                      <a:xfrm>
                        <a:off x="508000" y="1023221"/>
                        <a:ext cx="8128000" cy="6036623"/>
                      </a:xfrm>
                      <a:prstGeom prst="rect">
                        <a:avLst/>
                      </a:prstGeom>
                    </p:spPr>
                  </p:pic>
                </p:oleObj>
              </mc:Fallback>
            </mc:AlternateContent>
          </a:graphicData>
        </a:graphic>
      </p:graphicFrame>
    </p:spTree>
    <p:extLst>
      <p:ext uri="{BB962C8B-B14F-4D97-AF65-F5344CB8AC3E}">
        <p14:creationId xmlns:p14="http://schemas.microsoft.com/office/powerpoint/2010/main" val="1382524767"/>
      </p:ext>
    </p:extLst>
  </p:cSld>
  <p:clrMapOvr>
    <a:masterClrMapping/>
  </p:clrMapOvr>
  <p:transition>
    <p:fade thruBlk="1"/>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1"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5"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7"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8"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9"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4" action="ppaction://hlinksldjump"/>
          </p:cNvPr>
          <p:cNvSpPr/>
          <p:nvPr/>
        </p:nvSpPr>
        <p:spPr>
          <a:xfrm>
            <a:off x="2679262"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68293730"/>
              </p:ext>
            </p:extLst>
          </p:nvPr>
        </p:nvGraphicFramePr>
        <p:xfrm>
          <a:off x="508000" y="1023221"/>
          <a:ext cx="8128000" cy="6036623"/>
        </p:xfrm>
        <a:graphic>
          <a:graphicData uri="http://schemas.openxmlformats.org/presentationml/2006/ole">
            <mc:AlternateContent xmlns:mc="http://schemas.openxmlformats.org/markup-compatibility/2006">
              <mc:Choice xmlns:v="urn:schemas-microsoft-com:vml" Requires="v">
                <p:oleObj spid="_x0000_s16399" name="文档" r:id="rId12" imgW="3910819" imgH="2905718" progId="Word.Document.12">
                  <p:embed/>
                </p:oleObj>
              </mc:Choice>
              <mc:Fallback>
                <p:oleObj name="文档" r:id="rId12" imgW="3910819" imgH="2905718" progId="Word.Document.12">
                  <p:embed/>
                  <p:pic>
                    <p:nvPicPr>
                      <p:cNvPr id="0" name=""/>
                      <p:cNvPicPr/>
                      <p:nvPr/>
                    </p:nvPicPr>
                    <p:blipFill>
                      <a:blip r:embed="rId13"/>
                      <a:stretch>
                        <a:fillRect/>
                      </a:stretch>
                    </p:blipFill>
                    <p:spPr>
                      <a:xfrm>
                        <a:off x="508000" y="1023221"/>
                        <a:ext cx="8128000" cy="6036623"/>
                      </a:xfrm>
                      <a:prstGeom prst="rect">
                        <a:avLst/>
                      </a:prstGeom>
                    </p:spPr>
                  </p:pic>
                </p:oleObj>
              </mc:Fallback>
            </mc:AlternateContent>
          </a:graphicData>
        </a:graphic>
      </p:graphicFrame>
    </p:spTree>
    <p:extLst>
      <p:ext uri="{BB962C8B-B14F-4D97-AF65-F5344CB8AC3E}">
        <p14:creationId xmlns:p14="http://schemas.microsoft.com/office/powerpoint/2010/main" val="3439896171"/>
      </p:ext>
    </p:extLst>
  </p:cSld>
  <p:clrMapOvr>
    <a:masterClrMapping/>
  </p:clrMapOvr>
  <p:transition>
    <p:fade thruBlk="1"/>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1"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5"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7"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8"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9"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4" action="ppaction://hlinksldjump"/>
          </p:cNvPr>
          <p:cNvSpPr/>
          <p:nvPr/>
        </p:nvSpPr>
        <p:spPr>
          <a:xfrm>
            <a:off x="2679262"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矩形 11"/>
          <p:cNvSpPr>
            <a:spLocks noChangeAspect="1"/>
          </p:cNvSpPr>
          <p:nvPr/>
        </p:nvSpPr>
        <p:spPr>
          <a:xfrm>
            <a:off x="3311879" y="985892"/>
            <a:ext cx="2520241"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考场高频表现</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手法</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7" name="对象 16"/>
          <p:cNvGraphicFramePr>
            <a:graphicFrameLocks noChangeAspect="1"/>
          </p:cNvGraphicFramePr>
          <p:nvPr>
            <p:extLst>
              <p:ext uri="{D42A27DB-BD31-4B8C-83A1-F6EECF244321}">
                <p14:modId xmlns:p14="http://schemas.microsoft.com/office/powerpoint/2010/main" val="2110026470"/>
              </p:ext>
            </p:extLst>
          </p:nvPr>
        </p:nvGraphicFramePr>
        <p:xfrm>
          <a:off x="508000" y="1474393"/>
          <a:ext cx="8128000" cy="5271596"/>
        </p:xfrm>
        <a:graphic>
          <a:graphicData uri="http://schemas.openxmlformats.org/presentationml/2006/ole">
            <mc:AlternateContent xmlns:mc="http://schemas.openxmlformats.org/markup-compatibility/2006">
              <mc:Choice xmlns:v="urn:schemas-microsoft-com:vml" Requires="v">
                <p:oleObj spid="_x0000_s18446" name="文档" r:id="rId12" imgW="3948631" imgH="2560057" progId="Word.Document.12">
                  <p:embed/>
                </p:oleObj>
              </mc:Choice>
              <mc:Fallback>
                <p:oleObj name="文档" r:id="rId12" imgW="3948631" imgH="2560057" progId="Word.Document.12">
                  <p:embed/>
                  <p:pic>
                    <p:nvPicPr>
                      <p:cNvPr id="0" name=""/>
                      <p:cNvPicPr/>
                      <p:nvPr/>
                    </p:nvPicPr>
                    <p:blipFill>
                      <a:blip r:embed="rId13"/>
                      <a:stretch>
                        <a:fillRect/>
                      </a:stretch>
                    </p:blipFill>
                    <p:spPr>
                      <a:xfrm>
                        <a:off x="508000" y="1474393"/>
                        <a:ext cx="8128000" cy="5271596"/>
                      </a:xfrm>
                      <a:prstGeom prst="rect">
                        <a:avLst/>
                      </a:prstGeom>
                    </p:spPr>
                  </p:pic>
                </p:oleObj>
              </mc:Fallback>
            </mc:AlternateContent>
          </a:graphicData>
        </a:graphic>
      </p:graphicFrame>
    </p:spTree>
    <p:extLst>
      <p:ext uri="{BB962C8B-B14F-4D97-AF65-F5344CB8AC3E}">
        <p14:creationId xmlns:p14="http://schemas.microsoft.com/office/powerpoint/2010/main" val="3784038486"/>
      </p:ext>
    </p:extLst>
  </p:cSld>
  <p:clrMapOvr>
    <a:masterClrMapping/>
  </p:clrMapOvr>
  <p:transition>
    <p:fade thruBlk="1"/>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1"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5"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7"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8"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9"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4" action="ppaction://hlinksldjump"/>
          </p:cNvPr>
          <p:cNvSpPr/>
          <p:nvPr/>
        </p:nvSpPr>
        <p:spPr>
          <a:xfrm>
            <a:off x="2679262"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18" name="对象 17"/>
          <p:cNvGraphicFramePr>
            <a:graphicFrameLocks noChangeAspect="1"/>
          </p:cNvGraphicFramePr>
          <p:nvPr>
            <p:extLst>
              <p:ext uri="{D42A27DB-BD31-4B8C-83A1-F6EECF244321}">
                <p14:modId xmlns:p14="http://schemas.microsoft.com/office/powerpoint/2010/main" val="1106122960"/>
              </p:ext>
            </p:extLst>
          </p:nvPr>
        </p:nvGraphicFramePr>
        <p:xfrm>
          <a:off x="508000" y="1268760"/>
          <a:ext cx="8128000" cy="4941510"/>
        </p:xfrm>
        <a:graphic>
          <a:graphicData uri="http://schemas.openxmlformats.org/presentationml/2006/ole">
            <mc:AlternateContent xmlns:mc="http://schemas.openxmlformats.org/markup-compatibility/2006">
              <mc:Choice xmlns:v="urn:schemas-microsoft-com:vml" Requires="v">
                <p:oleObj spid="_x0000_s19470" name="文档" r:id="rId12" imgW="3948631" imgH="2399828" progId="Word.Document.12">
                  <p:embed/>
                </p:oleObj>
              </mc:Choice>
              <mc:Fallback>
                <p:oleObj name="文档" r:id="rId12" imgW="3948631" imgH="2399828" progId="Word.Document.12">
                  <p:embed/>
                  <p:pic>
                    <p:nvPicPr>
                      <p:cNvPr id="0" name=""/>
                      <p:cNvPicPr/>
                      <p:nvPr/>
                    </p:nvPicPr>
                    <p:blipFill>
                      <a:blip r:embed="rId13"/>
                      <a:stretch>
                        <a:fillRect/>
                      </a:stretch>
                    </p:blipFill>
                    <p:spPr>
                      <a:xfrm>
                        <a:off x="508000" y="1268760"/>
                        <a:ext cx="8128000" cy="4941510"/>
                      </a:xfrm>
                      <a:prstGeom prst="rect">
                        <a:avLst/>
                      </a:prstGeom>
                    </p:spPr>
                  </p:pic>
                </p:oleObj>
              </mc:Fallback>
            </mc:AlternateContent>
          </a:graphicData>
        </a:graphic>
      </p:graphicFrame>
    </p:spTree>
    <p:extLst>
      <p:ext uri="{BB962C8B-B14F-4D97-AF65-F5344CB8AC3E}">
        <p14:creationId xmlns:p14="http://schemas.microsoft.com/office/powerpoint/2010/main" val="16743735"/>
      </p:ext>
    </p:extLst>
  </p:cSld>
  <p:clrMapOvr>
    <a:masterClrMapping/>
  </p:clrMapOvr>
  <p:transition>
    <p:fade thruBlk="1"/>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1"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5"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7"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8"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9"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4" action="ppaction://hlinksldjump"/>
          </p:cNvPr>
          <p:cNvSpPr/>
          <p:nvPr/>
        </p:nvSpPr>
        <p:spPr>
          <a:xfrm>
            <a:off x="2679262"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12" name="对象 11"/>
          <p:cNvGraphicFramePr>
            <a:graphicFrameLocks noChangeAspect="1"/>
          </p:cNvGraphicFramePr>
          <p:nvPr>
            <p:extLst>
              <p:ext uri="{D42A27DB-BD31-4B8C-83A1-F6EECF244321}">
                <p14:modId xmlns:p14="http://schemas.microsoft.com/office/powerpoint/2010/main" val="595892142"/>
              </p:ext>
            </p:extLst>
          </p:nvPr>
        </p:nvGraphicFramePr>
        <p:xfrm>
          <a:off x="508000" y="1276434"/>
          <a:ext cx="8128000" cy="4559132"/>
        </p:xfrm>
        <a:graphic>
          <a:graphicData uri="http://schemas.openxmlformats.org/presentationml/2006/ole">
            <mc:AlternateContent xmlns:mc="http://schemas.openxmlformats.org/markup-compatibility/2006">
              <mc:Choice xmlns:v="urn:schemas-microsoft-com:vml" Requires="v">
                <p:oleObj spid="_x0000_s20494" name="文档" r:id="rId12" imgW="3948631" imgH="2214035" progId="Word.Document.12">
                  <p:embed/>
                </p:oleObj>
              </mc:Choice>
              <mc:Fallback>
                <p:oleObj name="文档" r:id="rId12" imgW="3948631" imgH="2214035" progId="Word.Document.12">
                  <p:embed/>
                  <p:pic>
                    <p:nvPicPr>
                      <p:cNvPr id="0" name=""/>
                      <p:cNvPicPr/>
                      <p:nvPr/>
                    </p:nvPicPr>
                    <p:blipFill>
                      <a:blip r:embed="rId13"/>
                      <a:stretch>
                        <a:fillRect/>
                      </a:stretch>
                    </p:blipFill>
                    <p:spPr>
                      <a:xfrm>
                        <a:off x="508000" y="1276434"/>
                        <a:ext cx="8128000" cy="4559132"/>
                      </a:xfrm>
                      <a:prstGeom prst="rect">
                        <a:avLst/>
                      </a:prstGeom>
                    </p:spPr>
                  </p:pic>
                </p:oleObj>
              </mc:Fallback>
            </mc:AlternateContent>
          </a:graphicData>
        </a:graphic>
      </p:graphicFrame>
    </p:spTree>
    <p:extLst>
      <p:ext uri="{BB962C8B-B14F-4D97-AF65-F5344CB8AC3E}">
        <p14:creationId xmlns:p14="http://schemas.microsoft.com/office/powerpoint/2010/main" val="1988289035"/>
      </p:ext>
    </p:extLst>
  </p:cSld>
  <p:clrMapOvr>
    <a:masterClrMapping/>
  </p:clrMapOvr>
  <p:transition>
    <p:fade thruBlk="1"/>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1"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5"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7"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8"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9"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4" action="ppaction://hlinksldjump"/>
          </p:cNvPr>
          <p:cNvSpPr/>
          <p:nvPr/>
        </p:nvSpPr>
        <p:spPr>
          <a:xfrm>
            <a:off x="2679262"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17" name="对象 16"/>
          <p:cNvGraphicFramePr>
            <a:graphicFrameLocks noChangeAspect="1"/>
          </p:cNvGraphicFramePr>
          <p:nvPr>
            <p:extLst>
              <p:ext uri="{D42A27DB-BD31-4B8C-83A1-F6EECF244321}">
                <p14:modId xmlns:p14="http://schemas.microsoft.com/office/powerpoint/2010/main" val="857902411"/>
              </p:ext>
            </p:extLst>
          </p:nvPr>
        </p:nvGraphicFramePr>
        <p:xfrm>
          <a:off x="508000" y="1276434"/>
          <a:ext cx="8128000" cy="4559132"/>
        </p:xfrm>
        <a:graphic>
          <a:graphicData uri="http://schemas.openxmlformats.org/presentationml/2006/ole">
            <mc:AlternateContent xmlns:mc="http://schemas.openxmlformats.org/markup-compatibility/2006">
              <mc:Choice xmlns:v="urn:schemas-microsoft-com:vml" Requires="v">
                <p:oleObj spid="_x0000_s21518" name="文档" r:id="rId12" imgW="3948631" imgH="2214035" progId="Word.Document.12">
                  <p:embed/>
                </p:oleObj>
              </mc:Choice>
              <mc:Fallback>
                <p:oleObj name="文档" r:id="rId12" imgW="3948631" imgH="2214035" progId="Word.Document.12">
                  <p:embed/>
                  <p:pic>
                    <p:nvPicPr>
                      <p:cNvPr id="0" name=""/>
                      <p:cNvPicPr/>
                      <p:nvPr/>
                    </p:nvPicPr>
                    <p:blipFill>
                      <a:blip r:embed="rId13"/>
                      <a:stretch>
                        <a:fillRect/>
                      </a:stretch>
                    </p:blipFill>
                    <p:spPr>
                      <a:xfrm>
                        <a:off x="508000" y="1276434"/>
                        <a:ext cx="8128000" cy="4559132"/>
                      </a:xfrm>
                      <a:prstGeom prst="rect">
                        <a:avLst/>
                      </a:prstGeom>
                    </p:spPr>
                  </p:pic>
                </p:oleObj>
              </mc:Fallback>
            </mc:AlternateContent>
          </a:graphicData>
        </a:graphic>
      </p:graphicFrame>
    </p:spTree>
    <p:extLst>
      <p:ext uri="{BB962C8B-B14F-4D97-AF65-F5344CB8AC3E}">
        <p14:creationId xmlns:p14="http://schemas.microsoft.com/office/powerpoint/2010/main" val="2450020326"/>
      </p:ext>
    </p:extLst>
  </p:cSld>
  <p:clrMapOvr>
    <a:masterClrMapping/>
  </p:clrMapOvr>
  <p:transition>
    <p:fade thruBlk="1"/>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79262"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表达技巧有四种考查形式。一是对表达技巧的判断。提问方式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这首诗用了怎样的表达技巧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二是对表达技巧的运用考查。提问方式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请分析本诗虚实结合的表达技巧。三是对表达效果的考查。提问方式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这样写有何作用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抒发了什么情感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四是对表达技巧的比较考查。提问方式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请比较两诗在表达技巧上的异同。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08775930"/>
      </p:ext>
    </p:extLst>
  </p:cSld>
  <p:clrMapOvr>
    <a:masterClrMapping/>
  </p:clrMapOvr>
  <p:transition>
    <p:fade thruBlk="1"/>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79262"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904201"/>
            <a:ext cx="8128000" cy="3342453"/>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阅读下面一首唐诗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按要求答题。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春</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夕</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崔</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水流花谢两无情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送尽东风过楚城。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蝴蝶梦中家万里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子规枝上月三更。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故园书动经年绝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华发春唯满镜生。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自是不归归便得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五湖烟景有谁争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这首诗在写作上是如何处理情景关系的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18631247"/>
      </p:ext>
    </p:extLst>
  </p:cSld>
  <p:clrMapOvr>
    <a:masterClrMapping/>
  </p:clrMapOvr>
  <p:transition>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7"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关系。情景关系是诗歌中的基本关系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有两种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一是情与景的感情色彩一致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呈现出寓情于景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情景交融的特征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二是情与景的感情色彩相反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呈现出乐景写哀、哀景写乐的特征。其次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解答时弄清作者写的是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什么景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什么情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特征是什么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等基本问题。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95470823"/>
      </p:ext>
    </p:extLst>
  </p:cSld>
  <p:clrMapOvr>
    <a:masterClrMapping/>
  </p:clrMapOvr>
  <p:transition>
    <p:fade thruBlk="1"/>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79262"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本题从情景关系角度设题考查鉴赏诗歌的表达技巧。解答要依据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情景关系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找出写景的句子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并按照顺序梳理清楚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第一句写白天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通过对暮春特定情景的描绘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景物之间映衬、烘托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第四句写夜晚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子规啼与三更月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声色相谐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子规啼唤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愁上加愁。据此分析作答即可。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用渲染、烘托手法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缘情写景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以景传情。第一句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渲染出一片暮春景色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春水远流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春花凋谢。以残春之景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写诗人的思乡之情。第四句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子规啼与三更月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构成清冷、凄凉、愁惨的气氛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传达思乡之情。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【答题模板】</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抒情手法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再现内容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表达感情。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10472764"/>
      </p:ext>
    </p:extLst>
  </p:cSld>
  <p:clrMapOvr>
    <a:masterClrMapping/>
  </p:clrMapOvr>
  <p:transition>
    <p:fade thruBlk="1"/>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79262"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赏析技巧须</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三要</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一要弄清写景角度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如时空顺序、动静虚实、色调冷暖等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二要明确写景手法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即虚实、点面、渲染、烘托、白描、对比、象征、比兴等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三要明晰技巧作用。内容层面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深化意境、深化主旨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意境深远、意境优美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耐人寻味、言近旨远等。形式作用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前后照应、虚实结合、先总后分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一问一答等。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60650651"/>
      </p:ext>
    </p:extLst>
  </p:cSld>
  <p:clrMapOvr>
    <a:masterClrMapping/>
  </p:clrMapOvr>
  <p:transition>
    <p:fade thruBlk="1"/>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3" action="ppaction://hlinksldjump"/>
          </p:cNvPr>
          <p:cNvSpPr/>
          <p:nvPr/>
        </p:nvSpPr>
        <p:spPr>
          <a:xfrm>
            <a:off x="2679262"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圆角矩形 19">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14868"/>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一、阅读下面这首诗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秋夜将晓出篱门迎凉有感二首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其一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aseline="30000" dirty="0" smtClean="0">
                <a:solidFill>
                  <a:srgbClr val="000000"/>
                </a:solidFill>
                <a:latin typeface="NEU-BZ-S92"/>
                <a:ea typeface="宋体" panose="02010600030101010101" pitchFamily="2" charset="-122"/>
                <a:cs typeface="宋体" panose="02010600030101010101" pitchFamily="2" charset="-122"/>
              </a:rPr>
              <a:t>①</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陆</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迢迢天汉西南落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喔喔邻鸡一再鸣。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壮志病来消欲尽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出门搔首怆平生。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此诗作于宋光宗绍熙三年秋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当时陆游六十八岁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罢归山阴故里已四年。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40251440"/>
      </p:ext>
    </p:extLst>
  </p:cSld>
  <p:clrMapOvr>
    <a:masterClrMapping/>
  </p:clrMapOvr>
  <p:transition>
    <p:fade thruBlk="1"/>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3" action="ppaction://hlinksldjump"/>
          </p:cNvPr>
          <p:cNvSpPr/>
          <p:nvPr/>
        </p:nvSpPr>
        <p:spPr>
          <a:xfrm>
            <a:off x="2679262"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圆角矩形 19">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下列对本诗的理解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不正确的两项是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一、二句分别从视觉和听觉上描写了银河西坠、鸡鸣欲曙的秋晓景象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同时也照应了标题中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秋夜将晓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前两句描写了悠远开阔的景色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并寓情于景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渲染出蓬勃昂扬的氛围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为下文抒写情感做好铺垫。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三、四句照应标题中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抒发了词人六十多年来的无尽感慨。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这首诗是陆游晚年之作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词人当时尽管体弱多病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但依然心怀壮志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连夜出门为抗金大业奔走。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诗人落笔实写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渲染出一种苍茫静寂的气氛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表现了有心杀敌无力回天的感慨。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19004832"/>
      </p:ext>
    </p:extLst>
  </p:cSld>
  <p:clrMapOvr>
    <a:masterClrMapping/>
  </p:clrMapOvr>
  <p:transition>
    <p:fade thruBlk="1"/>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3" action="ppaction://hlinksldjump"/>
          </p:cNvPr>
          <p:cNvSpPr/>
          <p:nvPr/>
        </p:nvSpPr>
        <p:spPr>
          <a:xfrm>
            <a:off x="2679262"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圆角矩形 19">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本题考查鉴赏诗歌内容及表达技巧的能力。就本题而言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三项内容均与诗歌相契合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渲染出蓬勃昂扬的氛围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应该是一种苍茫静寂的氛围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但依然心怀壮志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连夜出门为抗金大业奔走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词人说自己的壮志已经被疾病消磨殆尽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且词人早起也是为了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迎凉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连夜出门为抗金大业奔走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55876194"/>
      </p:ext>
    </p:extLst>
  </p:cSld>
  <p:clrMapOvr>
    <a:masterClrMapping/>
  </p:clrMapOvr>
  <p:transition>
    <p:fade thruBlk="1"/>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3" action="ppaction://hlinksldjump"/>
          </p:cNvPr>
          <p:cNvSpPr/>
          <p:nvPr/>
        </p:nvSpPr>
        <p:spPr>
          <a:xfrm>
            <a:off x="2679262"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圆角矩形 19">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04201"/>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搔首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一词运用了什么描写方法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包含了诗人怎样的思想感情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细节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动作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描写。包含了诗人报国无门、壮志难酬的无奈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锐意收复失地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反被罢归故里的愤懑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年迈多病、壮志消磨欲尽的悲哀等。总之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平生无尽的悲怆都包含其中。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本题考查鉴赏诗歌表达技巧的能力。就本题而言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侧重从细节描写角度去探究。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搔首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作者的细节描写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字表现了作者有心杀敌无力回天的感慨。结合诗歌注释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联想作者所处时代稍加分析作答即可</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638125611"/>
      </p:ext>
    </p:extLst>
  </p:cSld>
  <p:clrMapOvr>
    <a:masterClrMapping/>
  </p:clrMapOvr>
  <p:transition>
    <p:fade thruBlk="1"/>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3" action="ppaction://hlinksldjump"/>
          </p:cNvPr>
          <p:cNvSpPr/>
          <p:nvPr/>
        </p:nvSpPr>
        <p:spPr>
          <a:xfrm>
            <a:off x="2679262"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圆角矩形 19">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25782"/>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二、阅读下面这首宋词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黄</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柳</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姜</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客居合肥</a:t>
            </a:r>
            <a:r>
              <a:rPr lang="zh-CN" altLang="zh-CN" sz="2200" baseline="300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南城赤阑桥之西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巷陌凄凉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与江左</a:t>
            </a:r>
            <a:r>
              <a:rPr lang="zh-CN" altLang="zh-CN" sz="2200" baseline="300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惟柳色夹道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依依可怜。因度此阕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以纾客怀。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空城晓角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吹入垂杨陌。马上单衣寒恻恻。看尽鹅黄嫩绿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都是江南旧相识。</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正岑寂。明朝又寒食。强携酒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小桥</a:t>
            </a:r>
            <a:r>
              <a:rPr lang="zh-CN" altLang="zh-CN" sz="2200" baseline="300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宅。怕梨花落尽成秋色。燕燕飞来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问春何在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唯有池塘自碧。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宋光宗赵淳绍熙二年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(1191),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姜夔寄居江淮一带的合肥。金人入侵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由于南宋小朝廷偏安江南一隅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江淮一带在当时已成边区。</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江左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泛指江南。</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此指小乔。后汉乔玄次女为小乔。此或借之谓姜夔在合肥的情人。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38673750"/>
      </p:ext>
    </p:extLst>
  </p:cSld>
  <p:clrMapOvr>
    <a:masterClrMapping/>
  </p:clrMapOvr>
  <p:transition>
    <p:fade thruBlk="1"/>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3" action="ppaction://hlinksldjump"/>
          </p:cNvPr>
          <p:cNvSpPr/>
          <p:nvPr/>
        </p:nvSpPr>
        <p:spPr>
          <a:xfrm>
            <a:off x="2679262"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圆角矩形 19">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466"/>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下列关于诗歌内容的理解分析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正确的两项是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晓角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的声音因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空城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而异常突出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词的首二句与《扬州慢》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清角吹寒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都在空城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意境相近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传达的都是客中凄凉、感世伤时的意味。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词的上阕绘景写人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以一个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写出了荒凉寂静、萧条冷落的空城氛围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又表现了词人内心飘零无依、空落寂寥的情怀。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寒恻恻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写的是一种体肤之感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这种感觉既来源于衣单不耐春寒的现实状况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更多地来自于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空城晓角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的心理感受。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词的结句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池塘自碧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以景语代答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春何在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将上文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梨花落尽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的意念化作了一幅具体的图画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更暗含指责池水无情、占尽春色之意。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刘禹锡曾写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自古逢秋悲寂寥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姜夔却写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怕梨花落尽成秋色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字写出了词人内心由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都是江南旧相识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所引发的感时伤春之情。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79343141"/>
      </p:ext>
    </p:extLst>
  </p:cSld>
  <p:clrMapOvr>
    <a:masterClrMapping/>
  </p:clrMapOvr>
  <p:transition>
    <p:fade thruBlk="1"/>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3" action="ppaction://hlinksldjump"/>
          </p:cNvPr>
          <p:cNvSpPr/>
          <p:nvPr/>
        </p:nvSpPr>
        <p:spPr>
          <a:xfrm>
            <a:off x="2679262"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圆角矩形 19">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本题考查鉴赏诗歌内容及表达技巧的能力。就本题而言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《扬州慢》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清角吹寒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都在空城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没有表达出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客中凄凉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池塘自碧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四字以池水的无情表达人之多感多情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并无指责池水占尽春色之意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都是江南旧相识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所引发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理解错误。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65593046"/>
      </p:ext>
    </p:extLst>
  </p:cSld>
  <p:clrMapOvr>
    <a:masterClrMapping/>
  </p:clrMapOvr>
  <p:transition>
    <p:fade thruBlk="1"/>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3" action="ppaction://hlinksldjump"/>
          </p:cNvPr>
          <p:cNvSpPr/>
          <p:nvPr/>
        </p:nvSpPr>
        <p:spPr>
          <a:xfrm>
            <a:off x="2679262"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圆角矩形 19">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王国维在《人间词话》一书中谈到词有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有我之境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以我观物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故物我皆著我之色彩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。请结合全词分析姜夔此词的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有我之境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诗人看尽柳色的风光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觉得此乃江南旧识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这鹅黄嫩绿的垂柳就带有了诗人客居异乡的万般愁绪。</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异乡又逢寒食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诗人唯怕花落春去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可见诗人惜春伤春的迟暮之悲。</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全词写生机勃勃的柳色春景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反衬空城巷陌的荒凉凄清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这些景象则暗含了诗人伤时感世的家国之痛。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本题考查鉴赏诗歌表达技巧及评价诗人思想情感的能力。就本题而言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应体察诗歌内容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鹅黄嫩绿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客居他乡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的情绪入手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梨花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燕燕飞来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等江南盛景反衬空城巷陌的凄凉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乐景写哀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从而体味作者的情感。同时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根据题目对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有我之境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的提示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以我观物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故物我皆著我之色彩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的思想情感与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色彩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特点进行分析即可。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52253788"/>
      </p:ext>
    </p:extLst>
  </p:cSld>
  <p:clrMapOvr>
    <a:masterClrMapping/>
  </p:clrMapOvr>
  <p:transition>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7"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110302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诗的尾联表达了作者什么样的思想感情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对全诗的情感抒发有怎样的作用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表现了诗人虽有羁旅思乡之愁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却能以国事为重的爱国热忱。第二问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使得诗中的思乡之情不至流于感伤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也提升了全诗的格调。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本题考查考生理解、概括作品内容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分析作品思想感情的能力。首先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应在体察语境基础上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明晰诗歌中带有情感倾向性的诗句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勤王敢道远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敢到边塞荒凉之地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为朝廷国家之事尽忠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表现出爱国的热情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私向梦中归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则是思乡之情的流露。只要体现出这两点内容即可。其次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可从诗人在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勤王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私向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的矛盾纠结中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体会诗人深沉的爱国情感及浓烈的思乡之情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复杂中有层次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有取舍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不仅丰富了诗歌的思想内容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也提升了诗歌思想境界</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97340935"/>
      </p:ext>
    </p:extLst>
  </p:cSld>
  <p:clrMapOvr>
    <a:masterClrMapping/>
  </p:clrMapOvr>
  <p:transition>
    <p:fade thruBlk="1"/>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矩形 16"/>
          <p:cNvSpPr>
            <a:spLocks noChangeAspect="1"/>
          </p:cNvSpPr>
          <p:nvPr/>
        </p:nvSpPr>
        <p:spPr>
          <a:xfrm>
            <a:off x="508000" y="984789"/>
            <a:ext cx="8128000" cy="537377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35</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评价诗歌的思想内容和作者的观点态度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阅读下面这首唐诗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编集拙诗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成一十五卷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因题卷末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戏赠元九、李二十</a:t>
            </a:r>
            <a:r>
              <a:rPr lang="zh-CN" altLang="zh-CN" sz="2200" baseline="30000" dirty="0" smtClean="0">
                <a:solidFill>
                  <a:srgbClr val="000000"/>
                </a:solidFill>
                <a:latin typeface="NEU-BZ-S92"/>
                <a:ea typeface="宋体" panose="02010600030101010101" pitchFamily="2" charset="-122"/>
                <a:cs typeface="宋体" panose="02010600030101010101" pitchFamily="2" charset="-122"/>
              </a:rPr>
              <a:t>①</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白居易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一篇长恨有风情</a:t>
            </a:r>
            <a:r>
              <a:rPr lang="zh-CN" altLang="zh-CN" sz="2200" baseline="30000" dirty="0">
                <a:solidFill>
                  <a:srgbClr val="000000"/>
                </a:solidFill>
                <a:latin typeface="NEU-BZ-S92"/>
                <a:ea typeface="宋体" panose="02010600030101010101" pitchFamily="2" charset="-122"/>
                <a:cs typeface="宋体" panose="02010600030101010101" pitchFamily="2" charset="-122"/>
              </a:rPr>
              <a:t>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十首秦吟近正声</a:t>
            </a:r>
            <a:r>
              <a:rPr lang="zh-CN" altLang="zh-CN" sz="2200" baseline="300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每被老元偷格律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苦教短李伏歌行</a:t>
            </a:r>
            <a:r>
              <a:rPr lang="zh-CN" altLang="zh-CN" sz="2200" baseline="300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世间富贵应无分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身后文章合有名。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莫怪气粗言语大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新排十五卷诗成。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元九、李二十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分指作者的朋友元稹、李绅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即诗中的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老元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短李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。李绅身材矮小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短李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长恨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指作者的长诗《长恨歌》。</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秦吟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指作者的讽喻组诗《秦中吟》。正声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雅正的诗篇。</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服气。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88465262"/>
      </p:ext>
    </p:extLst>
  </p:cSld>
  <p:clrMapOvr>
    <a:masterClrMapping/>
  </p:clrMapOvr>
  <p:transition>
    <p:fade thruBlk="1"/>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以下对本诗的理解和分析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不正确的两项是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《长恨歌》和《秦中吟》都是白居易的得意之作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能够作为其诗歌创作的代表。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元稹常常私下对白居易的诗歌进行模仿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这从侧面说明了白诗较高的创作水准。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白居易在诗中称呼李绅为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短李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也隐含着不太认可李绅诗歌创作的意思。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作者坚信自己必将因文学成就而名扬后世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因此并不介意在当时是否得到认可。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在诗的最后两句中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白居易称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自己新编出的诗集可以成为自我炫耀的资本。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81281141"/>
      </p:ext>
    </p:extLst>
  </p:cSld>
  <p:clrMapOvr>
    <a:masterClrMapping/>
  </p:clrMapOvr>
  <p:transition>
    <p:fade thruBlk="1"/>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本题考查分析和鉴赏诗歌内容的能力。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隐含着不太认可李绅诗歌创作的意思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不正确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这里主要是戏谑李绅的意思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与标题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戏赠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坚信自己必将因文学成就而名扬后世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不介意在当时是否得到认可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皆不正确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从诗歌本身来看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这是诗人对自己命运遭际的不满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人生在世却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只有等待身后的文名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这里虽有诗人对自己诗才的自许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但也蕴含着诗人许多难言的不平与辛酸。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对整首诗的分析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要重视标题与注释。第二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要把握诗歌的主旨和思想倾向。第三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看清题目要求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灵活作答。如果考题直接提出了鉴赏角度的要求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那么在答题时就应直奔主题、明确回答。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65830893"/>
      </p:ext>
    </p:extLst>
  </p:cSld>
  <p:clrMapOvr>
    <a:masterClrMapping/>
  </p:clrMapOvr>
  <p:transition>
    <p:fade thruBlk="1"/>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701069"/>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阅读下面的宋诗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内宴奉诏</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作</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曹</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翰</a:t>
            </a:r>
            <a:r>
              <a:rPr lang="zh-CN" altLang="zh-CN" sz="2200" baseline="30000" dirty="0">
                <a:solidFill>
                  <a:srgbClr val="000000"/>
                </a:solidFill>
                <a:latin typeface="NEU-BZ-S92"/>
                <a:ea typeface="宋体" panose="02010600030101010101" pitchFamily="2" charset="-122"/>
                <a:cs typeface="宋体" panose="02010600030101010101" pitchFamily="2" charset="-122"/>
              </a:rPr>
              <a:t>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三十年前学六韬</a:t>
            </a:r>
            <a:r>
              <a:rPr lang="zh-CN" altLang="zh-CN" sz="2200" baseline="30000" dirty="0">
                <a:solidFill>
                  <a:srgbClr val="000000"/>
                </a:solidFill>
                <a:latin typeface="NEU-BZ-S92"/>
                <a:ea typeface="宋体" panose="02010600030101010101" pitchFamily="2" charset="-122"/>
                <a:cs typeface="宋体" panose="02010600030101010101" pitchFamily="2" charset="-122"/>
              </a:rPr>
              <a:t>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英名尝得预时髦</a:t>
            </a:r>
            <a:r>
              <a:rPr lang="zh-CN" altLang="zh-CN" sz="2200" baseline="300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曾因国难披金甲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不为家贫卖宝刀。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臂健尚嫌弓力软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眼明犹识阵云高</a:t>
            </a:r>
            <a:r>
              <a:rPr lang="zh-CN" altLang="zh-CN" sz="2200" baseline="300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庭前昨夜秋风起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羞见盘花旧战袍。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曹翰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(923—992),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宋初名将。</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古代兵书。</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指当代俊杰。</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阵云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战争中的云气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这里有战阵之意。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07182416"/>
      </p:ext>
    </p:extLst>
  </p:cSld>
  <p:clrMapOvr>
    <a:masterClrMapping/>
  </p:clrMapOvr>
  <p:transition>
    <p:fade thruBlk="1"/>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【诗歌鉴赏】</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《内宴奉诏作》为宋代名将曹翰所作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其诗不以雕章琢句取胜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而以深沉浓烈的报国之志见长。诗歌起笔突兀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在领起全诗、奠定全诗基调的同时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更给人以陡然一惊之感。诗中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三十年前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庭前昨夜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预时髦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羞见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旧战袍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隐然对比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凸显了曹翰虽已老迈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但报国之志犹存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老骥伏枥、志在千里的干云豪情。全诗文字浅直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但情感浓烈真挚。读后令人动容。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这首诗与辛弃疾的《破阵子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醉里挑灯看剑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》题材相似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但情感基调却有所不同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请指出二者的不同之处。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曹诗写自己虽已年老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但报国之心犹存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重在表达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老骥伏枥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志在千里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的豪情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辛词通过追怀金戈铁马的往事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表达英雄白首、功业未成的悲慨。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46298705"/>
      </p:ext>
    </p:extLst>
  </p:cSld>
  <p:clrMapOvr>
    <a:masterClrMapping/>
  </p:clrMapOvr>
  <p:transition>
    <p:fade thruBlk="1"/>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275375"/>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smtClean="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本题考查评价文学作品的思想内容和作者的观点态度的能力。本题是比较两首诗歌情感的不同之处。可结合两个作者的不同身世遭遇比较分析。曹翰是宋朝初年一位功勋卓著的将军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曾受重用。他的诗留给人深刻印象的是那种深沉浓烈的报国之志。而辛弃疾有报国之志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无报国之门。他的词反映出来的更多的是悲凉的感慨。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比较鉴赏应注意如下几点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一是体察题干要求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确定比较点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并明晰其内涵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如本题即要求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情感基调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或豪放、高亢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或悲叹、哀婉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二是要求同辨异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在明确其相同的基础之上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确定其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三是结合具体诗句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在具体分析诗句内容基础上提炼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四是注意明示信息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知人论世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具体辨析诗人的情感基调</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95571687"/>
      </p:ext>
    </p:extLst>
  </p:cSld>
  <p:clrMapOvr>
    <a:masterClrMapping/>
  </p:clrMapOvr>
  <p:transition>
    <p:fade thruBlk="1"/>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3"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9" name="矩形 8"/>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思想内容是指诗歌所承载的生活图景及其寄托。包括诗人遭际、身世之感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漂泊之苦、宦游之悲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物是人非、兴衰荣辱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家国情怀、沧桑之感等。观点与态度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即诗人在诗作中所表露、暗示、折射或表达出的对人、事、物、景等的好恶、褒贬、臧否的态度与倾向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它与思想内容密不可分。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山水田园诗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山水田园诗是以描写美丽清新的自然景色、歌咏闲适恬淡的田园生活为题材的诗歌。在山水诗中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作者或纵情山水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表达陶醉欣喜之感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或寄情山水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在山水中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安置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诗人的幽独的心灵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表达隐逸之志、出世之愿。诗人以山水田园为审美对象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把细腻的笔触投向静谧的山林、悠闲的田野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创造出一种田园牧歌式的生活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借以表达对现实的不满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以及对宁静平和生活的向往。具体如下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76382036"/>
      </p:ext>
    </p:extLst>
  </p:cSld>
  <p:clrMapOvr>
    <a:masterClrMapping/>
  </p:clrMapOvr>
  <p:transition>
    <p:fade thruBlk="1"/>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5"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7"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8"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4"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1588615095"/>
              </p:ext>
            </p:extLst>
          </p:nvPr>
        </p:nvGraphicFramePr>
        <p:xfrm>
          <a:off x="508000" y="1027823"/>
          <a:ext cx="8128000" cy="5980795"/>
        </p:xfrm>
        <a:graphic>
          <a:graphicData uri="http://schemas.openxmlformats.org/presentationml/2006/ole">
            <mc:AlternateContent xmlns:mc="http://schemas.openxmlformats.org/markup-compatibility/2006">
              <mc:Choice xmlns:v="urn:schemas-microsoft-com:vml" Requires="v">
                <p:oleObj spid="_x0000_s22538" name="文档" r:id="rId12" imgW="3948631" imgH="2905718" progId="Word.Document.12">
                  <p:embed/>
                </p:oleObj>
              </mc:Choice>
              <mc:Fallback>
                <p:oleObj name="文档" r:id="rId12" imgW="3948631" imgH="2905718" progId="Word.Document.12">
                  <p:embed/>
                  <p:pic>
                    <p:nvPicPr>
                      <p:cNvPr id="0" name=""/>
                      <p:cNvPicPr/>
                      <p:nvPr/>
                    </p:nvPicPr>
                    <p:blipFill>
                      <a:blip r:embed="rId13"/>
                      <a:stretch>
                        <a:fillRect/>
                      </a:stretch>
                    </p:blipFill>
                    <p:spPr>
                      <a:xfrm>
                        <a:off x="508000" y="1027823"/>
                        <a:ext cx="8128000" cy="5980795"/>
                      </a:xfrm>
                      <a:prstGeom prst="rect">
                        <a:avLst/>
                      </a:prstGeom>
                    </p:spPr>
                  </p:pic>
                </p:oleObj>
              </mc:Fallback>
            </mc:AlternateContent>
          </a:graphicData>
        </a:graphic>
      </p:graphicFrame>
    </p:spTree>
    <p:extLst>
      <p:ext uri="{BB962C8B-B14F-4D97-AF65-F5344CB8AC3E}">
        <p14:creationId xmlns:p14="http://schemas.microsoft.com/office/powerpoint/2010/main" val="1150516845"/>
      </p:ext>
    </p:extLst>
  </p:cSld>
  <p:clrMapOvr>
    <a:masterClrMapping/>
  </p:clrMapOvr>
  <p:transition>
    <p:fade thruBlk="1"/>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3"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904201"/>
            <a:ext cx="8128000" cy="3342453"/>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阅读下面这首唐诗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然后回答问题。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夏日游山家同</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夏少府</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骆宾王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返照下层岑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物外狎招寻。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兰径薰幽珮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槐庭落暗金。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谷静风声彻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山空月色深。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一遣樊笼累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唯馀松桂心。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本诗表达了作者怎样的情感和志向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结合全诗简要分析。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43842729"/>
      </p:ext>
    </p:extLst>
  </p:cSld>
  <p:clrMapOvr>
    <a:masterClrMapping/>
  </p:clrMapOvr>
  <p:transition>
    <p:fade thruBlk="1"/>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3"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91119"/>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本题考查了评价作品的思想内容和作者的观点态度的能力。从作者角度看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骆宾王虽曾为官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但也曾因事下狱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一直不得志。结合诗句来看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前三联描写了一幅山间空旷、寂静的美好景致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表达了诗人对自然的热爱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对回归自然的渴望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全诗选取的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等意象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均象征一种高洁的品性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表现出作者追求高洁品格的志向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尾联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一遣樊笼累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化用陶渊明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久在樊笼里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复得返自然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的诗句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表达了作者厌倦世俗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热爱自然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渴望归隐的情感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表现了作者对自由闲适生活的向往。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本诗表达了作者热爱自然之情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追求高洁坚贞、自由闲适之志。首联从夕照美景吸引作者游兴写起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点明访问山家之由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颔联写兰径和山家槐庭美景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幽兰散发阵阵香味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落日透过庭槐洒下斑驳光影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暗示山家主人为高洁隐士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颈联写山谷幽静空旷、风声之响、月色之浓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呈现出山间特有景致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尾联直接表达了诗人对自由闲适生活、坚贞高洁品格的追求。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48272286"/>
      </p:ext>
    </p:extLst>
  </p:cSld>
  <p:clrMapOvr>
    <a:masterClrMapping/>
  </p:clrMapOvr>
  <p:transition>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7"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一是借用诗题注释小序信息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明辨诗歌类别、诗歌情感基调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二是根据作者信息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明了诗人遭际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做到知人论世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三是借助诗歌核心意象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明辨诗人情感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四是借助表达技巧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体察诗人心路。如此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则作者情感自现。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87811448"/>
      </p:ext>
    </p:extLst>
  </p:cSld>
  <p:clrMapOvr>
    <a:masterClrMapping/>
  </p:clrMapOvr>
  <p:transition>
    <p:fade thruBlk="1"/>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3"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托物言志诗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即咏物诗。指的是诗人不直接表露自己的思想情感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而是采用象征、兴寄等手法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把自己的某种理想、人格寓于某种具体事物的一类诗歌。特点是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醉翁之意不在酒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而不在物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诗人多用以自况、自比、自伤、自嘲。咏物诗中所咏之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往往是作者的自况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与诗人的自我形象完全融合在一起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作者在描摹事物中寄托了一定的感情。在诗中作者或流露出自己的人生态度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或寄寓美好的愿望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或包含生活的哲理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或表现作者的生活情趣。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94955576"/>
      </p:ext>
    </p:extLst>
  </p:cSld>
  <p:clrMapOvr>
    <a:masterClrMapping/>
  </p:clrMapOvr>
  <p:transition>
    <p:fade thruBlk="1"/>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5"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7"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8"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4"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graphicFrame>
        <p:nvGraphicFramePr>
          <p:cNvPr id="12" name="对象 11"/>
          <p:cNvGraphicFramePr>
            <a:graphicFrameLocks noChangeAspect="1"/>
          </p:cNvGraphicFramePr>
          <p:nvPr>
            <p:extLst>
              <p:ext uri="{D42A27DB-BD31-4B8C-83A1-F6EECF244321}">
                <p14:modId xmlns:p14="http://schemas.microsoft.com/office/powerpoint/2010/main" val="611522841"/>
              </p:ext>
            </p:extLst>
          </p:nvPr>
        </p:nvGraphicFramePr>
        <p:xfrm>
          <a:off x="508000" y="1268760"/>
          <a:ext cx="8128000" cy="4943192"/>
        </p:xfrm>
        <a:graphic>
          <a:graphicData uri="http://schemas.openxmlformats.org/presentationml/2006/ole">
            <mc:AlternateContent xmlns:mc="http://schemas.openxmlformats.org/markup-compatibility/2006">
              <mc:Choice xmlns:v="urn:schemas-microsoft-com:vml" Requires="v">
                <p:oleObj spid="_x0000_s24585" name="文档" r:id="rId12" imgW="3925223" imgH="2386866" progId="Word.Document.12">
                  <p:embed/>
                </p:oleObj>
              </mc:Choice>
              <mc:Fallback>
                <p:oleObj name="文档" r:id="rId12" imgW="3925223" imgH="2386866" progId="Word.Document.12">
                  <p:embed/>
                  <p:pic>
                    <p:nvPicPr>
                      <p:cNvPr id="0" name=""/>
                      <p:cNvPicPr/>
                      <p:nvPr/>
                    </p:nvPicPr>
                    <p:blipFill>
                      <a:blip r:embed="rId13"/>
                      <a:stretch>
                        <a:fillRect/>
                      </a:stretch>
                    </p:blipFill>
                    <p:spPr>
                      <a:xfrm>
                        <a:off x="508000" y="1268760"/>
                        <a:ext cx="8128000" cy="4943192"/>
                      </a:xfrm>
                      <a:prstGeom prst="rect">
                        <a:avLst/>
                      </a:prstGeom>
                    </p:spPr>
                  </p:pic>
                </p:oleObj>
              </mc:Fallback>
            </mc:AlternateContent>
          </a:graphicData>
        </a:graphic>
      </p:graphicFrame>
    </p:spTree>
    <p:extLst>
      <p:ext uri="{BB962C8B-B14F-4D97-AF65-F5344CB8AC3E}">
        <p14:creationId xmlns:p14="http://schemas.microsoft.com/office/powerpoint/2010/main" val="1194239681"/>
      </p:ext>
    </p:extLst>
  </p:cSld>
  <p:clrMapOvr>
    <a:masterClrMapping/>
  </p:clrMapOvr>
  <p:transition>
    <p:fade thruBlk="1"/>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3"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497936"/>
            <a:ext cx="8128000" cy="4154984"/>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阅读下面这首唐诗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然后回答问题。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没蕃</a:t>
            </a:r>
            <a:r>
              <a:rPr lang="zh-CN" altLang="zh-CN" sz="2200" baseline="30000" dirty="0">
                <a:solidFill>
                  <a:srgbClr val="000000"/>
                </a:solidFill>
                <a:latin typeface="NEU-BZ-S92"/>
                <a:ea typeface="宋体" panose="02010600030101010101" pitchFamily="2" charset="-122"/>
                <a:cs typeface="宋体" panose="02010600030101010101" pitchFamily="2" charset="-122"/>
              </a:rPr>
              <a:t>①</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故人</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前年戍月支</a:t>
            </a:r>
            <a:r>
              <a:rPr lang="zh-CN" altLang="zh-CN" sz="2200" baseline="30000" dirty="0">
                <a:solidFill>
                  <a:srgbClr val="000000"/>
                </a:solidFill>
                <a:latin typeface="NEU-BZ-S92"/>
                <a:ea typeface="宋体" panose="02010600030101010101" pitchFamily="2" charset="-122"/>
                <a:cs typeface="宋体" panose="02010600030101010101" pitchFamily="2" charset="-122"/>
              </a:rPr>
              <a:t>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城下没全师。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蕃汉断消息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死生长别离。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无人收废帐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归马识残旗。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欲祭疑君在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天涯哭此时。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少数民族政权。</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汉代以来西域古国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此处指吐蕃。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诗歌的颈联描绘了一幅怎样的画面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此联的景物描写有何作用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77178081"/>
      </p:ext>
    </p:extLst>
  </p:cSld>
  <p:clrMapOvr>
    <a:masterClrMapping/>
  </p:clrMapOvr>
  <p:transition>
    <p:fade thruBlk="1"/>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3"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解答本题要了解诗作的写作背景。诗人写在唐与吐蕃战斗中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唐军全师覆灭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由于消息断绝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友人是生是死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无法肯定。他深深想念这位朋友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料想其已死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想祭奠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但又心存一线希望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希望友人还活着。巨大的悲恸在这无望的希望中体现出来。诗人通过对这一场景描写营造氛围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为下文抒情做铺垫。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颈联描绘了战后的残酷场景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全军战败后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遗弃的营帐无人收拾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只有逃回的战马还识得残破的军旗。营造了孤独、悲凉的氛围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为下文抒情做铺垫。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45573149"/>
      </p:ext>
    </p:extLst>
  </p:cSld>
  <p:clrMapOvr>
    <a:masterClrMapping/>
  </p:clrMapOvr>
  <p:transition>
    <p:fade thruBlk="1"/>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3"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咏史怀古诗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咏史诗是指以历史题材为咏写对象的诗歌。以历史为题材的诗歌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有很多种名称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诸如述古、怀古、览古、感古、古兴、读史、咏史等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有的还直接以被歌咏的历史人物、历史事件为标题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这些都具有一个共同的特征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即都是以历史作为诗人感情的载体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史情紧密结合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因此都属于咏史诗的范畴。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只是一个载体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才是诗歌写作之目的所在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思想情感上多表现昔盛今衰、物是人非、人世沧桑自然永恒之慨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表现技巧上喜用借古讽今、借古喻今、古今对比手法。具体如下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78766489"/>
      </p:ext>
    </p:extLst>
  </p:cSld>
  <p:clrMapOvr>
    <a:masterClrMapping/>
  </p:clrMapOvr>
  <p:transition>
    <p:fade thruBlk="1"/>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5"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7"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8"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4"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438114658"/>
              </p:ext>
            </p:extLst>
          </p:nvPr>
        </p:nvGraphicFramePr>
        <p:xfrm>
          <a:off x="508000" y="1268760"/>
          <a:ext cx="8128000" cy="4915364"/>
        </p:xfrm>
        <a:graphic>
          <a:graphicData uri="http://schemas.openxmlformats.org/presentationml/2006/ole">
            <mc:AlternateContent xmlns:mc="http://schemas.openxmlformats.org/markup-compatibility/2006">
              <mc:Choice xmlns:v="urn:schemas-microsoft-com:vml" Requires="v">
                <p:oleObj spid="_x0000_s25608" name="文档" r:id="rId12" imgW="3948631" imgH="2386866" progId="Word.Document.12">
                  <p:embed/>
                </p:oleObj>
              </mc:Choice>
              <mc:Fallback>
                <p:oleObj name="文档" r:id="rId12" imgW="3948631" imgH="2386866" progId="Word.Document.12">
                  <p:embed/>
                  <p:pic>
                    <p:nvPicPr>
                      <p:cNvPr id="0" name=""/>
                      <p:cNvPicPr/>
                      <p:nvPr/>
                    </p:nvPicPr>
                    <p:blipFill>
                      <a:blip r:embed="rId13"/>
                      <a:stretch>
                        <a:fillRect/>
                      </a:stretch>
                    </p:blipFill>
                    <p:spPr>
                      <a:xfrm>
                        <a:off x="508000" y="1268760"/>
                        <a:ext cx="8128000" cy="4915364"/>
                      </a:xfrm>
                      <a:prstGeom prst="rect">
                        <a:avLst/>
                      </a:prstGeom>
                    </p:spPr>
                  </p:pic>
                </p:oleObj>
              </mc:Fallback>
            </mc:AlternateContent>
          </a:graphicData>
        </a:graphic>
      </p:graphicFrame>
    </p:spTree>
    <p:extLst>
      <p:ext uri="{BB962C8B-B14F-4D97-AF65-F5344CB8AC3E}">
        <p14:creationId xmlns:p14="http://schemas.microsoft.com/office/powerpoint/2010/main" val="2528057029"/>
      </p:ext>
    </p:extLst>
  </p:cSld>
  <p:clrMapOvr>
    <a:masterClrMapping/>
  </p:clrMapOvr>
  <p:transition>
    <p:fade thruBlk="1"/>
  </p:transition>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3"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911735"/>
            <a:ext cx="8128000" cy="3342453"/>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阅读下面一首唐诗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然后回答问题。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吴宫</a:t>
            </a:r>
            <a:r>
              <a:rPr lang="zh-CN" altLang="zh-CN" sz="2200" baseline="30000" dirty="0">
                <a:solidFill>
                  <a:srgbClr val="000000"/>
                </a:solidFill>
                <a:latin typeface="NEU-BZ-S92"/>
                <a:ea typeface="宋体" panose="02010600030101010101" pitchFamily="2" charset="-122"/>
                <a:cs typeface="宋体" panose="02010600030101010101" pitchFamily="2" charset="-122"/>
              </a:rPr>
              <a:t>①</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怀古</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陆</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龟蒙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香径长洲</a:t>
            </a:r>
            <a:r>
              <a:rPr lang="zh-CN" altLang="zh-CN" sz="2200" baseline="300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尽棘丛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奢云艳雨</a:t>
            </a:r>
            <a:r>
              <a:rPr lang="zh-CN" altLang="zh-CN" sz="2200" baseline="300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只悲风。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吴王事事堪亡国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未必西施胜六宫。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吴宫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吴王夫差昔日的寝宫。</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香径长洲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采香径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长洲苑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昔日吴宫里的处所。</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奢云艳雨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用巫山神女的故事喻指吴王夫差与西施的风流韵事。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93857338"/>
      </p:ext>
    </p:extLst>
  </p:cSld>
  <p:clrMapOvr>
    <a:masterClrMapping/>
  </p:clrMapOvr>
  <p:transition>
    <p:fade thruBlk="1"/>
  </p:transition>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3"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奢云艳雨只悲风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用什么方法概括历史事实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三字用词的巧妙之处是什么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一是看诗题和注释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怀古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的诗题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的注释大致可判定出诗歌的内容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二是看诗歌意象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香径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棘丛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可体察诗歌所反映的历史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三是抓用典手法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四是看情感词语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结合具体诗句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即可得出答案。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诗句中运用鲜明的对照手法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将昔日吴王荒淫腐朽的事实和眼前吴宫的残破凄惨景象浓缩在一句诗里。用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修饰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云雨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鲜明地表达了诗人的批评态度。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是作者的感觉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移情手法的运用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染上人的感情色彩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增强了诗的批判性。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10161126"/>
      </p:ext>
    </p:extLst>
  </p:cSld>
  <p:clrMapOvr>
    <a:masterClrMapping/>
  </p:clrMapOvr>
  <p:transition>
    <p:fade thruBlk="1"/>
  </p:transition>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3"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赠别怀人诗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古人特别看重离别。离别之际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人们往往设酒饯别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折柳相送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有时还要吟诗话别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因此离情别绪就成为古代文人吟咏的一个永恒的主题。送别内容有写夫妻之别、亲人之别、友人之别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也有写同僚之别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甚至写匆匆过客之别。所用的手法常常是直抒胸臆或借景抒情。其艺术特点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有的格调豪放旷达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有的委婉含蓄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有的词浅情深。具体如下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90518719"/>
      </p:ext>
    </p:extLst>
  </p:cSld>
  <p:clrMapOvr>
    <a:masterClrMapping/>
  </p:clrMapOvr>
  <p:transition>
    <p:fade thruBlk="1"/>
  </p:transition>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5"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7"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8"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4"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114192143"/>
              </p:ext>
            </p:extLst>
          </p:nvPr>
        </p:nvGraphicFramePr>
        <p:xfrm>
          <a:off x="508000" y="1103962"/>
          <a:ext cx="8128000" cy="5554133"/>
        </p:xfrm>
        <a:graphic>
          <a:graphicData uri="http://schemas.openxmlformats.org/presentationml/2006/ole">
            <mc:AlternateContent xmlns:mc="http://schemas.openxmlformats.org/markup-compatibility/2006">
              <mc:Choice xmlns:v="urn:schemas-microsoft-com:vml" Requires="v">
                <p:oleObj spid="_x0000_s26632" name="文档" r:id="rId12" imgW="4001207" imgH="2732888" progId="Word.Document.12">
                  <p:embed/>
                </p:oleObj>
              </mc:Choice>
              <mc:Fallback>
                <p:oleObj name="文档" r:id="rId12" imgW="4001207" imgH="2732888" progId="Word.Document.12">
                  <p:embed/>
                  <p:pic>
                    <p:nvPicPr>
                      <p:cNvPr id="0" name=""/>
                      <p:cNvPicPr/>
                      <p:nvPr/>
                    </p:nvPicPr>
                    <p:blipFill>
                      <a:blip r:embed="rId13"/>
                      <a:stretch>
                        <a:fillRect/>
                      </a:stretch>
                    </p:blipFill>
                    <p:spPr>
                      <a:xfrm>
                        <a:off x="508000" y="1103962"/>
                        <a:ext cx="8128000" cy="5554133"/>
                      </a:xfrm>
                      <a:prstGeom prst="rect">
                        <a:avLst/>
                      </a:prstGeom>
                    </p:spPr>
                  </p:pic>
                </p:oleObj>
              </mc:Fallback>
            </mc:AlternateContent>
          </a:graphicData>
        </a:graphic>
      </p:graphicFrame>
    </p:spTree>
    <p:extLst>
      <p:ext uri="{BB962C8B-B14F-4D97-AF65-F5344CB8AC3E}">
        <p14:creationId xmlns:p14="http://schemas.microsoft.com/office/powerpoint/2010/main" val="581420635"/>
      </p:ext>
    </p:extLst>
  </p:cSld>
  <p:clrMapOvr>
    <a:masterClrMapping/>
  </p:clrMapOvr>
  <p:transition>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7"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1099206"/>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阅读下面两首诗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含山店梦觉</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作</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韦庄</a:t>
            </a:r>
            <a:r>
              <a:rPr lang="zh-CN" altLang="zh-CN" sz="2200" baseline="30000" dirty="0">
                <a:solidFill>
                  <a:srgbClr val="000000"/>
                </a:solidFill>
                <a:latin typeface="NEU-BZ-S92"/>
                <a:ea typeface="宋体" panose="02010600030101010101" pitchFamily="2" charset="-122"/>
                <a:cs typeface="宋体" panose="02010600030101010101" pitchFamily="2" charset="-122"/>
              </a:rPr>
              <a:t>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曾为流离惯别家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等闲挥袂客天涯。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灯前一觉江南梦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惆怅起来山月斜。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宿</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渔</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家</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郭震</a:t>
            </a:r>
            <a:r>
              <a:rPr lang="zh-CN" altLang="zh-CN" sz="2200" baseline="30000" dirty="0">
                <a:solidFill>
                  <a:srgbClr val="000000"/>
                </a:solidFill>
                <a:latin typeface="NEU-BZ-S92"/>
                <a:ea typeface="宋体" panose="02010600030101010101" pitchFamily="2" charset="-122"/>
                <a:cs typeface="宋体" panose="02010600030101010101" pitchFamily="2" charset="-122"/>
              </a:rPr>
              <a:t>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几代生涯傍海涯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两三间屋盖芦花。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灯前笑说归来夜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明月随船送到家。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韦庄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836—910):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字端己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长安杜陵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今陕西西安东南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人。曾流离迁徙于汴洛、吴越等地。</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郭震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字希声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成都人。生卒年及生平不详。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32326771"/>
      </p:ext>
    </p:extLst>
  </p:cSld>
  <p:clrMapOvr>
    <a:masterClrMapping/>
  </p:clrMapOvr>
  <p:transition>
    <p:fade thruBlk="1"/>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3"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497936"/>
            <a:ext cx="8128000" cy="4154984"/>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阅读下面这首词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木兰花慢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赠弹琵琶</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者</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张伯淳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爱当垆年少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将雅调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寄幽情。尽百喙春和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群喧夜寂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老凤孤鸣。都来四条弦里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有无穷、旧谱与新声。写出天然律吕</a:t>
            </a:r>
            <a:r>
              <a:rPr lang="zh-CN" altLang="zh-CN" sz="2200" baseline="30000" dirty="0">
                <a:solidFill>
                  <a:srgbClr val="000000"/>
                </a:solidFill>
                <a:latin typeface="NEU-BZ-S92"/>
                <a:ea typeface="宋体" panose="02010600030101010101" pitchFamily="2" charset="-122"/>
                <a:cs typeface="宋体" panose="02010600030101010101" pitchFamily="2" charset="-122"/>
              </a:rPr>
              <a:t>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扫空眼底蓁</a:t>
            </a:r>
            <a:r>
              <a:rPr lang="zh-CN" altLang="zh-CN" sz="2200" baseline="300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筝。</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天气暖犹轻。洗耳为渠听。想关塞风寒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浔阳月色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似醉还醒。轩窗静来偏好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到曲终、怀抱转分明。相见今朝何处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语溪</a:t>
            </a:r>
            <a:r>
              <a:rPr lang="zh-CN" altLang="zh-CN" sz="2200" baseline="300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乍雨初晴。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律吕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此指乐律或音律。</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一种弦乐器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如筝。</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溪水名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在今浙江桐乡。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9818723"/>
      </p:ext>
    </p:extLst>
  </p:cSld>
  <p:clrMapOvr>
    <a:masterClrMapping/>
  </p:clrMapOvr>
  <p:transition>
    <p:fade thruBlk="1"/>
  </p:transition>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3"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浔阳月色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语出白居易《琵琶行》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写出白诗中与此句匹配的相关诗句。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本题考查对传统文化经典的理解的能力。解答本题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浔阳月色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分别抓住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浔阳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这个表地点的词和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这个意象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结合对白居易《琵琶行》的识记和理解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寻找与这两个词分别相关的诗句。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浔阳江头夜送客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谪居卧病浔阳城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浔阳地僻无音乐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别时茫茫江浸月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唯见江心秋月白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绕船月明江水寒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春江花朝秋月夜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04156936"/>
      </p:ext>
    </p:extLst>
  </p:cSld>
  <p:clrMapOvr>
    <a:masterClrMapping/>
  </p:clrMapOvr>
  <p:transition>
    <p:fade thruBlk="1"/>
  </p:transition>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3"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2" name="矩形 11"/>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分析上阕与下阕对琵琶演奏描写角度的差异。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本题考查对文学作品形象和表达技巧的鉴赏的能力。由题目及诗歌内容可知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本词是表达送别的诗歌。本题题干指向较为明确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要求分析上下阕对琵琶演奏描写角度的差异。解题时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应具体分析上下阕词句的意思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找出描写琵琶演奏的词句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分别概括出上下阕的描写角度即可。根据上阕中的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旧谱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天然律吕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和下阕中的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洗耳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似醉还醒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本词上阕从乐曲方面来描写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下阕从听者方面来描写。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上阕从乐曲方面来描写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乐曲的演奏者、乐曲旋律的复杂变化、乐曲声律的高雅等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侧重正面描写、直接描写。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下阕从听者方面来描写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气氛感受、典故联想、景色渲染等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侧重侧面描写、间接描写。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14664841"/>
      </p:ext>
    </p:extLst>
  </p:cSld>
  <p:clrMapOvr>
    <a:masterClrMapping/>
  </p:clrMapOvr>
  <p:transition>
    <p:fade thruBlk="1"/>
  </p:transition>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5"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7"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8"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4"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372054"/>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思妇闺情诗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诗歌以闺中思妇的情怀或愁绪为主要写作内容的诗歌。它们或抒写生离死别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或描述迟暮失意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或寄寓个人感慨。具体如下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165517508"/>
              </p:ext>
            </p:extLst>
          </p:nvPr>
        </p:nvGraphicFramePr>
        <p:xfrm>
          <a:off x="508000" y="2740206"/>
          <a:ext cx="8128000" cy="3137066"/>
        </p:xfrm>
        <a:graphic>
          <a:graphicData uri="http://schemas.openxmlformats.org/presentationml/2006/ole">
            <mc:AlternateContent xmlns:mc="http://schemas.openxmlformats.org/markup-compatibility/2006">
              <mc:Choice xmlns:v="urn:schemas-microsoft-com:vml" Requires="v">
                <p:oleObj spid="_x0000_s27655" name="文档" r:id="rId12" imgW="3910819" imgH="1509389" progId="Word.Document.12">
                  <p:embed/>
                </p:oleObj>
              </mc:Choice>
              <mc:Fallback>
                <p:oleObj name="文档" r:id="rId12" imgW="3910819" imgH="1509389" progId="Word.Document.12">
                  <p:embed/>
                  <p:pic>
                    <p:nvPicPr>
                      <p:cNvPr id="0" name=""/>
                      <p:cNvPicPr/>
                      <p:nvPr/>
                    </p:nvPicPr>
                    <p:blipFill>
                      <a:blip r:embed="rId13"/>
                      <a:stretch>
                        <a:fillRect/>
                      </a:stretch>
                    </p:blipFill>
                    <p:spPr>
                      <a:xfrm>
                        <a:off x="508000" y="2740206"/>
                        <a:ext cx="8128000" cy="3137066"/>
                      </a:xfrm>
                      <a:prstGeom prst="rect">
                        <a:avLst/>
                      </a:prstGeom>
                    </p:spPr>
                  </p:pic>
                </p:oleObj>
              </mc:Fallback>
            </mc:AlternateContent>
          </a:graphicData>
        </a:graphic>
      </p:graphicFrame>
    </p:spTree>
    <p:extLst>
      <p:ext uri="{BB962C8B-B14F-4D97-AF65-F5344CB8AC3E}">
        <p14:creationId xmlns:p14="http://schemas.microsoft.com/office/powerpoint/2010/main" val="2456858336"/>
      </p:ext>
    </p:extLst>
  </p:cSld>
  <p:clrMapOvr>
    <a:masterClrMapping/>
  </p:clrMapOvr>
  <p:transition>
    <p:fade thruBlk="1"/>
  </p:transition>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5"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7"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8"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4"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153147860"/>
              </p:ext>
            </p:extLst>
          </p:nvPr>
        </p:nvGraphicFramePr>
        <p:xfrm>
          <a:off x="508000" y="1373980"/>
          <a:ext cx="8128000" cy="4575300"/>
        </p:xfrm>
        <a:graphic>
          <a:graphicData uri="http://schemas.openxmlformats.org/presentationml/2006/ole">
            <mc:AlternateContent xmlns:mc="http://schemas.openxmlformats.org/markup-compatibility/2006">
              <mc:Choice xmlns:v="urn:schemas-microsoft-com:vml" Requires="v">
                <p:oleObj spid="_x0000_s28679" name="文档" r:id="rId12" imgW="3910819" imgH="2201433" progId="Word.Document.12">
                  <p:embed/>
                </p:oleObj>
              </mc:Choice>
              <mc:Fallback>
                <p:oleObj name="文档" r:id="rId12" imgW="3910819" imgH="2201433" progId="Word.Document.12">
                  <p:embed/>
                  <p:pic>
                    <p:nvPicPr>
                      <p:cNvPr id="0" name=""/>
                      <p:cNvPicPr/>
                      <p:nvPr/>
                    </p:nvPicPr>
                    <p:blipFill>
                      <a:blip r:embed="rId13"/>
                      <a:stretch>
                        <a:fillRect/>
                      </a:stretch>
                    </p:blipFill>
                    <p:spPr>
                      <a:xfrm>
                        <a:off x="508000" y="1373980"/>
                        <a:ext cx="8128000" cy="4575300"/>
                      </a:xfrm>
                      <a:prstGeom prst="rect">
                        <a:avLst/>
                      </a:prstGeom>
                    </p:spPr>
                  </p:pic>
                </p:oleObj>
              </mc:Fallback>
            </mc:AlternateContent>
          </a:graphicData>
        </a:graphic>
      </p:graphicFrame>
    </p:spTree>
    <p:extLst>
      <p:ext uri="{BB962C8B-B14F-4D97-AF65-F5344CB8AC3E}">
        <p14:creationId xmlns:p14="http://schemas.microsoft.com/office/powerpoint/2010/main" val="338674414"/>
      </p:ext>
    </p:extLst>
  </p:cSld>
  <p:clrMapOvr>
    <a:masterClrMapping/>
  </p:clrMapOvr>
  <p:transition>
    <p:fade thruBlk="1"/>
  </p:transition>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3"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145526"/>
            <a:ext cx="8128000" cy="4967514"/>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阅读下面一首宋词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江</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城</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子</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西城杨柳弄春柔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动离忧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泪难收。犹记多情曾为系归舟。碧野朱桥当日事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人不见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水空流。</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韶华</a:t>
            </a:r>
            <a:r>
              <a:rPr lang="zh-CN" altLang="zh-CN" sz="2200" baseline="300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不为少年留。恨悠悠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几时休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飞絮落花时候一登楼。便做</a:t>
            </a:r>
            <a:r>
              <a:rPr lang="zh-CN" altLang="zh-CN" sz="2200" baseline="300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春江都是泪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流不尽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韶华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青春年华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又指美好的春光。</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便做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纵使。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杨柳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飞絮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意象的内涵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并分析这首词表达的情感。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古典诗歌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含蓄蕴藉是审美要求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意象就常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被伤别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从古典诗歌中意象与情感对应关系入手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即可答出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两种内涵。同时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动离忧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韶华不为少年留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等词语中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则透露出情感基调</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89018207"/>
      </p:ext>
    </p:extLst>
  </p:cSld>
  <p:clrMapOvr>
    <a:masterClrMapping/>
  </p:clrMapOvr>
  <p:transition>
    <p:fade thruBlk="1"/>
  </p:transition>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3"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927398"/>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杨柳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指代初春季节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暗寓男女离别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飞絮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代指暮春季节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暗寓青春流逝。这首词抒发了作者伤春伤别之愁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久别怀人之情。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95356216"/>
      </p:ext>
    </p:extLst>
  </p:cSld>
  <p:clrMapOvr>
    <a:masterClrMapping/>
  </p:clrMapOvr>
  <p:transition>
    <p:fade thruBlk="1"/>
  </p:transition>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5"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7"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8"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4"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91119"/>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羁旅行役诗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此类诗歌主要写漂泊与宦游之人的眼中所见、耳中所闻、心中所感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抒发了他们对遥远故乡的眺望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对温馨家庭的憧憬。具体如下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492577718"/>
              </p:ext>
            </p:extLst>
          </p:nvPr>
        </p:nvGraphicFramePr>
        <p:xfrm>
          <a:off x="508000" y="2684343"/>
          <a:ext cx="8128000" cy="3768993"/>
        </p:xfrm>
        <a:graphic>
          <a:graphicData uri="http://schemas.openxmlformats.org/presentationml/2006/ole">
            <mc:AlternateContent xmlns:mc="http://schemas.openxmlformats.org/markup-compatibility/2006">
              <mc:Choice xmlns:v="urn:schemas-microsoft-com:vml" Requires="v">
                <p:oleObj spid="_x0000_s29703" name="文档" r:id="rId12" imgW="4001567" imgH="1855411" progId="Word.Document.12">
                  <p:embed/>
                </p:oleObj>
              </mc:Choice>
              <mc:Fallback>
                <p:oleObj name="文档" r:id="rId12" imgW="4001567" imgH="1855411" progId="Word.Document.12">
                  <p:embed/>
                  <p:pic>
                    <p:nvPicPr>
                      <p:cNvPr id="0" name=""/>
                      <p:cNvPicPr/>
                      <p:nvPr/>
                    </p:nvPicPr>
                    <p:blipFill>
                      <a:blip r:embed="rId13"/>
                      <a:stretch>
                        <a:fillRect/>
                      </a:stretch>
                    </p:blipFill>
                    <p:spPr>
                      <a:xfrm>
                        <a:off x="508000" y="2684343"/>
                        <a:ext cx="8128000" cy="3768993"/>
                      </a:xfrm>
                      <a:prstGeom prst="rect">
                        <a:avLst/>
                      </a:prstGeom>
                    </p:spPr>
                  </p:pic>
                </p:oleObj>
              </mc:Fallback>
            </mc:AlternateContent>
          </a:graphicData>
        </a:graphic>
      </p:graphicFrame>
    </p:spTree>
    <p:extLst>
      <p:ext uri="{BB962C8B-B14F-4D97-AF65-F5344CB8AC3E}">
        <p14:creationId xmlns:p14="http://schemas.microsoft.com/office/powerpoint/2010/main" val="1773381373"/>
      </p:ext>
    </p:extLst>
  </p:cSld>
  <p:clrMapOvr>
    <a:masterClrMapping/>
  </p:clrMapOvr>
  <p:transition>
    <p:fade thruBlk="1"/>
  </p:transition>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5"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7"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8"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4"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911854413"/>
              </p:ext>
            </p:extLst>
          </p:nvPr>
        </p:nvGraphicFramePr>
        <p:xfrm>
          <a:off x="508000" y="1122440"/>
          <a:ext cx="8128000" cy="5526138"/>
        </p:xfrm>
        <a:graphic>
          <a:graphicData uri="http://schemas.openxmlformats.org/presentationml/2006/ole">
            <mc:AlternateContent xmlns:mc="http://schemas.openxmlformats.org/markup-compatibility/2006">
              <mc:Choice xmlns:v="urn:schemas-microsoft-com:vml" Requires="v">
                <p:oleObj spid="_x0000_s30727" name="文档" r:id="rId12" imgW="4001567" imgH="2720285" progId="Word.Document.12">
                  <p:embed/>
                </p:oleObj>
              </mc:Choice>
              <mc:Fallback>
                <p:oleObj name="文档" r:id="rId12" imgW="4001567" imgH="2720285" progId="Word.Document.12">
                  <p:embed/>
                  <p:pic>
                    <p:nvPicPr>
                      <p:cNvPr id="0" name=""/>
                      <p:cNvPicPr/>
                      <p:nvPr/>
                    </p:nvPicPr>
                    <p:blipFill>
                      <a:blip r:embed="rId13"/>
                      <a:stretch>
                        <a:fillRect/>
                      </a:stretch>
                    </p:blipFill>
                    <p:spPr>
                      <a:xfrm>
                        <a:off x="508000" y="1122440"/>
                        <a:ext cx="8128000" cy="5526138"/>
                      </a:xfrm>
                      <a:prstGeom prst="rect">
                        <a:avLst/>
                      </a:prstGeom>
                    </p:spPr>
                  </p:pic>
                </p:oleObj>
              </mc:Fallback>
            </mc:AlternateContent>
          </a:graphicData>
        </a:graphic>
      </p:graphicFrame>
    </p:spTree>
    <p:extLst>
      <p:ext uri="{BB962C8B-B14F-4D97-AF65-F5344CB8AC3E}">
        <p14:creationId xmlns:p14="http://schemas.microsoft.com/office/powerpoint/2010/main" val="2883567606"/>
      </p:ext>
    </p:extLst>
  </p:cSld>
  <p:clrMapOvr>
    <a:masterClrMapping/>
  </p:clrMapOvr>
  <p:transition>
    <p:fade thruBlk="1"/>
  </p:transition>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3"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701069"/>
            <a:ext cx="8128000" cy="3748719"/>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阅读下面这首宋词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鹧</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鸪</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天</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楼上谁将玉笛吹。山前水阔暝云低。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劳劳</a:t>
            </a:r>
            <a:r>
              <a:rPr lang="zh-CN" altLang="zh-CN" sz="2200" baseline="300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燕子人千里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落落梨花雨一枝。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修禊</a:t>
            </a:r>
            <a:r>
              <a:rPr lang="zh-CN" altLang="zh-CN" sz="2200" baseline="300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卖饧</a:t>
            </a:r>
            <a:r>
              <a:rPr lang="zh-CN" altLang="zh-CN" sz="2200" baseline="300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时。故乡惟有梦相随。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夜来折得江头柳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不是苏堤</a:t>
            </a:r>
            <a:r>
              <a:rPr lang="zh-CN" altLang="zh-CN" sz="2200" baseline="300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也皱眉。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劳劳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遥远。</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修禊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古俗春季于水滨设祭。</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卖饧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清明前后卖糖粥。</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苏堤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作者家乡杭州的名胜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以柳闻名。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83657145"/>
      </p:ext>
    </p:extLst>
  </p:cSld>
  <p:clrMapOvr>
    <a:masterClrMapping/>
  </p:clrMapOvr>
  <p:transition>
    <p:fade thruBlk="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7"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984076"/>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【诗歌鉴赏】</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韦庄此诗抓住自以为洒脱的客中游子夜梦中醒来时心头突然涌起思乡之情这一瞬间的心理变化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细腻而生动地刻画出了主人公被乡关之思、亲人离别之情所困扰的复杂心绪。首句点出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谓自己浪迹天涯、壮游四海已是日常生活的一部分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对远离家乡的漂泊根本不以为意。不仅看不出离乡的愁苦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相反却感觉到逸兴遄飞。次句强化了这一状态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潇洒地挥一挥衣袖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行走天涯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只道是等闲。这两句极写游子的豁达洒脱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正是为下面午夜梦回忽然从内心深处涌出的思乡之情蓄势。第三句是全诗关键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诗人在异乡中夜梦醒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映入眼帘的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唯有一盏摇曳的孤灯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不禁大起惆怅之感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而四顾寂寂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一弯山月斜挂空中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惆怅的滋味越发浓烈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谁家今夜扁舟子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何处相思明月楼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在韦庄诗中的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灯前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是一个有隐含前提的典型场景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那就是作者远离家乡亲人的孤单漂泊。故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作者所对之灯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正是传统文学艺术表现孤独主题的常用意象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孤灯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抒情主人公必然是独处、茕茕孑立、形影相吊的。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76073711"/>
      </p:ext>
    </p:extLst>
  </p:cSld>
  <p:clrMapOvr>
    <a:masterClrMapping/>
  </p:clrMapOvr>
  <p:transition>
    <p:fade thruBlk="1"/>
  </p:transition>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3"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作者在词的上阕是怎样借景抒情的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解答本题要上下对应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即先由下片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故乡惟有梦相随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一句得出这首词表达的感情是思乡之情。然后找出上阕写到的意象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楼上笛声、迷蒙山水、千里燕子、雨中梨花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即可从中分析是如何表现思乡之情的。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先写因笛声引起思乡之情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奠定思乡的情感基调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然后写眺望故乡而不得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再写眼前之景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燕子觅食、筑巢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雨中梨花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思乡之情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孤苦之愁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油然而生。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47592378"/>
      </p:ext>
    </p:extLst>
  </p:cSld>
  <p:clrMapOvr>
    <a:masterClrMapping/>
  </p:clrMapOvr>
  <p:transition>
    <p:fade thruBlk="1"/>
  </p:transition>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9" name="矩形 18"/>
          <p:cNvSpPr>
            <a:spLocks noChangeAspect="1"/>
          </p:cNvSpPr>
          <p:nvPr/>
        </p:nvSpPr>
        <p:spPr>
          <a:xfrm>
            <a:off x="508000" y="1701069"/>
            <a:ext cx="8128000" cy="3748719"/>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阅读下面的诗歌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秋夜纪</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怀</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陆</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北斗垂莽苍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明河</a:t>
            </a:r>
            <a:r>
              <a:rPr lang="zh-CN" altLang="zh-CN" sz="2200" baseline="300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浮太清</a:t>
            </a:r>
            <a:r>
              <a:rPr lang="zh-CN" altLang="zh-CN" sz="2200" baseline="300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风林一叶下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露草百虫鸣。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病入新凉减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诗从半睡成。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还思散关</a:t>
            </a:r>
            <a:r>
              <a:rPr lang="zh-CN" altLang="zh-CN" sz="2200" baseline="300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炬火驿前迎</a:t>
            </a:r>
            <a:r>
              <a:rPr lang="zh-CN" altLang="zh-CN" sz="2200" baseline="300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银河。</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太清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天空。</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散关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大散关。</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炬火驿前迎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举着火把到驿馆前迎接。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16996966"/>
      </p:ext>
    </p:extLst>
  </p:cSld>
  <p:clrMapOvr>
    <a:masterClrMapping/>
  </p:clrMapOvr>
  <p:transition>
    <p:fade thruBlk="1"/>
  </p:transition>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三、四两联抒发了诗人怎样的情怀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此诗为陆游所作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问诗人的情怀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就是问陆游的理想抱负。学生对陆游的情怀不可能不了解。第三联写秋夜病卧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天气渐凉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在半梦半醒之间诗歌写成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第四联则写诗人不忘大散关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尤其念念不忘大散关的战斗生活。由此可看出诗人是多么想重返战场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报效国家啊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抒发了诗人的爱国情怀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诗人虽秋夜病卧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仍壮心不已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念念不忘昔年在大散关的战斗生活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还想重返战场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报效国家。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27713775"/>
      </p:ext>
    </p:extLst>
  </p:cSld>
  <p:clrMapOvr>
    <a:masterClrMapping/>
  </p:clrMapOvr>
  <p:transition>
    <p:fade thruBlk="1"/>
  </p:transition>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099206"/>
            <a:ext cx="8128000" cy="4913589"/>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探寻情感</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五视角</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看标题猜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风向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古诗词中有大量即事作品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所涉事情常常在文题中体现出来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作者的思想情感和观点态度也由此可以推知。如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中诗题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秋夜纪怀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再结合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大散关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的注释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不难判断出诗歌是抒发作者怀想大散关的生活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夜思报国的。如此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即可大致研判出作者的情感趋向。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看作者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文学史上大多数知名诗人由于特殊的经历会在创作上形成较为稳定的思想情感和观点态度。同学们应根据平时所学对名家诗词作品反映的思想内容加以归纳、总结与积累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并以此来帮助自己判别、解答此类题目。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36971786"/>
      </p:ext>
    </p:extLst>
  </p:cSld>
  <p:clrMapOvr>
    <a:masterClrMapping/>
  </p:clrMapOvr>
  <p:transition>
    <p:fade thruBlk="1"/>
  </p:transition>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看注释研信息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题注是作者创作诗词时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用以交代创作的缘由、写作背景等的文字。尾注是出题者根据解题需要附加的注释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用以帮助考生了解作者、时代背景、文中典故或是关键词意义等。扣住诗词的题注、尾注对解读作者的思想情感和观点态度大有裨益。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看典故明情感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一个典故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胜过多少豪言壮语。典故中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必有诗人寄托于斯的情感。如张元幹《卜算子》中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起舞闻鸡酒未醒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潮落秋江冷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即借用祖逖的典故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表达报国之志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酒未醒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也显示出作者志向难以实现的无奈。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74293623"/>
      </p:ext>
    </p:extLst>
  </p:cSld>
  <p:clrMapOvr>
    <a:masterClrMapping/>
  </p:clrMapOvr>
  <p:transition>
    <p:fade thruBlk="1"/>
  </p:transition>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318000"/>
            <a:ext cx="8128000" cy="247599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看炼字透情思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古人炼字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牵一发而动全身。有时抓住了诗句中一个关键的动词或形容词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就能打开作者思想情感的大门。如黄之隽《好事近》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高卧小船梢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仰看插江峰色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仰看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两个非常形象的动词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只要稍微去想象一下就能猜到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船头而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仰看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山色映入江中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由此不难看出作者闲适自得的心情。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60871980"/>
      </p:ext>
    </p:extLst>
  </p:cSld>
  <p:clrMapOvr>
    <a:masterClrMapping/>
  </p:clrMapOvr>
  <p:transition>
    <p:fade thruBlk="1"/>
  </p:transition>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矩形 7"/>
          <p:cNvSpPr>
            <a:spLocks noChangeAspect="1"/>
          </p:cNvSpPr>
          <p:nvPr/>
        </p:nvSpPr>
        <p:spPr>
          <a:xfrm>
            <a:off x="508000" y="1505471"/>
            <a:ext cx="8128000" cy="4154984"/>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阅读下面这首宋词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鹊</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桥</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陆</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华灯纵博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雕鞍驰射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谁记当年豪举</a:t>
            </a:r>
            <a:r>
              <a:rPr lang="zh-CN" altLang="zh-CN" sz="2200" baseline="30000" dirty="0">
                <a:solidFill>
                  <a:srgbClr val="000000"/>
                </a:solidFill>
                <a:latin typeface="NEU-BZ-S92"/>
                <a:ea typeface="宋体" panose="02010600030101010101" pitchFamily="2" charset="-122"/>
                <a:cs typeface="宋体" panose="02010600030101010101" pitchFamily="2" charset="-122"/>
              </a:rPr>
              <a:t>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酒徒一半取封侯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独去作江边渔父。</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轻舟八尺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低篷三扇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占</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断</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洲</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烟雨</a:t>
            </a:r>
            <a:r>
              <a:rPr lang="zh-CN" altLang="zh-CN" sz="2200" baseline="300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。镜湖</a:t>
            </a:r>
            <a:r>
              <a:rPr lang="zh-CN" altLang="zh-CN" sz="2200" baseline="300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元自属闲人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又何必官家赐与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这三句是追忆当年军中的生活。博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古代的一种棋戏。</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占断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占尽</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洲</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烟雨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指长满苹草、烟雨空蒙的风光。</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镜湖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即鉴湖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在今浙江绍兴。唐天宝初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贺知章请求回家乡会稽当道士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玄宗诏赐他镜湖一角。</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20" name="艹频楷体.eps" descr="id:2147492021;FounderCES"/>
          <p:cNvPicPr/>
          <p:nvPr/>
        </p:nvPicPr>
        <p:blipFill>
          <a:blip r:embed="rId10"/>
          <a:stretch>
            <a:fillRect/>
          </a:stretch>
        </p:blipFill>
        <p:spPr>
          <a:xfrm>
            <a:off x="5230463" y="3192194"/>
            <a:ext cx="303935" cy="288032"/>
          </a:xfrm>
          <a:prstGeom prst="rect">
            <a:avLst/>
          </a:prstGeom>
        </p:spPr>
      </p:pic>
      <p:pic>
        <p:nvPicPr>
          <p:cNvPr id="21" name="艹频楷体.eps" descr="id:2147492021;FounderCES"/>
          <p:cNvPicPr/>
          <p:nvPr/>
        </p:nvPicPr>
        <p:blipFill>
          <a:blip r:embed="rId10"/>
          <a:stretch>
            <a:fillRect/>
          </a:stretch>
        </p:blipFill>
        <p:spPr>
          <a:xfrm>
            <a:off x="2411760" y="4406668"/>
            <a:ext cx="303935" cy="288032"/>
          </a:xfrm>
          <a:prstGeom prst="rect">
            <a:avLst/>
          </a:prstGeom>
        </p:spPr>
      </p:pic>
    </p:spTree>
    <p:extLst>
      <p:ext uri="{BB962C8B-B14F-4D97-AF65-F5344CB8AC3E}">
        <p14:creationId xmlns:p14="http://schemas.microsoft.com/office/powerpoint/2010/main" val="301204842"/>
      </p:ext>
    </p:extLst>
  </p:cSld>
  <p:clrMapOvr>
    <a:masterClrMapping/>
  </p:clrMapOvr>
  <p:transition>
    <p:fade thruBlk="1"/>
  </p:transition>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上阕最后两句是什么意思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表达了作者什么样的情感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上阕最后两句意思是无赖小人得以封侯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而词人却只能独自隐居江边。通过对比手法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表达了词人愤懑之情和怀才不遇、壮志难酬的感慨。此题考查诗歌的人物形象和思想感情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从前三句看到词人追忆军旅生活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表达了雄心壮志和豪迈气概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一个设问又表达了词人对现实的无奈。这两句词更是采用了对比手法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表达词人怀才不遇、报国无门的感慨。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那些整天酣饮的酒徒一个个都受赏封侯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而自己只能做个闲散的江边渔翁。表达了对自己壮志未酬而只能隐居的无奈与牢骚。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38686970"/>
      </p:ext>
    </p:extLst>
  </p:cSld>
  <p:clrMapOvr>
    <a:masterClrMapping/>
  </p:clrMapOvr>
  <p:transition>
    <p:fade thruBlk="1"/>
  </p:transition>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倾向态度</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五叩问</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一问作者平生际遇与时代背景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以求知人论世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正确感知作品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二问诗眼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如诗题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送别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即为题眼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三问诗境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感知诗人心态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如诗歌中常出现的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醉卧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永夜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四问作者的愿望、苦恼、心境及纠结之处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五问抒情表达方式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《鹊桥仙》中的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借助表达技巧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阐发诗人观点态度。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27044258"/>
      </p:ext>
    </p:extLst>
  </p:cSld>
  <p:clrMapOvr>
    <a:masterClrMapping/>
  </p:clrMapOvr>
  <p:transition>
    <p:fade thruBlk="1"/>
  </p:transition>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497936"/>
            <a:ext cx="8128000" cy="4154984"/>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阅读下面这首唐诗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客舍悲秋有怀两省旧游呈幕中诸公</a:t>
            </a:r>
            <a:r>
              <a:rPr lang="zh-CN" altLang="zh-CN" sz="2200" baseline="30000" dirty="0" smtClean="0">
                <a:solidFill>
                  <a:srgbClr val="000000"/>
                </a:solidFill>
                <a:latin typeface="NEU-BZ-S92"/>
                <a:ea typeface="宋体" panose="02010600030101010101" pitchFamily="2" charset="-122"/>
                <a:cs typeface="宋体" panose="02010600030101010101" pitchFamily="2" charset="-122"/>
              </a:rPr>
              <a:t>①</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岑</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a:t>
            </a:r>
            <a:endParaRPr lang="zh-CN"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三度为郎便白头</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一从出守五经秋。</a:t>
            </a:r>
            <a:endParaRPr lang="zh-CN"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言圣主长不用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其那</a:t>
            </a:r>
            <a:r>
              <a:rPr lang="zh-CN" altLang="zh-CN" sz="2200" baseline="300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苍生应未休。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人间岁月如流水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客舍秋风今又起。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不知心事向谁论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江上蝉鸣空满耳。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大历四年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(769),</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岑参在嘉州刺史任满后滞留蜀中。由于戎泸间受乱军阻路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只好折回成都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此诗即作于成都客舍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此时离诗人去世仅四五个月的时间。</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怎奈。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74068721"/>
      </p:ext>
    </p:extLst>
  </p:cSld>
  <p:clrMapOvr>
    <a:masterClrMapping/>
  </p:clrMapOvr>
  <p:transition>
    <p:fade thruBlk="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7"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而郭震笔下的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灯前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则完全不同。郭诗题为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宿渔家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应该也是身在客中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但在郭震眼中的情景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却是水上渔家虽然清苦辛劳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但一家和睦同居、其乐融融的温馨生活图景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这里的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灯前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带给人的感觉是温暖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是愉悦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是家的感觉。宋高翥《清明日对酒》中的名句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日落狐狸眠冢上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夜归儿女笑灯前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正是以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冢上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的凄凉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来反衬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灯前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的欢娱。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1544094"/>
      </p:ext>
    </p:extLst>
  </p:cSld>
  <p:clrMapOvr>
    <a:masterClrMapping/>
  </p:clrMapOvr>
  <p:transition>
    <p:fade thruBlk="1"/>
  </p:transition>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087906"/>
            <a:ext cx="8128000" cy="29361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本诗流露出作者哪些情感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请结合诗句进行分析。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解答本题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要着眼于整首诗歌。首先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按照诗人情感发展脉络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三度为郎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一从出守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人间岁月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客舍秋风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等诗句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体察诗人的情感的时序性。其次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再从中找出能够表现诗人情感的有关句子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结合诗歌和注释分析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便白头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空满耳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前者言其时光之快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功业悲后时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光阴叹虚掷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暗含诗人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生平未得意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的感喟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后者则言其无处言说的悲凉。再次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润色作答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分条陈述</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43748065"/>
      </p:ext>
    </p:extLst>
  </p:cSld>
  <p:clrMapOvr>
    <a:masterClrMapping/>
  </p:clrMapOvr>
  <p:transition>
    <p:fade thruBlk="1"/>
  </p:transition>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抒发了诗人有济世之志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却壮志难酬的悲愤。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三度为郎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一从出守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概括了诗人的仕途经历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饱含平生不得意的感叹。</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体现了诗人不能得到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圣主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的重用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却能关心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苍生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的忧国忧民的情怀。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长不用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指长期未被重用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但诗人的关注点在于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苍生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百姓未能休养生息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安居乐业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诗人不安。</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流露出诗人对时光流逝、年老体衰的悲叹。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便白头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岁月如流水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秋风今又起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三句悲叹时光流逝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也是悲叹自己年老体衰。</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表现了诗人晚年的孤独寂寞。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心事向谁论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蝉鸣空满耳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表现了诗人有满腹心事却无处倾诉的凄凉。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2042172"/>
      </p:ext>
    </p:extLst>
  </p:cSld>
  <p:clrMapOvr>
    <a:masterClrMapping/>
  </p:clrMapOvr>
  <p:transition>
    <p:fade thruBlk="1"/>
  </p:transition>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708603"/>
            <a:ext cx="8128000" cy="3694794"/>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体察情感</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三妙法</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高考诗歌鉴赏中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固然有情感有单一指向的可能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但更多的却是复杂多维情感呈现。故必须全方位地考查诗人在诗中的情感历程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多思索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力争将诗人的多元情感全部挖掘出来。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以时间为序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分段把握诗人情感。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从时间角度分析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可在纵向上把诗人的情感分为过去、现在、将来三个阶段。如果我们尝试着在这三个时间段上结合诗歌的具体内容进行体会把握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就能准确把握诗人情感发展脉络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品味诗人的复杂情感。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56697024"/>
      </p:ext>
    </p:extLst>
  </p:cSld>
  <p:clrMapOvr>
    <a:masterClrMapping/>
  </p:clrMapOvr>
  <p:transition>
    <p:fade thruBlk="1"/>
  </p:transition>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497936"/>
            <a:ext cx="8128000" cy="4154984"/>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阅读下面这首唐诗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回答问题。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休暇日访王侍御</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不遇</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九日驱驰一日闲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寻君不遇又空还。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怪来诗思清人骨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门对寒流雪满山。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请简要分析诗中作者情绪的变化过程。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前三句诗恰好是按时间顺序排列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有利于考生切分诗人的情绪。认真把握、解读每句诗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就能够体悟作者的情感。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九日驱驰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说明诗人是欣然前往的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寻君不遇又空还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说明诗人是怅惘的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说友人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诗思清人骨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表达了诗人对友人的欣赏。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35170863"/>
      </p:ext>
    </p:extLst>
  </p:cSld>
  <p:clrMapOvr>
    <a:masterClrMapping/>
  </p:clrMapOvr>
  <p:transition>
    <p:fade thruBlk="1"/>
  </p:transition>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乘兴而往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怅惘不遇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欣赏叹慕。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细分咏叹对象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不同对象不同情感。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诗歌是借助人、事、景、物来表情达意的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故一首诗中生发情感的主体可能不止一个人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可以是诗人自己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也可能是诗歌中的抒情主人公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还有可能是诗歌中涉及的有关人物。故必须根据不同对象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多角度进行考查分析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才有可能全面而准确地把握诗歌中蕴含的多种感情。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46834568"/>
      </p:ext>
    </p:extLst>
  </p:cSld>
  <p:clrMapOvr>
    <a:masterClrMapping/>
  </p:clrMapOvr>
  <p:transition>
    <p:fade thruBlk="1"/>
  </p:transition>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84789"/>
            <a:ext cx="8128000" cy="5373779"/>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阅读下面这首词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回答问题。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阮郎归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西湖春</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暮</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马子严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清明寒食不多时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香红渐渐稀。番腾</a:t>
            </a:r>
            <a:r>
              <a:rPr lang="zh-CN" altLang="zh-CN" sz="2200" baseline="300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妆束闹苏堤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留春春怎知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花褪雨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絮沾泥。凌波</a:t>
            </a:r>
            <a:r>
              <a:rPr lang="zh-CN" altLang="zh-CN" sz="2200" baseline="300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寸不移。三三两两叫船儿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人归春也归。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番腾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翻腾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凌波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这里指女子步履。曹植《洛神赋》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凌波微步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罗袜生尘。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这首词通过人物动作神态表现了西湖游人的不同情感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请结合作品简要分析。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本题题干中明确提到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西湖游人的不同情感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可见抒情的主体不是单一的。从具体的诗句可以分析出三种情感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番腾妆束闹苏堤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有爱春之情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留春春怎知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凌波寸不移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含惜春之情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三三两两叫船儿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人归春也归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表达了叹春归去之情。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00376851"/>
      </p:ext>
    </p:extLst>
  </p:cSld>
  <p:clrMapOvr>
    <a:masterClrMapping/>
  </p:clrMapOvr>
  <p:transition>
    <p:fade thruBlk="1"/>
  </p:transition>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翻腾妆束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闹春苏堤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爱春之心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步履迟迟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驻足流连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惜春之情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三三两两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唤船离去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叹春之意。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体察诗境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不遗漏外界因素。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诗歌情感多元化常常是因为多重外在因素引起的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包括诗人造访某个地方所引发的联想、景的变化、事的回忆、物的刺激触发等外在因素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这些都会引发人的情感。故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诗歌鉴赏要分析诗人的情感有没有因为外因的变化从而导致情感的复杂多元。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46786946"/>
      </p:ext>
    </p:extLst>
  </p:cSld>
  <p:clrMapOvr>
    <a:masterClrMapping/>
  </p:clrMapOvr>
  <p:transition>
    <p:fade thruBlk="1"/>
  </p:transition>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701069"/>
            <a:ext cx="8128000" cy="3748719"/>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阅读下面的唐诗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奉陪郑驸马韦曲</a:t>
            </a:r>
            <a:r>
              <a:rPr lang="zh-CN" altLang="zh-CN" sz="2200" baseline="30000" dirty="0" smtClean="0">
                <a:solidFill>
                  <a:srgbClr val="000000"/>
                </a:solidFill>
                <a:latin typeface="NEU-BZ-S92"/>
                <a:ea typeface="宋体" panose="02010600030101010101" pitchFamily="2" charset="-122"/>
                <a:cs typeface="宋体" panose="02010600030101010101" pitchFamily="2" charset="-122"/>
              </a:rPr>
              <a:t>①</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韦曲花无赖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家家恼煞人。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绿樽须尽日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白发好禁</a:t>
            </a:r>
            <a:r>
              <a:rPr lang="zh-CN" altLang="zh-CN" sz="2200" baseline="300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石角钩衣破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藤梢刺眼新。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何时占丛竹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头戴小乌巾。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韦曲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唐代长安游览胜地。杜甫作此诗时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求仕于长安而未果。</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消受。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14077336"/>
      </p:ext>
    </p:extLst>
  </p:cSld>
  <p:clrMapOvr>
    <a:masterClrMapping/>
  </p:clrMapOvr>
  <p:transition>
    <p:fade thruBlk="1"/>
  </p:transition>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前人引《南史》注诗中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小乌巾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刘岩隐逸不仕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常著缁衣小乌巾。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结合这一注解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说说诗的最后两句表达了诗人怎样的思想感情。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本题考查对作者情感的体察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当然这是建立在对诗歌内容理解的基础之上的。要求考生回答最后两句表达了诗人怎样的思想感情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如果只看诗歌本身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或许略显朦胧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所以命题人在题干中给出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小乌巾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的注解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刘岩隐逸不仕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常著缁衣小乌巾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因此我们知道诗人因为韦曲春景之美而心生归隐之意。而诗歌后面的注释表明了作诗背景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求仕于长安而未果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求仕不得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难免心灰意冷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于是说上几句归隐之语自然之极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这种情感很复杂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说是要归隐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未必真归隐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发发牢骚或自我安慰均有可能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不过对自然美景的不舍倒是真实可感。解答此题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要求考生综合利用文本试题中的各种信息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甚至是结合自己的生活体验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感悟诗人的情怀。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29731093"/>
      </p:ext>
    </p:extLst>
  </p:cSld>
  <p:clrMapOvr>
    <a:masterClrMapping/>
  </p:clrMapOvr>
  <p:transition>
    <p:fade thruBlk="1"/>
  </p:transition>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927398"/>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要点一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借向往隐居生活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表达对韦曲春景的喜爱。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因韦曲春色美景而生隐居山林之情。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要点二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隐含求仕未果的复杂心情。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89613586"/>
      </p:ext>
    </p:extLst>
  </p:cSld>
  <p:clrMapOvr>
    <a:masterClrMapping/>
  </p:clrMapOvr>
  <p:transition>
    <p:fade thruBlk="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7"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韦庄在诗中是用什么方法表现感情的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诗人是用衬托的方法来表现感情的。诗人虽然到处漂泊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但好像对此并不在意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认为这是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而客中一觉梦醒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思家乡、念亲人的惆怅之情不禁油然而生。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作者采用了衬托的方法来表现自己的感情。第一、二句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惯别家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等闲挥袂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客天涯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显示自己并不以离家为意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表现自己的豪迈和潇洒。第三句写自己的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灯前一觉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所做的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江南梦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以梦回江南衬托自己现实中的困惑、矛盾和失意之情。末句不仅直言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惆怅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山月斜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烘托自己的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惆怅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和孤独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使思乡怀人之情表露无遗。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02942084"/>
      </p:ext>
    </p:extLst>
  </p:cSld>
  <p:clrMapOvr>
    <a:masterClrMapping/>
  </p:clrMapOvr>
  <p:transition>
    <p:fade thruBlk="1"/>
  </p:transition>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矩形 16"/>
          <p:cNvSpPr>
            <a:spLocks noChangeAspect="1"/>
          </p:cNvSpPr>
          <p:nvPr/>
        </p:nvSpPr>
        <p:spPr>
          <a:xfrm>
            <a:off x="508000" y="1701069"/>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一、阅读下面这首唐诗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书情寄上苏州韦使君兼呈吴县李明府</a:t>
            </a:r>
            <a:r>
              <a:rPr lang="zh-CN" altLang="zh-CN" sz="2200" baseline="30000" dirty="0" smtClean="0">
                <a:solidFill>
                  <a:srgbClr val="000000"/>
                </a:solidFill>
                <a:latin typeface="NEU-BZ-S92"/>
                <a:ea typeface="宋体" panose="02010600030101010101" pitchFamily="2" charset="-122"/>
                <a:cs typeface="宋体" panose="02010600030101010101" pitchFamily="2" charset="-122"/>
              </a:rPr>
              <a:t>①</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崔</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峒</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数年</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湖上谢浮名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竹杖纱巾遂称情</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外有时逢寺宿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日西无事傍江行</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陶</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潜县里看花发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庾亮楼中对月明</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念献书来万里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君王深在九重城。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这首诗作于崔峒晚年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崔峒在潞府功曹任上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功曹属于闲官。诗题中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韦使君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指韦应物。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52972452"/>
      </p:ext>
    </p:extLst>
  </p:cSld>
  <p:clrMapOvr>
    <a:masterClrMapping/>
  </p:clrMapOvr>
  <p:transition>
    <p:fade thruBlk="1"/>
  </p:transition>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下列对这首诗的理解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不正确的两项是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首句中的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拒绝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诗句是说作者不务政事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过着逍遥自在的生活。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竹杖纱巾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是隐者装束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这一句是说作者如隐者般逍遥自在地生活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大遂平生之愿。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前两联写了作者的生活情景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引出了颈联对两位友人的生活情景的描写。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颈联运用了典故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将李明府比作陶潜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将韦应物比作庾亮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夸赞他们的雅洁。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最后一联写作者不愿从万里之外给君王献书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因为君王深居禁宫无法收到。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75123985"/>
      </p:ext>
    </p:extLst>
  </p:cSld>
  <p:clrMapOvr>
    <a:masterClrMapping/>
  </p:clrMapOvr>
  <p:transition>
    <p:fade thruBlk="1"/>
  </p:transition>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本题考查鉴赏诗歌思想内容及表达技巧的能力。就本题而言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三项均与诗歌内容契合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作者不务政事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曲解诗意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根据注释信息可知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作者当时任潞府功曹这样的闲职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作者只是无政事可做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对最后一联有曲解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最后一联是作者的诉苦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埋怨自己上书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君王却不能赏识自己。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9026286"/>
      </p:ext>
    </p:extLst>
  </p:cSld>
  <p:clrMapOvr>
    <a:masterClrMapping/>
  </p:clrMapOvr>
  <p:transition>
    <p:fade thruBlk="1"/>
  </p:transition>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904201"/>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诗题为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书情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作者在诗中表达了哪些感情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请简要概括。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率意而为的自在闲适之情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对隐居生活的向往、羡慕之情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自伤不遇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对君王的埋怨之情。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本题考查评价作者思想情感的能力。就本题而言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应从颔联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逢寺宿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傍江行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等词语可看出作者四处云游的自在闲适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通过颈联对古人的回顾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表达了作者对他们的羡慕之情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通过尾联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献书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可看出作者的怀才不遇和对君王的埋怨</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676655995"/>
      </p:ext>
    </p:extLst>
  </p:cSld>
  <p:clrMapOvr>
    <a:masterClrMapping/>
  </p:clrMapOvr>
  <p:transition>
    <p:fade thruBlk="1"/>
  </p:transition>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107334"/>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二、阅读下面这首宋诗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宿池州齐山寺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即杜牧之九日登高</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处</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我来秋浦正逢秋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梦里重来似旧游</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风月</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不供诗酒债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江山长管古今愁</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谪</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仙狂饮颠吟寺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小杜倡情冶思楼</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着州民浑不识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齐山依旧俯寒流。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67824462"/>
      </p:ext>
    </p:extLst>
  </p:cSld>
  <p:clrMapOvr>
    <a:masterClrMapping/>
  </p:clrMapOvr>
  <p:transition>
    <p:fade thruBlk="1"/>
  </p:transition>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下列对诗歌的分析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正确的两项是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诗题中的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九日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玉枕纱橱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半夜凉初透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一词描述的是同一个节日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古人喜在此佳节登高远望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啸咏骋怀。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本诗首联点明来秋浦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即池州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的时间和自己对这里的向往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以实为梦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以新游为旧游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写出对此地的亲切感情。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颈联中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谪仙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诗风豪放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放荡不羁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前者写出过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直挂云帆济沧海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风雨不动安如山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颔联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风月不供诗酒债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风月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指自然景物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作者意指留恋山水、纵情美酒会让人消磨意志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不思进取。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诗人登临杜牧曾登高之处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运用拟人、用典等手法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既详细描绘了池州的美好风光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又表达了对先贤的景仰与追思。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26438180"/>
      </p:ext>
    </p:extLst>
  </p:cSld>
  <p:clrMapOvr>
    <a:masterClrMapping/>
  </p:clrMapOvr>
  <p:transition>
    <p:fade thruBlk="1"/>
  </p:transition>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本题考查鉴赏诗歌思想内容及表达技巧的能力。就本题而言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张冠李戴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风雨不动安如山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是杜甫的诗句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诗句指自然风景不能偿付诗酒之债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诗人们为这里的美好景物所吸引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经常把它作为灵感的源泉和诗材的渊薮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以致供不应求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作者并未详细描绘池州胜景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且并未表达对先贤的景仰之情。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8091092"/>
      </p:ext>
    </p:extLst>
  </p:cSld>
  <p:clrMapOvr>
    <a:masterClrMapping/>
  </p:clrMapOvr>
  <p:transition>
    <p:fade thruBlk="1"/>
  </p:transition>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5588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这首诗抒发了诗人怎样的情感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请结合内容简要分析。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杨诗记叙初游池州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却宛如梦中重来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游历故地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写出对此地的喜爱和向往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或赞美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就池州美好的风月山水抒发感慨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见证古今人事变换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抒发了风景不殊而人事已非之感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或将江山风月与古今人事相联系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抒发有感于国运盛衰、人事代谢的愁怀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池州州民浑然不知李、杜两位大诗人当日的风流文采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使作者徒生寂寞苍茫之感。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本题考查评价作者的情感态度的能力。就本题而言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一是要结合诗题分析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明确诗歌内容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二是要结合具体诗句分析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问着州民浑不识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流露出作者的寂寞之感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齐山依旧俯寒流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蕴含的人事沧桑之感显得格外的凝重深远。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76606184"/>
      </p:ext>
    </p:extLst>
  </p:cSld>
  <p:clrMapOvr>
    <a:masterClrMapping/>
  </p:clrMapOvr>
  <p:transition>
    <p:fade thruBlk="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7"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6" name="矩形 5"/>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解答此类试题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要从诗歌的思想内容入手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如本诗表达的是梦醒时分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诗人思念家乡与亲人的惆怅之情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要梳理诗人情感变化层次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体察其变化脉络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从时间上看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诗的第一、二句并未写其惆怅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而是写自己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惯别家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等闲挥袂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客天涯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的豪迈和潇洒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毫无悲切之感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而诗人恰是以此来衬托自己的惆怅之情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因此诗人的情感前后有一个转折的过程。这一转折由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却不说梦的具体内容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让读者去想象寻味。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30596040"/>
      </p:ext>
    </p:extLst>
  </p:cSld>
  <p:clrMapOvr>
    <a:masterClrMapping/>
  </p:clrMapOvr>
  <p:transition>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3117615"/>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第一忠告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读懂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只有读懂才能把鉴赏题做成满分题。我会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三看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三忆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看诗题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看注释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看正文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忆作品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忆背景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忆风格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。这是前提哦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NEU-BZ-S92"/>
                <a:ea typeface="方正硬笔楷书简体" panose="03000509000000000000" pitchFamily="65" charset="-122"/>
                <a:cs typeface="Times New Roman" panose="02020603050405020304" pitchFamily="18" charset="0"/>
              </a:rPr>
              <a:t/>
            </a:r>
            <a:br>
              <a:rPr lang="en-US" altLang="zh-CN" sz="2200" dirty="0">
                <a:solidFill>
                  <a:srgbClr val="000000"/>
                </a:solidFill>
                <a:latin typeface="NEU-BZ-S92"/>
                <a:ea typeface="方正硬笔楷书简体" panose="03000509000000000000" pitchFamily="65" charset="-122"/>
                <a:cs typeface="Times New Roman" panose="02020603050405020304" pitchFamily="18" charset="0"/>
              </a:rPr>
            </a:b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第二忠告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关键词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组织诗歌鉴赏答案一定要用关键词引领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还要分条陈述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en-US" altLang="zh-CN" sz="2200" dirty="0">
                <a:solidFill>
                  <a:srgbClr val="000000"/>
                </a:solidFill>
                <a:latin typeface="NEU-BZ-S92"/>
                <a:ea typeface="方正硬笔楷书简体"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en-US" altLang="zh-CN" sz="2200" dirty="0">
                <a:solidFill>
                  <a:srgbClr val="000000"/>
                </a:solidFill>
                <a:latin typeface="NEU-BZ-S92"/>
                <a:ea typeface="方正硬笔楷书简体"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en-US" altLang="zh-CN" sz="2200" dirty="0">
                <a:solidFill>
                  <a:srgbClr val="000000"/>
                </a:solidFill>
                <a:latin typeface="NEU-BZ-S92"/>
                <a:ea typeface="方正硬笔楷书简体" panose="03000509000000000000" pitchFamily="65"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。请记住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给阅卷老师方便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就是给自己方便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北京大学　张雪睿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图片 2"/>
          <p:cNvPicPr>
            <a:picLocks noChangeAspect="1"/>
          </p:cNvPicPr>
          <p:nvPr/>
        </p:nvPicPr>
        <p:blipFill>
          <a:blip r:embed="rId2"/>
          <a:stretch>
            <a:fillRect/>
          </a:stretch>
        </p:blipFill>
        <p:spPr>
          <a:xfrm>
            <a:off x="3450924" y="826321"/>
            <a:ext cx="2242151" cy="2291294"/>
          </a:xfrm>
          <a:prstGeom prst="rect">
            <a:avLst/>
          </a:prstGeom>
        </p:spPr>
      </p:pic>
    </p:spTree>
    <p:extLst>
      <p:ext uri="{BB962C8B-B14F-4D97-AF65-F5344CB8AC3E}">
        <p14:creationId xmlns:p14="http://schemas.microsoft.com/office/powerpoint/2010/main" val="4016390424"/>
      </p:ext>
    </p:extLst>
  </p:cSld>
  <p:clrMapOvr>
    <a:masterClrMapping/>
  </p:clrMapOvr>
  <p:transition>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7"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两首诗都写到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灯前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这两处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灯前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各自表达了诗人什么样的感情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韦诗中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灯前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表现了诗人旅途漂泊中的凄清、失神、惆怅之情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郭诗中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灯前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表现了诗人住宿在渔家所感受到的温暖、愉悦之情。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两首诗都写到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所表达的诗人的感情是不同的。韦诗写的是旅途之中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诗人借宿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含山店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夜半因梦见故乡而不觉惊醒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既显出环境的凄清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又透露出诗人梦醒后的恍惚和思念家乡的惆怅。郭诗虽也写借宿的经历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灯前笑说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随船送到家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写的是渔人待客的热情和主客之间无拘无束、愉快交谈的生活景象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表现了诗人所感受到的温暖和愉悦。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63065781"/>
      </p:ext>
    </p:extLst>
  </p:cSld>
  <p:clrMapOvr>
    <a:masterClrMapping/>
  </p:clrMapOvr>
  <p:transition>
    <p:fade thruBlk="1"/>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7"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求同存异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提取两诗中共同的意象或人物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要还原诗境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品味相同意象所处的时间、地点、对象等因素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在相同中求取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进而品析诗人各色色调的情感。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导学号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31394103)</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52010478"/>
      </p:ext>
    </p:extLst>
  </p:cSld>
  <p:clrMapOvr>
    <a:masterClrMapping/>
  </p:clrMapOvr>
  <p:transition>
    <p:fade thruBlk="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3"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4"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5"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6"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3" name="TextBox 40">
            <a:hlinkClick r:id="rId7"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24"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5"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989466"/>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阅读下面这首唐诗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金陵望汉</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江</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汉江回万里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派</a:t>
            </a:r>
            <a:r>
              <a:rPr lang="zh-CN" altLang="zh-CN" sz="2200" baseline="300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作九龙盘。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横溃豁中国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崔嵬飞迅湍。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六帝</a:t>
            </a:r>
            <a:r>
              <a:rPr lang="zh-CN" altLang="zh-CN" sz="2200" baseline="300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沦亡后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三吴</a:t>
            </a:r>
            <a:r>
              <a:rPr lang="zh-CN" altLang="zh-CN" sz="2200" baseline="300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不足观。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我君混区宇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垂拱众流安。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今日任公子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沧浪罢钓竿</a:t>
            </a:r>
            <a:r>
              <a:rPr lang="zh-CN" altLang="zh-CN" sz="2200" baseline="300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河的支流。长江在湖北、江西一带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分为很多支流。</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代指六朝。</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古吴地后分为三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即吴兴、吴郡、会稽。</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这两句的意思是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当今任公子已无须垂钓了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因为江海中已无巨鱼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比喻已无危害国家的巨寇。任公子是《庄子》中的传说人物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他用很大的钓钩和极多的食饵钓起一条巨大的鱼。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67572914"/>
      </p:ext>
    </p:extLst>
  </p:cSld>
  <p:clrMapOvr>
    <a:masterClrMapping/>
  </p:clrMapOvr>
  <p:transition>
    <p:fade thruBlk="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3"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4"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5"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6"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3" name="TextBox 40">
            <a:hlinkClick r:id="rId7"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24"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5"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【诗歌鉴赏】</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《金陵望汉江》是李白一首著名的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。全诗以金陵为中心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写眺望长江远去的感想。全诗情景合一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寓比兴之意于写景之中。前四句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汉江回万里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派作九龙盘。横溃豁中国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崔嵬飞迅湍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起笔雄阔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描绘出长江下游万流横涌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直下东海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水势浩瀚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气势博大的特点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切中题旨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铺垫出一派雄壮气象。中间两句用江水泛滥造成的巨大影响和损失来写近古的国运不兴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为歌颂盛唐蓄势。后四句诗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我君混区宇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垂拱众流安。今日任公子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沧浪罢钓竿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在一派祥和安宁之中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也透露出英雄无用武之地的淡淡悲哀。诗的感情深沉而表达稳妥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以江水壮阔的气势与盛唐的国力相对应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用典贴切得体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从容自然又蕴含丰富地表达出盛世才子的惆怅。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13517115"/>
      </p:ext>
    </p:extLst>
  </p:cSld>
  <p:clrMapOvr>
    <a:masterClrMapping/>
  </p:clrMapOvr>
  <p:transition>
    <p:fade thruBlk="1"/>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3"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4"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5"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6"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3" name="TextBox 40">
            <a:hlinkClick r:id="rId7"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24"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5"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3" name="矩形 2"/>
          <p:cNvSpPr>
            <a:spLocks noChangeAspect="1"/>
          </p:cNvSpPr>
          <p:nvPr/>
        </p:nvSpPr>
        <p:spPr>
          <a:xfrm>
            <a:off x="508000" y="1247978"/>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诗的前四句描写了什么样的景象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这样写有什么用意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本题考查鉴赏诗歌形象的能力。首先要读懂诗。一是看诗题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这是一首写景抒情诗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写的是诗人在金陵观看汉江时看到的景象。二是看作者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其诗歌特点是雄奇豪放。三是看内容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诗歌的前四句写了汉江的浩大气势和不可羁勒的特点。四是看答题要求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明确答题范围、对象、方向等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并在诗歌中找寻答题依据。如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本诗第一、二句中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回万里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九龙盘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写汉江水势浩淼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一泻万里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支流众多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流域广大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第三、四句中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豁中国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飞迅湍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写其气势磅礴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景象宏大。而如此宏阔的景象在国家统一后却变得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众流安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诗人开头写这样的景象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是用来赞美国家一统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突显诗歌的主旨的。据此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反衬对比的手法及作用不言自明</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66077990"/>
      </p:ext>
    </p:extLst>
  </p:cSld>
  <p:clrMapOvr>
    <a:masterClrMapping/>
  </p:clrMapOvr>
  <p:transition>
    <p:fade thruBlk="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3"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4"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5"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6"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3" name="TextBox 40">
            <a:hlinkClick r:id="rId7"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24"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5"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这四句描写了江水万流横溃、水势浩瀚、气势宏大的景象。作者以此为下文颂扬盛唐天下一家、国运兴盛积蓄气势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有利于突出诗的主旨。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要明确诗歌所写的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。即诗中饱含诗人情思的景物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如本诗中的汉江景象。然后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叩问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诗中写到了那些景物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运用了哪些意象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这些意象共同组成了怎样的画面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画面的色彩、基调及铺展画面的用意是什么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84706166"/>
      </p:ext>
    </p:extLst>
  </p:cSld>
  <p:clrMapOvr>
    <a:masterClrMapping/>
  </p:clrMapOvr>
  <p:transition>
    <p:fade thruBlk="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3"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4"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5"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6"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3" name="TextBox 40">
            <a:hlinkClick r:id="rId7"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24"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5"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pic>
        <p:nvPicPr>
          <p:cNvPr id="3" name="图片 2"/>
          <p:cNvPicPr>
            <a:picLocks noChangeAspect="1"/>
          </p:cNvPicPr>
          <p:nvPr/>
        </p:nvPicPr>
        <p:blipFill>
          <a:blip r:embed="rId10"/>
          <a:stretch>
            <a:fillRect/>
          </a:stretch>
        </p:blipFill>
        <p:spPr>
          <a:xfrm>
            <a:off x="508000" y="1269546"/>
            <a:ext cx="8128000" cy="4572909"/>
          </a:xfrm>
          <a:prstGeom prst="rect">
            <a:avLst/>
          </a:prstGeom>
        </p:spPr>
      </p:pic>
    </p:spTree>
    <p:extLst>
      <p:ext uri="{BB962C8B-B14F-4D97-AF65-F5344CB8AC3E}">
        <p14:creationId xmlns:p14="http://schemas.microsoft.com/office/powerpoint/2010/main" val="235065617"/>
      </p:ext>
    </p:extLst>
  </p:cSld>
  <p:clrMapOvr>
    <a:masterClrMapping/>
  </p:clrMapOvr>
  <p:transition>
    <p:fade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3"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4"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5"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6"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3" name="TextBox 40">
            <a:hlinkClick r:id="rId7"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24"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5"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pic>
        <p:nvPicPr>
          <p:cNvPr id="3" name="图片 2"/>
          <p:cNvPicPr>
            <a:picLocks noChangeAspect="1"/>
          </p:cNvPicPr>
          <p:nvPr/>
        </p:nvPicPr>
        <p:blipFill>
          <a:blip r:embed="rId10"/>
          <a:stretch>
            <a:fillRect/>
          </a:stretch>
        </p:blipFill>
        <p:spPr>
          <a:xfrm>
            <a:off x="508000" y="1634969"/>
            <a:ext cx="8128000" cy="3842062"/>
          </a:xfrm>
          <a:prstGeom prst="rect">
            <a:avLst/>
          </a:prstGeom>
        </p:spPr>
      </p:pic>
    </p:spTree>
    <p:extLst>
      <p:ext uri="{BB962C8B-B14F-4D97-AF65-F5344CB8AC3E}">
        <p14:creationId xmlns:p14="http://schemas.microsoft.com/office/powerpoint/2010/main" val="1975878313"/>
      </p:ext>
    </p:extLst>
  </p:cSld>
  <p:clrMapOvr>
    <a:masterClrMapping/>
  </p:clrMapOvr>
  <p:transition>
    <p:fade thruBlk="1"/>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3"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4"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5"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6"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3" name="TextBox 40">
            <a:hlinkClick r:id="rId7"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24"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5"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3" name="矩形 2"/>
          <p:cNvSpPr>
            <a:spLocks noChangeAspect="1"/>
          </p:cNvSpPr>
          <p:nvPr/>
        </p:nvSpPr>
        <p:spPr>
          <a:xfrm>
            <a:off x="508000" y="98979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诗中运用任公子的典故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表达了什么样的思想感情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本题从技巧角度考查鉴赏诗歌的情感的能力。诗中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诗人借典故抒情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通过读诗注可知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用任公子无须垂钓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用江海中已无巨鱼来比喻国家一统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众流安定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国无巨寇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正应众生安居乐业。这样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赞美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之情就跃然纸上。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作者以水无巨鱼代指世无巨寇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表达了对大唐一统天下、开创盛世伟绩的歌颂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作者自比任公子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觉得在太平盛世没有机会施展才干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不免流露出一丝英雄无用武之地的失落。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用典是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据事以类义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援古以证今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即借助一些历史人物、神话传说、寓言故事等来表达自己的某种愿望或情感。用典分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引用前人诗句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两种。同时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要知晓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一是借古抒怀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借用历史故事来表达作者的思想感情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表明作者的观点、立场、态度、愿望等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二是借古证今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以古比今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抒发感慨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三是深化意境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增强文化底蕴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促使人作有机联想而寻意旨于言外。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77600478"/>
      </p:ext>
    </p:extLst>
  </p:cSld>
  <p:clrMapOvr>
    <a:masterClrMapping/>
  </p:clrMapOvr>
  <p:transition>
    <p:fade thruBlk="1"/>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3"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4"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5"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6"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3" name="TextBox 40">
            <a:hlinkClick r:id="rId7"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24"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5"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pic>
        <p:nvPicPr>
          <p:cNvPr id="3" name="图片 2"/>
          <p:cNvPicPr>
            <a:picLocks noChangeAspect="1"/>
          </p:cNvPicPr>
          <p:nvPr/>
        </p:nvPicPr>
        <p:blipFill>
          <a:blip r:embed="rId10"/>
          <a:stretch>
            <a:fillRect/>
          </a:stretch>
        </p:blipFill>
        <p:spPr>
          <a:xfrm>
            <a:off x="508000" y="1052736"/>
            <a:ext cx="8128000" cy="5467264"/>
          </a:xfrm>
          <a:prstGeom prst="rect">
            <a:avLst/>
          </a:prstGeom>
        </p:spPr>
      </p:pic>
    </p:spTree>
    <p:extLst>
      <p:ext uri="{BB962C8B-B14F-4D97-AF65-F5344CB8AC3E}">
        <p14:creationId xmlns:p14="http://schemas.microsoft.com/office/powerpoint/2010/main" val="3717268285"/>
      </p:ext>
    </p:extLst>
  </p:cSld>
  <p:clrMapOvr>
    <a:masterClrMapping/>
  </p:clrMapOvr>
  <p:transition>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115573630"/>
              </p:ext>
            </p:extLst>
          </p:nvPr>
        </p:nvGraphicFramePr>
        <p:xfrm>
          <a:off x="508000" y="745239"/>
          <a:ext cx="8128000" cy="5759323"/>
        </p:xfrm>
        <a:graphic>
          <a:graphicData uri="http://schemas.openxmlformats.org/presentationml/2006/ole">
            <mc:AlternateContent xmlns:mc="http://schemas.openxmlformats.org/markup-compatibility/2006">
              <mc:Choice xmlns:v="urn:schemas-microsoft-com:vml" Requires="v">
                <p:oleObj spid="_x0000_s1060" name="文档" r:id="rId4" imgW="4053423" imgH="2872232" progId="Word.Document.12">
                  <p:embed/>
                </p:oleObj>
              </mc:Choice>
              <mc:Fallback>
                <p:oleObj name="文档" r:id="rId4" imgW="4053423" imgH="2872232" progId="Word.Document.12">
                  <p:embed/>
                  <p:pic>
                    <p:nvPicPr>
                      <p:cNvPr id="0" name=""/>
                      <p:cNvPicPr/>
                      <p:nvPr/>
                    </p:nvPicPr>
                    <p:blipFill>
                      <a:blip r:embed="rId5"/>
                      <a:stretch>
                        <a:fillRect/>
                      </a:stretch>
                    </p:blipFill>
                    <p:spPr>
                      <a:xfrm>
                        <a:off x="508000" y="745239"/>
                        <a:ext cx="8128000" cy="5759323"/>
                      </a:xfrm>
                      <a:prstGeom prst="rect">
                        <a:avLst/>
                      </a:prstGeom>
                    </p:spPr>
                  </p:pic>
                </p:oleObj>
              </mc:Fallback>
            </mc:AlternateContent>
          </a:graphicData>
        </a:graphic>
      </p:graphicFrame>
    </p:spTree>
    <p:extLst>
      <p:ext uri="{BB962C8B-B14F-4D97-AF65-F5344CB8AC3E}">
        <p14:creationId xmlns:p14="http://schemas.microsoft.com/office/powerpoint/2010/main" val="1706326583"/>
      </p:ext>
    </p:extLst>
  </p:cSld>
  <p:clrMapOvr>
    <a:masterClrMapping/>
  </p:clrMapOvr>
  <p:transition>
    <p:fade thruBlk="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3"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4"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5"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6"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3" name="TextBox 40">
            <a:hlinkClick r:id="rId7"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4"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诗歌鉴赏要注意两点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一、诗歌的基本关系是情与景的关系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诗歌基本任务是表情达意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这是鉴赏诗歌的基本前提。二、知晓诗歌鉴赏的四大要素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题材内容、意象意境、表达技巧、语言艺术。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13700130"/>
      </p:ext>
    </p:extLst>
  </p:cSld>
  <p:clrMapOvr>
    <a:masterClrMapping/>
  </p:clrMapOvr>
  <p:transition>
    <p:fade thruBlk="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3"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4"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5"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6"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3" name="TextBox 40">
            <a:hlinkClick r:id="rId7"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4"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pic>
        <p:nvPicPr>
          <p:cNvPr id="11" name="L02.eps" descr="id:2147491470;FounderCES"/>
          <p:cNvPicPr>
            <a:picLocks noChangeAspect="1"/>
          </p:cNvPicPr>
          <p:nvPr/>
        </p:nvPicPr>
        <p:blipFill>
          <a:blip r:embed="rId10"/>
          <a:stretch>
            <a:fillRect/>
          </a:stretch>
        </p:blipFill>
        <p:spPr>
          <a:xfrm rot="5400000">
            <a:off x="1837868" y="-171403"/>
            <a:ext cx="5489720" cy="7859207"/>
          </a:xfrm>
          <a:prstGeom prst="rect">
            <a:avLst/>
          </a:prstGeom>
        </p:spPr>
      </p:pic>
    </p:spTree>
    <p:extLst>
      <p:ext uri="{BB962C8B-B14F-4D97-AF65-F5344CB8AC3E}">
        <p14:creationId xmlns:p14="http://schemas.microsoft.com/office/powerpoint/2010/main" val="288799840"/>
      </p:ext>
    </p:extLst>
  </p:cSld>
  <p:clrMapOvr>
    <a:masterClrMapping/>
  </p:clrMapOvr>
  <p:transition>
    <p:fade thruBlk="1"/>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3"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4"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5"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6"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3" name="TextBox 40">
            <a:hlinkClick r:id="rId7"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4"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5"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5" name="矩形 4"/>
          <p:cNvSpPr>
            <a:spLocks noChangeAspect="1"/>
          </p:cNvSpPr>
          <p:nvPr/>
        </p:nvSpPr>
        <p:spPr>
          <a:xfrm>
            <a:off x="508000" y="1497936"/>
            <a:ext cx="8128000" cy="4154984"/>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阅读下面这首宋诗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舟中二首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其一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aseline="30000" dirty="0" smtClean="0">
                <a:solidFill>
                  <a:srgbClr val="000000"/>
                </a:solidFill>
                <a:latin typeface="NEU-BZ-S92"/>
                <a:ea typeface="宋体" panose="02010600030101010101" pitchFamily="2" charset="-122"/>
                <a:cs typeface="宋体" panose="02010600030101010101" pitchFamily="2" charset="-122"/>
              </a:rPr>
              <a:t>①</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恶风横江江卷浪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黄流湍猛风用壮</a:t>
            </a:r>
            <a:r>
              <a:rPr lang="zh-CN" altLang="zh-CN" sz="2200" baseline="300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疾如万骑千里来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气压三江五湖上。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岸上空荒火夜明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舟中坐起待残更。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少年行路今头白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不尽还家去国情。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宋哲宗绍圣元年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(1094),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作者因党争之祸受牵连被罢职。这首诗作于离任途中。</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风用壮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表示风力壮猛。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从标题、注释和正文中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你看出了哪些内容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42673079"/>
      </p:ext>
    </p:extLst>
  </p:cSld>
  <p:clrMapOvr>
    <a:masterClrMapping/>
  </p:clrMapOvr>
  <p:transition>
    <p:fade thruBlk="1"/>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3"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4"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5"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6"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3" name="TextBox 40">
            <a:hlinkClick r:id="rId7"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4"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5"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会读诗歌、读懂诗歌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是做好诗歌鉴赏题的前提。读标题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可以弄清诗歌题材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切入诗歌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读注释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理解其中暗含的重要信息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读正文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把握诗歌要素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由意象而入意境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掌握表达技巧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深入体会蕴于其中的情感或事理。做好了这些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就掌握了鉴赏诗歌的要旨。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通过读标题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可以看出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交代了地点是在江中船上。</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暗示了诗歌题材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羁旅诗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暗示了作者情感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旅途艰难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内心悲伤。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通过读注释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可以看出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交代写作背景是因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受牵连被罢职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暗示作者仕途不畅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感慨世事艰辛。</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点明写作时间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这首诗作于离任途中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暗示作者内心感情凄苦、悲辛。</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风用壮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属于难点注解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帮助理解诗句。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69083270"/>
      </p:ext>
    </p:extLst>
  </p:cSld>
  <p:clrMapOvr>
    <a:masterClrMapping/>
  </p:clrMapOvr>
  <p:transition>
    <p:fade thruBlk="1"/>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3"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4"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5"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6"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3" name="TextBox 40">
            <a:hlinkClick r:id="rId7"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4"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5"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 name="矩形 2"/>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通过读正文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可以看出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前四句写江上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恶风卷浪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湍急风猛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浪涛骇人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的景色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扣住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中所见之景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情为景移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暗含内心的愤懑之情。</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后四句由写景转入抒情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身处空旷荒凉境地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表达归家途中的孤寂、落寞之感。</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后两句为关键句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直接抒发内心感叹人世的坎坷、人生的悲痛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说不尽还家去国的有志难伸、壮志未酬的复杂感情。</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诗歌写作者被罢官后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乘船离去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行进在江中时的所见所感。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综上分析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可以看出本诗是一首羁旅行役诗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诗人从写江上风涛入手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以痛感世事艰虞作结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前四句极写风浪的险恶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后四句流露志士的悲辛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借景抒情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情在景中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深沉悲壮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表达出时光流逝、壮志未酬的悲辛。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09010355"/>
      </p:ext>
    </p:extLst>
  </p:cSld>
  <p:clrMapOvr>
    <a:masterClrMapping/>
  </p:clrMapOvr>
  <p:transition>
    <p:fade thruBlk="1"/>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3"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4"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5"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6"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3" name="TextBox 40">
            <a:hlinkClick r:id="rId7"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4"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5"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 name="矩形 2"/>
          <p:cNvSpPr>
            <a:spLocks noChangeAspect="1"/>
          </p:cNvSpPr>
          <p:nvPr/>
        </p:nvSpPr>
        <p:spPr>
          <a:xfrm>
            <a:off x="508000" y="1294804"/>
            <a:ext cx="8128000" cy="4522392"/>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三问三看明诗意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诗歌写的是什么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怎样写的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如何表达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诗歌写了什么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诗歌所写不外乎写景状物、叙事写人、阐发感悟。或纵笔铺排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咏物吟水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缘景抒情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或抒写情感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如乡情、伤离、怀古、吟边、忧思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或阐发作者对生命、社会、生活的感悟或见解。那么该如何判定呢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明辨起承转合。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用于扣题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对诗意申述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用于拓展诗境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收束主篇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卒章显志。其次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抓关键词句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定位诗歌的感情基调。结句和其他表明诗眼的词句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往往直接透露了诗歌的主旨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诗歌中的某一两个词往往流露出诗人情感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这样的词叫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情感语言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37477246"/>
      </p:ext>
    </p:extLst>
  </p:cSld>
  <p:clrMapOvr>
    <a:masterClrMapping/>
  </p:clrMapOvr>
  <p:transition>
    <p:fade thruBlk="1"/>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3"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4"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5"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6"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3" name="TextBox 40">
            <a:hlinkClick r:id="rId7"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4"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5"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 name="矩形 2"/>
          <p:cNvSpPr>
            <a:spLocks noChangeAspect="1"/>
          </p:cNvSpPr>
          <p:nvPr/>
        </p:nvSpPr>
        <p:spPr>
          <a:xfrm>
            <a:off x="508000" y="984789"/>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诗歌是怎样写的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注意全诗的结构。结构大致有转折式、总分式、层进式、对照式等。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注意分析诗歌的意境。要特别注意诗歌中的景物描写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弄清作者是通过哪些景物来构成一个什么样的意境。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注意表达角度及表达技巧。作者为了更好地表现自己的感悟、情感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往往从多个角度表达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运用多种手段加以表达。如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蝉噪林逾静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鸟鸣山更幽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明月别枝惊鹊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清风半夜鸣蝉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这是以有声写无声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以动写静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别有幽愁暗恨生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此时无声胜有声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东船西舫悄无言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唯见江心秋月白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这是以无声来反衬人物复杂的内心活动。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注意诗歌中的典故、神话传说等。它们是为抒发情感服务的。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注意典型细节。细节描写往往透露着诗歌主人公的感悟、情感等内容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在分析时要特别注意。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92605458"/>
      </p:ext>
    </p:extLst>
  </p:cSld>
  <p:clrMapOvr>
    <a:masterClrMapping/>
  </p:clrMapOvr>
  <p:transition>
    <p:fade thruBlk="1"/>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3"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4"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5"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6"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3" name="TextBox 40">
            <a:hlinkClick r:id="rId7"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4"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5"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 name="矩形 2"/>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鉴赏诗歌该如何表达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表达的过程要完整。一种感悟、一份情感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它的表达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一定有一个过程。我们在表达这种感悟、情感时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一定要把过程讲清楚。诗歌赏析的一般步骤是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即概括地引述原句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就是作过程的简析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就是旗帜鲜明的亮出观点。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按要求回答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重点明确。题目要求你回答什么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你就回答什么。要求你分析意境、环境描写、语言特点还是修辞手法运用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一定要看清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看清了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表达才能有的放矢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重点明确。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表达流畅。表达流畅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一是指文句通畅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二是指先后有序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三是指用语准确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表达到位。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83851817"/>
      </p:ext>
    </p:extLst>
  </p:cSld>
  <p:clrMapOvr>
    <a:masterClrMapping/>
  </p:clrMapOvr>
  <p:transition>
    <p:fade thruBlk="1"/>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3"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4"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5"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6"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3" name="TextBox 40">
            <a:hlinkClick r:id="rId7"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4"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5"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 name="矩形 2"/>
          <p:cNvSpPr>
            <a:spLocks noChangeAspect="1"/>
          </p:cNvSpPr>
          <p:nvPr/>
        </p:nvSpPr>
        <p:spPr>
          <a:xfrm>
            <a:off x="508000" y="1904201"/>
            <a:ext cx="8128000" cy="330359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看标题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看注释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看正文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看标题。标题是我们理解诗歌的重要切入点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读标题可以读出以下内容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写作的时间、地点、对象、事件。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写作缘由或目的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暗含的情感。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作品的感情基调。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诗歌的主要内容。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诗歌的题材。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28942382"/>
      </p:ext>
    </p:extLst>
  </p:cSld>
  <p:clrMapOvr>
    <a:masterClrMapping/>
  </p:clrMapOvr>
  <p:transition>
    <p:fade thruBlk="1"/>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3"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4"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5"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6"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3" name="TextBox 40">
            <a:hlinkClick r:id="rId7"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4"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5"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矩形 11"/>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看注释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挖掘暗示信息。注释往往暗示着重要信息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一定要仔细审读。注释的内容有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提供写作的背景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暗示主旨感情。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介绍作者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暗示思想情感、写作风格。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解释重点词语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帮助理解诗句。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注解典故。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提供与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此诗作于何时、何地、何种境遇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类似的信息。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看正文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把握诗歌要素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即诗歌中的时间、地点、人物以及事件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明白诗中借助怎样的景物描写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表达了作者怎样的感情或揭示了什么样的事理。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20381836"/>
      </p:ext>
    </p:extLst>
  </p:cSld>
  <p:clrMapOvr>
    <a:masterClrMapping/>
  </p:clrMapOvr>
  <p:transition>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2955729562"/>
              </p:ext>
            </p:extLst>
          </p:nvPr>
        </p:nvGraphicFramePr>
        <p:xfrm>
          <a:off x="508000" y="1348099"/>
          <a:ext cx="8128000" cy="4415801"/>
        </p:xfrm>
        <a:graphic>
          <a:graphicData uri="http://schemas.openxmlformats.org/presentationml/2006/ole">
            <mc:AlternateContent xmlns:mc="http://schemas.openxmlformats.org/markup-compatibility/2006">
              <mc:Choice xmlns:v="urn:schemas-microsoft-com:vml" Requires="v">
                <p:oleObj spid="_x0000_s2084" name="文档" r:id="rId4" imgW="4053423" imgH="2201433" progId="Word.Document.12">
                  <p:embed/>
                </p:oleObj>
              </mc:Choice>
              <mc:Fallback>
                <p:oleObj name="文档" r:id="rId4" imgW="4053423" imgH="2201433" progId="Word.Document.12">
                  <p:embed/>
                  <p:pic>
                    <p:nvPicPr>
                      <p:cNvPr id="0" name=""/>
                      <p:cNvPicPr/>
                      <p:nvPr/>
                    </p:nvPicPr>
                    <p:blipFill>
                      <a:blip r:embed="rId5"/>
                      <a:stretch>
                        <a:fillRect/>
                      </a:stretch>
                    </p:blipFill>
                    <p:spPr>
                      <a:xfrm>
                        <a:off x="508000" y="1348099"/>
                        <a:ext cx="8128000" cy="4415801"/>
                      </a:xfrm>
                      <a:prstGeom prst="rect">
                        <a:avLst/>
                      </a:prstGeom>
                    </p:spPr>
                  </p:pic>
                </p:oleObj>
              </mc:Fallback>
            </mc:AlternateContent>
          </a:graphicData>
        </a:graphic>
      </p:graphicFrame>
    </p:spTree>
    <p:extLst>
      <p:ext uri="{BB962C8B-B14F-4D97-AF65-F5344CB8AC3E}">
        <p14:creationId xmlns:p14="http://schemas.microsoft.com/office/powerpoint/2010/main" val="3626739850"/>
      </p:ext>
    </p:extLst>
  </p:cSld>
  <p:clrMapOvr>
    <a:masterClrMapping/>
  </p:clrMapOvr>
  <p:transition>
    <p:fade thruBlk="1"/>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3"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4"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5"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6"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3" name="TextBox 40">
            <a:hlinkClick r:id="rId7"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4"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5"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 name="矩形 2"/>
          <p:cNvSpPr>
            <a:spLocks noChangeAspect="1"/>
          </p:cNvSpPr>
          <p:nvPr/>
        </p:nvSpPr>
        <p:spPr>
          <a:xfrm>
            <a:off x="508000" y="982106"/>
            <a:ext cx="8168456" cy="5780044"/>
          </a:xfrm>
          <a:prstGeom prst="rect">
            <a:avLst/>
          </a:prstGeom>
        </p:spPr>
        <p:txBody>
          <a:bodyPr wrap="square">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阅读下面这首唐诗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然后回答问题。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穆陵关北逢人归渔</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阳</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逢君穆陵路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匹马向桑乾。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楚国苍山古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幽州白日寒。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城池百战后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耆旧几家残。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处处蓬蒿遍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归人掩泪看。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说说这首诗的构思脉络。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构思脉络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就是行文思路或结构。回答这类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构思脉络题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就是要弄清楚各层次的内容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对各层次的层意进行概括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把层意按照先后顺序组合起来。表述时要说清先写了什么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再写了什么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最后写了什么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即开头、中间和结尾分别写了什么内容。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首先写相逢地点和行客去向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接着写穆陵关到渔阳的行程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最后用赋笔作直接描写战争破坏之严重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以预诫北归行客。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02976479"/>
      </p:ext>
    </p:extLst>
  </p:cSld>
  <p:clrMapOvr>
    <a:masterClrMapping/>
  </p:clrMapOvr>
  <p:transition>
    <p:fade thruBlk="1"/>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圆角矩形 13">
            <a:hlinkClick r:id="rId4"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5"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6"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7"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3" name="TextBox 40">
            <a:hlinkClick r:id="rId8"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4" name="TextBox 3">
            <a:hlinkClick r:id="rId9"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5" name="TextBox 3">
            <a:hlinkClick r:id="rId10"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 name="矩形 2"/>
          <p:cNvSpPr>
            <a:spLocks noChangeAspect="1"/>
          </p:cNvSpPr>
          <p:nvPr/>
        </p:nvSpPr>
        <p:spPr>
          <a:xfrm>
            <a:off x="508000" y="1496599"/>
            <a:ext cx="3357009" cy="498598"/>
          </a:xfrm>
          <a:prstGeom prst="rect">
            <a:avLst/>
          </a:prstGeom>
        </p:spPr>
        <p:txBody>
          <a:bodyPr wrap="none">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理清诗脉抓</a:t>
            </a:r>
            <a:r>
              <a:rPr lang="zh-CN" altLang="zh-CN" sz="2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结构</a:t>
            </a:r>
            <a:r>
              <a:rPr lang="en-US" altLang="zh-CN" sz="2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1504229235"/>
              </p:ext>
            </p:extLst>
          </p:nvPr>
        </p:nvGraphicFramePr>
        <p:xfrm>
          <a:off x="508000" y="2072663"/>
          <a:ext cx="8128000" cy="3516577"/>
        </p:xfrm>
        <a:graphic>
          <a:graphicData uri="http://schemas.openxmlformats.org/presentationml/2006/ole">
            <mc:AlternateContent xmlns:mc="http://schemas.openxmlformats.org/markup-compatibility/2006">
              <mc:Choice xmlns:v="urn:schemas-microsoft-com:vml" Requires="v">
                <p:oleObj spid="_x0000_s3100" name="文档" r:id="rId12" imgW="3948631" imgH="1707785" progId="Word.Document.12">
                  <p:embed/>
                </p:oleObj>
              </mc:Choice>
              <mc:Fallback>
                <p:oleObj name="文档" r:id="rId12" imgW="3948631" imgH="1707785" progId="Word.Document.12">
                  <p:embed/>
                  <p:pic>
                    <p:nvPicPr>
                      <p:cNvPr id="0" name=""/>
                      <p:cNvPicPr/>
                      <p:nvPr/>
                    </p:nvPicPr>
                    <p:blipFill>
                      <a:blip r:embed="rId13"/>
                      <a:stretch>
                        <a:fillRect/>
                      </a:stretch>
                    </p:blipFill>
                    <p:spPr>
                      <a:xfrm>
                        <a:off x="508000" y="2072663"/>
                        <a:ext cx="8128000" cy="3516577"/>
                      </a:xfrm>
                      <a:prstGeom prst="rect">
                        <a:avLst/>
                      </a:prstGeom>
                    </p:spPr>
                  </p:pic>
                </p:oleObj>
              </mc:Fallback>
            </mc:AlternateContent>
          </a:graphicData>
        </a:graphic>
      </p:graphicFrame>
    </p:spTree>
    <p:extLst>
      <p:ext uri="{BB962C8B-B14F-4D97-AF65-F5344CB8AC3E}">
        <p14:creationId xmlns:p14="http://schemas.microsoft.com/office/powerpoint/2010/main" val="1103372076"/>
      </p:ext>
    </p:extLst>
  </p:cSld>
  <p:clrMapOvr>
    <a:masterClrMapping/>
  </p:clrMapOvr>
  <p:transition>
    <p:fade thruBlk="1"/>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3" action="ppaction://hlinksldjump"/>
          </p:cNvPr>
          <p:cNvSpPr/>
          <p:nvPr/>
        </p:nvSpPr>
        <p:spPr>
          <a:xfrm>
            <a:off x="1120388"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64639"/>
            <a:ext cx="8128000" cy="496751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鉴赏诗歌形象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阅读下面这首宋诗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送子由使</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契丹</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云海相望寄此身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那因远适更沾巾。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不辞驿骑凌风雪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要使天骄识凤麟。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沙漠回看清禁月</a:t>
            </a:r>
            <a:r>
              <a:rPr lang="zh-CN" altLang="zh-CN" sz="2200" baseline="30000" dirty="0">
                <a:solidFill>
                  <a:srgbClr val="000000"/>
                </a:solidFill>
                <a:latin typeface="NEU-BZ-S92"/>
                <a:ea typeface="宋体" panose="02010600030101010101" pitchFamily="2" charset="-122"/>
                <a:cs typeface="宋体" panose="02010600030101010101" pitchFamily="2" charset="-122"/>
              </a:rPr>
              <a:t>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湖山应梦武林春</a:t>
            </a:r>
            <a:r>
              <a:rPr lang="zh-CN" altLang="zh-CN" sz="2200" baseline="300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单于若问君家世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莫道中朝第一人</a:t>
            </a:r>
            <a:r>
              <a:rPr lang="zh-CN" altLang="zh-CN" sz="2200" baseline="300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皇宫。苏辙时任翰林学士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常出入宫禁。</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武林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杭州的别称。苏轼时知杭州。</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唐代李揆被皇帝誉为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门地、人物、文学皆当世第一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。后来入吐蕃会盟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酋长问他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闻唐有第一人李揆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公是否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李揆怕被扣留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骗他说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彼李揆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安肯来邪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18055205"/>
      </p:ext>
    </p:extLst>
  </p:cSld>
  <p:clrMapOvr>
    <a:masterClrMapping/>
  </p:clrMapOvr>
  <p:transition>
    <p:fade thruBlk="1"/>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3" action="ppaction://hlinksldjump"/>
          </p:cNvPr>
          <p:cNvSpPr/>
          <p:nvPr/>
        </p:nvSpPr>
        <p:spPr>
          <a:xfrm>
            <a:off x="1120388"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本诗尾联用了唐代李揆的典故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以下对此进行的赏析不正确的两项是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本联用李揆的典故准确贴切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因为苏轼兄弟在当时声名卓著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与李揆非常相似。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中原地域辽阔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人才济济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豪杰辈出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即使卓越如苏氏兄弟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也不敢自居第一。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从李揆的故事推断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如果苏辙承认自己的家世第一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很有可能被契丹君主扣留。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苏轼告诫苏辙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作为大国使臣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切莫以家世傲人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而要展示出谦恭的君子风度。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苏轼与苏辙兄弟情深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此时更为远行的弟弟担心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希望他小心谨慎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平安归来。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71089674"/>
      </p:ext>
    </p:extLst>
  </p:cSld>
  <p:clrMapOvr>
    <a:masterClrMapping/>
  </p:clrMapOvr>
  <p:transition>
    <p:fade thruBlk="1"/>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3" action="ppaction://hlinksldjump"/>
          </p:cNvPr>
          <p:cNvSpPr/>
          <p:nvPr/>
        </p:nvSpPr>
        <p:spPr>
          <a:xfrm>
            <a:off x="1120388"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本题考查鉴赏评价的能力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具体考点涉及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评价文章的思想内容和作者的观点态度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。通过注释可知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苏辙在当时的名位很高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诗人引用唐代李揆的典故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用李揆指子由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是想借此告诫子由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出使契丹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决不可追求盛名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须小心谨慎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安全而归。联系当时辽国每每扣押宋朝使臣的事实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可知苏轼的担心并非多余。用李揆的典故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又以国家利益为重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实乃警精含蓄之语。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即使卓越如苏氏兄弟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也不敢自居第一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属曲解文意。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切莫以家世傲人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而要展示出谦恭的君子风度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理解偏颇。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18566035"/>
      </p:ext>
    </p:extLst>
  </p:cSld>
  <p:clrMapOvr>
    <a:masterClrMapping/>
  </p:clrMapOvr>
  <p:transition>
    <p:fade thruBlk="1"/>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3" action="ppaction://hlinksldjump"/>
          </p:cNvPr>
          <p:cNvSpPr/>
          <p:nvPr/>
        </p:nvSpPr>
        <p:spPr>
          <a:xfrm>
            <a:off x="1120388"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【附】全诗赏析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苏轼此诗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谆谆嘱咐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劝勉有加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壮爱国之行色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见兄弟之亲情。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首联点题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写兄弟宦游四海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天各一方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已是常事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这次也不会因远别而悲伤落泪。苏轼兄弟情谊颇深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岁前与兄苏轼住在一起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未曾一日分离。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岁进入仕途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从此宦游四方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兄弟会少离多。尽管如此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他们仍相互勉励安慰。苏轼一生屡遭贬谪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苏辙屡受牵连而不怨。在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乌台诗案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苏辙宁肯舍弃官职以营救其兄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感人至深。故《宋史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苏辙传》说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辙与兄进退出处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无不相同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患难之中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友爱弥笃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无少怨尤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近古罕见。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苏辙此去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虽为远别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但暂作分离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一向乐观旷达的苏轼自然不作儿女之态。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那因远适更沾巾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化用王勃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无为在歧路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儿女共沾巾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的诗句。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74211975"/>
      </p:ext>
    </p:extLst>
  </p:cSld>
  <p:clrMapOvr>
    <a:masterClrMapping/>
  </p:clrMapOvr>
  <p:transition>
    <p:fade thruBlk="1"/>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3" action="ppaction://hlinksldjump"/>
          </p:cNvPr>
          <p:cNvSpPr/>
          <p:nvPr/>
        </p:nvSpPr>
        <p:spPr>
          <a:xfrm>
            <a:off x="1120388"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颔联劝勉。上句勉励苏辙不辞辛苦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驿骑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原指驿站快马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此代使臣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凌风雪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写出了路途的艰辛。下句鼓励兄弟要不辱使命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汉朝时匈奴自称天骄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以后用以代异族。凤是传说中的祥瑞之鸟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麟是传说中的仁德之兽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此以之代辙。既指子由之美德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更见国家之仁惠。这句是说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要让辽主认识你这仁德之国派出的使臣。既要不辱使命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更要不失大国风范。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颈联嘱咐。上句嘱咐子由身居沙漠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时时回望汴京的月亮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不要忘记故国。下句设想子由梦境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梦中的湖光山色应该是杭州的湖光山色。时苏轼任职杭州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故有此语。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16217670"/>
      </p:ext>
    </p:extLst>
  </p:cSld>
  <p:clrMapOvr>
    <a:masterClrMapping/>
  </p:clrMapOvr>
  <p:transition>
    <p:fade thruBlk="1"/>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3" action="ppaction://hlinksldjump"/>
          </p:cNvPr>
          <p:cNvSpPr/>
          <p:nvPr/>
        </p:nvSpPr>
        <p:spPr>
          <a:xfrm>
            <a:off x="1120388"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尾联望归。这里用李揆指子由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这不仅因为苏轼兄弟在当时的名位与声望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举世皆有所闻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而且以此告诫子由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出使契丹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决不可追求盛名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须小心谨慎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安全而归。联系当时辽国每每扣押宋朝使臣的事实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可知苏轼的担心并非多余。用李揆的典故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又以国家利益为重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实乃警精含蓄之语。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这首诗以送别为题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写出苏轼对子由出使辽国的复杂心理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一再劝勉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谆谆嘱咐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殷殷盼归。语言平实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自然流畅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属对工稳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用事精警。写寻常之题材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寄兄弟之亲情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明国家之大义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实乃苏诗中抒写爱国情怀之佳作。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51769117"/>
      </p:ext>
    </p:extLst>
  </p:cSld>
  <p:clrMapOvr>
    <a:masterClrMapping/>
  </p:clrMapOvr>
  <p:transition>
    <p:fade thruBlk="1"/>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3" action="ppaction://hlinksldjump"/>
          </p:cNvPr>
          <p:cNvSpPr/>
          <p:nvPr/>
        </p:nvSpPr>
        <p:spPr>
          <a:xfrm>
            <a:off x="1120388"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14868"/>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阅读下面这首宋词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阮</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郎</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归</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无名氏</a:t>
            </a:r>
            <a:r>
              <a:rPr lang="zh-CN" altLang="zh-CN" sz="2200" baseline="30000" dirty="0">
                <a:solidFill>
                  <a:srgbClr val="000000"/>
                </a:solidFill>
                <a:latin typeface="NEU-BZ-S92"/>
                <a:ea typeface="宋体" panose="02010600030101010101" pitchFamily="2" charset="-122"/>
                <a:cs typeface="宋体" panose="02010600030101010101" pitchFamily="2" charset="-122"/>
              </a:rPr>
              <a:t>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春风吹雨绕残枝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落花无可飞。小池寒渌欲生漪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雨晴还日西。</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帘半卷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燕双归。讳愁</a:t>
            </a:r>
            <a:r>
              <a:rPr lang="zh-CN" altLang="zh-CN" sz="2200" baseline="300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无奈眉。翻身整顿着残棋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沉吟应劫</a:t>
            </a:r>
            <a:r>
              <a:rPr lang="zh-CN" altLang="zh-CN" sz="2200" baseline="300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作者一作秦观。</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讳愁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隐瞒内心的痛苦。</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围棋术语。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18091369"/>
      </p:ext>
    </p:extLst>
  </p:cSld>
  <p:clrMapOvr>
    <a:masterClrMapping/>
  </p:clrMapOvr>
  <p:transition>
    <p:fade thruBlk="1"/>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3" action="ppaction://hlinksldjump"/>
          </p:cNvPr>
          <p:cNvSpPr/>
          <p:nvPr/>
        </p:nvSpPr>
        <p:spPr>
          <a:xfrm>
            <a:off x="1120388"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【诗歌鉴赏】</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这首词上阕写景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暗含春愁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下阕抒情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直写闺怨。上阕一、二句起调低沉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一开始就给人以掩抑低回之感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春风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吹雨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残枝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落花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这些暮春意象编织成一幅凄迷悲凉景象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表面上写景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实际上渗透着悲伤情绪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为全诗奠定了哀婉的基调。第三、四句写雨霁天晴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词的感情旋律仍旧脱离不了低调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风雨虽停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红日却已西沉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凄凉的氛围不仅没有解除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反而又被抹上了一层暮色。下阕由写景转入抒情。第一、二句写燕双人独。花落已引起红颜易老的悲哀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燕归来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则又勾起不见所欢的惆怅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词中的女主人公似乎并不想让别人知晓自己的愁绪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讳莫如深。结尾二句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紧承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讳愁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而写。通过词中人物自身的动作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生动而又准确地表现了纷乱的愁绪。</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26116420"/>
      </p:ext>
    </p:extLst>
  </p:cSld>
  <p:clrMapOvr>
    <a:masterClrMapping/>
  </p:clrMapOvr>
  <p:transition>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7"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2107334"/>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阅读下面这首宋诗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礼部贡院阅进士就</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试</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欧阳修</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紫</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案焚香暖吹轻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广庭清晓席群英</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哗战士衔枚勇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下笔春蚕食叶声</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乡里</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献贤先德行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朝廷列爵待公卿</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自惭</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衰病心神耗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赖有群公鉴裁精。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03026669"/>
      </p:ext>
    </p:extLst>
  </p:cSld>
  <p:clrMapOvr>
    <a:masterClrMapping/>
  </p:clrMapOvr>
  <p:transition>
    <p:fade thruBlk="1"/>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3" action="ppaction://hlinksldjump"/>
          </p:cNvPr>
          <p:cNvSpPr/>
          <p:nvPr/>
        </p:nvSpPr>
        <p:spPr>
          <a:xfrm>
            <a:off x="1120388"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词上阕的景物描写对全词的感情抒发起了什么作用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请结合内容分析。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奠定了词的情感基调。春风吹雨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残红满地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词一开始就给人以掩抑低回之感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接下来写风雨虽停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红日却已西沉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凄凉的氛围非但没有解除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反而又被抹上了一层暗淡的暮色。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本题考查鉴赏诗歌形象、分析作品思想感情的能力。首先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要注意题干要求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上半阕的景物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是指答题范围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而对全词的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感情抒发起什么作用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则属于答题方向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其实质是通过对诗中景与情关系的把握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达到理解诗歌情感、主旨的目的。其次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要锁定答题重点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即景物描写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明确词的上阙描写的景物是春风吹雨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残红遍地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风雨停息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红日西沉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上述景物为词奠定了某种情感氛围。再次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注意答案的呈现方式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体现答案的逻辑层次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或先总后分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或先局部后整体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本题则是先概括回答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接着联系诗歌内容进行分析。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35671622"/>
      </p:ext>
    </p:extLst>
  </p:cSld>
  <p:clrMapOvr>
    <a:masterClrMapping/>
  </p:clrMapOvr>
  <p:transition>
    <p:fade thruBlk="1"/>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3" action="ppaction://hlinksldjump"/>
          </p:cNvPr>
          <p:cNvSpPr/>
          <p:nvPr/>
        </p:nvSpPr>
        <p:spPr>
          <a:xfrm>
            <a:off x="1120388"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就此类试题而言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要从诗歌中的意象入手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由意象而意境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如本题中的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春风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吹雨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残枝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落花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就是哀景写哀情。其次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解答时弄清作者写的是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什么景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什么情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特征是什么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等基本问题。再次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还原诗境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体察作者悲凉之情。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36640075"/>
      </p:ext>
    </p:extLst>
  </p:cSld>
  <p:clrMapOvr>
    <a:masterClrMapping/>
  </p:clrMapOvr>
  <p:transition>
    <p:fade thruBlk="1"/>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3" action="ppaction://hlinksldjump"/>
          </p:cNvPr>
          <p:cNvSpPr/>
          <p:nvPr/>
        </p:nvSpPr>
        <p:spPr>
          <a:xfrm>
            <a:off x="1120388"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8478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末尾两句表现了词中人物什么样的情绪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是如何表现的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请简要阐述。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末尾两句表现了词中人物思绪纷乱、无法排遣的愁情。是通过人物自身的动作来表现的。回身整理残棋并想继续下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以转移愁情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可又因心事重重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以致犹豫不决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落子迟缓。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本题考查鉴赏诗歌思想情感、表达技巧的能力。第一问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侧重于情感的理解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可通过人物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翻身整顿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的动态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并联系上句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讳愁无奈眉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点出其思绪的纷乱、内心的愁苦。第二问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侧重于技巧的理解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词句以人物描写为中心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应该关注人物描写的内容及方法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然后结合词句进行分析。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明晰诗歌人物形象不计全面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只求勾勒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不重言说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只重举止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借动作透视人物性情的特点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如词中的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翻身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沉吟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品析细节在表达人物情感方面的作用。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60909535"/>
      </p:ext>
    </p:extLst>
  </p:cSld>
  <p:clrMapOvr>
    <a:masterClrMapping/>
  </p:clrMapOvr>
  <p:transition>
    <p:fade thruBlk="1"/>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3" action="ppaction://hlinksldjump"/>
          </p:cNvPr>
          <p:cNvSpPr/>
          <p:nvPr/>
        </p:nvSpPr>
        <p:spPr>
          <a:xfrm>
            <a:off x="1120388"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04201"/>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就意象或意境而言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找意象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组画面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即描绘诗中展现的图景画面。其次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品意境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析特点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概括景物所营造的氛围特点。再次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判情感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分析作者的情绪变化或思想感情。最后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答案要具体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切忌空洞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答题时应尽量点出描绘的意象和意境所表达的感情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点明其在创设背景、表情达意、表现人物性格方面的作用。比如只答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表达了作者感伤的情怀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是不行的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应答出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为什么感伤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有时这几步需要合在一起作答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并且具体作答时要根据题目灵活处理</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p:txBody>
      </p:sp>
    </p:spTree>
    <p:extLst>
      <p:ext uri="{BB962C8B-B14F-4D97-AF65-F5344CB8AC3E}">
        <p14:creationId xmlns:p14="http://schemas.microsoft.com/office/powerpoint/2010/main" val="2888044071"/>
      </p:ext>
    </p:extLst>
  </p:cSld>
  <p:clrMapOvr>
    <a:masterClrMapping/>
  </p:clrMapOvr>
  <p:transition>
    <p:fade thruBlk="1"/>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3" action="ppaction://hlinksldjump"/>
          </p:cNvPr>
          <p:cNvSpPr/>
          <p:nvPr/>
        </p:nvSpPr>
        <p:spPr>
          <a:xfrm>
            <a:off x="1120388"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诗歌形象大致分为景物形象、人物形象、事物形象、特定形象几种。诗歌意象物象与诗人之间有某种对应关系。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诗歌景象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即诗歌中的景物形象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也叫意象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包括景物描写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季节、时令、地域等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、场面描写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农事、战争、狩猎、离别等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和色彩描写等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是情中景。其主体是山川草木自然风物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表现为意象、景象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切入点为场景、画面、镜头、细节等。作者一般借意象来表现自我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作者主体往往与意象客体合二为一。有时诗中有几个意象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各个意象之间都有一定的联系。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59606047"/>
      </p:ext>
    </p:extLst>
  </p:cSld>
  <p:clrMapOvr>
    <a:masterClrMapping/>
  </p:clrMapOvr>
  <p:transition>
    <p:fade thruBlk="1"/>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3" action="ppaction://hlinksldjump"/>
          </p:cNvPr>
          <p:cNvSpPr/>
          <p:nvPr/>
        </p:nvSpPr>
        <p:spPr>
          <a:xfrm>
            <a:off x="1120388"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诗歌物象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指诗歌中描写的具体事物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且在描写中赋予事物以人格化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是被作者人格化了的描写对象。咏物诗则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醉翁之意不在酒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以象征性的形象描写含蓄地表现作者的品格节操、思想感情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或托物言志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寄寓抱负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或感发兴悟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宣泄情感。物象有两类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一是具有象征意义的形象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咏物诗运用的是托物言志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象征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通过对某一具体事物的描绘来表达自己的某种理想和人格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以物喻人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言在此而意在彼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二是具有特定含义的形象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古诗词中有一些意象具有特定的含义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谐音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古代有折柳送别之俗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所以有惜别怀远之意。咏物诗从整体构思看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托物言志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常用比喻、象征、拟人、对比等手法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从具体描写的方法看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除了正面描写之外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还常用侧面烘托的手法。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8026037"/>
      </p:ext>
    </p:extLst>
  </p:cSld>
  <p:clrMapOvr>
    <a:masterClrMapping/>
  </p:clrMapOvr>
  <p:transition>
    <p:fade thruBlk="1"/>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5"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7"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4" action="ppaction://hlinksldjump"/>
          </p:cNvPr>
          <p:cNvSpPr/>
          <p:nvPr/>
        </p:nvSpPr>
        <p:spPr>
          <a:xfrm>
            <a:off x="1120388"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2465494" y="991119"/>
            <a:ext cx="4213012"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常见诗歌意象与情感的对应</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关系</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835698693"/>
              </p:ext>
            </p:extLst>
          </p:nvPr>
        </p:nvGraphicFramePr>
        <p:xfrm>
          <a:off x="508000" y="1495175"/>
          <a:ext cx="8128000" cy="5124529"/>
        </p:xfrm>
        <a:graphic>
          <a:graphicData uri="http://schemas.openxmlformats.org/presentationml/2006/ole">
            <mc:AlternateContent xmlns:mc="http://schemas.openxmlformats.org/markup-compatibility/2006">
              <mc:Choice xmlns:v="urn:schemas-microsoft-com:vml" Requires="v">
                <p:oleObj spid="_x0000_s4121" name="文档" r:id="rId12" imgW="3948631" imgH="2488764" progId="Word.Document.12">
                  <p:embed/>
                </p:oleObj>
              </mc:Choice>
              <mc:Fallback>
                <p:oleObj name="文档" r:id="rId12" imgW="3948631" imgH="2488764" progId="Word.Document.12">
                  <p:embed/>
                  <p:pic>
                    <p:nvPicPr>
                      <p:cNvPr id="0" name=""/>
                      <p:cNvPicPr/>
                      <p:nvPr/>
                    </p:nvPicPr>
                    <p:blipFill>
                      <a:blip r:embed="rId13"/>
                      <a:stretch>
                        <a:fillRect/>
                      </a:stretch>
                    </p:blipFill>
                    <p:spPr>
                      <a:xfrm>
                        <a:off x="508000" y="1495175"/>
                        <a:ext cx="8128000" cy="5124529"/>
                      </a:xfrm>
                      <a:prstGeom prst="rect">
                        <a:avLst/>
                      </a:prstGeom>
                    </p:spPr>
                  </p:pic>
                </p:oleObj>
              </mc:Fallback>
            </mc:AlternateContent>
          </a:graphicData>
        </a:graphic>
      </p:graphicFrame>
    </p:spTree>
    <p:extLst>
      <p:ext uri="{BB962C8B-B14F-4D97-AF65-F5344CB8AC3E}">
        <p14:creationId xmlns:p14="http://schemas.microsoft.com/office/powerpoint/2010/main" val="2823231833"/>
      </p:ext>
    </p:extLst>
  </p:cSld>
  <p:clrMapOvr>
    <a:masterClrMapping/>
  </p:clrMapOvr>
  <p:transition>
    <p:fade thruBlk="1"/>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5"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7"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4" action="ppaction://hlinksldjump"/>
          </p:cNvPr>
          <p:cNvSpPr/>
          <p:nvPr/>
        </p:nvSpPr>
        <p:spPr>
          <a:xfrm>
            <a:off x="1120388"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828644963"/>
              </p:ext>
            </p:extLst>
          </p:nvPr>
        </p:nvGraphicFramePr>
        <p:xfrm>
          <a:off x="508000" y="1528139"/>
          <a:ext cx="8128000" cy="4055721"/>
        </p:xfrm>
        <a:graphic>
          <a:graphicData uri="http://schemas.openxmlformats.org/presentationml/2006/ole">
            <mc:AlternateContent xmlns:mc="http://schemas.openxmlformats.org/markup-compatibility/2006">
              <mc:Choice xmlns:v="urn:schemas-microsoft-com:vml" Requires="v">
                <p:oleObj spid="_x0000_s5145" name="文档" r:id="rId12" imgW="3896774" imgH="1944347" progId="Word.Document.12">
                  <p:embed/>
                </p:oleObj>
              </mc:Choice>
              <mc:Fallback>
                <p:oleObj name="文档" r:id="rId12" imgW="3896774" imgH="1944347" progId="Word.Document.12">
                  <p:embed/>
                  <p:pic>
                    <p:nvPicPr>
                      <p:cNvPr id="0" name=""/>
                      <p:cNvPicPr/>
                      <p:nvPr/>
                    </p:nvPicPr>
                    <p:blipFill>
                      <a:blip r:embed="rId13"/>
                      <a:stretch>
                        <a:fillRect/>
                      </a:stretch>
                    </p:blipFill>
                    <p:spPr>
                      <a:xfrm>
                        <a:off x="508000" y="1528139"/>
                        <a:ext cx="8128000" cy="4055721"/>
                      </a:xfrm>
                      <a:prstGeom prst="rect">
                        <a:avLst/>
                      </a:prstGeom>
                    </p:spPr>
                  </p:pic>
                </p:oleObj>
              </mc:Fallback>
            </mc:AlternateContent>
          </a:graphicData>
        </a:graphic>
      </p:graphicFrame>
    </p:spTree>
    <p:extLst>
      <p:ext uri="{BB962C8B-B14F-4D97-AF65-F5344CB8AC3E}">
        <p14:creationId xmlns:p14="http://schemas.microsoft.com/office/powerpoint/2010/main" val="4245037038"/>
      </p:ext>
    </p:extLst>
  </p:cSld>
  <p:clrMapOvr>
    <a:masterClrMapping/>
  </p:clrMapOvr>
  <p:transition>
    <p:fade thruBlk="1"/>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5"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7"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4" action="ppaction://hlinksldjump"/>
          </p:cNvPr>
          <p:cNvSpPr/>
          <p:nvPr/>
        </p:nvSpPr>
        <p:spPr>
          <a:xfrm>
            <a:off x="1120388"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340"/>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诗歌中的人物形象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指诗歌中塑造的人物形象。一是抒情主人公形象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即作者自己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这类诗歌往往采用第一人称的写法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一般指抒情主人公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即作者自己。二是诗歌中塑造的人物形象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这类诗歌往往采用第三人称写法。人物形象的切入点有言语、动作、肖像、神态、性情、心理、细节等。刻画人物形象的方法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一是通过事件来表现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二是用环境来烘托。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常见人物形象一览表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174015179"/>
              </p:ext>
            </p:extLst>
          </p:nvPr>
        </p:nvGraphicFramePr>
        <p:xfrm>
          <a:off x="508000" y="3850657"/>
          <a:ext cx="8128000" cy="3189845"/>
        </p:xfrm>
        <a:graphic>
          <a:graphicData uri="http://schemas.openxmlformats.org/presentationml/2006/ole">
            <mc:AlternateContent xmlns:mc="http://schemas.openxmlformats.org/markup-compatibility/2006">
              <mc:Choice xmlns:v="urn:schemas-microsoft-com:vml" Requires="v">
                <p:oleObj spid="_x0000_s6169" name="文档" r:id="rId12" imgW="3910819" imgH="1534954" progId="Word.Document.12">
                  <p:embed/>
                </p:oleObj>
              </mc:Choice>
              <mc:Fallback>
                <p:oleObj name="文档" r:id="rId12" imgW="3910819" imgH="1534954" progId="Word.Document.12">
                  <p:embed/>
                  <p:pic>
                    <p:nvPicPr>
                      <p:cNvPr id="0" name=""/>
                      <p:cNvPicPr/>
                      <p:nvPr/>
                    </p:nvPicPr>
                    <p:blipFill>
                      <a:blip r:embed="rId13"/>
                      <a:stretch>
                        <a:fillRect/>
                      </a:stretch>
                    </p:blipFill>
                    <p:spPr>
                      <a:xfrm>
                        <a:off x="508000" y="3850657"/>
                        <a:ext cx="8128000" cy="3189845"/>
                      </a:xfrm>
                      <a:prstGeom prst="rect">
                        <a:avLst/>
                      </a:prstGeom>
                    </p:spPr>
                  </p:pic>
                </p:oleObj>
              </mc:Fallback>
            </mc:AlternateContent>
          </a:graphicData>
        </a:graphic>
      </p:graphicFrame>
    </p:spTree>
    <p:extLst>
      <p:ext uri="{BB962C8B-B14F-4D97-AF65-F5344CB8AC3E}">
        <p14:creationId xmlns:p14="http://schemas.microsoft.com/office/powerpoint/2010/main" val="3559772904"/>
      </p:ext>
    </p:extLst>
  </p:cSld>
  <p:clrMapOvr>
    <a:masterClrMapping/>
  </p:clrMapOvr>
  <p:transition>
    <p:fade thruBlk="1"/>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5"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7"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4" action="ppaction://hlinksldjump"/>
          </p:cNvPr>
          <p:cNvSpPr/>
          <p:nvPr/>
        </p:nvSpPr>
        <p:spPr>
          <a:xfrm>
            <a:off x="1120388"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415908401"/>
              </p:ext>
            </p:extLst>
          </p:nvPr>
        </p:nvGraphicFramePr>
        <p:xfrm>
          <a:off x="508000" y="1483965"/>
          <a:ext cx="8128000" cy="4321299"/>
        </p:xfrm>
        <a:graphic>
          <a:graphicData uri="http://schemas.openxmlformats.org/presentationml/2006/ole">
            <mc:AlternateContent xmlns:mc="http://schemas.openxmlformats.org/markup-compatibility/2006">
              <mc:Choice xmlns:v="urn:schemas-microsoft-com:vml" Requires="v">
                <p:oleObj spid="_x0000_s7192" name="文档" r:id="rId12" imgW="3910819" imgH="2079011" progId="Word.Document.12">
                  <p:embed/>
                </p:oleObj>
              </mc:Choice>
              <mc:Fallback>
                <p:oleObj name="文档" r:id="rId12" imgW="3910819" imgH="2079011" progId="Word.Document.12">
                  <p:embed/>
                  <p:pic>
                    <p:nvPicPr>
                      <p:cNvPr id="0" name=""/>
                      <p:cNvPicPr/>
                      <p:nvPr/>
                    </p:nvPicPr>
                    <p:blipFill>
                      <a:blip r:embed="rId13"/>
                      <a:stretch>
                        <a:fillRect/>
                      </a:stretch>
                    </p:blipFill>
                    <p:spPr>
                      <a:xfrm>
                        <a:off x="508000" y="1483965"/>
                        <a:ext cx="8128000" cy="4321299"/>
                      </a:xfrm>
                      <a:prstGeom prst="rect">
                        <a:avLst/>
                      </a:prstGeom>
                    </p:spPr>
                  </p:pic>
                </p:oleObj>
              </mc:Fallback>
            </mc:AlternateContent>
          </a:graphicData>
        </a:graphic>
      </p:graphicFrame>
    </p:spTree>
    <p:extLst>
      <p:ext uri="{BB962C8B-B14F-4D97-AF65-F5344CB8AC3E}">
        <p14:creationId xmlns:p14="http://schemas.microsoft.com/office/powerpoint/2010/main" val="1488027680"/>
      </p:ext>
    </p:extLst>
  </p:cSld>
  <p:clrMapOvr>
    <a:masterClrMapping/>
  </p:clrMapOvr>
  <p:transition>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7"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下列对这首诗的赏析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不恰当的两项是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诗的第一句写出了考场肃穆而又怡人的环境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衬托出作者的喜悦心情。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第三句重点在表现考生们奋勇争先、一往无前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所以把他们比作战士。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参加礼部考试的考生都由各地选送而来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道德品行是选送的首要依据。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朝廷对考生寄予了殷切的期望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希望他们能够成长为国家的栋梁之材。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作者承认自己体弱多病的事实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表示选材工作要依靠其他考官来完成。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63574418"/>
      </p:ext>
    </p:extLst>
  </p:cSld>
  <p:clrMapOvr>
    <a:masterClrMapping/>
  </p:clrMapOvr>
  <p:transition>
    <p:fade thruBlk="1"/>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3" action="ppaction://hlinksldjump"/>
          </p:cNvPr>
          <p:cNvSpPr/>
          <p:nvPr/>
        </p:nvSpPr>
        <p:spPr>
          <a:xfrm>
            <a:off x="1120388"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意境。意境包括景、情、境三个方面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由景与景、景与人、景与情的关系构成。意境要辨析景物间的主从、详略、先后、虚实、动静、点面等关系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情景交融的意识。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意境的特征。一是虚实相生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相对相生。实境指作品中的实景、实事、实境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虚境则指神仙鬼怪之境与幻化之境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已逝之景或已逝之境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由设想生成的未来之境。一般而言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有者为实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无者为虚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有据为实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假托为虚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客观为实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主观为虚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具体为实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抽象为虚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当前为实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未来为虚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已知为实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未知为虚等。二是含蓄蕴藉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富有韵味。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韵味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是意境中所蕴含的那种咀嚼不尽的美的因素和效果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是由物色、意味、情感、事件、风格、语言、体势等因素共同构成的美感效果。意境不仅富于韵味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还能让人咀嚼不尽。三是诗画结合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诗中有画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画中有诗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画面感强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镜头感强。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78758344"/>
      </p:ext>
    </p:extLst>
  </p:cSld>
  <p:clrMapOvr>
    <a:masterClrMapping/>
  </p:clrMapOvr>
  <p:transition>
    <p:fade thruBlk="1"/>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5"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7"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4" action="ppaction://hlinksldjump"/>
          </p:cNvPr>
          <p:cNvSpPr/>
          <p:nvPr/>
        </p:nvSpPr>
        <p:spPr>
          <a:xfrm>
            <a:off x="1120388"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意境与意象。意境由意象组成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其构成要素为时、地、人、景及其特征。意象首先要从形、色、声、味四个角度去观察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然后判定基调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如冷暖、喜悦、悲凉、清新、明丽、灰暗、阴沉等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再具体说明意境的具体构成。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意境术语。常用的术语有孤寂冷清、恬静优美、雄浑壮阔、萧瑟凄凉、生机勃勃、富丽堂皇、肃杀荒寒、瑰丽雄壮、虚幻缥缈、凄寒萧条、繁华热闹、幽静朦胧等。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934775633"/>
              </p:ext>
            </p:extLst>
          </p:nvPr>
        </p:nvGraphicFramePr>
        <p:xfrm>
          <a:off x="508000" y="3912274"/>
          <a:ext cx="8128000" cy="2856402"/>
        </p:xfrm>
        <a:graphic>
          <a:graphicData uri="http://schemas.openxmlformats.org/presentationml/2006/ole">
            <mc:AlternateContent xmlns:mc="http://schemas.openxmlformats.org/markup-compatibility/2006">
              <mc:Choice xmlns:v="urn:schemas-microsoft-com:vml" Requires="v">
                <p:oleObj spid="_x0000_s8216" name="文档" r:id="rId12" imgW="3948631" imgH="1387328" progId="Word.Document.12">
                  <p:embed/>
                </p:oleObj>
              </mc:Choice>
              <mc:Fallback>
                <p:oleObj name="文档" r:id="rId12" imgW="3948631" imgH="1387328" progId="Word.Document.12">
                  <p:embed/>
                  <p:pic>
                    <p:nvPicPr>
                      <p:cNvPr id="0" name=""/>
                      <p:cNvPicPr/>
                      <p:nvPr/>
                    </p:nvPicPr>
                    <p:blipFill>
                      <a:blip r:embed="rId13"/>
                      <a:stretch>
                        <a:fillRect/>
                      </a:stretch>
                    </p:blipFill>
                    <p:spPr>
                      <a:xfrm>
                        <a:off x="508000" y="3912274"/>
                        <a:ext cx="8128000" cy="2856402"/>
                      </a:xfrm>
                      <a:prstGeom prst="rect">
                        <a:avLst/>
                      </a:prstGeom>
                    </p:spPr>
                  </p:pic>
                </p:oleObj>
              </mc:Fallback>
            </mc:AlternateContent>
          </a:graphicData>
        </a:graphic>
      </p:graphicFrame>
    </p:spTree>
    <p:extLst>
      <p:ext uri="{BB962C8B-B14F-4D97-AF65-F5344CB8AC3E}">
        <p14:creationId xmlns:p14="http://schemas.microsoft.com/office/powerpoint/2010/main" val="2184507276"/>
      </p:ext>
    </p:extLst>
  </p:cSld>
  <p:clrMapOvr>
    <a:masterClrMapping/>
  </p:clrMapOvr>
  <p:transition>
    <p:fade thruBlk="1"/>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5"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7"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4" action="ppaction://hlinksldjump"/>
          </p:cNvPr>
          <p:cNvSpPr/>
          <p:nvPr/>
        </p:nvSpPr>
        <p:spPr>
          <a:xfrm>
            <a:off x="1120388"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613632625"/>
              </p:ext>
            </p:extLst>
          </p:nvPr>
        </p:nvGraphicFramePr>
        <p:xfrm>
          <a:off x="508000" y="1484784"/>
          <a:ext cx="8128000" cy="4307480"/>
        </p:xfrm>
        <a:graphic>
          <a:graphicData uri="http://schemas.openxmlformats.org/presentationml/2006/ole">
            <mc:AlternateContent xmlns:mc="http://schemas.openxmlformats.org/markup-compatibility/2006">
              <mc:Choice xmlns:v="urn:schemas-microsoft-com:vml" Requires="v">
                <p:oleObj spid="_x0000_s9240" name="文档" r:id="rId12" imgW="3948631" imgH="2091973" progId="Word.Document.12">
                  <p:embed/>
                </p:oleObj>
              </mc:Choice>
              <mc:Fallback>
                <p:oleObj name="文档" r:id="rId12" imgW="3948631" imgH="2091973" progId="Word.Document.12">
                  <p:embed/>
                  <p:pic>
                    <p:nvPicPr>
                      <p:cNvPr id="0" name=""/>
                      <p:cNvPicPr/>
                      <p:nvPr/>
                    </p:nvPicPr>
                    <p:blipFill>
                      <a:blip r:embed="rId13"/>
                      <a:stretch>
                        <a:fillRect/>
                      </a:stretch>
                    </p:blipFill>
                    <p:spPr>
                      <a:xfrm>
                        <a:off x="508000" y="1484784"/>
                        <a:ext cx="8128000" cy="4307480"/>
                      </a:xfrm>
                      <a:prstGeom prst="rect">
                        <a:avLst/>
                      </a:prstGeom>
                    </p:spPr>
                  </p:pic>
                </p:oleObj>
              </mc:Fallback>
            </mc:AlternateContent>
          </a:graphicData>
        </a:graphic>
      </p:graphicFrame>
    </p:spTree>
    <p:extLst>
      <p:ext uri="{BB962C8B-B14F-4D97-AF65-F5344CB8AC3E}">
        <p14:creationId xmlns:p14="http://schemas.microsoft.com/office/powerpoint/2010/main" val="1835715605"/>
      </p:ext>
    </p:extLst>
  </p:cSld>
  <p:clrMapOvr>
    <a:masterClrMapping/>
  </p:clrMapOvr>
  <p:transition>
    <p:fade thruBlk="1"/>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3" action="ppaction://hlinksldjump"/>
          </p:cNvPr>
          <p:cNvSpPr/>
          <p:nvPr/>
        </p:nvSpPr>
        <p:spPr>
          <a:xfrm>
            <a:off x="1120388"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2936188"/>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阅读下面一首唐诗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早发始兴江口至虚氏村</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作</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候晓逾闽嶂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乘春望越台。宿云鹏际落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残月蚌中开。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薜荔摇青气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桄榔翳碧苔。桂香多露裛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石响细泉回。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抱叶玄猿啸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衔花翡翠来。南中虽可悦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北思日悠哉。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鬒发俄成素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丹心已作灰。何当首归路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行剪故园莱。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9" name="矩形 18"/>
          <p:cNvSpPr>
            <a:spLocks noChangeAspect="1"/>
          </p:cNvSpPr>
          <p:nvPr/>
        </p:nvSpPr>
        <p:spPr>
          <a:xfrm>
            <a:off x="508000" y="3845735"/>
            <a:ext cx="8128000" cy="252992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诗人对南国景色的描绘为人称道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请概括南国景色的特点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并简析其作用。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本题考查鉴赏诗歌景物形象的能力。就本题而言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应梳理诗歌的结构脉络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读懂诗歌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明晰诗歌描写的具体内容。其次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抓住景物特点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尤其是体现南国景色的物候、景物特征。再次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概括提炼出南国景色的特点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进而理解诗人的</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情感。</a:t>
            </a:r>
          </a:p>
        </p:txBody>
      </p:sp>
    </p:spTree>
    <p:extLst>
      <p:ext uri="{BB962C8B-B14F-4D97-AF65-F5344CB8AC3E}">
        <p14:creationId xmlns:p14="http://schemas.microsoft.com/office/powerpoint/2010/main" val="72032326"/>
      </p:ext>
    </p:extLst>
  </p:cSld>
  <p:clrMapOvr>
    <a:masterClrMapping/>
  </p:clrMapOvr>
  <p:transition>
    <p:fade thruBlk="1"/>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3" action="ppaction://hlinksldjump"/>
          </p:cNvPr>
          <p:cNvSpPr/>
          <p:nvPr/>
        </p:nvSpPr>
        <p:spPr>
          <a:xfrm>
            <a:off x="1120388"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诗歌对南国景色的描绘集中于五至十句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铺排有序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凸显了南国景色的赏心悦目。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描图景之总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第五句写树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错落有致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写薜荔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凸显其枝叶攀腾、扶摇直上的动态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描图景之一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第六句写桄榔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则表现其与碧苔相依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古色古香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且与薜荔形成鲜明的对照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第七句写桂树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则表现其幽香淡淡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令人惬意。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点氛围之一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第八、九句写细泉击石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猿啸鸟飞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描图景之二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玄猿攀树鸣叫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翡翠鸟飞来飞去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使画面更充满活力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线条、色彩、音响更为动人。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点氛围之二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为后面六句的咏情抒怀作铺垫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反衬了作者想念家乡的北思之情与归隐田园的隐逸之情。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析情感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【答题模板】</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描图景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描绘诗中展现的图景画面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点氛围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概括景物所营造的氛围特点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析情感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分析作者的思想情感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07327288"/>
      </p:ext>
    </p:extLst>
  </p:cSld>
  <p:clrMapOvr>
    <a:masterClrMapping/>
  </p:clrMapOvr>
  <p:transition>
    <p:fade thruBlk="1"/>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3" action="ppaction://hlinksldjump"/>
          </p:cNvPr>
          <p:cNvSpPr/>
          <p:nvPr/>
        </p:nvSpPr>
        <p:spPr>
          <a:xfrm>
            <a:off x="1120388"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466"/>
            <a:ext cx="8128000" cy="5319854"/>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赏</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境</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析</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象</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三步走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找意象。如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题目要求赏析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南国景色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要锁定薜荔、桄榔、桂树、细泉、猿啸、翡翠等体现南国景色的意象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再概括出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赏心悦目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要重视转述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意象大都是一个名词性词语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表述时须将原句中的主谓式或动宾式转成名词结构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石响细泉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转换为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细泉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衔花翡翠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转换为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翡翠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抓特征。即要抓住描述意象的关键词语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一般为动词或形容词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把握其外在特征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声、色、形、味等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尤其要重视意象的时令色彩和冷暖色调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因不同季节、不同色调所呈现出的特征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透射出的情感不同。如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等动词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等形容词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就是解题关键所在。同时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要抓住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的契合点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由外在形象特征入手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挖掘其内在品质特征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从而体味意象独有的情味。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58897927"/>
      </p:ext>
    </p:extLst>
  </p:cSld>
  <p:clrMapOvr>
    <a:masterClrMapping/>
  </p:clrMapOvr>
  <p:transition>
    <p:fade thruBlk="1"/>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3" action="ppaction://hlinksldjump"/>
          </p:cNvPr>
          <p:cNvSpPr/>
          <p:nvPr/>
        </p:nvSpPr>
        <p:spPr>
          <a:xfrm>
            <a:off x="1120388"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析作用。意象的作用大致有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渲染气氛、奠定基调、营造意境。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创设情境、提供背景。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衬托人物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铺垫蓄势。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表情达意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感发兴寄。传统意象在表情达意上相对固定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江湖扁舟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月落乌啼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羁旅之苦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空城落花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叹惋国势衰微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都有对应关系。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结构上的线索作用。有的意象贯串始终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则往往是线索。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57608789"/>
      </p:ext>
    </p:extLst>
  </p:cSld>
  <p:clrMapOvr>
    <a:masterClrMapping/>
  </p:clrMapOvr>
  <p:transition>
    <p:fade thruBlk="1"/>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3" action="ppaction://hlinksldjump"/>
          </p:cNvPr>
          <p:cNvSpPr/>
          <p:nvPr/>
        </p:nvSpPr>
        <p:spPr>
          <a:xfrm>
            <a:off x="1120388"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302338"/>
            <a:ext cx="8128000" cy="4561249"/>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阅读下面的宋诗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次韵柳通叟寄王文</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通</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庭坚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故人昔有凌云赋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何意陆沉黄绶</a:t>
            </a:r>
            <a:r>
              <a:rPr lang="zh-CN" altLang="zh-CN" sz="2200" baseline="300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头白眼花行作吏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儿婚女嫁望还山。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心犹未死杯中物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春不能朱镜里颜。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寄语诸公肯湔祓</a:t>
            </a:r>
            <a:r>
              <a:rPr lang="zh-CN" altLang="zh-CN" sz="2200" baseline="30000" dirty="0">
                <a:solidFill>
                  <a:srgbClr val="000000"/>
                </a:solidFill>
                <a:latin typeface="NEU-BZ-S92"/>
                <a:ea typeface="宋体" panose="02010600030101010101" pitchFamily="2" charset="-122"/>
                <a:cs typeface="宋体" panose="02010600030101010101" pitchFamily="2" charset="-122"/>
              </a:rPr>
              <a:t>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割鸡</a:t>
            </a:r>
            <a:r>
              <a:rPr lang="zh-CN" altLang="zh-CN" sz="2200" baseline="300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令得近乡关。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黄绶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黄色的印绶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低级官吏的标志。</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湔祓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即荐拔。</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割鸡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语出《论语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阳货》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孔子到了子由作县宰的武城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闻弦歌之声。夫子莞尔而笑曰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割鸡焉用牛刀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割鸡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用作治理一县的代称。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05059555"/>
      </p:ext>
    </p:extLst>
  </p:cSld>
  <p:clrMapOvr>
    <a:masterClrMapping/>
  </p:clrMapOvr>
  <p:transition>
    <p:fade thruBlk="1"/>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7"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5"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6"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7"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4" action="ppaction://hlinksldjump"/>
          </p:cNvPr>
          <p:cNvSpPr/>
          <p:nvPr/>
        </p:nvSpPr>
        <p:spPr>
          <a:xfrm>
            <a:off x="1120388"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2785"/>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的形象特点是什么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请结合诗句加以分析。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要读懂诗意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明确答问指向。本诗中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的形象特点是指答题对象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结合诗句分析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是指答题方式。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在读懂诗意基础上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在诗中找寻答题依据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具体见下表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056140453"/>
              </p:ext>
            </p:extLst>
          </p:nvPr>
        </p:nvGraphicFramePr>
        <p:xfrm>
          <a:off x="508000" y="2685647"/>
          <a:ext cx="8128000" cy="4055721"/>
        </p:xfrm>
        <a:graphic>
          <a:graphicData uri="http://schemas.openxmlformats.org/presentationml/2006/ole">
            <mc:AlternateContent xmlns:mc="http://schemas.openxmlformats.org/markup-compatibility/2006">
              <mc:Choice xmlns:v="urn:schemas-microsoft-com:vml" Requires="v">
                <p:oleObj spid="_x0000_s10263" name="文档" r:id="rId12" imgW="3896774" imgH="1944347" progId="Word.Document.12">
                  <p:embed/>
                </p:oleObj>
              </mc:Choice>
              <mc:Fallback>
                <p:oleObj name="文档" r:id="rId12" imgW="3896774" imgH="1944347" progId="Word.Document.12">
                  <p:embed/>
                  <p:pic>
                    <p:nvPicPr>
                      <p:cNvPr id="0" name=""/>
                      <p:cNvPicPr/>
                      <p:nvPr/>
                    </p:nvPicPr>
                    <p:blipFill>
                      <a:blip r:embed="rId13"/>
                      <a:stretch>
                        <a:fillRect/>
                      </a:stretch>
                    </p:blipFill>
                    <p:spPr>
                      <a:xfrm>
                        <a:off x="508000" y="2685647"/>
                        <a:ext cx="8128000" cy="4055721"/>
                      </a:xfrm>
                      <a:prstGeom prst="rect">
                        <a:avLst/>
                      </a:prstGeom>
                    </p:spPr>
                  </p:pic>
                </p:oleObj>
              </mc:Fallback>
            </mc:AlternateContent>
          </a:graphicData>
        </a:graphic>
      </p:graphicFrame>
    </p:spTree>
    <p:extLst>
      <p:ext uri="{BB962C8B-B14F-4D97-AF65-F5344CB8AC3E}">
        <p14:creationId xmlns:p14="http://schemas.microsoft.com/office/powerpoint/2010/main" val="3538649088"/>
      </p:ext>
    </p:extLst>
  </p:cSld>
  <p:clrMapOvr>
    <a:masterClrMapping/>
  </p:clrMapOvr>
  <p:transition>
    <p:fade thruBlk="1"/>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3" action="ppaction://hlinksldjump"/>
          </p:cNvPr>
          <p:cNvSpPr/>
          <p:nvPr/>
        </p:nvSpPr>
        <p:spPr>
          <a:xfrm>
            <a:off x="1120388"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套答题模板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概括形象总体特征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阐释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结合诗句进行分析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特征</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特征</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特征</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怀才不遇。从首联的对比中可以看出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才华横溢却沉沦于下等官吏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写出了人才遭到埋没。</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贫贱自守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不慕荣利。诗的颔联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写友人为官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实是迫于生计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非其本愿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可见生活困窘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无奈为之。</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放旷不羁。诗歌的颈联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豪兴仍在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嗜酒不改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但朱颜不再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豪放中蕴含无限感慨。</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抑郁不平。以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心犹未死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依据而论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貌似放达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心中却暗藏牢骚。</a:t>
            </a:r>
            <a:r>
              <a:rPr lang="zh-CN" altLang="zh-CN" sz="22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思归故乡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孤单凄凉。结尾一句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流露出飘零在外的孤单之情和依恋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乡关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76309428"/>
      </p:ext>
    </p:extLst>
  </p:cSld>
  <p:clrMapOvr>
    <a:masterClrMapping/>
  </p:clrMapOvr>
  <p:transition>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7"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此题考查对诗歌内容手法的赏析能力。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第三句的重点不是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表现考生们奋勇争先、一往无前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而是写考场的安静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因果关系也不正确。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承认自己体弱多病的事实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理解不符合诗意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这句话是诗人的自谦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是说自己年纪大了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精神不济了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有赖各位鉴裁。客套话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未必是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56251933"/>
      </p:ext>
    </p:extLst>
  </p:cSld>
  <p:clrMapOvr>
    <a:masterClrMapping/>
  </p:clrMapOvr>
  <p:transition>
    <p:fade thruBlk="1"/>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3" action="ppaction://hlinksldjump"/>
          </p:cNvPr>
          <p:cNvSpPr/>
          <p:nvPr/>
        </p:nvSpPr>
        <p:spPr>
          <a:xfrm>
            <a:off x="1120388"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把脉人物须</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五问</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何许人也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借助诗题、注释等信息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明晰诗人所处时代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理解诗人生平、遭际或重大变故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人做铺垫。二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人物行为有哪些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说明或表现了什么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人物的性格特点有哪些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从哪些方面得以体现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刻画人物形象的方法有哪些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是语言描写、动作描写还是神态描写、心理描写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是环境衬托还是细节描写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人物思想情感如何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人物形象的意义何在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79316807"/>
      </p:ext>
    </p:extLst>
  </p:cSld>
  <p:clrMapOvr>
    <a:masterClrMapping/>
  </p:clrMapOvr>
  <p:transition>
    <p:fade thruBlk="1"/>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3" action="ppaction://hlinksldjump"/>
          </p:cNvPr>
          <p:cNvSpPr/>
          <p:nvPr/>
        </p:nvSpPr>
        <p:spPr>
          <a:xfrm>
            <a:off x="1120388"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56226"/>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一、阅读下面这首诗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拟咏怀二十七首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其十八</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庾</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a:t>
            </a:r>
            <a:r>
              <a:rPr lang="zh-CN" altLang="zh-CN" sz="2200" baseline="30000" dirty="0">
                <a:solidFill>
                  <a:srgbClr val="000000"/>
                </a:solidFill>
                <a:latin typeface="NEU-BZ-S92"/>
                <a:ea typeface="宋体" panose="02010600030101010101" pitchFamily="2" charset="-122"/>
                <a:cs typeface="宋体" panose="02010600030101010101" pitchFamily="2" charset="-122"/>
              </a:rPr>
              <a:t>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寻思万户侯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中夜忽然愁。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琴声遍屋里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书卷满床头。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虽言梦蝴蝶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定自非庄周。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残月如初月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新秋似旧秋。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露泣连珠下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萤飘碎火流。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乐天乃知命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何时能不忧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庾信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南北朝时期诗人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辅佐梁元帝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出使西魏被扣留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西魏灭梁后被迫仕魏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后北周取代西魏又仕北周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本诗为仕北周时期所作。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49195555"/>
      </p:ext>
    </p:extLst>
  </p:cSld>
  <p:clrMapOvr>
    <a:masterClrMapping/>
  </p:clrMapOvr>
  <p:transition>
    <p:fade thruBlk="1"/>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3" action="ppaction://hlinksldjump"/>
          </p:cNvPr>
          <p:cNvSpPr/>
          <p:nvPr/>
        </p:nvSpPr>
        <p:spPr>
          <a:xfrm>
            <a:off x="1120388"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下列对本诗的理解与赏析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不正确的两项是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诗作前半篇写中夜操琴、书卷满床的情景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后半篇写白露明月、萤火飘流的秋色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构成凄清孤寂的意境。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寻思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两句直抒胸臆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不仅有故国覆灭、封侯梦想破碎的叹惋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也有当下不能为国建功的自嘲。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虽言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两句运用庄周梦蝶的典故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自己如同那个可以齐物我、一是非、在轻飘飘的达观世界中自适其志的庄周一样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梦为蝴蝶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忘怀自身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就可以摆脱时刻相随的愁思。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残月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两句由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表达出时光流逝而诗人却不能回国辅政尽忠的无限惆怅之情。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露泣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两句由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烘托出诗人凄凉哀伤、虚无烦乱的内心状态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用词精切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对仗工巧。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32911764"/>
      </p:ext>
    </p:extLst>
  </p:cSld>
  <p:clrMapOvr>
    <a:masterClrMapping/>
  </p:clrMapOvr>
  <p:transition>
    <p:fade thruBlk="1"/>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3" action="ppaction://hlinksldjump"/>
          </p:cNvPr>
          <p:cNvSpPr/>
          <p:nvPr/>
        </p:nvSpPr>
        <p:spPr>
          <a:xfrm>
            <a:off x="1120388"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本题考查鉴赏诗歌的形象及表达技巧的能力。就本题而言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诗人运用庄周梦蝶的典故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却是反其意而用之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两个虚词是重点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虽然梦为蝴蝶、忘怀自身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就可以摆脱时刻相随的愁思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无奈自己绝对不是那个可以齐物我、一是非、在轻飘飘的达观世界中自适其志的庄周。诗人通过反用典故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之无可消解。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辅政尽忠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无中生有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此时梁已被灭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这里表达的是时光流逝而诗人却年年如故的悲哀之情。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0991778"/>
      </p:ext>
    </p:extLst>
  </p:cSld>
  <p:clrMapOvr>
    <a:masterClrMapping/>
  </p:clrMapOvr>
  <p:transition>
    <p:fade thruBlk="1"/>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3" action="ppaction://hlinksldjump"/>
          </p:cNvPr>
          <p:cNvSpPr/>
          <p:nvPr/>
        </p:nvSpPr>
        <p:spPr>
          <a:xfrm>
            <a:off x="1120388"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本诗和陶渊明的《归去来兮辞》中的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悦亲戚之情话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乐琴书以消忧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都使用了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两个意象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所抒情感有何不同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请结合相关诗句简要分析。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情感基调不同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一愁苦忧思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一欢快自在。</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本诗中的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琴声遍屋里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书卷满床头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是说中夜生起愁思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于是弹琴读书。幽幽琴声响遍屋里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诉说着无边无际的愁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满床书卷翻遍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愁思难解。诗人通过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等意象抒发了无法解脱的深广复杂的愁苦、忧思之情。</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陶渊明《归去来兮辞》中的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乐琴书以消忧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是说弹琴读书能获得快乐而消除忧愁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等意象抒发了摆脱忧愁缠绕的官场生活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回归田园的快乐之情。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38879893"/>
      </p:ext>
    </p:extLst>
  </p:cSld>
  <p:clrMapOvr>
    <a:masterClrMapping/>
  </p:clrMapOvr>
  <p:transition>
    <p:fade thruBlk="1"/>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3" action="ppaction://hlinksldjump"/>
          </p:cNvPr>
          <p:cNvSpPr/>
          <p:nvPr/>
        </p:nvSpPr>
        <p:spPr>
          <a:xfrm>
            <a:off x="1120388"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解答本题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应读懂诗歌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在知人论世的基础上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体察诗人的情感脉络。寻思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琴声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由此脉络即可大体判断诗人的情感基调。其次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锁定关键意象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的位置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等富有动态性的词语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体味诗人蕴藏的思想情感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这两个富有情采的词语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即可体味出两者的不同</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810793601"/>
      </p:ext>
    </p:extLst>
  </p:cSld>
  <p:clrMapOvr>
    <a:masterClrMapping/>
  </p:clrMapOvr>
  <p:transition>
    <p:fade thruBlk="1"/>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3" action="ppaction://hlinksldjump"/>
          </p:cNvPr>
          <p:cNvSpPr/>
          <p:nvPr/>
        </p:nvSpPr>
        <p:spPr>
          <a:xfrm>
            <a:off x="1120388"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二、阅读下面这首宋词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安公子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远岸收</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残雨</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柳</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a:t>
            </a:r>
            <a:endParaRPr lang="zh-CN"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岸收残雨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雨残稍觉江天暮。拾翠汀洲</a:t>
            </a:r>
            <a:r>
              <a:rPr lang="zh-CN" altLang="zh-CN" sz="2200" baseline="300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人寂静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立双双鸥鹭。望几点、渔灯隐映蒹葭浦。停画桡</a:t>
            </a:r>
            <a:r>
              <a:rPr lang="zh-CN" altLang="zh-CN" sz="2200" baseline="300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、两两舟人语。道去程今夜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遥指前村烟树。</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游宦成羁旅。短樯吟倚闲凝伫。万水千山迷远近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想乡关何处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自别后、风亭月榭孤欢聚。刚断肠、惹得离情苦。听杜宇声声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劝人不如归去。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拾翠汀洲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古代妇女喜欢到河滩上拾翠鸟尾羽作装饰品。一说拾翠是采摘香草。</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画桡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装饰华美的船桨。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54162829"/>
      </p:ext>
    </p:extLst>
  </p:cSld>
  <p:clrMapOvr>
    <a:masterClrMapping/>
  </p:clrMapOvr>
  <p:transition>
    <p:fade thruBlk="1"/>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3" action="ppaction://hlinksldjump"/>
          </p:cNvPr>
          <p:cNvSpPr/>
          <p:nvPr/>
        </p:nvSpPr>
        <p:spPr>
          <a:xfrm>
            <a:off x="1120388"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对这首词理解赏析不恰当的两项是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远岸收残雨。雨残稍觉江天暮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说明下了很长时间的雨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雨点逐渐稀疏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但天已近傍晚。为全词营造了迷蒙冷清的气氛。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拾翠汀洲人寂静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立双双鸥鹭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双双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形容鸥鹭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衬托出抒情主人公的寂寞孤独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景中有情。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停画桡、两两舟人语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说明词人已到达目的地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听到身边人的谈话声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却不知自己该走向何方。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自别后、风亭月榭孤欢聚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回忆过往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嗟叹今夕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词人离愁更浓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唱出了全词的最强音。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本词是写诗人于舟中凝伫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触景伤情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在羁旅失意之中怀乡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心绪郁结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故诗中意象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只有秋日的萧疏淡远。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31444407"/>
      </p:ext>
    </p:extLst>
  </p:cSld>
  <p:clrMapOvr>
    <a:masterClrMapping/>
  </p:clrMapOvr>
  <p:transition>
    <p:fade thruBlk="1"/>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3" action="ppaction://hlinksldjump"/>
          </p:cNvPr>
          <p:cNvSpPr/>
          <p:nvPr/>
        </p:nvSpPr>
        <p:spPr>
          <a:xfrm>
            <a:off x="1120388"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本题考查鉴赏诗歌内容的能力。就本题而言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到达目的地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停画桡、两两舟人语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这是诗人耳中所闻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船停止了划桨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两个舟子在谈话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他们指着远方的前村烟树朦胧处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说今夜的行程就去那里。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从原文看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全词的最强音不是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自别后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刚断肠、惹得离情苦。听杜宇声声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劝人不如归去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71925086"/>
      </p:ext>
    </p:extLst>
  </p:cSld>
  <p:clrMapOvr>
    <a:masterClrMapping/>
  </p:clrMapOvr>
  <p:transition>
    <p:fade thruBlk="1"/>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3" action="ppaction://hlinksldjump"/>
          </p:cNvPr>
          <p:cNvSpPr/>
          <p:nvPr/>
        </p:nvSpPr>
        <p:spPr>
          <a:xfrm>
            <a:off x="1120388"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这首词蕴含着丰富的感情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请结合全词简要赏析。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对前路的迷茫感。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道去程今夜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遥指前村烟树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游宦成羁旅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说明作者不知前路在何方。</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漂泊江湖的孤独感。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自别后、风亭月榭孤欢聚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说明作者感到孤独。</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对故乡的思念。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听杜宇声声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劝人不如归去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说明作者思念家乡。</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离别的痛苦感。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刚断肠、惹得离情苦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说明作者有别离的痛苦。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本题考查鉴赏诗歌情感的能力。就本词而言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这首词乃是写诗人于舟中凝伫的触景伤情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在羁旅失意之中怀乡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心绪郁结。上阕写景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先从远处着笔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下阕由今夜的去程而思至长年漂泊的艰苦。通过对游宦思归的描写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反映了作者长年落魄、官场失意的萧索情怀。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25286507"/>
      </p:ext>
    </p:extLst>
  </p:cSld>
  <p:clrMapOvr>
    <a:masterClrMapping/>
  </p:clrMapOvr>
  <p:transition>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7"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本诗的第四句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下笔春蚕食叶声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广受后世称道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请赏析这一句的精妙之处。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用春蚕食叶描摹考场内考生落笔纸上的声响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生动贴切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动中见静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越发见出考场的庄严寂静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强化作者充满希望的喜悦之情。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此题考查鉴赏诗歌表达技巧的能力。要紧扣比喻修辞手法和以声衬静分析其中的精妙。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春蚕食叶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与考生书写之间的相似点是鉴赏的关键处。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46378986"/>
      </p:ext>
    </p:extLst>
  </p:cSld>
  <p:clrMapOvr>
    <a:masterClrMapping/>
  </p:clrMapOvr>
  <p:transition>
    <p:fade thruBlk="1"/>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9982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9206"/>
            <a:ext cx="8128000" cy="496751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鉴赏诗歌语言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阅读下面这首唐诗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残春</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旅舍</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偓</a:t>
            </a:r>
            <a:r>
              <a:rPr lang="zh-CN" altLang="zh-CN" sz="2200" baseline="30000" dirty="0" smtClean="0">
                <a:solidFill>
                  <a:srgbClr val="000000"/>
                </a:solidFill>
                <a:latin typeface="NEU-BZ-S92"/>
                <a:ea typeface="宋体" panose="02010600030101010101" pitchFamily="2" charset="-122"/>
                <a:cs typeface="宋体" panose="02010600030101010101" pitchFamily="2" charset="-122"/>
              </a:rPr>
              <a:t>①</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旅舍</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残春宿雨晴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恍然心地忆咸京</a:t>
            </a:r>
            <a:r>
              <a:rPr lang="zh-CN" altLang="zh-CN" sz="2200" baseline="30000" dirty="0">
                <a:solidFill>
                  <a:srgbClr val="000000"/>
                </a:solidFill>
                <a:latin typeface="NEU-BZ-S92"/>
                <a:ea typeface="宋体" panose="02010600030101010101" pitchFamily="2" charset="-122"/>
                <a:cs typeface="宋体" panose="02010600030101010101" pitchFamily="2" charset="-122"/>
              </a:rPr>
              <a:t>②</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头蜂抱花须落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池面鱼吹柳絮行</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禅</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伏诗魔归净域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酒冲愁阵出奇兵</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梁免被尘埃污</a:t>
            </a:r>
            <a:r>
              <a:rPr lang="zh-CN" altLang="zh-CN" sz="2200" baseline="30000" dirty="0">
                <a:solidFill>
                  <a:srgbClr val="000000"/>
                </a:solidFill>
                <a:latin typeface="NEU-BZ-S92"/>
                <a:ea typeface="宋体" panose="02010600030101010101" pitchFamily="2" charset="-122"/>
                <a:cs typeface="宋体" panose="02010600030101010101" pitchFamily="2" charset="-122"/>
              </a:rPr>
              <a:t>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拂拭朝簪待眼明</a:t>
            </a:r>
            <a:r>
              <a:rPr lang="zh-CN" altLang="zh-CN" sz="2200" baseline="300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韩偓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842—923):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字致尧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京兆万年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今陕西西安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人。这首诗是作者流徙闽地时所作。</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咸京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这里借指都城长安。</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官帽上的横脊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古代以梁的多少区分官阶。</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朝簪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朝廷官员的冠饰。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92590143"/>
      </p:ext>
    </p:extLst>
  </p:cSld>
  <p:clrMapOvr>
    <a:masterClrMapping/>
  </p:clrMapOvr>
  <p:transition>
    <p:fade thruBlk="1"/>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9982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【诗歌鉴赏】</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这首诗是诗人客居闽地时写的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诗人羁旅途中回忆长安景物和往事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表达对故都深刻的眷顾之情。首联写身居旅舍之中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温暖和煦之中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恍惚之间忆起京城长安来。颔联抒写对皇都美好春光的回忆。颈联叙写诗人客居馆舍中的寂寞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诗人愁苦至极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想通过写诗抒写自己的心境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可这样做并不见效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心中郁结的愁思越积越深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如同重重愁阵横亘胸中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无奈之下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只有通过参禅、饮酒来化解愁苦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力图使自己内心归于平静。尾联表达诗人兢兢业业、力求尽职、无负朝冠的心情。全诗感情起伏动荡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由悲忧到镇定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从中看出诗人的气节。全诗由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旅舍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残春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总起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颔联承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残春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颈联承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旅舍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尾联收束照应全篇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行文严谨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脉络清楚。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2896976"/>
      </p:ext>
    </p:extLst>
  </p:cSld>
  <p:clrMapOvr>
    <a:masterClrMapping/>
  </p:clrMapOvr>
  <p:transition>
    <p:fade thruBlk="1"/>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9982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78508"/>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古人认为这首诗的颔联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乃晚唐巧句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请指出这一联巧在哪里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并简要赏析。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构思巧妙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花须落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柳絮行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这些常见的残春景象与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蜂抱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鱼吹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联系起来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十分新奇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用词巧妙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的使用虽然出人意料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却又显得非常自然。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赏析诗句首先要理解诗句描写的内容和运用的艺术手法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然后看其表达效果和其承载的思想感情。如这联诗句描写了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树头、蜂、花须、池面、鱼、柳絮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等意象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活用了动词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使得各种意象有了生机和活力。虽是残春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却无伤春伤别之感。从这些方面就可以总结出诗句之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554745"/>
      </p:ext>
    </p:extLst>
  </p:cSld>
  <p:clrMapOvr>
    <a:masterClrMapping/>
  </p:clrMapOvr>
  <p:transition>
    <p:fade thruBlk="1"/>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9982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一是赏句之妙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应体察诗句中的意象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并参悟意象之间渗透的诗人情味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树头、池面、蜂、鱼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花须、柳絮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二是明晰诗句的表现手法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凭借拟人手法体察表达之妙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三是要有转换意识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将诗句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转为对关键字词的品味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从而准确地品评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炼句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的魅力。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11591127"/>
      </p:ext>
    </p:extLst>
  </p:cSld>
  <p:clrMapOvr>
    <a:masterClrMapping/>
  </p:clrMapOvr>
  <p:transition>
    <p:fade thruBlk="1"/>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9982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这首诗的后两联表达了作者什么样的感情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表达了作者内心孤寂愁苦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但仍忠于大唐、心系故国之情。通过参禅使自己平静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通过饮酒化解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愁阵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表明他内心孤寂愁苦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避免染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尘埃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整理朝冠期待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眼明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表明他不愿依附奸佞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对大唐一片忠心。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解答此类题目首先分析诗歌描写的内容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然后归纳出诗歌的思想情感。这两联写诗人参禅、喝酒、避免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尘埃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弄脏自己官帽上的横脊等行为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表明了他的心理变化。参禅、喝酒是想让自己烦闷的心平静下来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表明此时此刻诗人的悲愤忧郁。避免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尘埃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弄脏自己的官帽上的横脊表明了他还心系国家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表达了他对国家复兴的期望。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97236425"/>
      </p:ext>
    </p:extLst>
  </p:cSld>
  <p:clrMapOvr>
    <a:masterClrMapping/>
  </p:clrMapOvr>
  <p:transition>
    <p:fade thruBlk="1"/>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9982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一是明晰思想内容内涵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即诗歌所承载的诗人遭际、身世飘零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漂泊之苦、宦游之悲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物是人非、兴衰荣辱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家国情怀等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二是结合注释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知人论世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如本诗中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可借助注释来体察诗人虽愁思郁结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却兢兢业业的心态情感。诗歌思想内容应立足于知人论世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立足于体察诗境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立足于寄托感慨</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6203232"/>
      </p:ext>
    </p:extLst>
  </p:cSld>
  <p:clrMapOvr>
    <a:masterClrMapping/>
  </p:clrMapOvr>
  <p:transition>
    <p:fade thruBlk="1"/>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5"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7"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8"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9982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02347"/>
            <a:ext cx="2523127"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炼字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什么</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992398264"/>
              </p:ext>
            </p:extLst>
          </p:nvPr>
        </p:nvGraphicFramePr>
        <p:xfrm>
          <a:off x="508000" y="1594684"/>
          <a:ext cx="8128000" cy="4971495"/>
        </p:xfrm>
        <a:graphic>
          <a:graphicData uri="http://schemas.openxmlformats.org/presentationml/2006/ole">
            <mc:AlternateContent xmlns:mc="http://schemas.openxmlformats.org/markup-compatibility/2006">
              <mc:Choice xmlns:v="urn:schemas-microsoft-com:vml" Requires="v">
                <p:oleObj spid="_x0000_s11284" name="文档" r:id="rId12" imgW="3924863" imgH="2399828" progId="Word.Document.12">
                  <p:embed/>
                </p:oleObj>
              </mc:Choice>
              <mc:Fallback>
                <p:oleObj name="文档" r:id="rId12" imgW="3924863" imgH="2399828" progId="Word.Document.12">
                  <p:embed/>
                  <p:pic>
                    <p:nvPicPr>
                      <p:cNvPr id="0" name=""/>
                      <p:cNvPicPr/>
                      <p:nvPr/>
                    </p:nvPicPr>
                    <p:blipFill>
                      <a:blip r:embed="rId13"/>
                      <a:stretch>
                        <a:fillRect/>
                      </a:stretch>
                    </p:blipFill>
                    <p:spPr>
                      <a:xfrm>
                        <a:off x="508000" y="1594684"/>
                        <a:ext cx="8128000" cy="4971495"/>
                      </a:xfrm>
                      <a:prstGeom prst="rect">
                        <a:avLst/>
                      </a:prstGeom>
                    </p:spPr>
                  </p:pic>
                </p:oleObj>
              </mc:Fallback>
            </mc:AlternateContent>
          </a:graphicData>
        </a:graphic>
      </p:graphicFrame>
    </p:spTree>
    <p:extLst>
      <p:ext uri="{BB962C8B-B14F-4D97-AF65-F5344CB8AC3E}">
        <p14:creationId xmlns:p14="http://schemas.microsoft.com/office/powerpoint/2010/main" val="385319375"/>
      </p:ext>
    </p:extLst>
  </p:cSld>
  <p:clrMapOvr>
    <a:masterClrMapping/>
  </p:clrMapOvr>
  <p:transition>
    <p:fade thruBlk="1"/>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5"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7"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8"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9982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982734043"/>
              </p:ext>
            </p:extLst>
          </p:nvPr>
        </p:nvGraphicFramePr>
        <p:xfrm>
          <a:off x="508000" y="1144229"/>
          <a:ext cx="8128000" cy="5329889"/>
        </p:xfrm>
        <a:graphic>
          <a:graphicData uri="http://schemas.openxmlformats.org/presentationml/2006/ole">
            <mc:AlternateContent xmlns:mc="http://schemas.openxmlformats.org/markup-compatibility/2006">
              <mc:Choice xmlns:v="urn:schemas-microsoft-com:vml" Requires="v">
                <p:oleObj spid="_x0000_s12308" name="文档" r:id="rId12" imgW="3924863" imgH="2572659" progId="Word.Document.12">
                  <p:embed/>
                </p:oleObj>
              </mc:Choice>
              <mc:Fallback>
                <p:oleObj name="文档" r:id="rId12" imgW="3924863" imgH="2572659" progId="Word.Document.12">
                  <p:embed/>
                  <p:pic>
                    <p:nvPicPr>
                      <p:cNvPr id="0" name=""/>
                      <p:cNvPicPr/>
                      <p:nvPr/>
                    </p:nvPicPr>
                    <p:blipFill>
                      <a:blip r:embed="rId13"/>
                      <a:stretch>
                        <a:fillRect/>
                      </a:stretch>
                    </p:blipFill>
                    <p:spPr>
                      <a:xfrm>
                        <a:off x="508000" y="1144229"/>
                        <a:ext cx="8128000" cy="5329889"/>
                      </a:xfrm>
                      <a:prstGeom prst="rect">
                        <a:avLst/>
                      </a:prstGeom>
                    </p:spPr>
                  </p:pic>
                </p:oleObj>
              </mc:Fallback>
            </mc:AlternateContent>
          </a:graphicData>
        </a:graphic>
      </p:graphicFrame>
    </p:spTree>
    <p:extLst>
      <p:ext uri="{BB962C8B-B14F-4D97-AF65-F5344CB8AC3E}">
        <p14:creationId xmlns:p14="http://schemas.microsoft.com/office/powerpoint/2010/main" val="4055872497"/>
      </p:ext>
    </p:extLst>
  </p:cSld>
  <p:clrMapOvr>
    <a:masterClrMapping/>
  </p:clrMapOvr>
  <p:transition>
    <p:fade thruBlk="1"/>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9982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炼句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知诗句形态。诗句多为倒装、省略、叠加、铺展等外部形态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品鉴诗歌语言的凝练简约、含蓄隽永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丰盈传神、虚实相辅的内在神韵。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炼句内涵。一是着眼于修辞手法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如杜甫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感时花溅泪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恨别鸟惊心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二字拟人手法的运用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用移情的手法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凸显了诗人感时恨别的内心苦痛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二是着眼于声韵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讲究平仄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善用叠词。如王维《积雨辋川庄作》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漠漠水田飞白鹭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阴阴夏木啭黄鹂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漠漠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阴阴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既使描摹的景物有姿态飞扬之感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又有音调抑扬、气韵流畅之作用。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07865056"/>
      </p:ext>
    </p:extLst>
  </p:cSld>
  <p:clrMapOvr>
    <a:masterClrMapping/>
  </p:clrMapOvr>
  <p:transition>
    <p:fade thruBlk="1"/>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9982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炼句知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起承转合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指诗歌的首联或首句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通常有两种方式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一是开门见山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当头棒喝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二是迂回入题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托物起兴。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指承接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有多种方式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有总承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有分承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有明接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有暗承。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作用是顺势而为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承接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蓄势铺垫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伏笔照应。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多指律诗的颈联、绝句中的第三句以及词和曲中的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一是表现诗歌结构上的跌宕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给人以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陡然一惊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二是作者思路上的转换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由事及理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由景及情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由物及人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二是章法上给人一种回环往复、摇曳多姿之感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引导读者从中体认思路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进而品味出作者的情感和诗歌的主旨。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就是指诗词的收束句。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一是浑圆章法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呼应句首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卒章显其志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感发意志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抒发情思感悟。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53741811"/>
      </p:ext>
    </p:extLst>
  </p:cSld>
  <p:clrMapOvr>
    <a:masterClrMapping/>
  </p:clrMapOvr>
  <p:transition>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9982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7"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8"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9"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1701069"/>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阅读下面这首唐诗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发临洮</a:t>
            </a:r>
            <a:r>
              <a:rPr lang="zh-CN" altLang="zh-CN" sz="2200" baseline="300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将赴北庭</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留别</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岑</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闻说轮台</a:t>
            </a:r>
            <a:r>
              <a:rPr lang="zh-CN" altLang="zh-CN" sz="2200" baseline="300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连年见雪飞。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春风不曾到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汉使亦应稀。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白草通疏勒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青山过武威。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勤王敢道远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私向梦中归。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临洮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在今甘肃临潭西。北庭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唐六都护府之一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治所为庭州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今新疆吉木萨尔北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轮台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庭州属县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在今新疆乌鲁木齐。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71624691"/>
      </p:ext>
    </p:extLst>
  </p:cSld>
  <p:clrMapOvr>
    <a:masterClrMapping/>
  </p:clrMapOvr>
  <p:transition>
    <p:fade thruBlk="1"/>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5"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7"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8"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9982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5892"/>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风格品什么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风格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就诗歌鉴赏而言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有三个层面内容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一是语言风格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或清新明快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或含蓄蕴藉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或直白质朴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或典雅庄重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或用典故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或借俚语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二是指作家风格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如杜甫的沉郁顿挫、李白的俊逸飘洒等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三是指创作风格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写实、浪漫、艰涩等。鉴赏诗歌语言风格不是注重揣摩个别字词的运用之妙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而是要品味整首诗表现出来的语言风格。设问方式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这首诗在语言上有何特色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请分析这首诗的语言风格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请谈谈此诗的语言艺术。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164893658"/>
              </p:ext>
            </p:extLst>
          </p:nvPr>
        </p:nvGraphicFramePr>
        <p:xfrm>
          <a:off x="508000" y="4310515"/>
          <a:ext cx="8128000" cy="2390018"/>
        </p:xfrm>
        <a:graphic>
          <a:graphicData uri="http://schemas.openxmlformats.org/presentationml/2006/ole">
            <mc:AlternateContent xmlns:mc="http://schemas.openxmlformats.org/markup-compatibility/2006">
              <mc:Choice xmlns:v="urn:schemas-microsoft-com:vml" Requires="v">
                <p:oleObj spid="_x0000_s13332" name="文档" r:id="rId12" imgW="4001207" imgH="1176330" progId="Word.Document.12">
                  <p:embed/>
                </p:oleObj>
              </mc:Choice>
              <mc:Fallback>
                <p:oleObj name="文档" r:id="rId12" imgW="4001207" imgH="1176330" progId="Word.Document.12">
                  <p:embed/>
                  <p:pic>
                    <p:nvPicPr>
                      <p:cNvPr id="0" name=""/>
                      <p:cNvPicPr/>
                      <p:nvPr/>
                    </p:nvPicPr>
                    <p:blipFill>
                      <a:blip r:embed="rId13"/>
                      <a:stretch>
                        <a:fillRect/>
                      </a:stretch>
                    </p:blipFill>
                    <p:spPr>
                      <a:xfrm>
                        <a:off x="508000" y="4310515"/>
                        <a:ext cx="8128000" cy="2390018"/>
                      </a:xfrm>
                      <a:prstGeom prst="rect">
                        <a:avLst/>
                      </a:prstGeom>
                    </p:spPr>
                  </p:pic>
                </p:oleObj>
              </mc:Fallback>
            </mc:AlternateContent>
          </a:graphicData>
        </a:graphic>
      </p:graphicFrame>
    </p:spTree>
    <p:extLst>
      <p:ext uri="{BB962C8B-B14F-4D97-AF65-F5344CB8AC3E}">
        <p14:creationId xmlns:p14="http://schemas.microsoft.com/office/powerpoint/2010/main" val="286852249"/>
      </p:ext>
    </p:extLst>
  </p:cSld>
  <p:clrMapOvr>
    <a:masterClrMapping/>
  </p:clrMapOvr>
  <p:transition>
    <p:fade thruBlk="1"/>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5"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7"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8"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9982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785203953"/>
              </p:ext>
            </p:extLst>
          </p:nvPr>
        </p:nvGraphicFramePr>
        <p:xfrm>
          <a:off x="508000" y="1340768"/>
          <a:ext cx="8128000" cy="4602642"/>
        </p:xfrm>
        <a:graphic>
          <a:graphicData uri="http://schemas.openxmlformats.org/presentationml/2006/ole">
            <mc:AlternateContent xmlns:mc="http://schemas.openxmlformats.org/markup-compatibility/2006">
              <mc:Choice xmlns:v="urn:schemas-microsoft-com:vml" Requires="v">
                <p:oleObj spid="_x0000_s14356" name="文档" r:id="rId12" imgW="4001207" imgH="2264804" progId="Word.Document.12">
                  <p:embed/>
                </p:oleObj>
              </mc:Choice>
              <mc:Fallback>
                <p:oleObj name="文档" r:id="rId12" imgW="4001207" imgH="2264804" progId="Word.Document.12">
                  <p:embed/>
                  <p:pic>
                    <p:nvPicPr>
                      <p:cNvPr id="0" name=""/>
                      <p:cNvPicPr/>
                      <p:nvPr/>
                    </p:nvPicPr>
                    <p:blipFill>
                      <a:blip r:embed="rId13"/>
                      <a:stretch>
                        <a:fillRect/>
                      </a:stretch>
                    </p:blipFill>
                    <p:spPr>
                      <a:xfrm>
                        <a:off x="508000" y="1340768"/>
                        <a:ext cx="8128000" cy="4602642"/>
                      </a:xfrm>
                      <a:prstGeom prst="rect">
                        <a:avLst/>
                      </a:prstGeom>
                    </p:spPr>
                  </p:pic>
                </p:oleObj>
              </mc:Fallback>
            </mc:AlternateContent>
          </a:graphicData>
        </a:graphic>
      </p:graphicFrame>
    </p:spTree>
    <p:extLst>
      <p:ext uri="{BB962C8B-B14F-4D97-AF65-F5344CB8AC3E}">
        <p14:creationId xmlns:p14="http://schemas.microsoft.com/office/powerpoint/2010/main" val="1642162065"/>
      </p:ext>
    </p:extLst>
  </p:cSld>
  <p:clrMapOvr>
    <a:masterClrMapping/>
  </p:clrMapOvr>
  <p:transition>
    <p:fade thruBlk="1"/>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9982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681641"/>
            <a:ext cx="8128000" cy="3748719"/>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阅读下面这首宋诗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然后回答问题。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葛</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溪</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驿</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王安石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缺月昏昏漏未央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一灯明灭照秋床</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病</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身最觉风露早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归梦不知山水长</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感岁时歌慷慨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起看天地色凄凉</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蝉更乱行人耳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正抱疏桐叶半黄。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诗人的心绪集中体现在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全诗是怎样表现的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请简要赏析</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44531538"/>
      </p:ext>
    </p:extLst>
  </p:cSld>
  <p:clrMapOvr>
    <a:masterClrMapping/>
  </p:clrMapOvr>
  <p:transition>
    <p:fade thruBlk="1"/>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9982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分析诗眼须多角度体察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如首联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从意象层面分析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借残月、滴漏、昏暗的灯光暗写诗人的心烦意乱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颔联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从内容角度分析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写身体之病、羁旅之困、怀乡之愁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颈联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从手法角度分析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以天地凄凉的色彩烘托烦乱之情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尾联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从手法角度分析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借疏桐、蝉鸣衬托烦乱之情。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本诗以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为诗眼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情景交融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抒写了诗人的家国之思。首联借残月、滴漏、昏暗的灯光暗写诗人的心烦意乱。颔联直写身体之病、羁旅之困、怀乡之愁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的部分原因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为进一步写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蓄势。颈联转写忧国之思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以天地凄凉的色彩加以烘托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使烦乱的心情更推进一层。尾联用衬托手法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借疏桐、蝉鸣将诗人的烦乱渲染到极致。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06595047"/>
      </p:ext>
    </p:extLst>
  </p:cSld>
  <p:clrMapOvr>
    <a:masterClrMapping/>
  </p:clrMapOvr>
  <p:transition>
    <p:fade thruBlk="1"/>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9982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炼字务须觅</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诗眼</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是指诗词中最能体现作者思想观点、情感态度的关键字词。首先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锁定诗眼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聚焦动词或形容词。因其生动形象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最具活力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最能营造意境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能统摄全篇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且最能表现作者感情和主旨。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多角度品析诗眼。一是内容角度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主要是从句子意思、描写情境、上下文意、标题、全诗意境与作者感情等方面来理解诗眼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二是艺术角度又分为修辞手法、表现手法、表达方式、结构方法等方面。如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意象烘托其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病、困、愁直书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蝉鸣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疏桐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等映衬其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境界全出。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90432"/>
      </p:ext>
    </p:extLst>
  </p:cSld>
  <p:clrMapOvr>
    <a:masterClrMapping/>
  </p:clrMapOvr>
  <p:transition>
    <p:fade thruBlk="1"/>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9982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73779"/>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阅读下面的宋词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然后回答问题。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望</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江</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东</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庭坚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江水西头隔烟树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望不见江东路。思量只有梦来去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更不怕、江拦住。</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灯前写了书无数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算没个、人传与。直饶</a:t>
            </a:r>
            <a:r>
              <a:rPr lang="zh-CN" altLang="zh-CN" sz="2200" baseline="300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寻得雁分付</a:t>
            </a:r>
            <a:r>
              <a:rPr lang="zh-CN" altLang="zh-CN" sz="2200" baseline="30000" dirty="0">
                <a:solidFill>
                  <a:srgbClr val="000000"/>
                </a:solidFill>
                <a:latin typeface="NEU-BZ-S92"/>
                <a:ea typeface="宋体" panose="02010600030101010101" pitchFamily="2" charset="-122"/>
                <a:cs typeface="宋体" panose="02010600030101010101" pitchFamily="2" charset="-122"/>
              </a:rPr>
              <a:t>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又还是秋将暮。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直饶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纵使。</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交付。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简析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字的双重意蕴。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本题考查鉴赏诗歌语言的能力。就本题而言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首先应还原语境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体察诗人情感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炼字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的双重角度切入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结合具体诗句作答。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诗人身处江西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目光被树阻隔而难望见江东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诗人自身被阻隔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而回不到江东。一语双关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增强对江东留恋之情。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27222868"/>
      </p:ext>
    </p:extLst>
  </p:cSld>
  <p:clrMapOvr>
    <a:masterClrMapping/>
  </p:clrMapOvr>
  <p:transition>
    <p:fade thruBlk="1"/>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9982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060848"/>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【答题模板】</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释含义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解释该字在句中的含义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描景象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把该字放入原句中描述景象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926854"/>
            <a:ext cx="8128000" cy="1678536"/>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炼字尤要明</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双关</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炼字角度不同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效果不一。如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暗指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显性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隐含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抽象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双关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虚实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动态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静态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79764208"/>
      </p:ext>
    </p:extLst>
  </p:cSld>
  <p:clrMapOvr>
    <a:masterClrMapping/>
  </p:clrMapOvr>
  <p:transition>
    <p:fade thruBlk="1"/>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9982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373779"/>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阅读下列这首古诗词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回答后面的问题。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凤</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栖</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梧</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王庭筠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衰柳疏疏苔满地。十二阑干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故国三千里。南去北来人老矣。短亭依旧残阳里。</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紫蟹黄柑真解事。似倩西风、劝我归欤未。王粲登临</a:t>
            </a:r>
            <a:r>
              <a:rPr lang="zh-CN" altLang="zh-CN" sz="2200" baseline="300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寥落际。雁飞不断天连水。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指王粲的《登楼赋》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王粲投靠刘表却不被重用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流寓襄阳十余年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后登麦城城楼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写下《登楼赋》这篇名作。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本词结句历来为人称道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妙在何处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请结合全词分析。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本题从炼句角度设题考查鉴赏诗歌的语言。解答本题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一要理解词的主旨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这首词抒发了词人的思乡恋乡之情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表达了仕途的失意和怀才不遇的郁闷情绪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二要用好诗歌注释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三要注意写景的用意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即借景抒情</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71202094"/>
      </p:ext>
    </p:extLst>
  </p:cSld>
  <p:clrMapOvr>
    <a:masterClrMapping/>
  </p:clrMapOvr>
  <p:transition>
    <p:fade thruBlk="1"/>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9982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以景结情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情景交融。写飞雁不断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水天茫茫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描绘了一幅雁飞秋水图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渲染了忧伤茫然的气氛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烘托出诗人内心深深的思乡之情。</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以大雁南飞来衬托自己的思归之情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以水天茫茫来象征自己前路茫茫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归家无期。含蓄深远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意蕴无穷。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炼句要领在</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四抓</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诗歌意境或画面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剖析其组成部分。如诗歌中画面的构成、层次、动静结合等。二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句子所处位置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根据诗歌起承转合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结合具体诗句诠释画面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判定作用。三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平常语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平常语意蕴丰盈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包括化用典故句、状物写景句、警策阐理句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寄托怀抱句。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雁飞不断天连水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即状物写景句。四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体会其表达作用。如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天连水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象征前路苍茫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归家无期。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34413956"/>
      </p:ext>
    </p:extLst>
  </p:cSld>
  <p:clrMapOvr>
    <a:masterClrMapping/>
  </p:clrMapOvr>
  <p:transition>
    <p:fade thruBlk="1"/>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9" name="圆角矩形 18">
            <a:hlinkClick r:id="rId7" action="ppaction://hlinksldjump"/>
          </p:cNvPr>
          <p:cNvSpPr/>
          <p:nvPr/>
        </p:nvSpPr>
        <p:spPr>
          <a:xfrm>
            <a:off x="1120388"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3" action="ppaction://hlinksldjump"/>
          </p:cNvPr>
          <p:cNvSpPr/>
          <p:nvPr/>
        </p:nvSpPr>
        <p:spPr>
          <a:xfrm>
            <a:off x="189982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2679262"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345588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04201"/>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一、阅读下面这首词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西</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江</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月</a:t>
            </a:r>
            <a:r>
              <a:rPr lang="zh-CN" altLang="zh-CN" sz="2200" baseline="30000" dirty="0" smtClean="0">
                <a:solidFill>
                  <a:srgbClr val="000000"/>
                </a:solidFill>
                <a:latin typeface="NEU-BZ-S92"/>
                <a:ea typeface="宋体" panose="02010600030101010101" pitchFamily="2" charset="-122"/>
                <a:cs typeface="宋体" panose="02010600030101010101" pitchFamily="2" charset="-122"/>
              </a:rPr>
              <a:t>①</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照野弥弥浅浪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横空隐隐层霄。障泥</a:t>
            </a:r>
            <a:r>
              <a:rPr lang="zh-CN" altLang="zh-CN" sz="2200" baseline="300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未解玉骢骄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我欲醉眠芳草。</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可惜一溪风月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莫教踏碎琼瑶。解鞍欹枕绿杨桥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杜宇一声春晓。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此词为苏轼被贬黄州作。其春夜行蕲水边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过酒家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饮醉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乘月至一溪桥上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解鞍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枕臂醉卧少休。拂晓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见乱山攒拥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流水淙淙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宛如仙境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书此词于桥柱上。</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障泥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马鞯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垂于马两侧以挡泥土。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49666383"/>
      </p:ext>
    </p:extLst>
  </p:cSld>
  <p:clrMapOvr>
    <a:masterClrMapping/>
  </p:clrMapOvr>
  <p:transition>
    <p:fade thruBlk="1"/>
  </p:transition>
  <p:timing>
    <p:tnLst>
      <p:par>
        <p:cTn id="1" dur="indefinite" restart="never" nodeType="tmRoot"/>
      </p:par>
    </p:tnLst>
  </p:timing>
</p:sld>
</file>

<file path=ppt/theme/theme1.xml><?xml version="1.0" encoding="utf-8"?>
<a:theme xmlns:a="http://schemas.openxmlformats.org/drawingml/2006/main" name="总复习全优设计模板">
  <a:themeElements>
    <a:clrScheme name="行云流水">
      <a:dk1>
        <a:sysClr val="windowText" lastClr="000000"/>
      </a:dk1>
      <a:lt1>
        <a:sysClr val="window" lastClr="FFFFFF"/>
      </a:lt1>
      <a:dk2>
        <a:srgbClr val="411401"/>
      </a:dk2>
      <a:lt2>
        <a:srgbClr val="FFE6E6"/>
      </a:lt2>
      <a:accent1>
        <a:srgbClr val="A24A48"/>
      </a:accent1>
      <a:accent2>
        <a:srgbClr val="B2935C"/>
      </a:accent2>
      <a:accent3>
        <a:srgbClr val="6A9A9A"/>
      </a:accent3>
      <a:accent4>
        <a:srgbClr val="B2B787"/>
      </a:accent4>
      <a:accent5>
        <a:srgbClr val="91644B"/>
      </a:accent5>
      <a:accent6>
        <a:srgbClr val="654A76"/>
      </a:accent6>
      <a:hlink>
        <a:srgbClr val="00A800"/>
      </a:hlink>
      <a:folHlink>
        <a:srgbClr val="FF00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高考高手模板.potx" id="{6EC66CC6-40A1-4B4F-8447-5A80EDE77EB4}" vid="{AD94AD44-D5C9-417C-AFBB-ED38CDD4294B}"/>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高考高手模板</Template>
  <TotalTime>128</TotalTime>
  <Words>21460</Words>
  <Application>Microsoft Office PowerPoint</Application>
  <PresentationFormat>全屏显示(4:3)</PresentationFormat>
  <Paragraphs>2266</Paragraphs>
  <Slides>187</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187</vt:i4>
      </vt:variant>
    </vt:vector>
  </HeadingPairs>
  <TitlesOfParts>
    <vt:vector size="201" baseType="lpstr">
      <vt:lpstr>Adobe 黑体 Std R</vt:lpstr>
      <vt:lpstr>NEU-BZ-S92</vt:lpstr>
      <vt:lpstr>方正书宋_GBK</vt:lpstr>
      <vt:lpstr>方正宋黑_GBK</vt:lpstr>
      <vt:lpstr>方正硬笔楷书简体</vt:lpstr>
      <vt:lpstr>仿宋</vt:lpstr>
      <vt:lpstr>黑体</vt:lpstr>
      <vt:lpstr>楷体</vt:lpstr>
      <vt:lpstr>宋体</vt:lpstr>
      <vt:lpstr>Arial</vt:lpstr>
      <vt:lpstr>Calibri</vt:lpstr>
      <vt:lpstr>Times New Roman</vt:lpstr>
      <vt:lpstr>总复习全优设计模板</vt:lpstr>
      <vt:lpstr>文档</vt:lpstr>
      <vt:lpstr>专题五  古代诗歌鉴赏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dbc</cp:lastModifiedBy>
  <cp:revision>语文备课大师【全免费】</cp:revision>
  <dcterms:created xsi:type="dcterms:W3CDTF">2017-06-15T06:40:16Z</dcterms:created>
  <dcterms:modified xsi:type="dcterms:W3CDTF">2017-06-17T02:40:19Z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