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313" r:id="rId3"/>
    <p:sldId id="256" r:id="rId4"/>
    <p:sldId id="260" r:id="rId5"/>
    <p:sldId id="261" r:id="rId6"/>
    <p:sldId id="262" r:id="rId7"/>
    <p:sldId id="315" r:id="rId8"/>
    <p:sldId id="263" r:id="rId9"/>
    <p:sldId id="264" r:id="rId10"/>
    <p:sldId id="265" r:id="rId11"/>
    <p:sldId id="266" r:id="rId12"/>
    <p:sldId id="319" r:id="rId13"/>
    <p:sldId id="267" r:id="rId14"/>
    <p:sldId id="268" r:id="rId15"/>
    <p:sldId id="269" r:id="rId16"/>
    <p:sldId id="270" r:id="rId17"/>
    <p:sldId id="316" r:id="rId18"/>
    <p:sldId id="273" r:id="rId19"/>
    <p:sldId id="317" r:id="rId20"/>
    <p:sldId id="318" r:id="rId21"/>
    <p:sldId id="274" r:id="rId2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5E41"/>
    <a:srgbClr val="31835F"/>
    <a:srgbClr val="3F8A6A"/>
    <a:srgbClr val="F1F6F8"/>
    <a:srgbClr val="E4EEF1"/>
    <a:srgbClr val="FAFAFA"/>
    <a:srgbClr val="9CCFB6"/>
    <a:srgbClr val="D5E4E9"/>
    <a:srgbClr val="368764"/>
    <a:srgbClr val="2F83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4605" y="-45720"/>
            <a:ext cx="12207875" cy="6948170"/>
          </a:xfrm>
          <a:prstGeom prst="rect">
            <a:avLst/>
          </a:prstGeom>
        </p:spPr>
      </p:pic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73660" y="-7620"/>
            <a:ext cx="1226629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31750" y="-26035"/>
            <a:ext cx="12128500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152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2275" y="1248410"/>
            <a:ext cx="86150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楷体_GB2312" panose="02010609030101010101" charset="-122"/>
                <a:ea typeface="楷体_GB2312" panose="02010609030101010101" charset="-122"/>
              </a:rPr>
              <a:t>21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青蛙卖泥塘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0001"/>
          <p:cNvPicPr>
            <a:picLocks noChangeAspect="1"/>
          </p:cNvPicPr>
          <p:nvPr/>
        </p:nvPicPr>
        <p:blipFill>
          <a:blip r:embed="rId2" cstate="print"/>
          <a:srcRect l="2344" r="1387" b="1442"/>
          <a:stretch>
            <a:fillRect/>
          </a:stretch>
        </p:blipFill>
        <p:spPr>
          <a:xfrm flipH="1">
            <a:off x="7997825" y="3850005"/>
            <a:ext cx="3933825" cy="276606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18" name="组合 17"/>
          <p:cNvGrpSpPr/>
          <p:nvPr/>
        </p:nvGrpSpPr>
        <p:grpSpPr>
          <a:xfrm>
            <a:off x="31115" y="814705"/>
            <a:ext cx="11060430" cy="4041140"/>
            <a:chOff x="688" y="933"/>
            <a:chExt cx="17418" cy="6364"/>
          </a:xfrm>
        </p:grpSpPr>
        <p:sp>
          <p:nvSpPr>
            <p:cNvPr id="14" name="云形标注 13"/>
            <p:cNvSpPr/>
            <p:nvPr/>
          </p:nvSpPr>
          <p:spPr>
            <a:xfrm>
              <a:off x="688" y="933"/>
              <a:ext cx="17418" cy="6364"/>
            </a:xfrm>
            <a:prstGeom prst="cloudCallout">
              <a:avLst>
                <a:gd name="adj1" fmla="val 29205"/>
                <a:gd name="adj2" fmla="val 68573"/>
              </a:avLst>
            </a:prstGeom>
            <a:solidFill>
              <a:srgbClr val="31835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51" y="1862"/>
              <a:ext cx="14800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4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青蛙的吆喝声吸引了哪些动物来看泥塘呢？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4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他们看完说了什么？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40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最后泥塘卖出去了吗？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八边形 2"/>
          <p:cNvSpPr/>
          <p:nvPr/>
        </p:nvSpPr>
        <p:spPr>
          <a:xfrm>
            <a:off x="4009390" y="2847340"/>
            <a:ext cx="4026535" cy="3495040"/>
          </a:xfrm>
          <a:prstGeom prst="octagon">
            <a:avLst/>
          </a:prstGeom>
          <a:solidFill>
            <a:srgbClr val="3F8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八边形 1"/>
          <p:cNvSpPr/>
          <p:nvPr/>
        </p:nvSpPr>
        <p:spPr>
          <a:xfrm>
            <a:off x="-17145" y="2770505"/>
            <a:ext cx="4026535" cy="3495040"/>
          </a:xfrm>
          <a:prstGeom prst="octagon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Placeholder 3"/>
          <p:cNvSpPr txBox="1"/>
          <p:nvPr/>
        </p:nvSpPr>
        <p:spPr>
          <a:xfrm>
            <a:off x="1426210" y="2915285"/>
            <a:ext cx="1003935" cy="49212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老牛</a:t>
            </a:r>
          </a:p>
        </p:txBody>
      </p:sp>
      <p:sp>
        <p:nvSpPr>
          <p:cNvPr id="5" name="八边形 4"/>
          <p:cNvSpPr/>
          <p:nvPr/>
        </p:nvSpPr>
        <p:spPr>
          <a:xfrm>
            <a:off x="8035925" y="2847975"/>
            <a:ext cx="4026535" cy="3495040"/>
          </a:xfrm>
          <a:prstGeom prst="octagon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Placeholder 3"/>
          <p:cNvSpPr txBox="1"/>
          <p:nvPr/>
        </p:nvSpPr>
        <p:spPr>
          <a:xfrm>
            <a:off x="8618855" y="3579495"/>
            <a:ext cx="3101340" cy="2031365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小鸟、蝴蝶、小兔、小猴、小狐狸</a:t>
            </a:r>
            <a:r>
              <a:rPr kumimoji="0" lang="en-US" altLang="zh-CN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……</a:t>
            </a:r>
          </a:p>
        </p:txBody>
      </p:sp>
      <p:sp>
        <p:nvSpPr>
          <p:cNvPr id="14" name="Text Placeholder 3"/>
          <p:cNvSpPr txBox="1"/>
          <p:nvPr/>
        </p:nvSpPr>
        <p:spPr>
          <a:xfrm>
            <a:off x="5461000" y="2915285"/>
            <a:ext cx="1003935" cy="492125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野鸭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6865" y="3407410"/>
            <a:ext cx="38182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这个水坑坑嘛，在里边打打滚倒挺舒服。不过，要是周围有些草就更好了。</a:t>
            </a:r>
            <a:r>
              <a:rPr lang="en-US" altLang="zh-CN" sz="32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33875" y="3502025"/>
            <a:ext cx="38182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这地方好是好，就是塘里的水太少了。</a:t>
            </a:r>
            <a:r>
              <a:rPr lang="en-US" altLang="zh-CN" sz="32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269" t="4583"/>
          <a:stretch>
            <a:fillRect/>
          </a:stretch>
        </p:blipFill>
        <p:spPr>
          <a:xfrm>
            <a:off x="480695" y="408940"/>
            <a:ext cx="2595880" cy="22415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1917"/>
          <a:stretch>
            <a:fillRect/>
          </a:stretch>
        </p:blipFill>
        <p:spPr>
          <a:xfrm>
            <a:off x="4785995" y="591820"/>
            <a:ext cx="3056255" cy="21786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283065" y="514350"/>
            <a:ext cx="177292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5" grpId="0" animBg="1"/>
      <p:bldP spid="12" grpId="0"/>
      <p:bldP spid="14" grpId="0" animBg="1"/>
      <p:bldP spid="15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八边形 4"/>
          <p:cNvSpPr/>
          <p:nvPr/>
        </p:nvSpPr>
        <p:spPr>
          <a:xfrm>
            <a:off x="-95250" y="767715"/>
            <a:ext cx="12225020" cy="5773420"/>
          </a:xfrm>
          <a:prstGeom prst="octagon">
            <a:avLst/>
          </a:prstGeom>
          <a:solidFill>
            <a:srgbClr val="225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Placeholder 3"/>
          <p:cNvSpPr txBox="1"/>
          <p:nvPr/>
        </p:nvSpPr>
        <p:spPr>
          <a:xfrm>
            <a:off x="2306320" y="767715"/>
            <a:ext cx="7421880" cy="55397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小鸟</a:t>
            </a:r>
            <a:r>
              <a:rPr kumimoji="0" lang="en-US" altLang="zh-CN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:</a:t>
            </a: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这里缺点儿树；</a:t>
            </a: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蝴蝶：这里缺点花；</a:t>
            </a: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小兔：这里还缺条路；</a:t>
            </a: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小猴</a:t>
            </a:r>
            <a:r>
              <a:rPr kumimoji="0" lang="en-US" altLang="zh-CN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:</a:t>
            </a: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这儿应该盖所房子；</a:t>
            </a:r>
          </a:p>
          <a:p>
            <a:pPr marL="0" marR="0" lvl="0" indent="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小狐狸</a:t>
            </a:r>
            <a:r>
              <a:rPr kumimoji="0" lang="en-US" altLang="zh-CN" sz="4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</a:rPr>
              <a:t>……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99" t="8813" r="2033" b="7725"/>
          <a:stretch>
            <a:fillRect/>
          </a:stretch>
        </p:blipFill>
        <p:spPr>
          <a:xfrm flipH="1">
            <a:off x="421640" y="448310"/>
            <a:ext cx="1701165" cy="124079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98" t="172" r="52416" b="3580"/>
          <a:stretch>
            <a:fillRect/>
          </a:stretch>
        </p:blipFill>
        <p:spPr>
          <a:xfrm flipH="1">
            <a:off x="8881745" y="1493520"/>
            <a:ext cx="1351280" cy="154813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9151" t="13196" r="3905" b="601"/>
          <a:stretch>
            <a:fillRect/>
          </a:stretch>
        </p:blipFill>
        <p:spPr>
          <a:xfrm>
            <a:off x="9098915" y="3967480"/>
            <a:ext cx="1134110" cy="158559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080" t="2110" r="15956"/>
          <a:stretch>
            <a:fillRect/>
          </a:stretch>
        </p:blipFill>
        <p:spPr>
          <a:xfrm>
            <a:off x="806450" y="4715510"/>
            <a:ext cx="1316355" cy="205930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806450" y="3101340"/>
            <a:ext cx="1106170" cy="110617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7820" y="748030"/>
            <a:ext cx="11515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说一说，青蛙为了卖泥塘做了哪些事，最后为什么又不卖泥塘了呢？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7330" y="2661920"/>
            <a:ext cx="11737340" cy="3415030"/>
          </a:xfrm>
          <a:prstGeom prst="rect">
            <a:avLst/>
          </a:prstGeom>
          <a:noFill/>
          <a:ln w="38100">
            <a:solidFill>
              <a:srgbClr val="225E41"/>
            </a:solidFill>
            <a:prstDash val="dash"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青蛙在泥塘周围种了草，往泥塘里引些水，栽了树，种了花，修了路，还在泥塘旁边盖了房子。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6985" y="315595"/>
            <a:ext cx="6304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泥塘变成了什么样子？</a:t>
            </a:r>
          </a:p>
        </p:txBody>
      </p:sp>
      <p:pic>
        <p:nvPicPr>
          <p:cNvPr id="3" name="图片 2" descr="0002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1346835" y="1203960"/>
            <a:ext cx="9139555" cy="51733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7020" y="290195"/>
            <a:ext cx="11312525" cy="627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多好的地方！有树，有花，有草，有水塘。你可以看蝴蝶在花丛中飞舞，听小鸟在树上唱歌。你可以在水里尽情的游泳，躺在草地上晒太阳。这儿还有道路通到城里</a:t>
            </a:r>
            <a:r>
              <a:rPr lang="en-US" altLang="zh-CN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en-US" altLang="zh-CN" sz="44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青蛙说到这里，突然愣住了，他想：这么好的地方，蜘蛛挺好的，为什么要卖掉呢？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358" y="2578100"/>
            <a:ext cx="1140777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于是青蛙不再卖泥塘了。</a:t>
            </a: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9045" y="1263015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第三节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820795" y="1971040"/>
            <a:ext cx="49022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endParaRPr lang="zh-CN" altLang="en-US" sz="2800">
              <a:solidFill>
                <a:srgbClr val="225E4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373120" y="855345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58720" y="3686175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306320" y="192341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36545" y="402209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68775" y="1263015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60215" y="2011045"/>
            <a:ext cx="5617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演一演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1295" y="644525"/>
            <a:ext cx="864870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6600" b="1">
                <a:solidFill>
                  <a:srgbClr val="225E4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小小剧场</a:t>
            </a:r>
          </a:p>
        </p:txBody>
      </p:sp>
      <p:sp>
        <p:nvSpPr>
          <p:cNvPr id="9" name="矩形 8"/>
          <p:cNvSpPr/>
          <p:nvPr/>
        </p:nvSpPr>
        <p:spPr>
          <a:xfrm>
            <a:off x="2651760" y="3448050"/>
            <a:ext cx="68884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剧目：青蛙卖泥塘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9045" y="1263015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第四节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820795" y="1971040"/>
            <a:ext cx="49022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endParaRPr lang="zh-CN" altLang="en-US" sz="2800">
              <a:solidFill>
                <a:srgbClr val="225E4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373120" y="855345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58720" y="3686175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306320" y="192341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36545" y="402209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68775" y="1263015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60215" y="2011045"/>
            <a:ext cx="5617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学习生字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教学目标：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9280" y="1791335"/>
            <a:ext cx="114769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1 认读生字词，会写八个生字。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2 正确、流利、有感情地朗读课文，体会角色语气。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3 学习课文，树立环保意识，认识环境的重要。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4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领悟到美好的环境是靠我们勤劳的双手创造的。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502775" y="3619500"/>
            <a:ext cx="2748915" cy="3228340"/>
            <a:chOff x="6743" y="2429"/>
            <a:chExt cx="5957" cy="8493"/>
          </a:xfrm>
        </p:grpSpPr>
        <p:sp>
          <p:nvSpPr>
            <p:cNvPr id="367" name="Freeform 363"/>
            <p:cNvSpPr>
              <a:spLocks noEditPoints="1"/>
            </p:cNvSpPr>
            <p:nvPr/>
          </p:nvSpPr>
          <p:spPr bwMode="auto">
            <a:xfrm>
              <a:off x="6743" y="4760"/>
              <a:ext cx="5173" cy="6163"/>
            </a:xfrm>
            <a:custGeom>
              <a:avLst/>
              <a:gdLst>
                <a:gd name="T0" fmla="*/ 482 w 564"/>
                <a:gd name="T1" fmla="*/ 278 h 672"/>
                <a:gd name="T2" fmla="*/ 328 w 564"/>
                <a:gd name="T3" fmla="*/ 263 h 672"/>
                <a:gd name="T4" fmla="*/ 348 w 564"/>
                <a:gd name="T5" fmla="*/ 229 h 672"/>
                <a:gd name="T6" fmla="*/ 471 w 564"/>
                <a:gd name="T7" fmla="*/ 203 h 672"/>
                <a:gd name="T8" fmla="*/ 407 w 564"/>
                <a:gd name="T9" fmla="*/ 170 h 672"/>
                <a:gd name="T10" fmla="*/ 434 w 564"/>
                <a:gd name="T11" fmla="*/ 138 h 672"/>
                <a:gd name="T12" fmla="*/ 418 w 564"/>
                <a:gd name="T13" fmla="*/ 96 h 672"/>
                <a:gd name="T14" fmla="*/ 445 w 564"/>
                <a:gd name="T15" fmla="*/ 50 h 672"/>
                <a:gd name="T16" fmla="*/ 299 w 564"/>
                <a:gd name="T17" fmla="*/ 116 h 672"/>
                <a:gd name="T18" fmla="*/ 302 w 564"/>
                <a:gd name="T19" fmla="*/ 88 h 672"/>
                <a:gd name="T20" fmla="*/ 254 w 564"/>
                <a:gd name="T21" fmla="*/ 78 h 672"/>
                <a:gd name="T22" fmla="*/ 256 w 564"/>
                <a:gd name="T23" fmla="*/ 126 h 672"/>
                <a:gd name="T24" fmla="*/ 242 w 564"/>
                <a:gd name="T25" fmla="*/ 123 h 672"/>
                <a:gd name="T26" fmla="*/ 235 w 564"/>
                <a:gd name="T27" fmla="*/ 28 h 672"/>
                <a:gd name="T28" fmla="*/ 152 w 564"/>
                <a:gd name="T29" fmla="*/ 79 h 672"/>
                <a:gd name="T30" fmla="*/ 156 w 564"/>
                <a:gd name="T31" fmla="*/ 128 h 672"/>
                <a:gd name="T32" fmla="*/ 158 w 564"/>
                <a:gd name="T33" fmla="*/ 31 h 672"/>
                <a:gd name="T34" fmla="*/ 130 w 564"/>
                <a:gd name="T35" fmla="*/ 48 h 672"/>
                <a:gd name="T36" fmla="*/ 114 w 564"/>
                <a:gd name="T37" fmla="*/ 28 h 672"/>
                <a:gd name="T38" fmla="*/ 54 w 564"/>
                <a:gd name="T39" fmla="*/ 5 h 672"/>
                <a:gd name="T40" fmla="*/ 128 w 564"/>
                <a:gd name="T41" fmla="*/ 85 h 672"/>
                <a:gd name="T42" fmla="*/ 82 w 564"/>
                <a:gd name="T43" fmla="*/ 61 h 672"/>
                <a:gd name="T44" fmla="*/ 83 w 564"/>
                <a:gd name="T45" fmla="*/ 74 h 672"/>
                <a:gd name="T46" fmla="*/ 144 w 564"/>
                <a:gd name="T47" fmla="*/ 122 h 672"/>
                <a:gd name="T48" fmla="*/ 139 w 564"/>
                <a:gd name="T49" fmla="*/ 156 h 672"/>
                <a:gd name="T50" fmla="*/ 117 w 564"/>
                <a:gd name="T51" fmla="*/ 176 h 672"/>
                <a:gd name="T52" fmla="*/ 55 w 564"/>
                <a:gd name="T53" fmla="*/ 128 h 672"/>
                <a:gd name="T54" fmla="*/ 105 w 564"/>
                <a:gd name="T55" fmla="*/ 160 h 672"/>
                <a:gd name="T56" fmla="*/ 91 w 564"/>
                <a:gd name="T57" fmla="*/ 168 h 672"/>
                <a:gd name="T58" fmla="*/ 54 w 564"/>
                <a:gd name="T59" fmla="*/ 191 h 672"/>
                <a:gd name="T60" fmla="*/ 70 w 564"/>
                <a:gd name="T61" fmla="*/ 202 h 672"/>
                <a:gd name="T62" fmla="*/ 206 w 564"/>
                <a:gd name="T63" fmla="*/ 205 h 672"/>
                <a:gd name="T64" fmla="*/ 223 w 564"/>
                <a:gd name="T65" fmla="*/ 285 h 672"/>
                <a:gd name="T66" fmla="*/ 194 w 564"/>
                <a:gd name="T67" fmla="*/ 241 h 672"/>
                <a:gd name="T68" fmla="*/ 178 w 564"/>
                <a:gd name="T69" fmla="*/ 227 h 672"/>
                <a:gd name="T70" fmla="*/ 169 w 564"/>
                <a:gd name="T71" fmla="*/ 245 h 672"/>
                <a:gd name="T72" fmla="*/ 140 w 564"/>
                <a:gd name="T73" fmla="*/ 222 h 672"/>
                <a:gd name="T74" fmla="*/ 124 w 564"/>
                <a:gd name="T75" fmla="*/ 233 h 672"/>
                <a:gd name="T76" fmla="*/ 119 w 564"/>
                <a:gd name="T77" fmla="*/ 257 h 672"/>
                <a:gd name="T78" fmla="*/ 106 w 564"/>
                <a:gd name="T79" fmla="*/ 263 h 672"/>
                <a:gd name="T80" fmla="*/ 189 w 564"/>
                <a:gd name="T81" fmla="*/ 259 h 672"/>
                <a:gd name="T82" fmla="*/ 111 w 564"/>
                <a:gd name="T83" fmla="*/ 273 h 672"/>
                <a:gd name="T84" fmla="*/ 55 w 564"/>
                <a:gd name="T85" fmla="*/ 270 h 672"/>
                <a:gd name="T86" fmla="*/ 19 w 564"/>
                <a:gd name="T87" fmla="*/ 268 h 672"/>
                <a:gd name="T88" fmla="*/ 71 w 564"/>
                <a:gd name="T89" fmla="*/ 283 h 672"/>
                <a:gd name="T90" fmla="*/ 75 w 564"/>
                <a:gd name="T91" fmla="*/ 315 h 672"/>
                <a:gd name="T92" fmla="*/ 116 w 564"/>
                <a:gd name="T93" fmla="*/ 284 h 672"/>
                <a:gd name="T94" fmla="*/ 199 w 564"/>
                <a:gd name="T95" fmla="*/ 281 h 672"/>
                <a:gd name="T96" fmla="*/ 272 w 564"/>
                <a:gd name="T97" fmla="*/ 338 h 672"/>
                <a:gd name="T98" fmla="*/ 246 w 564"/>
                <a:gd name="T99" fmla="*/ 366 h 672"/>
                <a:gd name="T100" fmla="*/ 286 w 564"/>
                <a:gd name="T101" fmla="*/ 427 h 672"/>
                <a:gd name="T102" fmla="*/ 293 w 564"/>
                <a:gd name="T103" fmla="*/ 670 h 672"/>
                <a:gd name="T104" fmla="*/ 447 w 564"/>
                <a:gd name="T105" fmla="*/ 330 h 672"/>
                <a:gd name="T106" fmla="*/ 290 w 564"/>
                <a:gd name="T107" fmla="*/ 251 h 672"/>
                <a:gd name="T108" fmla="*/ 283 w 564"/>
                <a:gd name="T109" fmla="*/ 188 h 672"/>
                <a:gd name="T110" fmla="*/ 274 w 564"/>
                <a:gd name="T111" fmla="*/ 163 h 672"/>
                <a:gd name="T112" fmla="*/ 169 w 564"/>
                <a:gd name="T113" fmla="*/ 130 h 672"/>
                <a:gd name="T114" fmla="*/ 226 w 564"/>
                <a:gd name="T115" fmla="*/ 163 h 672"/>
                <a:gd name="T116" fmla="*/ 303 w 564"/>
                <a:gd name="T117" fmla="*/ 328 h 672"/>
                <a:gd name="T118" fmla="*/ 320 w 564"/>
                <a:gd name="T119" fmla="*/ 38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4" h="672">
                  <a:moveTo>
                    <a:pt x="562" y="331"/>
                  </a:moveTo>
                  <a:cubicBezTo>
                    <a:pt x="560" y="332"/>
                    <a:pt x="560" y="332"/>
                    <a:pt x="560" y="332"/>
                  </a:cubicBezTo>
                  <a:cubicBezTo>
                    <a:pt x="560" y="332"/>
                    <a:pt x="559" y="336"/>
                    <a:pt x="558" y="339"/>
                  </a:cubicBezTo>
                  <a:cubicBezTo>
                    <a:pt x="556" y="343"/>
                    <a:pt x="551" y="344"/>
                    <a:pt x="545" y="347"/>
                  </a:cubicBezTo>
                  <a:cubicBezTo>
                    <a:pt x="538" y="351"/>
                    <a:pt x="530" y="347"/>
                    <a:pt x="523" y="345"/>
                  </a:cubicBezTo>
                  <a:cubicBezTo>
                    <a:pt x="516" y="344"/>
                    <a:pt x="508" y="341"/>
                    <a:pt x="501" y="339"/>
                  </a:cubicBezTo>
                  <a:cubicBezTo>
                    <a:pt x="495" y="337"/>
                    <a:pt x="489" y="335"/>
                    <a:pt x="484" y="335"/>
                  </a:cubicBezTo>
                  <a:cubicBezTo>
                    <a:pt x="478" y="335"/>
                    <a:pt x="465" y="331"/>
                    <a:pt x="461" y="329"/>
                  </a:cubicBezTo>
                  <a:cubicBezTo>
                    <a:pt x="458" y="328"/>
                    <a:pt x="460" y="325"/>
                    <a:pt x="460" y="323"/>
                  </a:cubicBezTo>
                  <a:cubicBezTo>
                    <a:pt x="459" y="320"/>
                    <a:pt x="467" y="318"/>
                    <a:pt x="471" y="316"/>
                  </a:cubicBezTo>
                  <a:cubicBezTo>
                    <a:pt x="475" y="315"/>
                    <a:pt x="478" y="314"/>
                    <a:pt x="481" y="313"/>
                  </a:cubicBezTo>
                  <a:cubicBezTo>
                    <a:pt x="484" y="311"/>
                    <a:pt x="487" y="313"/>
                    <a:pt x="492" y="314"/>
                  </a:cubicBezTo>
                  <a:cubicBezTo>
                    <a:pt x="496" y="314"/>
                    <a:pt x="508" y="311"/>
                    <a:pt x="508" y="311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7"/>
                    <a:pt x="500" y="309"/>
                    <a:pt x="496" y="309"/>
                  </a:cubicBezTo>
                  <a:cubicBezTo>
                    <a:pt x="492" y="309"/>
                    <a:pt x="480" y="309"/>
                    <a:pt x="480" y="309"/>
                  </a:cubicBezTo>
                  <a:cubicBezTo>
                    <a:pt x="480" y="309"/>
                    <a:pt x="483" y="298"/>
                    <a:pt x="484" y="294"/>
                  </a:cubicBezTo>
                  <a:cubicBezTo>
                    <a:pt x="484" y="291"/>
                    <a:pt x="482" y="278"/>
                    <a:pt x="482" y="278"/>
                  </a:cubicBezTo>
                  <a:cubicBezTo>
                    <a:pt x="478" y="279"/>
                    <a:pt x="478" y="279"/>
                    <a:pt x="478" y="279"/>
                  </a:cubicBezTo>
                  <a:cubicBezTo>
                    <a:pt x="478" y="279"/>
                    <a:pt x="480" y="285"/>
                    <a:pt x="480" y="287"/>
                  </a:cubicBezTo>
                  <a:cubicBezTo>
                    <a:pt x="480" y="288"/>
                    <a:pt x="480" y="295"/>
                    <a:pt x="479" y="299"/>
                  </a:cubicBezTo>
                  <a:cubicBezTo>
                    <a:pt x="478" y="303"/>
                    <a:pt x="477" y="308"/>
                    <a:pt x="475" y="310"/>
                  </a:cubicBezTo>
                  <a:cubicBezTo>
                    <a:pt x="473" y="312"/>
                    <a:pt x="464" y="314"/>
                    <a:pt x="461" y="316"/>
                  </a:cubicBezTo>
                  <a:cubicBezTo>
                    <a:pt x="458" y="317"/>
                    <a:pt x="454" y="324"/>
                    <a:pt x="454" y="324"/>
                  </a:cubicBezTo>
                  <a:cubicBezTo>
                    <a:pt x="454" y="324"/>
                    <a:pt x="429" y="325"/>
                    <a:pt x="421" y="326"/>
                  </a:cubicBezTo>
                  <a:cubicBezTo>
                    <a:pt x="413" y="328"/>
                    <a:pt x="403" y="329"/>
                    <a:pt x="394" y="332"/>
                  </a:cubicBezTo>
                  <a:cubicBezTo>
                    <a:pt x="385" y="335"/>
                    <a:pt x="379" y="341"/>
                    <a:pt x="372" y="347"/>
                  </a:cubicBezTo>
                  <a:cubicBezTo>
                    <a:pt x="364" y="353"/>
                    <a:pt x="355" y="367"/>
                    <a:pt x="355" y="367"/>
                  </a:cubicBezTo>
                  <a:cubicBezTo>
                    <a:pt x="355" y="367"/>
                    <a:pt x="355" y="363"/>
                    <a:pt x="353" y="359"/>
                  </a:cubicBezTo>
                  <a:cubicBezTo>
                    <a:pt x="352" y="355"/>
                    <a:pt x="346" y="345"/>
                    <a:pt x="342" y="338"/>
                  </a:cubicBezTo>
                  <a:cubicBezTo>
                    <a:pt x="338" y="332"/>
                    <a:pt x="326" y="326"/>
                    <a:pt x="326" y="326"/>
                  </a:cubicBezTo>
                  <a:cubicBezTo>
                    <a:pt x="324" y="333"/>
                    <a:pt x="324" y="333"/>
                    <a:pt x="324" y="333"/>
                  </a:cubicBezTo>
                  <a:cubicBezTo>
                    <a:pt x="326" y="325"/>
                    <a:pt x="328" y="315"/>
                    <a:pt x="328" y="306"/>
                  </a:cubicBezTo>
                  <a:cubicBezTo>
                    <a:pt x="328" y="296"/>
                    <a:pt x="328" y="282"/>
                    <a:pt x="328" y="273"/>
                  </a:cubicBezTo>
                  <a:cubicBezTo>
                    <a:pt x="328" y="270"/>
                    <a:pt x="328" y="267"/>
                    <a:pt x="328" y="263"/>
                  </a:cubicBezTo>
                  <a:cubicBezTo>
                    <a:pt x="328" y="263"/>
                    <a:pt x="328" y="263"/>
                    <a:pt x="328" y="263"/>
                  </a:cubicBezTo>
                  <a:cubicBezTo>
                    <a:pt x="336" y="260"/>
                    <a:pt x="359" y="257"/>
                    <a:pt x="364" y="257"/>
                  </a:cubicBezTo>
                  <a:cubicBezTo>
                    <a:pt x="368" y="257"/>
                    <a:pt x="370" y="258"/>
                    <a:pt x="372" y="259"/>
                  </a:cubicBezTo>
                  <a:cubicBezTo>
                    <a:pt x="374" y="260"/>
                    <a:pt x="383" y="264"/>
                    <a:pt x="390" y="267"/>
                  </a:cubicBezTo>
                  <a:cubicBezTo>
                    <a:pt x="397" y="269"/>
                    <a:pt x="402" y="268"/>
                    <a:pt x="405" y="267"/>
                  </a:cubicBezTo>
                  <a:cubicBezTo>
                    <a:pt x="409" y="266"/>
                    <a:pt x="422" y="262"/>
                    <a:pt x="422" y="262"/>
                  </a:cubicBezTo>
                  <a:cubicBezTo>
                    <a:pt x="423" y="261"/>
                    <a:pt x="423" y="261"/>
                    <a:pt x="423" y="261"/>
                  </a:cubicBezTo>
                  <a:cubicBezTo>
                    <a:pt x="423" y="261"/>
                    <a:pt x="418" y="262"/>
                    <a:pt x="415" y="263"/>
                  </a:cubicBezTo>
                  <a:cubicBezTo>
                    <a:pt x="412" y="264"/>
                    <a:pt x="404" y="266"/>
                    <a:pt x="399" y="266"/>
                  </a:cubicBezTo>
                  <a:cubicBezTo>
                    <a:pt x="394" y="267"/>
                    <a:pt x="385" y="264"/>
                    <a:pt x="380" y="261"/>
                  </a:cubicBezTo>
                  <a:cubicBezTo>
                    <a:pt x="376" y="258"/>
                    <a:pt x="371" y="255"/>
                    <a:pt x="371" y="255"/>
                  </a:cubicBezTo>
                  <a:cubicBezTo>
                    <a:pt x="371" y="255"/>
                    <a:pt x="373" y="254"/>
                    <a:pt x="376" y="252"/>
                  </a:cubicBezTo>
                  <a:cubicBezTo>
                    <a:pt x="379" y="251"/>
                    <a:pt x="387" y="247"/>
                    <a:pt x="387" y="247"/>
                  </a:cubicBezTo>
                  <a:cubicBezTo>
                    <a:pt x="387" y="245"/>
                    <a:pt x="387" y="245"/>
                    <a:pt x="387" y="245"/>
                  </a:cubicBezTo>
                  <a:cubicBezTo>
                    <a:pt x="387" y="245"/>
                    <a:pt x="383" y="248"/>
                    <a:pt x="378" y="250"/>
                  </a:cubicBezTo>
                  <a:cubicBezTo>
                    <a:pt x="373" y="251"/>
                    <a:pt x="367" y="254"/>
                    <a:pt x="367" y="254"/>
                  </a:cubicBezTo>
                  <a:cubicBezTo>
                    <a:pt x="367" y="254"/>
                    <a:pt x="363" y="251"/>
                    <a:pt x="362" y="249"/>
                  </a:cubicBezTo>
                  <a:cubicBezTo>
                    <a:pt x="361" y="248"/>
                    <a:pt x="357" y="243"/>
                    <a:pt x="355" y="238"/>
                  </a:cubicBezTo>
                  <a:cubicBezTo>
                    <a:pt x="352" y="233"/>
                    <a:pt x="350" y="231"/>
                    <a:pt x="348" y="229"/>
                  </a:cubicBezTo>
                  <a:cubicBezTo>
                    <a:pt x="347" y="227"/>
                    <a:pt x="343" y="225"/>
                    <a:pt x="343" y="225"/>
                  </a:cubicBezTo>
                  <a:cubicBezTo>
                    <a:pt x="342" y="226"/>
                    <a:pt x="342" y="226"/>
                    <a:pt x="342" y="226"/>
                  </a:cubicBezTo>
                  <a:cubicBezTo>
                    <a:pt x="342" y="226"/>
                    <a:pt x="342" y="228"/>
                    <a:pt x="345" y="229"/>
                  </a:cubicBezTo>
                  <a:cubicBezTo>
                    <a:pt x="347" y="230"/>
                    <a:pt x="348" y="232"/>
                    <a:pt x="350" y="234"/>
                  </a:cubicBezTo>
                  <a:cubicBezTo>
                    <a:pt x="351" y="235"/>
                    <a:pt x="353" y="241"/>
                    <a:pt x="355" y="244"/>
                  </a:cubicBezTo>
                  <a:cubicBezTo>
                    <a:pt x="357" y="247"/>
                    <a:pt x="362" y="254"/>
                    <a:pt x="362" y="254"/>
                  </a:cubicBezTo>
                  <a:cubicBezTo>
                    <a:pt x="362" y="254"/>
                    <a:pt x="335" y="257"/>
                    <a:pt x="329" y="258"/>
                  </a:cubicBezTo>
                  <a:cubicBezTo>
                    <a:pt x="329" y="258"/>
                    <a:pt x="328" y="258"/>
                    <a:pt x="328" y="258"/>
                  </a:cubicBezTo>
                  <a:cubicBezTo>
                    <a:pt x="328" y="251"/>
                    <a:pt x="329" y="244"/>
                    <a:pt x="329" y="239"/>
                  </a:cubicBezTo>
                  <a:cubicBezTo>
                    <a:pt x="330" y="231"/>
                    <a:pt x="326" y="204"/>
                    <a:pt x="328" y="197"/>
                  </a:cubicBezTo>
                  <a:cubicBezTo>
                    <a:pt x="330" y="189"/>
                    <a:pt x="336" y="189"/>
                    <a:pt x="343" y="187"/>
                  </a:cubicBezTo>
                  <a:cubicBezTo>
                    <a:pt x="350" y="185"/>
                    <a:pt x="353" y="188"/>
                    <a:pt x="361" y="187"/>
                  </a:cubicBezTo>
                  <a:cubicBezTo>
                    <a:pt x="368" y="187"/>
                    <a:pt x="373" y="187"/>
                    <a:pt x="381" y="186"/>
                  </a:cubicBezTo>
                  <a:cubicBezTo>
                    <a:pt x="390" y="184"/>
                    <a:pt x="398" y="187"/>
                    <a:pt x="404" y="192"/>
                  </a:cubicBezTo>
                  <a:cubicBezTo>
                    <a:pt x="411" y="196"/>
                    <a:pt x="412" y="194"/>
                    <a:pt x="419" y="195"/>
                  </a:cubicBezTo>
                  <a:cubicBezTo>
                    <a:pt x="426" y="196"/>
                    <a:pt x="426" y="197"/>
                    <a:pt x="436" y="196"/>
                  </a:cubicBezTo>
                  <a:cubicBezTo>
                    <a:pt x="446" y="196"/>
                    <a:pt x="444" y="198"/>
                    <a:pt x="454" y="199"/>
                  </a:cubicBezTo>
                  <a:cubicBezTo>
                    <a:pt x="465" y="199"/>
                    <a:pt x="463" y="202"/>
                    <a:pt x="471" y="203"/>
                  </a:cubicBezTo>
                  <a:cubicBezTo>
                    <a:pt x="479" y="205"/>
                    <a:pt x="487" y="203"/>
                    <a:pt x="500" y="202"/>
                  </a:cubicBezTo>
                  <a:cubicBezTo>
                    <a:pt x="514" y="201"/>
                    <a:pt x="522" y="204"/>
                    <a:pt x="522" y="204"/>
                  </a:cubicBezTo>
                  <a:cubicBezTo>
                    <a:pt x="521" y="200"/>
                    <a:pt x="521" y="200"/>
                    <a:pt x="521" y="200"/>
                  </a:cubicBezTo>
                  <a:cubicBezTo>
                    <a:pt x="521" y="200"/>
                    <a:pt x="503" y="198"/>
                    <a:pt x="481" y="199"/>
                  </a:cubicBezTo>
                  <a:cubicBezTo>
                    <a:pt x="459" y="201"/>
                    <a:pt x="450" y="191"/>
                    <a:pt x="450" y="191"/>
                  </a:cubicBezTo>
                  <a:cubicBezTo>
                    <a:pt x="450" y="191"/>
                    <a:pt x="454" y="186"/>
                    <a:pt x="456" y="186"/>
                  </a:cubicBezTo>
                  <a:cubicBezTo>
                    <a:pt x="458" y="185"/>
                    <a:pt x="468" y="176"/>
                    <a:pt x="470" y="174"/>
                  </a:cubicBezTo>
                  <a:cubicBezTo>
                    <a:pt x="473" y="171"/>
                    <a:pt x="478" y="173"/>
                    <a:pt x="479" y="173"/>
                  </a:cubicBezTo>
                  <a:cubicBezTo>
                    <a:pt x="481" y="173"/>
                    <a:pt x="487" y="177"/>
                    <a:pt x="487" y="177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4"/>
                    <a:pt x="486" y="171"/>
                    <a:pt x="482" y="170"/>
                  </a:cubicBezTo>
                  <a:cubicBezTo>
                    <a:pt x="479" y="168"/>
                    <a:pt x="477" y="167"/>
                    <a:pt x="472" y="168"/>
                  </a:cubicBezTo>
                  <a:cubicBezTo>
                    <a:pt x="467" y="169"/>
                    <a:pt x="463" y="173"/>
                    <a:pt x="458" y="178"/>
                  </a:cubicBezTo>
                  <a:cubicBezTo>
                    <a:pt x="454" y="182"/>
                    <a:pt x="444" y="191"/>
                    <a:pt x="439" y="192"/>
                  </a:cubicBezTo>
                  <a:cubicBezTo>
                    <a:pt x="435" y="192"/>
                    <a:pt x="424" y="189"/>
                    <a:pt x="418" y="189"/>
                  </a:cubicBezTo>
                  <a:cubicBezTo>
                    <a:pt x="411" y="190"/>
                    <a:pt x="406" y="182"/>
                    <a:pt x="402" y="180"/>
                  </a:cubicBezTo>
                  <a:cubicBezTo>
                    <a:pt x="397" y="179"/>
                    <a:pt x="391" y="179"/>
                    <a:pt x="391" y="179"/>
                  </a:cubicBezTo>
                  <a:cubicBezTo>
                    <a:pt x="391" y="179"/>
                    <a:pt x="400" y="174"/>
                    <a:pt x="407" y="170"/>
                  </a:cubicBezTo>
                  <a:cubicBezTo>
                    <a:pt x="414" y="165"/>
                    <a:pt x="420" y="152"/>
                    <a:pt x="425" y="147"/>
                  </a:cubicBezTo>
                  <a:cubicBezTo>
                    <a:pt x="430" y="142"/>
                    <a:pt x="435" y="145"/>
                    <a:pt x="440" y="146"/>
                  </a:cubicBezTo>
                  <a:cubicBezTo>
                    <a:pt x="446" y="147"/>
                    <a:pt x="452" y="146"/>
                    <a:pt x="458" y="145"/>
                  </a:cubicBezTo>
                  <a:cubicBezTo>
                    <a:pt x="463" y="144"/>
                    <a:pt x="476" y="144"/>
                    <a:pt x="481" y="142"/>
                  </a:cubicBezTo>
                  <a:cubicBezTo>
                    <a:pt x="487" y="139"/>
                    <a:pt x="491" y="142"/>
                    <a:pt x="491" y="142"/>
                  </a:cubicBezTo>
                  <a:cubicBezTo>
                    <a:pt x="491" y="142"/>
                    <a:pt x="491" y="149"/>
                    <a:pt x="491" y="152"/>
                  </a:cubicBezTo>
                  <a:cubicBezTo>
                    <a:pt x="491" y="154"/>
                    <a:pt x="495" y="160"/>
                    <a:pt x="495" y="160"/>
                  </a:cubicBezTo>
                  <a:cubicBezTo>
                    <a:pt x="498" y="159"/>
                    <a:pt x="498" y="159"/>
                    <a:pt x="498" y="159"/>
                  </a:cubicBezTo>
                  <a:cubicBezTo>
                    <a:pt x="498" y="159"/>
                    <a:pt x="496" y="155"/>
                    <a:pt x="495" y="154"/>
                  </a:cubicBezTo>
                  <a:cubicBezTo>
                    <a:pt x="494" y="152"/>
                    <a:pt x="495" y="143"/>
                    <a:pt x="495" y="143"/>
                  </a:cubicBezTo>
                  <a:cubicBezTo>
                    <a:pt x="495" y="143"/>
                    <a:pt x="501" y="145"/>
                    <a:pt x="504" y="145"/>
                  </a:cubicBezTo>
                  <a:cubicBezTo>
                    <a:pt x="508" y="146"/>
                    <a:pt x="517" y="149"/>
                    <a:pt x="517" y="149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8" y="145"/>
                    <a:pt x="514" y="144"/>
                    <a:pt x="507" y="142"/>
                  </a:cubicBezTo>
                  <a:cubicBezTo>
                    <a:pt x="501" y="141"/>
                    <a:pt x="496" y="140"/>
                    <a:pt x="491" y="137"/>
                  </a:cubicBezTo>
                  <a:cubicBezTo>
                    <a:pt x="487" y="134"/>
                    <a:pt x="477" y="138"/>
                    <a:pt x="470" y="140"/>
                  </a:cubicBezTo>
                  <a:cubicBezTo>
                    <a:pt x="464" y="142"/>
                    <a:pt x="457" y="142"/>
                    <a:pt x="446" y="142"/>
                  </a:cubicBezTo>
                  <a:cubicBezTo>
                    <a:pt x="434" y="141"/>
                    <a:pt x="434" y="138"/>
                    <a:pt x="434" y="138"/>
                  </a:cubicBezTo>
                  <a:cubicBezTo>
                    <a:pt x="434" y="138"/>
                    <a:pt x="442" y="134"/>
                    <a:pt x="444" y="130"/>
                  </a:cubicBezTo>
                  <a:cubicBezTo>
                    <a:pt x="446" y="126"/>
                    <a:pt x="445" y="116"/>
                    <a:pt x="445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2" y="116"/>
                    <a:pt x="441" y="124"/>
                    <a:pt x="440" y="129"/>
                  </a:cubicBezTo>
                  <a:cubicBezTo>
                    <a:pt x="438" y="133"/>
                    <a:pt x="433" y="133"/>
                    <a:pt x="427" y="137"/>
                  </a:cubicBezTo>
                  <a:cubicBezTo>
                    <a:pt x="420" y="140"/>
                    <a:pt x="417" y="146"/>
                    <a:pt x="411" y="152"/>
                  </a:cubicBezTo>
                  <a:cubicBezTo>
                    <a:pt x="406" y="158"/>
                    <a:pt x="401" y="164"/>
                    <a:pt x="395" y="170"/>
                  </a:cubicBezTo>
                  <a:cubicBezTo>
                    <a:pt x="388" y="176"/>
                    <a:pt x="381" y="176"/>
                    <a:pt x="372" y="177"/>
                  </a:cubicBezTo>
                  <a:cubicBezTo>
                    <a:pt x="363" y="179"/>
                    <a:pt x="360" y="178"/>
                    <a:pt x="354" y="178"/>
                  </a:cubicBezTo>
                  <a:cubicBezTo>
                    <a:pt x="349" y="178"/>
                    <a:pt x="343" y="180"/>
                    <a:pt x="336" y="180"/>
                  </a:cubicBezTo>
                  <a:cubicBezTo>
                    <a:pt x="328" y="180"/>
                    <a:pt x="324" y="182"/>
                    <a:pt x="321" y="178"/>
                  </a:cubicBezTo>
                  <a:cubicBezTo>
                    <a:pt x="318" y="175"/>
                    <a:pt x="322" y="166"/>
                    <a:pt x="323" y="162"/>
                  </a:cubicBezTo>
                  <a:cubicBezTo>
                    <a:pt x="325" y="159"/>
                    <a:pt x="328" y="151"/>
                    <a:pt x="331" y="144"/>
                  </a:cubicBezTo>
                  <a:cubicBezTo>
                    <a:pt x="335" y="138"/>
                    <a:pt x="336" y="128"/>
                    <a:pt x="340" y="123"/>
                  </a:cubicBezTo>
                  <a:cubicBezTo>
                    <a:pt x="344" y="119"/>
                    <a:pt x="345" y="115"/>
                    <a:pt x="352" y="113"/>
                  </a:cubicBezTo>
                  <a:cubicBezTo>
                    <a:pt x="359" y="110"/>
                    <a:pt x="363" y="105"/>
                    <a:pt x="371" y="103"/>
                  </a:cubicBezTo>
                  <a:cubicBezTo>
                    <a:pt x="379" y="100"/>
                    <a:pt x="387" y="99"/>
                    <a:pt x="396" y="96"/>
                  </a:cubicBezTo>
                  <a:cubicBezTo>
                    <a:pt x="405" y="94"/>
                    <a:pt x="412" y="94"/>
                    <a:pt x="418" y="96"/>
                  </a:cubicBezTo>
                  <a:cubicBezTo>
                    <a:pt x="424" y="98"/>
                    <a:pt x="430" y="99"/>
                    <a:pt x="436" y="99"/>
                  </a:cubicBezTo>
                  <a:cubicBezTo>
                    <a:pt x="443" y="98"/>
                    <a:pt x="458" y="97"/>
                    <a:pt x="458" y="97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58" y="94"/>
                    <a:pt x="451" y="94"/>
                    <a:pt x="448" y="94"/>
                  </a:cubicBezTo>
                  <a:cubicBezTo>
                    <a:pt x="446" y="94"/>
                    <a:pt x="437" y="94"/>
                    <a:pt x="433" y="95"/>
                  </a:cubicBezTo>
                  <a:cubicBezTo>
                    <a:pt x="429" y="95"/>
                    <a:pt x="404" y="89"/>
                    <a:pt x="403" y="85"/>
                  </a:cubicBezTo>
                  <a:cubicBezTo>
                    <a:pt x="402" y="81"/>
                    <a:pt x="405" y="77"/>
                    <a:pt x="404" y="72"/>
                  </a:cubicBezTo>
                  <a:cubicBezTo>
                    <a:pt x="404" y="67"/>
                    <a:pt x="407" y="68"/>
                    <a:pt x="411" y="65"/>
                  </a:cubicBezTo>
                  <a:cubicBezTo>
                    <a:pt x="416" y="63"/>
                    <a:pt x="426" y="60"/>
                    <a:pt x="430" y="58"/>
                  </a:cubicBezTo>
                  <a:cubicBezTo>
                    <a:pt x="434" y="56"/>
                    <a:pt x="443" y="56"/>
                    <a:pt x="446" y="54"/>
                  </a:cubicBezTo>
                  <a:cubicBezTo>
                    <a:pt x="449" y="51"/>
                    <a:pt x="453" y="48"/>
                    <a:pt x="457" y="48"/>
                  </a:cubicBezTo>
                  <a:cubicBezTo>
                    <a:pt x="460" y="47"/>
                    <a:pt x="462" y="54"/>
                    <a:pt x="462" y="54"/>
                  </a:cubicBezTo>
                  <a:cubicBezTo>
                    <a:pt x="466" y="51"/>
                    <a:pt x="466" y="51"/>
                    <a:pt x="466" y="51"/>
                  </a:cubicBezTo>
                  <a:cubicBezTo>
                    <a:pt x="466" y="51"/>
                    <a:pt x="460" y="45"/>
                    <a:pt x="460" y="41"/>
                  </a:cubicBezTo>
                  <a:cubicBezTo>
                    <a:pt x="459" y="37"/>
                    <a:pt x="460" y="33"/>
                    <a:pt x="460" y="33"/>
                  </a:cubicBezTo>
                  <a:cubicBezTo>
                    <a:pt x="456" y="32"/>
                    <a:pt x="456" y="32"/>
                    <a:pt x="456" y="32"/>
                  </a:cubicBezTo>
                  <a:cubicBezTo>
                    <a:pt x="456" y="32"/>
                    <a:pt x="455" y="38"/>
                    <a:pt x="455" y="40"/>
                  </a:cubicBezTo>
                  <a:cubicBezTo>
                    <a:pt x="455" y="42"/>
                    <a:pt x="448" y="47"/>
                    <a:pt x="445" y="50"/>
                  </a:cubicBezTo>
                  <a:cubicBezTo>
                    <a:pt x="442" y="53"/>
                    <a:pt x="431" y="52"/>
                    <a:pt x="421" y="57"/>
                  </a:cubicBezTo>
                  <a:cubicBezTo>
                    <a:pt x="411" y="62"/>
                    <a:pt x="402" y="63"/>
                    <a:pt x="402" y="63"/>
                  </a:cubicBezTo>
                  <a:cubicBezTo>
                    <a:pt x="402" y="63"/>
                    <a:pt x="402" y="58"/>
                    <a:pt x="402" y="53"/>
                  </a:cubicBezTo>
                  <a:cubicBezTo>
                    <a:pt x="402" y="49"/>
                    <a:pt x="402" y="42"/>
                    <a:pt x="402" y="36"/>
                  </a:cubicBezTo>
                  <a:cubicBezTo>
                    <a:pt x="402" y="29"/>
                    <a:pt x="404" y="20"/>
                    <a:pt x="404" y="20"/>
                  </a:cubicBezTo>
                  <a:cubicBezTo>
                    <a:pt x="400" y="21"/>
                    <a:pt x="400" y="21"/>
                    <a:pt x="400" y="21"/>
                  </a:cubicBezTo>
                  <a:cubicBezTo>
                    <a:pt x="400" y="21"/>
                    <a:pt x="400" y="26"/>
                    <a:pt x="398" y="32"/>
                  </a:cubicBezTo>
                  <a:cubicBezTo>
                    <a:pt x="397" y="37"/>
                    <a:pt x="399" y="43"/>
                    <a:pt x="399" y="48"/>
                  </a:cubicBezTo>
                  <a:cubicBezTo>
                    <a:pt x="399" y="52"/>
                    <a:pt x="399" y="56"/>
                    <a:pt x="397" y="64"/>
                  </a:cubicBezTo>
                  <a:cubicBezTo>
                    <a:pt x="395" y="71"/>
                    <a:pt x="397" y="76"/>
                    <a:pt x="397" y="80"/>
                  </a:cubicBezTo>
                  <a:cubicBezTo>
                    <a:pt x="398" y="83"/>
                    <a:pt x="396" y="87"/>
                    <a:pt x="389" y="90"/>
                  </a:cubicBezTo>
                  <a:cubicBezTo>
                    <a:pt x="382" y="94"/>
                    <a:pt x="374" y="95"/>
                    <a:pt x="363" y="97"/>
                  </a:cubicBezTo>
                  <a:cubicBezTo>
                    <a:pt x="352" y="99"/>
                    <a:pt x="349" y="103"/>
                    <a:pt x="347" y="106"/>
                  </a:cubicBezTo>
                  <a:cubicBezTo>
                    <a:pt x="345" y="109"/>
                    <a:pt x="333" y="110"/>
                    <a:pt x="328" y="112"/>
                  </a:cubicBezTo>
                  <a:cubicBezTo>
                    <a:pt x="322" y="114"/>
                    <a:pt x="318" y="124"/>
                    <a:pt x="318" y="124"/>
                  </a:cubicBezTo>
                  <a:cubicBezTo>
                    <a:pt x="318" y="124"/>
                    <a:pt x="318" y="124"/>
                    <a:pt x="316" y="121"/>
                  </a:cubicBezTo>
                  <a:cubicBezTo>
                    <a:pt x="314" y="118"/>
                    <a:pt x="303" y="113"/>
                    <a:pt x="303" y="113"/>
                  </a:cubicBezTo>
                  <a:cubicBezTo>
                    <a:pt x="299" y="116"/>
                    <a:pt x="299" y="116"/>
                    <a:pt x="299" y="116"/>
                  </a:cubicBezTo>
                  <a:cubicBezTo>
                    <a:pt x="299" y="116"/>
                    <a:pt x="305" y="119"/>
                    <a:pt x="310" y="121"/>
                  </a:cubicBezTo>
                  <a:cubicBezTo>
                    <a:pt x="312" y="123"/>
                    <a:pt x="313" y="126"/>
                    <a:pt x="314" y="129"/>
                  </a:cubicBezTo>
                  <a:cubicBezTo>
                    <a:pt x="314" y="129"/>
                    <a:pt x="313" y="129"/>
                    <a:pt x="313" y="129"/>
                  </a:cubicBezTo>
                  <a:cubicBezTo>
                    <a:pt x="309" y="130"/>
                    <a:pt x="302" y="132"/>
                    <a:pt x="295" y="133"/>
                  </a:cubicBezTo>
                  <a:cubicBezTo>
                    <a:pt x="288" y="135"/>
                    <a:pt x="279" y="132"/>
                    <a:pt x="279" y="132"/>
                  </a:cubicBezTo>
                  <a:cubicBezTo>
                    <a:pt x="279" y="132"/>
                    <a:pt x="278" y="131"/>
                    <a:pt x="279" y="129"/>
                  </a:cubicBezTo>
                  <a:cubicBezTo>
                    <a:pt x="280" y="127"/>
                    <a:pt x="282" y="122"/>
                    <a:pt x="283" y="119"/>
                  </a:cubicBezTo>
                  <a:cubicBezTo>
                    <a:pt x="284" y="116"/>
                    <a:pt x="292" y="104"/>
                    <a:pt x="293" y="104"/>
                  </a:cubicBezTo>
                  <a:cubicBezTo>
                    <a:pt x="294" y="103"/>
                    <a:pt x="303" y="107"/>
                    <a:pt x="308" y="108"/>
                  </a:cubicBezTo>
                  <a:cubicBezTo>
                    <a:pt x="314" y="108"/>
                    <a:pt x="327" y="106"/>
                    <a:pt x="327" y="106"/>
                  </a:cubicBezTo>
                  <a:cubicBezTo>
                    <a:pt x="326" y="104"/>
                    <a:pt x="326" y="104"/>
                    <a:pt x="326" y="104"/>
                  </a:cubicBezTo>
                  <a:cubicBezTo>
                    <a:pt x="326" y="104"/>
                    <a:pt x="318" y="104"/>
                    <a:pt x="311" y="105"/>
                  </a:cubicBezTo>
                  <a:cubicBezTo>
                    <a:pt x="305" y="106"/>
                    <a:pt x="296" y="102"/>
                    <a:pt x="295" y="101"/>
                  </a:cubicBezTo>
                  <a:cubicBezTo>
                    <a:pt x="295" y="100"/>
                    <a:pt x="298" y="96"/>
                    <a:pt x="301" y="92"/>
                  </a:cubicBezTo>
                  <a:cubicBezTo>
                    <a:pt x="305" y="89"/>
                    <a:pt x="315" y="78"/>
                    <a:pt x="315" y="78"/>
                  </a:cubicBezTo>
                  <a:cubicBezTo>
                    <a:pt x="313" y="76"/>
                    <a:pt x="313" y="76"/>
                    <a:pt x="313" y="76"/>
                  </a:cubicBezTo>
                  <a:cubicBezTo>
                    <a:pt x="313" y="76"/>
                    <a:pt x="312" y="78"/>
                    <a:pt x="311" y="79"/>
                  </a:cubicBezTo>
                  <a:cubicBezTo>
                    <a:pt x="310" y="80"/>
                    <a:pt x="303" y="86"/>
                    <a:pt x="302" y="88"/>
                  </a:cubicBezTo>
                  <a:cubicBezTo>
                    <a:pt x="301" y="90"/>
                    <a:pt x="293" y="98"/>
                    <a:pt x="291" y="99"/>
                  </a:cubicBezTo>
                  <a:cubicBezTo>
                    <a:pt x="290" y="99"/>
                    <a:pt x="287" y="90"/>
                    <a:pt x="287" y="90"/>
                  </a:cubicBezTo>
                  <a:cubicBezTo>
                    <a:pt x="287" y="90"/>
                    <a:pt x="289" y="86"/>
                    <a:pt x="290" y="83"/>
                  </a:cubicBezTo>
                  <a:cubicBezTo>
                    <a:pt x="291" y="81"/>
                    <a:pt x="291" y="73"/>
                    <a:pt x="291" y="73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9" y="75"/>
                    <a:pt x="289" y="80"/>
                  </a:cubicBezTo>
                  <a:cubicBezTo>
                    <a:pt x="289" y="84"/>
                    <a:pt x="285" y="88"/>
                    <a:pt x="285" y="88"/>
                  </a:cubicBezTo>
                  <a:cubicBezTo>
                    <a:pt x="282" y="83"/>
                    <a:pt x="282" y="83"/>
                    <a:pt x="282" y="83"/>
                  </a:cubicBezTo>
                  <a:cubicBezTo>
                    <a:pt x="280" y="84"/>
                    <a:pt x="280" y="84"/>
                    <a:pt x="280" y="84"/>
                  </a:cubicBezTo>
                  <a:cubicBezTo>
                    <a:pt x="280" y="84"/>
                    <a:pt x="284" y="87"/>
                    <a:pt x="285" y="90"/>
                  </a:cubicBezTo>
                  <a:cubicBezTo>
                    <a:pt x="286" y="92"/>
                    <a:pt x="289" y="98"/>
                    <a:pt x="289" y="100"/>
                  </a:cubicBezTo>
                  <a:cubicBezTo>
                    <a:pt x="289" y="103"/>
                    <a:pt x="286" y="104"/>
                    <a:pt x="285" y="108"/>
                  </a:cubicBezTo>
                  <a:cubicBezTo>
                    <a:pt x="283" y="111"/>
                    <a:pt x="271" y="136"/>
                    <a:pt x="269" y="137"/>
                  </a:cubicBezTo>
                  <a:cubicBezTo>
                    <a:pt x="267" y="138"/>
                    <a:pt x="266" y="131"/>
                    <a:pt x="264" y="128"/>
                  </a:cubicBezTo>
                  <a:cubicBezTo>
                    <a:pt x="263" y="125"/>
                    <a:pt x="261" y="120"/>
                    <a:pt x="260" y="117"/>
                  </a:cubicBezTo>
                  <a:cubicBezTo>
                    <a:pt x="259" y="115"/>
                    <a:pt x="262" y="108"/>
                    <a:pt x="262" y="104"/>
                  </a:cubicBezTo>
                  <a:cubicBezTo>
                    <a:pt x="262" y="101"/>
                    <a:pt x="261" y="92"/>
                    <a:pt x="260" y="89"/>
                  </a:cubicBezTo>
                  <a:cubicBezTo>
                    <a:pt x="260" y="85"/>
                    <a:pt x="255" y="80"/>
                    <a:pt x="254" y="78"/>
                  </a:cubicBezTo>
                  <a:cubicBezTo>
                    <a:pt x="253" y="76"/>
                    <a:pt x="253" y="72"/>
                    <a:pt x="254" y="68"/>
                  </a:cubicBezTo>
                  <a:cubicBezTo>
                    <a:pt x="254" y="64"/>
                    <a:pt x="254" y="59"/>
                    <a:pt x="254" y="59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51" y="59"/>
                    <a:pt x="251" y="61"/>
                    <a:pt x="251" y="64"/>
                  </a:cubicBezTo>
                  <a:cubicBezTo>
                    <a:pt x="251" y="67"/>
                    <a:pt x="249" y="74"/>
                    <a:pt x="249" y="74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2" y="71"/>
                    <a:pt x="242" y="71"/>
                    <a:pt x="242" y="71"/>
                  </a:cubicBezTo>
                  <a:cubicBezTo>
                    <a:pt x="242" y="71"/>
                    <a:pt x="248" y="78"/>
                    <a:pt x="249" y="80"/>
                  </a:cubicBezTo>
                  <a:cubicBezTo>
                    <a:pt x="250" y="82"/>
                    <a:pt x="253" y="85"/>
                    <a:pt x="254" y="86"/>
                  </a:cubicBezTo>
                  <a:cubicBezTo>
                    <a:pt x="256" y="87"/>
                    <a:pt x="257" y="100"/>
                    <a:pt x="257" y="102"/>
                  </a:cubicBezTo>
                  <a:cubicBezTo>
                    <a:pt x="257" y="104"/>
                    <a:pt x="256" y="110"/>
                    <a:pt x="255" y="112"/>
                  </a:cubicBezTo>
                  <a:cubicBezTo>
                    <a:pt x="254" y="115"/>
                    <a:pt x="255" y="118"/>
                    <a:pt x="255" y="118"/>
                  </a:cubicBezTo>
                  <a:cubicBezTo>
                    <a:pt x="255" y="118"/>
                    <a:pt x="251" y="116"/>
                    <a:pt x="249" y="115"/>
                  </a:cubicBezTo>
                  <a:cubicBezTo>
                    <a:pt x="247" y="115"/>
                    <a:pt x="240" y="111"/>
                    <a:pt x="240" y="111"/>
                  </a:cubicBezTo>
                  <a:cubicBezTo>
                    <a:pt x="238" y="113"/>
                    <a:pt x="238" y="113"/>
                    <a:pt x="238" y="113"/>
                  </a:cubicBezTo>
                  <a:cubicBezTo>
                    <a:pt x="238" y="113"/>
                    <a:pt x="240" y="114"/>
                    <a:pt x="245" y="116"/>
                  </a:cubicBezTo>
                  <a:cubicBezTo>
                    <a:pt x="249" y="119"/>
                    <a:pt x="253" y="120"/>
                    <a:pt x="254" y="121"/>
                  </a:cubicBezTo>
                  <a:cubicBezTo>
                    <a:pt x="255" y="122"/>
                    <a:pt x="256" y="124"/>
                    <a:pt x="256" y="126"/>
                  </a:cubicBezTo>
                  <a:cubicBezTo>
                    <a:pt x="256" y="129"/>
                    <a:pt x="265" y="141"/>
                    <a:pt x="266" y="143"/>
                  </a:cubicBezTo>
                  <a:cubicBezTo>
                    <a:pt x="267" y="145"/>
                    <a:pt x="267" y="155"/>
                    <a:pt x="266" y="157"/>
                  </a:cubicBezTo>
                  <a:cubicBezTo>
                    <a:pt x="266" y="159"/>
                    <a:pt x="267" y="164"/>
                    <a:pt x="268" y="166"/>
                  </a:cubicBezTo>
                  <a:cubicBezTo>
                    <a:pt x="268" y="166"/>
                    <a:pt x="268" y="167"/>
                    <a:pt x="268" y="168"/>
                  </a:cubicBezTo>
                  <a:cubicBezTo>
                    <a:pt x="266" y="167"/>
                    <a:pt x="264" y="167"/>
                    <a:pt x="262" y="167"/>
                  </a:cubicBezTo>
                  <a:cubicBezTo>
                    <a:pt x="257" y="165"/>
                    <a:pt x="252" y="167"/>
                    <a:pt x="245" y="163"/>
                  </a:cubicBezTo>
                  <a:cubicBezTo>
                    <a:pt x="238" y="158"/>
                    <a:pt x="223" y="155"/>
                    <a:pt x="215" y="154"/>
                  </a:cubicBezTo>
                  <a:cubicBezTo>
                    <a:pt x="214" y="153"/>
                    <a:pt x="212" y="153"/>
                    <a:pt x="210" y="154"/>
                  </a:cubicBezTo>
                  <a:cubicBezTo>
                    <a:pt x="210" y="151"/>
                    <a:pt x="210" y="148"/>
                    <a:pt x="210" y="145"/>
                  </a:cubicBezTo>
                  <a:cubicBezTo>
                    <a:pt x="209" y="139"/>
                    <a:pt x="210" y="134"/>
                    <a:pt x="210" y="129"/>
                  </a:cubicBezTo>
                  <a:cubicBezTo>
                    <a:pt x="214" y="128"/>
                    <a:pt x="220" y="128"/>
                    <a:pt x="223" y="128"/>
                  </a:cubicBezTo>
                  <a:cubicBezTo>
                    <a:pt x="227" y="127"/>
                    <a:pt x="236" y="126"/>
                    <a:pt x="238" y="127"/>
                  </a:cubicBezTo>
                  <a:cubicBezTo>
                    <a:pt x="239" y="127"/>
                    <a:pt x="238" y="129"/>
                    <a:pt x="238" y="129"/>
                  </a:cubicBezTo>
                  <a:cubicBezTo>
                    <a:pt x="240" y="130"/>
                    <a:pt x="240" y="130"/>
                    <a:pt x="240" y="130"/>
                  </a:cubicBezTo>
                  <a:cubicBezTo>
                    <a:pt x="240" y="130"/>
                    <a:pt x="241" y="127"/>
                    <a:pt x="241" y="126"/>
                  </a:cubicBezTo>
                  <a:cubicBezTo>
                    <a:pt x="241" y="125"/>
                    <a:pt x="244" y="124"/>
                    <a:pt x="244" y="124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122"/>
                    <a:pt x="242" y="122"/>
                    <a:pt x="242" y="123"/>
                  </a:cubicBezTo>
                  <a:cubicBezTo>
                    <a:pt x="241" y="124"/>
                    <a:pt x="240" y="125"/>
                    <a:pt x="240" y="125"/>
                  </a:cubicBezTo>
                  <a:cubicBezTo>
                    <a:pt x="240" y="125"/>
                    <a:pt x="237" y="124"/>
                    <a:pt x="233" y="125"/>
                  </a:cubicBezTo>
                  <a:cubicBezTo>
                    <a:pt x="229" y="125"/>
                    <a:pt x="228" y="125"/>
                    <a:pt x="224" y="125"/>
                  </a:cubicBezTo>
                  <a:cubicBezTo>
                    <a:pt x="220" y="126"/>
                    <a:pt x="217" y="126"/>
                    <a:pt x="213" y="126"/>
                  </a:cubicBezTo>
                  <a:cubicBezTo>
                    <a:pt x="212" y="126"/>
                    <a:pt x="211" y="126"/>
                    <a:pt x="211" y="126"/>
                  </a:cubicBezTo>
                  <a:cubicBezTo>
                    <a:pt x="211" y="124"/>
                    <a:pt x="211" y="123"/>
                    <a:pt x="211" y="122"/>
                  </a:cubicBezTo>
                  <a:cubicBezTo>
                    <a:pt x="212" y="115"/>
                    <a:pt x="214" y="113"/>
                    <a:pt x="216" y="107"/>
                  </a:cubicBezTo>
                  <a:cubicBezTo>
                    <a:pt x="217" y="101"/>
                    <a:pt x="217" y="97"/>
                    <a:pt x="219" y="93"/>
                  </a:cubicBezTo>
                  <a:cubicBezTo>
                    <a:pt x="220" y="89"/>
                    <a:pt x="226" y="74"/>
                    <a:pt x="227" y="68"/>
                  </a:cubicBezTo>
                  <a:cubicBezTo>
                    <a:pt x="227" y="63"/>
                    <a:pt x="231" y="57"/>
                    <a:pt x="233" y="51"/>
                  </a:cubicBezTo>
                  <a:cubicBezTo>
                    <a:pt x="235" y="46"/>
                    <a:pt x="237" y="39"/>
                    <a:pt x="238" y="35"/>
                  </a:cubicBezTo>
                  <a:cubicBezTo>
                    <a:pt x="238" y="31"/>
                    <a:pt x="237" y="22"/>
                    <a:pt x="237" y="22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3" y="15"/>
                    <a:pt x="233" y="17"/>
                  </a:cubicBezTo>
                  <a:cubicBezTo>
                    <a:pt x="234" y="20"/>
                    <a:pt x="235" y="26"/>
                    <a:pt x="235" y="28"/>
                  </a:cubicBezTo>
                  <a:cubicBezTo>
                    <a:pt x="234" y="30"/>
                    <a:pt x="234" y="39"/>
                    <a:pt x="233" y="43"/>
                  </a:cubicBezTo>
                  <a:cubicBezTo>
                    <a:pt x="231" y="47"/>
                    <a:pt x="228" y="49"/>
                    <a:pt x="228" y="49"/>
                  </a:cubicBezTo>
                  <a:cubicBezTo>
                    <a:pt x="228" y="49"/>
                    <a:pt x="217" y="48"/>
                    <a:pt x="210" y="46"/>
                  </a:cubicBezTo>
                  <a:cubicBezTo>
                    <a:pt x="203" y="43"/>
                    <a:pt x="186" y="27"/>
                    <a:pt x="186" y="27"/>
                  </a:cubicBezTo>
                  <a:cubicBezTo>
                    <a:pt x="186" y="27"/>
                    <a:pt x="183" y="29"/>
                    <a:pt x="185" y="30"/>
                  </a:cubicBezTo>
                  <a:cubicBezTo>
                    <a:pt x="186" y="31"/>
                    <a:pt x="194" y="38"/>
                    <a:pt x="194" y="38"/>
                  </a:cubicBezTo>
                  <a:cubicBezTo>
                    <a:pt x="194" y="38"/>
                    <a:pt x="207" y="48"/>
                    <a:pt x="212" y="50"/>
                  </a:cubicBezTo>
                  <a:cubicBezTo>
                    <a:pt x="217" y="53"/>
                    <a:pt x="227" y="52"/>
                    <a:pt x="227" y="52"/>
                  </a:cubicBezTo>
                  <a:cubicBezTo>
                    <a:pt x="227" y="52"/>
                    <a:pt x="227" y="54"/>
                    <a:pt x="226" y="58"/>
                  </a:cubicBezTo>
                  <a:cubicBezTo>
                    <a:pt x="225" y="63"/>
                    <a:pt x="222" y="68"/>
                    <a:pt x="222" y="70"/>
                  </a:cubicBezTo>
                  <a:cubicBezTo>
                    <a:pt x="221" y="73"/>
                    <a:pt x="216" y="86"/>
                    <a:pt x="216" y="86"/>
                  </a:cubicBezTo>
                  <a:cubicBezTo>
                    <a:pt x="216" y="86"/>
                    <a:pt x="213" y="86"/>
                    <a:pt x="212" y="84"/>
                  </a:cubicBezTo>
                  <a:cubicBezTo>
                    <a:pt x="211" y="83"/>
                    <a:pt x="205" y="83"/>
                    <a:pt x="201" y="82"/>
                  </a:cubicBezTo>
                  <a:cubicBezTo>
                    <a:pt x="196" y="81"/>
                    <a:pt x="193" y="83"/>
                    <a:pt x="190" y="83"/>
                  </a:cubicBezTo>
                  <a:cubicBezTo>
                    <a:pt x="188" y="83"/>
                    <a:pt x="184" y="83"/>
                    <a:pt x="182" y="83"/>
                  </a:cubicBezTo>
                  <a:cubicBezTo>
                    <a:pt x="180" y="83"/>
                    <a:pt x="167" y="79"/>
                    <a:pt x="163" y="78"/>
                  </a:cubicBezTo>
                  <a:cubicBezTo>
                    <a:pt x="160" y="77"/>
                    <a:pt x="154" y="76"/>
                    <a:pt x="154" y="76"/>
                  </a:cubicBezTo>
                  <a:cubicBezTo>
                    <a:pt x="154" y="76"/>
                    <a:pt x="151" y="79"/>
                    <a:pt x="152" y="79"/>
                  </a:cubicBezTo>
                  <a:cubicBezTo>
                    <a:pt x="153" y="80"/>
                    <a:pt x="156" y="81"/>
                    <a:pt x="162" y="83"/>
                  </a:cubicBezTo>
                  <a:cubicBezTo>
                    <a:pt x="168" y="85"/>
                    <a:pt x="168" y="85"/>
                    <a:pt x="171" y="85"/>
                  </a:cubicBezTo>
                  <a:cubicBezTo>
                    <a:pt x="174" y="86"/>
                    <a:pt x="177" y="86"/>
                    <a:pt x="181" y="88"/>
                  </a:cubicBezTo>
                  <a:cubicBezTo>
                    <a:pt x="185" y="90"/>
                    <a:pt x="185" y="89"/>
                    <a:pt x="189" y="89"/>
                  </a:cubicBezTo>
                  <a:cubicBezTo>
                    <a:pt x="193" y="88"/>
                    <a:pt x="193" y="88"/>
                    <a:pt x="198" y="88"/>
                  </a:cubicBezTo>
                  <a:cubicBezTo>
                    <a:pt x="203" y="88"/>
                    <a:pt x="204" y="90"/>
                    <a:pt x="206" y="91"/>
                  </a:cubicBezTo>
                  <a:cubicBezTo>
                    <a:pt x="208" y="92"/>
                    <a:pt x="210" y="93"/>
                    <a:pt x="211" y="94"/>
                  </a:cubicBezTo>
                  <a:cubicBezTo>
                    <a:pt x="213" y="95"/>
                    <a:pt x="211" y="96"/>
                    <a:pt x="211" y="98"/>
                  </a:cubicBezTo>
                  <a:cubicBezTo>
                    <a:pt x="211" y="100"/>
                    <a:pt x="211" y="108"/>
                    <a:pt x="210" y="109"/>
                  </a:cubicBezTo>
                  <a:cubicBezTo>
                    <a:pt x="210" y="111"/>
                    <a:pt x="207" y="116"/>
                    <a:pt x="206" y="119"/>
                  </a:cubicBezTo>
                  <a:cubicBezTo>
                    <a:pt x="205" y="120"/>
                    <a:pt x="205" y="123"/>
                    <a:pt x="204" y="125"/>
                  </a:cubicBezTo>
                  <a:cubicBezTo>
                    <a:pt x="202" y="125"/>
                    <a:pt x="201" y="125"/>
                    <a:pt x="201" y="125"/>
                  </a:cubicBezTo>
                  <a:cubicBezTo>
                    <a:pt x="201" y="125"/>
                    <a:pt x="197" y="125"/>
                    <a:pt x="195" y="125"/>
                  </a:cubicBezTo>
                  <a:cubicBezTo>
                    <a:pt x="193" y="125"/>
                    <a:pt x="188" y="126"/>
                    <a:pt x="185" y="125"/>
                  </a:cubicBezTo>
                  <a:cubicBezTo>
                    <a:pt x="183" y="125"/>
                    <a:pt x="178" y="125"/>
                    <a:pt x="176" y="125"/>
                  </a:cubicBezTo>
                  <a:cubicBezTo>
                    <a:pt x="174" y="125"/>
                    <a:pt x="172" y="127"/>
                    <a:pt x="169" y="128"/>
                  </a:cubicBezTo>
                  <a:cubicBezTo>
                    <a:pt x="166" y="129"/>
                    <a:pt x="159" y="129"/>
                    <a:pt x="159" y="129"/>
                  </a:cubicBezTo>
                  <a:cubicBezTo>
                    <a:pt x="159" y="129"/>
                    <a:pt x="158" y="129"/>
                    <a:pt x="156" y="128"/>
                  </a:cubicBezTo>
                  <a:cubicBezTo>
                    <a:pt x="155" y="127"/>
                    <a:pt x="152" y="123"/>
                    <a:pt x="151" y="122"/>
                  </a:cubicBezTo>
                  <a:cubicBezTo>
                    <a:pt x="151" y="120"/>
                    <a:pt x="151" y="116"/>
                    <a:pt x="150" y="114"/>
                  </a:cubicBezTo>
                  <a:cubicBezTo>
                    <a:pt x="149" y="112"/>
                    <a:pt x="148" y="112"/>
                    <a:pt x="147" y="109"/>
                  </a:cubicBezTo>
                  <a:cubicBezTo>
                    <a:pt x="146" y="107"/>
                    <a:pt x="144" y="98"/>
                    <a:pt x="144" y="96"/>
                  </a:cubicBezTo>
                  <a:cubicBezTo>
                    <a:pt x="143" y="93"/>
                    <a:pt x="144" y="89"/>
                    <a:pt x="144" y="87"/>
                  </a:cubicBezTo>
                  <a:cubicBezTo>
                    <a:pt x="145" y="86"/>
                    <a:pt x="149" y="78"/>
                    <a:pt x="151" y="75"/>
                  </a:cubicBezTo>
                  <a:cubicBezTo>
                    <a:pt x="152" y="72"/>
                    <a:pt x="153" y="64"/>
                    <a:pt x="153" y="59"/>
                  </a:cubicBezTo>
                  <a:cubicBezTo>
                    <a:pt x="154" y="53"/>
                    <a:pt x="153" y="44"/>
                    <a:pt x="153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51" y="45"/>
                    <a:pt x="151" y="47"/>
                  </a:cubicBezTo>
                  <a:cubicBezTo>
                    <a:pt x="151" y="50"/>
                    <a:pt x="151" y="53"/>
                    <a:pt x="151" y="56"/>
                  </a:cubicBezTo>
                  <a:cubicBezTo>
                    <a:pt x="151" y="59"/>
                    <a:pt x="151" y="65"/>
                    <a:pt x="150" y="69"/>
                  </a:cubicBezTo>
                  <a:cubicBezTo>
                    <a:pt x="150" y="73"/>
                    <a:pt x="142" y="86"/>
                    <a:pt x="142" y="86"/>
                  </a:cubicBezTo>
                  <a:cubicBezTo>
                    <a:pt x="142" y="86"/>
                    <a:pt x="140" y="82"/>
                    <a:pt x="140" y="79"/>
                  </a:cubicBezTo>
                  <a:cubicBezTo>
                    <a:pt x="139" y="77"/>
                    <a:pt x="135" y="61"/>
                    <a:pt x="134" y="58"/>
                  </a:cubicBezTo>
                  <a:cubicBezTo>
                    <a:pt x="133" y="55"/>
                    <a:pt x="138" y="52"/>
                    <a:pt x="140" y="50"/>
                  </a:cubicBezTo>
                  <a:cubicBezTo>
                    <a:pt x="142" y="49"/>
                    <a:pt x="145" y="44"/>
                    <a:pt x="146" y="42"/>
                  </a:cubicBezTo>
                  <a:cubicBezTo>
                    <a:pt x="148" y="40"/>
                    <a:pt x="157" y="32"/>
                    <a:pt x="158" y="31"/>
                  </a:cubicBezTo>
                  <a:cubicBezTo>
                    <a:pt x="159" y="30"/>
                    <a:pt x="173" y="24"/>
                    <a:pt x="173" y="2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72" y="23"/>
                    <a:pt x="160" y="28"/>
                    <a:pt x="159" y="28"/>
                  </a:cubicBezTo>
                  <a:cubicBezTo>
                    <a:pt x="158" y="28"/>
                    <a:pt x="159" y="23"/>
                    <a:pt x="159" y="23"/>
                  </a:cubicBezTo>
                  <a:cubicBezTo>
                    <a:pt x="157" y="24"/>
                    <a:pt x="157" y="24"/>
                    <a:pt x="157" y="24"/>
                  </a:cubicBezTo>
                  <a:cubicBezTo>
                    <a:pt x="157" y="24"/>
                    <a:pt x="157" y="28"/>
                    <a:pt x="157" y="29"/>
                  </a:cubicBezTo>
                  <a:cubicBezTo>
                    <a:pt x="157" y="29"/>
                    <a:pt x="155" y="31"/>
                    <a:pt x="154" y="32"/>
                  </a:cubicBezTo>
                  <a:cubicBezTo>
                    <a:pt x="153" y="32"/>
                    <a:pt x="150" y="27"/>
                    <a:pt x="150" y="27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9"/>
                    <a:pt x="152" y="33"/>
                    <a:pt x="152" y="34"/>
                  </a:cubicBezTo>
                  <a:cubicBezTo>
                    <a:pt x="151" y="36"/>
                    <a:pt x="147" y="38"/>
                    <a:pt x="145" y="40"/>
                  </a:cubicBezTo>
                  <a:cubicBezTo>
                    <a:pt x="143" y="41"/>
                    <a:pt x="141" y="44"/>
                    <a:pt x="140" y="46"/>
                  </a:cubicBezTo>
                  <a:cubicBezTo>
                    <a:pt x="140" y="47"/>
                    <a:pt x="134" y="53"/>
                    <a:pt x="133" y="53"/>
                  </a:cubicBezTo>
                  <a:cubicBezTo>
                    <a:pt x="132" y="53"/>
                    <a:pt x="133" y="45"/>
                    <a:pt x="133" y="42"/>
                  </a:cubicBezTo>
                  <a:cubicBezTo>
                    <a:pt x="133" y="39"/>
                    <a:pt x="131" y="28"/>
                    <a:pt x="131" y="2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32"/>
                    <a:pt x="130" y="33"/>
                  </a:cubicBezTo>
                  <a:cubicBezTo>
                    <a:pt x="131" y="35"/>
                    <a:pt x="131" y="42"/>
                    <a:pt x="130" y="48"/>
                  </a:cubicBezTo>
                  <a:cubicBezTo>
                    <a:pt x="130" y="54"/>
                    <a:pt x="129" y="52"/>
                    <a:pt x="127" y="50"/>
                  </a:cubicBezTo>
                  <a:cubicBezTo>
                    <a:pt x="126" y="48"/>
                    <a:pt x="124" y="44"/>
                    <a:pt x="123" y="42"/>
                  </a:cubicBezTo>
                  <a:cubicBezTo>
                    <a:pt x="122" y="40"/>
                    <a:pt x="121" y="38"/>
                    <a:pt x="120" y="36"/>
                  </a:cubicBezTo>
                  <a:cubicBezTo>
                    <a:pt x="119" y="34"/>
                    <a:pt x="118" y="32"/>
                    <a:pt x="118" y="32"/>
                  </a:cubicBezTo>
                  <a:cubicBezTo>
                    <a:pt x="118" y="32"/>
                    <a:pt x="119" y="30"/>
                    <a:pt x="120" y="28"/>
                  </a:cubicBezTo>
                  <a:cubicBezTo>
                    <a:pt x="120" y="27"/>
                    <a:pt x="126" y="27"/>
                    <a:pt x="126" y="27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1" y="26"/>
                    <a:pt x="120" y="26"/>
                  </a:cubicBezTo>
                  <a:cubicBezTo>
                    <a:pt x="119" y="25"/>
                    <a:pt x="120" y="24"/>
                    <a:pt x="120" y="22"/>
                  </a:cubicBezTo>
                  <a:cubicBezTo>
                    <a:pt x="120" y="20"/>
                    <a:pt x="120" y="14"/>
                    <a:pt x="120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6"/>
                    <a:pt x="119" y="18"/>
                  </a:cubicBezTo>
                  <a:cubicBezTo>
                    <a:pt x="119" y="21"/>
                    <a:pt x="119" y="23"/>
                    <a:pt x="119" y="23"/>
                  </a:cubicBezTo>
                  <a:cubicBezTo>
                    <a:pt x="119" y="23"/>
                    <a:pt x="119" y="25"/>
                    <a:pt x="118" y="26"/>
                  </a:cubicBezTo>
                  <a:cubicBezTo>
                    <a:pt x="118" y="27"/>
                    <a:pt x="116" y="28"/>
                    <a:pt x="116" y="28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3" y="26"/>
                    <a:pt x="114" y="28"/>
                  </a:cubicBezTo>
                  <a:cubicBezTo>
                    <a:pt x="114" y="30"/>
                    <a:pt x="114" y="32"/>
                    <a:pt x="115" y="34"/>
                  </a:cubicBezTo>
                  <a:cubicBezTo>
                    <a:pt x="116" y="35"/>
                    <a:pt x="118" y="40"/>
                    <a:pt x="118" y="41"/>
                  </a:cubicBezTo>
                  <a:cubicBezTo>
                    <a:pt x="119" y="42"/>
                    <a:pt x="124" y="50"/>
                    <a:pt x="124" y="50"/>
                  </a:cubicBezTo>
                  <a:cubicBezTo>
                    <a:pt x="124" y="50"/>
                    <a:pt x="118" y="48"/>
                    <a:pt x="115" y="46"/>
                  </a:cubicBezTo>
                  <a:cubicBezTo>
                    <a:pt x="111" y="44"/>
                    <a:pt x="109" y="43"/>
                    <a:pt x="107" y="41"/>
                  </a:cubicBezTo>
                  <a:cubicBezTo>
                    <a:pt x="104" y="40"/>
                    <a:pt x="93" y="31"/>
                    <a:pt x="91" y="29"/>
                  </a:cubicBezTo>
                  <a:cubicBezTo>
                    <a:pt x="88" y="26"/>
                    <a:pt x="77" y="16"/>
                    <a:pt x="76" y="15"/>
                  </a:cubicBezTo>
                  <a:cubicBezTo>
                    <a:pt x="75" y="14"/>
                    <a:pt x="78" y="12"/>
                    <a:pt x="78" y="11"/>
                  </a:cubicBezTo>
                  <a:cubicBezTo>
                    <a:pt x="79" y="10"/>
                    <a:pt x="83" y="7"/>
                    <a:pt x="85" y="5"/>
                  </a:cubicBezTo>
                  <a:cubicBezTo>
                    <a:pt x="87" y="3"/>
                    <a:pt x="89" y="3"/>
                    <a:pt x="89" y="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5" y="4"/>
                  </a:cubicBezTo>
                  <a:cubicBezTo>
                    <a:pt x="81" y="6"/>
                    <a:pt x="73" y="15"/>
                    <a:pt x="73" y="15"/>
                  </a:cubicBezTo>
                  <a:cubicBezTo>
                    <a:pt x="73" y="15"/>
                    <a:pt x="70" y="12"/>
                    <a:pt x="69" y="11"/>
                  </a:cubicBezTo>
                  <a:cubicBezTo>
                    <a:pt x="68" y="9"/>
                    <a:pt x="58" y="6"/>
                    <a:pt x="57" y="6"/>
                  </a:cubicBezTo>
                  <a:cubicBezTo>
                    <a:pt x="56" y="5"/>
                    <a:pt x="50" y="0"/>
                    <a:pt x="50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52" y="3"/>
                    <a:pt x="54" y="5"/>
                  </a:cubicBezTo>
                  <a:cubicBezTo>
                    <a:pt x="56" y="7"/>
                    <a:pt x="60" y="9"/>
                    <a:pt x="62" y="9"/>
                  </a:cubicBezTo>
                  <a:cubicBezTo>
                    <a:pt x="65" y="10"/>
                    <a:pt x="72" y="15"/>
                    <a:pt x="72" y="16"/>
                  </a:cubicBezTo>
                  <a:cubicBezTo>
                    <a:pt x="72" y="17"/>
                    <a:pt x="67" y="17"/>
                    <a:pt x="64" y="18"/>
                  </a:cubicBezTo>
                  <a:cubicBezTo>
                    <a:pt x="61" y="18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8" y="20"/>
                    <a:pt x="60" y="20"/>
                  </a:cubicBezTo>
                  <a:cubicBezTo>
                    <a:pt x="62" y="19"/>
                    <a:pt x="71" y="17"/>
                    <a:pt x="73" y="18"/>
                  </a:cubicBezTo>
                  <a:cubicBezTo>
                    <a:pt x="76" y="18"/>
                    <a:pt x="82" y="25"/>
                    <a:pt x="84" y="27"/>
                  </a:cubicBezTo>
                  <a:cubicBezTo>
                    <a:pt x="87" y="29"/>
                    <a:pt x="100" y="40"/>
                    <a:pt x="102" y="42"/>
                  </a:cubicBezTo>
                  <a:cubicBezTo>
                    <a:pt x="104" y="43"/>
                    <a:pt x="110" y="47"/>
                    <a:pt x="113" y="49"/>
                  </a:cubicBezTo>
                  <a:cubicBezTo>
                    <a:pt x="117" y="50"/>
                    <a:pt x="122" y="53"/>
                    <a:pt x="123" y="53"/>
                  </a:cubicBezTo>
                  <a:cubicBezTo>
                    <a:pt x="124" y="54"/>
                    <a:pt x="125" y="57"/>
                    <a:pt x="127" y="58"/>
                  </a:cubicBezTo>
                  <a:cubicBezTo>
                    <a:pt x="128" y="60"/>
                    <a:pt x="129" y="63"/>
                    <a:pt x="130" y="66"/>
                  </a:cubicBezTo>
                  <a:cubicBezTo>
                    <a:pt x="131" y="68"/>
                    <a:pt x="132" y="71"/>
                    <a:pt x="132" y="73"/>
                  </a:cubicBezTo>
                  <a:cubicBezTo>
                    <a:pt x="133" y="75"/>
                    <a:pt x="135" y="81"/>
                    <a:pt x="136" y="84"/>
                  </a:cubicBezTo>
                  <a:cubicBezTo>
                    <a:pt x="138" y="87"/>
                    <a:pt x="138" y="92"/>
                    <a:pt x="138" y="92"/>
                  </a:cubicBezTo>
                  <a:cubicBezTo>
                    <a:pt x="138" y="92"/>
                    <a:pt x="136" y="89"/>
                    <a:pt x="135" y="89"/>
                  </a:cubicBezTo>
                  <a:cubicBezTo>
                    <a:pt x="135" y="88"/>
                    <a:pt x="131" y="86"/>
                    <a:pt x="128" y="85"/>
                  </a:cubicBezTo>
                  <a:cubicBezTo>
                    <a:pt x="125" y="84"/>
                    <a:pt x="118" y="80"/>
                    <a:pt x="116" y="78"/>
                  </a:cubicBezTo>
                  <a:cubicBezTo>
                    <a:pt x="113" y="77"/>
                    <a:pt x="113" y="76"/>
                    <a:pt x="111" y="74"/>
                  </a:cubicBezTo>
                  <a:cubicBezTo>
                    <a:pt x="109" y="72"/>
                    <a:pt x="108" y="68"/>
                    <a:pt x="107" y="66"/>
                  </a:cubicBezTo>
                  <a:cubicBezTo>
                    <a:pt x="106" y="64"/>
                    <a:pt x="103" y="59"/>
                    <a:pt x="103" y="58"/>
                  </a:cubicBezTo>
                  <a:cubicBezTo>
                    <a:pt x="103" y="57"/>
                    <a:pt x="104" y="53"/>
                    <a:pt x="104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7"/>
                    <a:pt x="101" y="59"/>
                    <a:pt x="102" y="60"/>
                  </a:cubicBezTo>
                  <a:cubicBezTo>
                    <a:pt x="103" y="61"/>
                    <a:pt x="105" y="66"/>
                    <a:pt x="105" y="67"/>
                  </a:cubicBezTo>
                  <a:cubicBezTo>
                    <a:pt x="106" y="69"/>
                    <a:pt x="111" y="78"/>
                    <a:pt x="111" y="78"/>
                  </a:cubicBezTo>
                  <a:cubicBezTo>
                    <a:pt x="111" y="78"/>
                    <a:pt x="108" y="79"/>
                    <a:pt x="106" y="79"/>
                  </a:cubicBezTo>
                  <a:cubicBezTo>
                    <a:pt x="104" y="80"/>
                    <a:pt x="99" y="80"/>
                    <a:pt x="98" y="79"/>
                  </a:cubicBezTo>
                  <a:cubicBezTo>
                    <a:pt x="97" y="79"/>
                    <a:pt x="91" y="76"/>
                    <a:pt x="89" y="74"/>
                  </a:cubicBezTo>
                  <a:cubicBezTo>
                    <a:pt x="86" y="72"/>
                    <a:pt x="82" y="65"/>
                    <a:pt x="82" y="64"/>
                  </a:cubicBezTo>
                  <a:cubicBezTo>
                    <a:pt x="81" y="62"/>
                    <a:pt x="82" y="63"/>
                    <a:pt x="82" y="63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8" y="64"/>
                    <a:pt x="79" y="65"/>
                  </a:cubicBezTo>
                  <a:cubicBezTo>
                    <a:pt x="81" y="66"/>
                    <a:pt x="83" y="71"/>
                    <a:pt x="83" y="71"/>
                  </a:cubicBezTo>
                  <a:cubicBezTo>
                    <a:pt x="83" y="71"/>
                    <a:pt x="82" y="72"/>
                    <a:pt x="81" y="72"/>
                  </a:cubicBezTo>
                  <a:cubicBezTo>
                    <a:pt x="81" y="72"/>
                    <a:pt x="69" y="71"/>
                    <a:pt x="66" y="70"/>
                  </a:cubicBezTo>
                  <a:cubicBezTo>
                    <a:pt x="62" y="69"/>
                    <a:pt x="62" y="68"/>
                    <a:pt x="62" y="68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58" y="68"/>
                    <a:pt x="57" y="68"/>
                  </a:cubicBezTo>
                  <a:cubicBezTo>
                    <a:pt x="55" y="68"/>
                    <a:pt x="45" y="64"/>
                    <a:pt x="42" y="61"/>
                  </a:cubicBezTo>
                  <a:cubicBezTo>
                    <a:pt x="40" y="59"/>
                    <a:pt x="30" y="50"/>
                    <a:pt x="30" y="50"/>
                  </a:cubicBezTo>
                  <a:cubicBezTo>
                    <a:pt x="30" y="50"/>
                    <a:pt x="29" y="52"/>
                    <a:pt x="30" y="52"/>
                  </a:cubicBezTo>
                  <a:cubicBezTo>
                    <a:pt x="30" y="53"/>
                    <a:pt x="34" y="57"/>
                    <a:pt x="37" y="58"/>
                  </a:cubicBezTo>
                  <a:cubicBezTo>
                    <a:pt x="40" y="60"/>
                    <a:pt x="42" y="65"/>
                    <a:pt x="44" y="66"/>
                  </a:cubicBezTo>
                  <a:cubicBezTo>
                    <a:pt x="46" y="67"/>
                    <a:pt x="49" y="68"/>
                    <a:pt x="52" y="69"/>
                  </a:cubicBezTo>
                  <a:cubicBezTo>
                    <a:pt x="55" y="69"/>
                    <a:pt x="70" y="74"/>
                    <a:pt x="72" y="74"/>
                  </a:cubicBezTo>
                  <a:cubicBezTo>
                    <a:pt x="74" y="75"/>
                    <a:pt x="82" y="74"/>
                    <a:pt x="83" y="74"/>
                  </a:cubicBezTo>
                  <a:cubicBezTo>
                    <a:pt x="84" y="74"/>
                    <a:pt x="86" y="76"/>
                    <a:pt x="87" y="77"/>
                  </a:cubicBezTo>
                  <a:cubicBezTo>
                    <a:pt x="89" y="78"/>
                    <a:pt x="93" y="81"/>
                    <a:pt x="93" y="81"/>
                  </a:cubicBezTo>
                  <a:cubicBezTo>
                    <a:pt x="94" y="81"/>
                    <a:pt x="99" y="83"/>
                    <a:pt x="101" y="83"/>
                  </a:cubicBezTo>
                  <a:cubicBezTo>
                    <a:pt x="103" y="83"/>
                    <a:pt x="112" y="81"/>
                    <a:pt x="113" y="81"/>
                  </a:cubicBezTo>
                  <a:cubicBezTo>
                    <a:pt x="114" y="81"/>
                    <a:pt x="116" y="83"/>
                    <a:pt x="116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84"/>
                    <a:pt x="112" y="86"/>
                    <a:pt x="106" y="89"/>
                  </a:cubicBezTo>
                  <a:cubicBezTo>
                    <a:pt x="100" y="93"/>
                    <a:pt x="92" y="94"/>
                    <a:pt x="92" y="94"/>
                  </a:cubicBezTo>
                  <a:cubicBezTo>
                    <a:pt x="92" y="94"/>
                    <a:pt x="92" y="95"/>
                    <a:pt x="94" y="95"/>
                  </a:cubicBezTo>
                  <a:cubicBezTo>
                    <a:pt x="95" y="95"/>
                    <a:pt x="102" y="93"/>
                    <a:pt x="105" y="91"/>
                  </a:cubicBezTo>
                  <a:cubicBezTo>
                    <a:pt x="109" y="90"/>
                    <a:pt x="115" y="85"/>
                    <a:pt x="118" y="85"/>
                  </a:cubicBezTo>
                  <a:cubicBezTo>
                    <a:pt x="120" y="84"/>
                    <a:pt x="121" y="86"/>
                    <a:pt x="123" y="87"/>
                  </a:cubicBezTo>
                  <a:cubicBezTo>
                    <a:pt x="126" y="88"/>
                    <a:pt x="128" y="90"/>
                    <a:pt x="130" y="90"/>
                  </a:cubicBezTo>
                  <a:cubicBezTo>
                    <a:pt x="132" y="91"/>
                    <a:pt x="135" y="93"/>
                    <a:pt x="137" y="95"/>
                  </a:cubicBezTo>
                  <a:cubicBezTo>
                    <a:pt x="139" y="96"/>
                    <a:pt x="138" y="98"/>
                    <a:pt x="139" y="99"/>
                  </a:cubicBezTo>
                  <a:cubicBezTo>
                    <a:pt x="140" y="101"/>
                    <a:pt x="140" y="104"/>
                    <a:pt x="141" y="107"/>
                  </a:cubicBezTo>
                  <a:cubicBezTo>
                    <a:pt x="141" y="110"/>
                    <a:pt x="143" y="114"/>
                    <a:pt x="144" y="116"/>
                  </a:cubicBezTo>
                  <a:cubicBezTo>
                    <a:pt x="145" y="118"/>
                    <a:pt x="144" y="122"/>
                    <a:pt x="144" y="122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7" y="128"/>
                    <a:pt x="148" y="129"/>
                  </a:cubicBezTo>
                  <a:cubicBezTo>
                    <a:pt x="149" y="130"/>
                    <a:pt x="158" y="137"/>
                    <a:pt x="160" y="138"/>
                  </a:cubicBezTo>
                  <a:cubicBezTo>
                    <a:pt x="162" y="139"/>
                    <a:pt x="164" y="143"/>
                    <a:pt x="164" y="143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3" y="145"/>
                    <a:pt x="165" y="145"/>
                    <a:pt x="166" y="146"/>
                  </a:cubicBezTo>
                  <a:cubicBezTo>
                    <a:pt x="167" y="147"/>
                    <a:pt x="172" y="152"/>
                    <a:pt x="174" y="154"/>
                  </a:cubicBezTo>
                  <a:cubicBezTo>
                    <a:pt x="176" y="155"/>
                    <a:pt x="179" y="157"/>
                    <a:pt x="182" y="159"/>
                  </a:cubicBezTo>
                  <a:cubicBezTo>
                    <a:pt x="180" y="159"/>
                    <a:pt x="178" y="159"/>
                    <a:pt x="177" y="160"/>
                  </a:cubicBezTo>
                  <a:cubicBezTo>
                    <a:pt x="167" y="161"/>
                    <a:pt x="160" y="163"/>
                    <a:pt x="156" y="163"/>
                  </a:cubicBezTo>
                  <a:cubicBezTo>
                    <a:pt x="152" y="163"/>
                    <a:pt x="143" y="156"/>
                    <a:pt x="142" y="153"/>
                  </a:cubicBezTo>
                  <a:cubicBezTo>
                    <a:pt x="140" y="151"/>
                    <a:pt x="129" y="145"/>
                    <a:pt x="127" y="142"/>
                  </a:cubicBezTo>
                  <a:cubicBezTo>
                    <a:pt x="124" y="140"/>
                    <a:pt x="119" y="133"/>
                    <a:pt x="117" y="131"/>
                  </a:cubicBezTo>
                  <a:cubicBezTo>
                    <a:pt x="115" y="128"/>
                    <a:pt x="107" y="125"/>
                    <a:pt x="107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7" y="128"/>
                    <a:pt x="112" y="131"/>
                  </a:cubicBezTo>
                  <a:cubicBezTo>
                    <a:pt x="117" y="133"/>
                    <a:pt x="120" y="140"/>
                    <a:pt x="124" y="144"/>
                  </a:cubicBezTo>
                  <a:cubicBezTo>
                    <a:pt x="129" y="148"/>
                    <a:pt x="134" y="151"/>
                    <a:pt x="139" y="156"/>
                  </a:cubicBezTo>
                  <a:cubicBezTo>
                    <a:pt x="145" y="161"/>
                    <a:pt x="147" y="165"/>
                    <a:pt x="152" y="169"/>
                  </a:cubicBezTo>
                  <a:cubicBezTo>
                    <a:pt x="158" y="172"/>
                    <a:pt x="164" y="167"/>
                    <a:pt x="181" y="165"/>
                  </a:cubicBezTo>
                  <a:cubicBezTo>
                    <a:pt x="186" y="165"/>
                    <a:pt x="191" y="164"/>
                    <a:pt x="194" y="164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6" y="164"/>
                    <a:pt x="201" y="167"/>
                    <a:pt x="202" y="168"/>
                  </a:cubicBezTo>
                  <a:cubicBezTo>
                    <a:pt x="203" y="168"/>
                    <a:pt x="204" y="170"/>
                    <a:pt x="205" y="172"/>
                  </a:cubicBezTo>
                  <a:cubicBezTo>
                    <a:pt x="206" y="173"/>
                    <a:pt x="206" y="182"/>
                    <a:pt x="207" y="184"/>
                  </a:cubicBezTo>
                  <a:cubicBezTo>
                    <a:pt x="207" y="185"/>
                    <a:pt x="210" y="188"/>
                    <a:pt x="211" y="190"/>
                  </a:cubicBezTo>
                  <a:cubicBezTo>
                    <a:pt x="213" y="193"/>
                    <a:pt x="215" y="199"/>
                    <a:pt x="215" y="200"/>
                  </a:cubicBezTo>
                  <a:cubicBezTo>
                    <a:pt x="215" y="201"/>
                    <a:pt x="210" y="200"/>
                    <a:pt x="206" y="200"/>
                  </a:cubicBezTo>
                  <a:cubicBezTo>
                    <a:pt x="202" y="199"/>
                    <a:pt x="200" y="200"/>
                    <a:pt x="196" y="200"/>
                  </a:cubicBezTo>
                  <a:cubicBezTo>
                    <a:pt x="192" y="201"/>
                    <a:pt x="191" y="200"/>
                    <a:pt x="187" y="200"/>
                  </a:cubicBezTo>
                  <a:cubicBezTo>
                    <a:pt x="183" y="200"/>
                    <a:pt x="171" y="197"/>
                    <a:pt x="166" y="197"/>
                  </a:cubicBezTo>
                  <a:cubicBezTo>
                    <a:pt x="161" y="197"/>
                    <a:pt x="157" y="196"/>
                    <a:pt x="153" y="195"/>
                  </a:cubicBezTo>
                  <a:cubicBezTo>
                    <a:pt x="150" y="194"/>
                    <a:pt x="144" y="193"/>
                    <a:pt x="142" y="194"/>
                  </a:cubicBezTo>
                  <a:cubicBezTo>
                    <a:pt x="140" y="194"/>
                    <a:pt x="131" y="194"/>
                    <a:pt x="126" y="193"/>
                  </a:cubicBezTo>
                  <a:cubicBezTo>
                    <a:pt x="122" y="191"/>
                    <a:pt x="122" y="188"/>
                    <a:pt x="120" y="186"/>
                  </a:cubicBezTo>
                  <a:cubicBezTo>
                    <a:pt x="119" y="184"/>
                    <a:pt x="118" y="178"/>
                    <a:pt x="117" y="176"/>
                  </a:cubicBezTo>
                  <a:cubicBezTo>
                    <a:pt x="116" y="174"/>
                    <a:pt x="114" y="168"/>
                    <a:pt x="113" y="165"/>
                  </a:cubicBezTo>
                  <a:cubicBezTo>
                    <a:pt x="112" y="163"/>
                    <a:pt x="108" y="157"/>
                    <a:pt x="106" y="153"/>
                  </a:cubicBezTo>
                  <a:cubicBezTo>
                    <a:pt x="104" y="149"/>
                    <a:pt x="98" y="143"/>
                    <a:pt x="96" y="141"/>
                  </a:cubicBezTo>
                  <a:cubicBezTo>
                    <a:pt x="94" y="138"/>
                    <a:pt x="89" y="134"/>
                    <a:pt x="87" y="132"/>
                  </a:cubicBezTo>
                  <a:cubicBezTo>
                    <a:pt x="85" y="130"/>
                    <a:pt x="74" y="122"/>
                    <a:pt x="72" y="121"/>
                  </a:cubicBezTo>
                  <a:cubicBezTo>
                    <a:pt x="70" y="120"/>
                    <a:pt x="67" y="121"/>
                    <a:pt x="67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3" y="122"/>
                    <a:pt x="62" y="122"/>
                  </a:cubicBezTo>
                  <a:cubicBezTo>
                    <a:pt x="61" y="122"/>
                    <a:pt x="56" y="121"/>
                    <a:pt x="56" y="121"/>
                  </a:cubicBezTo>
                  <a:cubicBezTo>
                    <a:pt x="56" y="121"/>
                    <a:pt x="57" y="123"/>
                    <a:pt x="58" y="123"/>
                  </a:cubicBezTo>
                  <a:cubicBezTo>
                    <a:pt x="59" y="123"/>
                    <a:pt x="62" y="124"/>
                    <a:pt x="63" y="124"/>
                  </a:cubicBezTo>
                  <a:cubicBezTo>
                    <a:pt x="65" y="124"/>
                    <a:pt x="69" y="123"/>
                    <a:pt x="70" y="123"/>
                  </a:cubicBezTo>
                  <a:cubicBezTo>
                    <a:pt x="72" y="123"/>
                    <a:pt x="79" y="128"/>
                    <a:pt x="79" y="129"/>
                  </a:cubicBezTo>
                  <a:cubicBezTo>
                    <a:pt x="79" y="130"/>
                    <a:pt x="73" y="131"/>
                    <a:pt x="71" y="132"/>
                  </a:cubicBezTo>
                  <a:cubicBezTo>
                    <a:pt x="70" y="132"/>
                    <a:pt x="65" y="135"/>
                    <a:pt x="63" y="136"/>
                  </a:cubicBezTo>
                  <a:cubicBezTo>
                    <a:pt x="61" y="136"/>
                    <a:pt x="56" y="130"/>
                    <a:pt x="55" y="128"/>
                  </a:cubicBezTo>
                  <a:cubicBezTo>
                    <a:pt x="53" y="126"/>
                    <a:pt x="45" y="124"/>
                    <a:pt x="45" y="124"/>
                  </a:cubicBezTo>
                  <a:cubicBezTo>
                    <a:pt x="45" y="124"/>
                    <a:pt x="48" y="125"/>
                    <a:pt x="50" y="126"/>
                  </a:cubicBezTo>
                  <a:cubicBezTo>
                    <a:pt x="51" y="127"/>
                    <a:pt x="54" y="129"/>
                    <a:pt x="55" y="132"/>
                  </a:cubicBezTo>
                  <a:cubicBezTo>
                    <a:pt x="56" y="134"/>
                    <a:pt x="59" y="138"/>
                    <a:pt x="62" y="137"/>
                  </a:cubicBezTo>
                  <a:cubicBezTo>
                    <a:pt x="65" y="137"/>
                    <a:pt x="67" y="136"/>
                    <a:pt x="70" y="135"/>
                  </a:cubicBezTo>
                  <a:cubicBezTo>
                    <a:pt x="72" y="133"/>
                    <a:pt x="76" y="132"/>
                    <a:pt x="78" y="131"/>
                  </a:cubicBezTo>
                  <a:cubicBezTo>
                    <a:pt x="81" y="131"/>
                    <a:pt x="84" y="135"/>
                    <a:pt x="87" y="137"/>
                  </a:cubicBezTo>
                  <a:cubicBezTo>
                    <a:pt x="90" y="139"/>
                    <a:pt x="95" y="149"/>
                    <a:pt x="95" y="149"/>
                  </a:cubicBezTo>
                  <a:cubicBezTo>
                    <a:pt x="95" y="149"/>
                    <a:pt x="90" y="150"/>
                    <a:pt x="87" y="150"/>
                  </a:cubicBezTo>
                  <a:cubicBezTo>
                    <a:pt x="84" y="150"/>
                    <a:pt x="77" y="150"/>
                    <a:pt x="73" y="150"/>
                  </a:cubicBezTo>
                  <a:cubicBezTo>
                    <a:pt x="69" y="150"/>
                    <a:pt x="65" y="150"/>
                    <a:pt x="62" y="149"/>
                  </a:cubicBezTo>
                  <a:cubicBezTo>
                    <a:pt x="59" y="148"/>
                    <a:pt x="52" y="147"/>
                    <a:pt x="52" y="147"/>
                  </a:cubicBezTo>
                  <a:cubicBezTo>
                    <a:pt x="52" y="147"/>
                    <a:pt x="52" y="149"/>
                    <a:pt x="55" y="149"/>
                  </a:cubicBezTo>
                  <a:cubicBezTo>
                    <a:pt x="58" y="149"/>
                    <a:pt x="60" y="150"/>
                    <a:pt x="65" y="151"/>
                  </a:cubicBezTo>
                  <a:cubicBezTo>
                    <a:pt x="69" y="153"/>
                    <a:pt x="69" y="152"/>
                    <a:pt x="73" y="151"/>
                  </a:cubicBezTo>
                  <a:cubicBezTo>
                    <a:pt x="76" y="151"/>
                    <a:pt x="78" y="152"/>
                    <a:pt x="83" y="152"/>
                  </a:cubicBezTo>
                  <a:cubicBezTo>
                    <a:pt x="88" y="152"/>
                    <a:pt x="95" y="150"/>
                    <a:pt x="97" y="151"/>
                  </a:cubicBezTo>
                  <a:cubicBezTo>
                    <a:pt x="99" y="152"/>
                    <a:pt x="100" y="154"/>
                    <a:pt x="105" y="160"/>
                  </a:cubicBezTo>
                  <a:cubicBezTo>
                    <a:pt x="110" y="167"/>
                    <a:pt x="112" y="178"/>
                    <a:pt x="112" y="178"/>
                  </a:cubicBezTo>
                  <a:cubicBezTo>
                    <a:pt x="112" y="178"/>
                    <a:pt x="111" y="178"/>
                    <a:pt x="109" y="177"/>
                  </a:cubicBezTo>
                  <a:cubicBezTo>
                    <a:pt x="108" y="175"/>
                    <a:pt x="105" y="175"/>
                    <a:pt x="103" y="174"/>
                  </a:cubicBezTo>
                  <a:cubicBezTo>
                    <a:pt x="101" y="174"/>
                    <a:pt x="100" y="173"/>
                    <a:pt x="98" y="171"/>
                  </a:cubicBezTo>
                  <a:cubicBezTo>
                    <a:pt x="96" y="169"/>
                    <a:pt x="95" y="168"/>
                    <a:pt x="93" y="167"/>
                  </a:cubicBezTo>
                  <a:cubicBezTo>
                    <a:pt x="91" y="166"/>
                    <a:pt x="87" y="165"/>
                    <a:pt x="85" y="163"/>
                  </a:cubicBezTo>
                  <a:cubicBezTo>
                    <a:pt x="83" y="162"/>
                    <a:pt x="81" y="163"/>
                    <a:pt x="78" y="163"/>
                  </a:cubicBezTo>
                  <a:cubicBezTo>
                    <a:pt x="75" y="163"/>
                    <a:pt x="72" y="163"/>
                    <a:pt x="70" y="164"/>
                  </a:cubicBezTo>
                  <a:cubicBezTo>
                    <a:pt x="69" y="164"/>
                    <a:pt x="67" y="165"/>
                    <a:pt x="64" y="165"/>
                  </a:cubicBezTo>
                  <a:cubicBezTo>
                    <a:pt x="62" y="165"/>
                    <a:pt x="60" y="163"/>
                    <a:pt x="60" y="163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64"/>
                    <a:pt x="61" y="166"/>
                    <a:pt x="62" y="166"/>
                  </a:cubicBezTo>
                  <a:cubicBezTo>
                    <a:pt x="64" y="166"/>
                    <a:pt x="68" y="166"/>
                    <a:pt x="68" y="166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2"/>
                    <a:pt x="60" y="174"/>
                    <a:pt x="61" y="173"/>
                  </a:cubicBezTo>
                  <a:cubicBezTo>
                    <a:pt x="61" y="172"/>
                    <a:pt x="67" y="169"/>
                    <a:pt x="70" y="167"/>
                  </a:cubicBezTo>
                  <a:cubicBezTo>
                    <a:pt x="73" y="165"/>
                    <a:pt x="78" y="164"/>
                    <a:pt x="80" y="165"/>
                  </a:cubicBezTo>
                  <a:cubicBezTo>
                    <a:pt x="83" y="165"/>
                    <a:pt x="89" y="167"/>
                    <a:pt x="91" y="168"/>
                  </a:cubicBezTo>
                  <a:cubicBezTo>
                    <a:pt x="94" y="169"/>
                    <a:pt x="96" y="173"/>
                    <a:pt x="98" y="175"/>
                  </a:cubicBezTo>
                  <a:cubicBezTo>
                    <a:pt x="100" y="176"/>
                    <a:pt x="108" y="179"/>
                    <a:pt x="112" y="181"/>
                  </a:cubicBezTo>
                  <a:cubicBezTo>
                    <a:pt x="116" y="183"/>
                    <a:pt x="118" y="191"/>
                    <a:pt x="118" y="192"/>
                  </a:cubicBezTo>
                  <a:cubicBezTo>
                    <a:pt x="118" y="193"/>
                    <a:pt x="112" y="190"/>
                    <a:pt x="110" y="190"/>
                  </a:cubicBezTo>
                  <a:cubicBezTo>
                    <a:pt x="108" y="190"/>
                    <a:pt x="105" y="192"/>
                    <a:pt x="102" y="193"/>
                  </a:cubicBezTo>
                  <a:cubicBezTo>
                    <a:pt x="99" y="193"/>
                    <a:pt x="94" y="192"/>
                    <a:pt x="91" y="191"/>
                  </a:cubicBezTo>
                  <a:cubicBezTo>
                    <a:pt x="88" y="191"/>
                    <a:pt x="81" y="190"/>
                    <a:pt x="80" y="190"/>
                  </a:cubicBezTo>
                  <a:cubicBezTo>
                    <a:pt x="78" y="190"/>
                    <a:pt x="74" y="187"/>
                    <a:pt x="72" y="186"/>
                  </a:cubicBezTo>
                  <a:cubicBezTo>
                    <a:pt x="71" y="185"/>
                    <a:pt x="66" y="184"/>
                    <a:pt x="65" y="183"/>
                  </a:cubicBezTo>
                  <a:cubicBezTo>
                    <a:pt x="63" y="183"/>
                    <a:pt x="63" y="181"/>
                    <a:pt x="63" y="181"/>
                  </a:cubicBezTo>
                  <a:cubicBezTo>
                    <a:pt x="62" y="182"/>
                    <a:pt x="62" y="182"/>
                    <a:pt x="62" y="182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8" y="185"/>
                    <a:pt x="63" y="186"/>
                    <a:pt x="66" y="186"/>
                  </a:cubicBezTo>
                  <a:cubicBezTo>
                    <a:pt x="69" y="186"/>
                    <a:pt x="72" y="188"/>
                    <a:pt x="72" y="189"/>
                  </a:cubicBezTo>
                  <a:cubicBezTo>
                    <a:pt x="71" y="189"/>
                    <a:pt x="67" y="192"/>
                    <a:pt x="64" y="192"/>
                  </a:cubicBezTo>
                  <a:cubicBezTo>
                    <a:pt x="62" y="191"/>
                    <a:pt x="56" y="191"/>
                    <a:pt x="54" y="191"/>
                  </a:cubicBezTo>
                  <a:cubicBezTo>
                    <a:pt x="51" y="191"/>
                    <a:pt x="49" y="192"/>
                    <a:pt x="47" y="192"/>
                  </a:cubicBezTo>
                  <a:cubicBezTo>
                    <a:pt x="45" y="193"/>
                    <a:pt x="43" y="192"/>
                    <a:pt x="41" y="192"/>
                  </a:cubicBezTo>
                  <a:cubicBezTo>
                    <a:pt x="39" y="192"/>
                    <a:pt x="38" y="189"/>
                    <a:pt x="37" y="189"/>
                  </a:cubicBezTo>
                  <a:cubicBezTo>
                    <a:pt x="35" y="188"/>
                    <a:pt x="32" y="187"/>
                    <a:pt x="31" y="186"/>
                  </a:cubicBezTo>
                  <a:cubicBezTo>
                    <a:pt x="30" y="185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5"/>
                    <a:pt x="30" y="187"/>
                  </a:cubicBezTo>
                  <a:cubicBezTo>
                    <a:pt x="30" y="189"/>
                    <a:pt x="27" y="189"/>
                    <a:pt x="27" y="189"/>
                  </a:cubicBezTo>
                  <a:cubicBezTo>
                    <a:pt x="27" y="189"/>
                    <a:pt x="28" y="190"/>
                    <a:pt x="29" y="190"/>
                  </a:cubicBezTo>
                  <a:cubicBezTo>
                    <a:pt x="31" y="189"/>
                    <a:pt x="32" y="190"/>
                    <a:pt x="35" y="191"/>
                  </a:cubicBezTo>
                  <a:cubicBezTo>
                    <a:pt x="39" y="192"/>
                    <a:pt x="37" y="194"/>
                    <a:pt x="39" y="195"/>
                  </a:cubicBezTo>
                  <a:cubicBezTo>
                    <a:pt x="41" y="196"/>
                    <a:pt x="42" y="194"/>
                    <a:pt x="46" y="195"/>
                  </a:cubicBezTo>
                  <a:cubicBezTo>
                    <a:pt x="49" y="195"/>
                    <a:pt x="50" y="195"/>
                    <a:pt x="52" y="194"/>
                  </a:cubicBezTo>
                  <a:cubicBezTo>
                    <a:pt x="54" y="193"/>
                    <a:pt x="58" y="193"/>
                    <a:pt x="60" y="194"/>
                  </a:cubicBezTo>
                  <a:cubicBezTo>
                    <a:pt x="62" y="194"/>
                    <a:pt x="67" y="194"/>
                    <a:pt x="68" y="194"/>
                  </a:cubicBezTo>
                  <a:cubicBezTo>
                    <a:pt x="70" y="194"/>
                    <a:pt x="73" y="191"/>
                    <a:pt x="74" y="191"/>
                  </a:cubicBezTo>
                  <a:cubicBezTo>
                    <a:pt x="75" y="190"/>
                    <a:pt x="79" y="192"/>
                    <a:pt x="79" y="193"/>
                  </a:cubicBezTo>
                  <a:cubicBezTo>
                    <a:pt x="79" y="194"/>
                    <a:pt x="70" y="202"/>
                    <a:pt x="70" y="202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2" y="202"/>
                    <a:pt x="72" y="202"/>
                    <a:pt x="72" y="201"/>
                  </a:cubicBezTo>
                  <a:cubicBezTo>
                    <a:pt x="73" y="200"/>
                    <a:pt x="80" y="193"/>
                    <a:pt x="81" y="193"/>
                  </a:cubicBezTo>
                  <a:cubicBezTo>
                    <a:pt x="82" y="193"/>
                    <a:pt x="83" y="193"/>
                    <a:pt x="85" y="193"/>
                  </a:cubicBezTo>
                  <a:cubicBezTo>
                    <a:pt x="87" y="193"/>
                    <a:pt x="90" y="194"/>
                    <a:pt x="93" y="195"/>
                  </a:cubicBezTo>
                  <a:cubicBezTo>
                    <a:pt x="96" y="196"/>
                    <a:pt x="99" y="196"/>
                    <a:pt x="102" y="196"/>
                  </a:cubicBezTo>
                  <a:cubicBezTo>
                    <a:pt x="105" y="196"/>
                    <a:pt x="108" y="194"/>
                    <a:pt x="111" y="193"/>
                  </a:cubicBezTo>
                  <a:cubicBezTo>
                    <a:pt x="113" y="193"/>
                    <a:pt x="114" y="194"/>
                    <a:pt x="116" y="195"/>
                  </a:cubicBezTo>
                  <a:cubicBezTo>
                    <a:pt x="118" y="196"/>
                    <a:pt x="120" y="197"/>
                    <a:pt x="124" y="198"/>
                  </a:cubicBezTo>
                  <a:cubicBezTo>
                    <a:pt x="127" y="199"/>
                    <a:pt x="127" y="198"/>
                    <a:pt x="132" y="199"/>
                  </a:cubicBezTo>
                  <a:cubicBezTo>
                    <a:pt x="136" y="200"/>
                    <a:pt x="143" y="198"/>
                    <a:pt x="146" y="199"/>
                  </a:cubicBezTo>
                  <a:cubicBezTo>
                    <a:pt x="149" y="199"/>
                    <a:pt x="150" y="199"/>
                    <a:pt x="153" y="200"/>
                  </a:cubicBezTo>
                  <a:cubicBezTo>
                    <a:pt x="155" y="201"/>
                    <a:pt x="159" y="202"/>
                    <a:pt x="162" y="202"/>
                  </a:cubicBezTo>
                  <a:cubicBezTo>
                    <a:pt x="165" y="202"/>
                    <a:pt x="166" y="202"/>
                    <a:pt x="170" y="203"/>
                  </a:cubicBezTo>
                  <a:cubicBezTo>
                    <a:pt x="174" y="203"/>
                    <a:pt x="178" y="204"/>
                    <a:pt x="181" y="205"/>
                  </a:cubicBezTo>
                  <a:cubicBezTo>
                    <a:pt x="183" y="205"/>
                    <a:pt x="194" y="206"/>
                    <a:pt x="196" y="207"/>
                  </a:cubicBezTo>
                  <a:cubicBezTo>
                    <a:pt x="199" y="207"/>
                    <a:pt x="204" y="206"/>
                    <a:pt x="206" y="205"/>
                  </a:cubicBezTo>
                  <a:cubicBezTo>
                    <a:pt x="209" y="205"/>
                    <a:pt x="212" y="205"/>
                    <a:pt x="214" y="206"/>
                  </a:cubicBezTo>
                  <a:cubicBezTo>
                    <a:pt x="217" y="206"/>
                    <a:pt x="216" y="208"/>
                    <a:pt x="217" y="210"/>
                  </a:cubicBezTo>
                  <a:cubicBezTo>
                    <a:pt x="217" y="211"/>
                    <a:pt x="218" y="213"/>
                    <a:pt x="219" y="216"/>
                  </a:cubicBezTo>
                  <a:cubicBezTo>
                    <a:pt x="220" y="219"/>
                    <a:pt x="223" y="224"/>
                    <a:pt x="225" y="227"/>
                  </a:cubicBezTo>
                  <a:cubicBezTo>
                    <a:pt x="227" y="230"/>
                    <a:pt x="230" y="235"/>
                    <a:pt x="231" y="238"/>
                  </a:cubicBezTo>
                  <a:cubicBezTo>
                    <a:pt x="233" y="240"/>
                    <a:pt x="239" y="247"/>
                    <a:pt x="241" y="250"/>
                  </a:cubicBezTo>
                  <a:cubicBezTo>
                    <a:pt x="243" y="253"/>
                    <a:pt x="245" y="258"/>
                    <a:pt x="246" y="260"/>
                  </a:cubicBezTo>
                  <a:cubicBezTo>
                    <a:pt x="248" y="262"/>
                    <a:pt x="247" y="262"/>
                    <a:pt x="248" y="263"/>
                  </a:cubicBezTo>
                  <a:cubicBezTo>
                    <a:pt x="250" y="265"/>
                    <a:pt x="252" y="274"/>
                    <a:pt x="254" y="278"/>
                  </a:cubicBezTo>
                  <a:cubicBezTo>
                    <a:pt x="256" y="281"/>
                    <a:pt x="258" y="291"/>
                    <a:pt x="259" y="293"/>
                  </a:cubicBezTo>
                  <a:cubicBezTo>
                    <a:pt x="260" y="295"/>
                    <a:pt x="259" y="297"/>
                    <a:pt x="257" y="298"/>
                  </a:cubicBezTo>
                  <a:cubicBezTo>
                    <a:pt x="256" y="298"/>
                    <a:pt x="255" y="297"/>
                    <a:pt x="253" y="296"/>
                  </a:cubicBezTo>
                  <a:cubicBezTo>
                    <a:pt x="251" y="296"/>
                    <a:pt x="250" y="294"/>
                    <a:pt x="248" y="293"/>
                  </a:cubicBezTo>
                  <a:cubicBezTo>
                    <a:pt x="246" y="292"/>
                    <a:pt x="245" y="292"/>
                    <a:pt x="243" y="292"/>
                  </a:cubicBezTo>
                  <a:cubicBezTo>
                    <a:pt x="240" y="292"/>
                    <a:pt x="239" y="292"/>
                    <a:pt x="237" y="292"/>
                  </a:cubicBezTo>
                  <a:cubicBezTo>
                    <a:pt x="236" y="291"/>
                    <a:pt x="232" y="291"/>
                    <a:pt x="232" y="291"/>
                  </a:cubicBezTo>
                  <a:cubicBezTo>
                    <a:pt x="232" y="291"/>
                    <a:pt x="231" y="290"/>
                    <a:pt x="229" y="289"/>
                  </a:cubicBezTo>
                  <a:cubicBezTo>
                    <a:pt x="227" y="287"/>
                    <a:pt x="225" y="286"/>
                    <a:pt x="223" y="285"/>
                  </a:cubicBezTo>
                  <a:cubicBezTo>
                    <a:pt x="222" y="283"/>
                    <a:pt x="218" y="282"/>
                    <a:pt x="216" y="281"/>
                  </a:cubicBezTo>
                  <a:cubicBezTo>
                    <a:pt x="213" y="280"/>
                    <a:pt x="210" y="279"/>
                    <a:pt x="208" y="278"/>
                  </a:cubicBezTo>
                  <a:cubicBezTo>
                    <a:pt x="206" y="277"/>
                    <a:pt x="205" y="275"/>
                    <a:pt x="205" y="274"/>
                  </a:cubicBezTo>
                  <a:cubicBezTo>
                    <a:pt x="205" y="272"/>
                    <a:pt x="208" y="269"/>
                    <a:pt x="209" y="268"/>
                  </a:cubicBezTo>
                  <a:cubicBezTo>
                    <a:pt x="211" y="267"/>
                    <a:pt x="213" y="264"/>
                    <a:pt x="214" y="264"/>
                  </a:cubicBezTo>
                  <a:cubicBezTo>
                    <a:pt x="214" y="264"/>
                    <a:pt x="216" y="265"/>
                    <a:pt x="216" y="265"/>
                  </a:cubicBezTo>
                  <a:cubicBezTo>
                    <a:pt x="217" y="265"/>
                    <a:pt x="217" y="265"/>
                    <a:pt x="217" y="265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19" y="260"/>
                    <a:pt x="218" y="260"/>
                  </a:cubicBezTo>
                  <a:cubicBezTo>
                    <a:pt x="217" y="261"/>
                    <a:pt x="211" y="262"/>
                    <a:pt x="211" y="262"/>
                  </a:cubicBezTo>
                  <a:cubicBezTo>
                    <a:pt x="211" y="260"/>
                    <a:pt x="211" y="260"/>
                    <a:pt x="211" y="260"/>
                  </a:cubicBezTo>
                  <a:cubicBezTo>
                    <a:pt x="209" y="260"/>
                    <a:pt x="209" y="260"/>
                    <a:pt x="209" y="260"/>
                  </a:cubicBezTo>
                  <a:cubicBezTo>
                    <a:pt x="209" y="260"/>
                    <a:pt x="209" y="262"/>
                    <a:pt x="209" y="264"/>
                  </a:cubicBezTo>
                  <a:cubicBezTo>
                    <a:pt x="209" y="265"/>
                    <a:pt x="201" y="272"/>
                    <a:pt x="200" y="270"/>
                  </a:cubicBezTo>
                  <a:cubicBezTo>
                    <a:pt x="199" y="268"/>
                    <a:pt x="196" y="260"/>
                    <a:pt x="196" y="259"/>
                  </a:cubicBezTo>
                  <a:cubicBezTo>
                    <a:pt x="196" y="257"/>
                    <a:pt x="195" y="251"/>
                    <a:pt x="194" y="250"/>
                  </a:cubicBezTo>
                  <a:cubicBezTo>
                    <a:pt x="194" y="248"/>
                    <a:pt x="194" y="243"/>
                    <a:pt x="194" y="241"/>
                  </a:cubicBezTo>
                  <a:cubicBezTo>
                    <a:pt x="195" y="240"/>
                    <a:pt x="197" y="240"/>
                    <a:pt x="197" y="240"/>
                  </a:cubicBezTo>
                  <a:cubicBezTo>
                    <a:pt x="197" y="236"/>
                    <a:pt x="197" y="236"/>
                    <a:pt x="197" y="236"/>
                  </a:cubicBezTo>
                  <a:cubicBezTo>
                    <a:pt x="197" y="236"/>
                    <a:pt x="194" y="237"/>
                    <a:pt x="193" y="237"/>
                  </a:cubicBezTo>
                  <a:cubicBezTo>
                    <a:pt x="192" y="237"/>
                    <a:pt x="192" y="234"/>
                    <a:pt x="192" y="234"/>
                  </a:cubicBezTo>
                  <a:cubicBezTo>
                    <a:pt x="189" y="235"/>
                    <a:pt x="189" y="235"/>
                    <a:pt x="189" y="235"/>
                  </a:cubicBezTo>
                  <a:cubicBezTo>
                    <a:pt x="189" y="235"/>
                    <a:pt x="189" y="236"/>
                    <a:pt x="189" y="237"/>
                  </a:cubicBezTo>
                  <a:cubicBezTo>
                    <a:pt x="190" y="239"/>
                    <a:pt x="190" y="242"/>
                    <a:pt x="190" y="243"/>
                  </a:cubicBezTo>
                  <a:cubicBezTo>
                    <a:pt x="190" y="244"/>
                    <a:pt x="189" y="248"/>
                    <a:pt x="189" y="249"/>
                  </a:cubicBezTo>
                  <a:cubicBezTo>
                    <a:pt x="189" y="250"/>
                    <a:pt x="187" y="251"/>
                    <a:pt x="186" y="251"/>
                  </a:cubicBezTo>
                  <a:cubicBezTo>
                    <a:pt x="186" y="251"/>
                    <a:pt x="181" y="252"/>
                    <a:pt x="180" y="251"/>
                  </a:cubicBezTo>
                  <a:cubicBezTo>
                    <a:pt x="178" y="251"/>
                    <a:pt x="177" y="248"/>
                    <a:pt x="175" y="246"/>
                  </a:cubicBezTo>
                  <a:cubicBezTo>
                    <a:pt x="174" y="243"/>
                    <a:pt x="174" y="242"/>
                    <a:pt x="175" y="240"/>
                  </a:cubicBezTo>
                  <a:cubicBezTo>
                    <a:pt x="175" y="238"/>
                    <a:pt x="176" y="237"/>
                    <a:pt x="177" y="237"/>
                  </a:cubicBezTo>
                  <a:cubicBezTo>
                    <a:pt x="179" y="236"/>
                    <a:pt x="182" y="234"/>
                    <a:pt x="182" y="234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231"/>
                    <a:pt x="184" y="231"/>
                    <a:pt x="184" y="231"/>
                  </a:cubicBezTo>
                  <a:cubicBezTo>
                    <a:pt x="184" y="231"/>
                    <a:pt x="178" y="236"/>
                    <a:pt x="177" y="236"/>
                  </a:cubicBezTo>
                  <a:cubicBezTo>
                    <a:pt x="175" y="236"/>
                    <a:pt x="177" y="230"/>
                    <a:pt x="178" y="227"/>
                  </a:cubicBezTo>
                  <a:cubicBezTo>
                    <a:pt x="179" y="225"/>
                    <a:pt x="186" y="220"/>
                    <a:pt x="186" y="220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1" y="221"/>
                    <a:pt x="181" y="221"/>
                    <a:pt x="181" y="221"/>
                  </a:cubicBezTo>
                  <a:cubicBezTo>
                    <a:pt x="181" y="221"/>
                    <a:pt x="177" y="226"/>
                    <a:pt x="177" y="225"/>
                  </a:cubicBezTo>
                  <a:cubicBezTo>
                    <a:pt x="176" y="224"/>
                    <a:pt x="174" y="220"/>
                    <a:pt x="174" y="220"/>
                  </a:cubicBezTo>
                  <a:cubicBezTo>
                    <a:pt x="174" y="220"/>
                    <a:pt x="173" y="221"/>
                    <a:pt x="174" y="222"/>
                  </a:cubicBezTo>
                  <a:cubicBezTo>
                    <a:pt x="174" y="223"/>
                    <a:pt x="175" y="226"/>
                    <a:pt x="175" y="227"/>
                  </a:cubicBezTo>
                  <a:cubicBezTo>
                    <a:pt x="175" y="229"/>
                    <a:pt x="175" y="231"/>
                    <a:pt x="174" y="232"/>
                  </a:cubicBezTo>
                  <a:cubicBezTo>
                    <a:pt x="174" y="233"/>
                    <a:pt x="174" y="237"/>
                    <a:pt x="174" y="237"/>
                  </a:cubicBezTo>
                  <a:cubicBezTo>
                    <a:pt x="174" y="237"/>
                    <a:pt x="173" y="236"/>
                    <a:pt x="172" y="235"/>
                  </a:cubicBezTo>
                  <a:cubicBezTo>
                    <a:pt x="172" y="235"/>
                    <a:pt x="170" y="236"/>
                    <a:pt x="169" y="236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66" y="239"/>
                    <a:pt x="169" y="238"/>
                    <a:pt x="170" y="237"/>
                  </a:cubicBezTo>
                  <a:cubicBezTo>
                    <a:pt x="171" y="237"/>
                    <a:pt x="172" y="237"/>
                    <a:pt x="172" y="238"/>
                  </a:cubicBezTo>
                  <a:cubicBezTo>
                    <a:pt x="173" y="239"/>
                    <a:pt x="171" y="242"/>
                    <a:pt x="171" y="243"/>
                  </a:cubicBezTo>
                  <a:cubicBezTo>
                    <a:pt x="171" y="244"/>
                    <a:pt x="172" y="248"/>
                    <a:pt x="172" y="248"/>
                  </a:cubicBezTo>
                  <a:cubicBezTo>
                    <a:pt x="172" y="248"/>
                    <a:pt x="170" y="246"/>
                    <a:pt x="169" y="245"/>
                  </a:cubicBezTo>
                  <a:cubicBezTo>
                    <a:pt x="168" y="244"/>
                    <a:pt x="167" y="242"/>
                    <a:pt x="167" y="242"/>
                  </a:cubicBezTo>
                  <a:cubicBezTo>
                    <a:pt x="166" y="241"/>
                    <a:pt x="162" y="238"/>
                    <a:pt x="161" y="237"/>
                  </a:cubicBezTo>
                  <a:cubicBezTo>
                    <a:pt x="160" y="236"/>
                    <a:pt x="158" y="233"/>
                    <a:pt x="158" y="233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9" y="237"/>
                    <a:pt x="159" y="237"/>
                  </a:cubicBezTo>
                  <a:cubicBezTo>
                    <a:pt x="159" y="238"/>
                    <a:pt x="153" y="238"/>
                    <a:pt x="153" y="238"/>
                  </a:cubicBezTo>
                  <a:cubicBezTo>
                    <a:pt x="153" y="238"/>
                    <a:pt x="153" y="240"/>
                    <a:pt x="155" y="240"/>
                  </a:cubicBezTo>
                  <a:cubicBezTo>
                    <a:pt x="156" y="239"/>
                    <a:pt x="160" y="239"/>
                    <a:pt x="160" y="239"/>
                  </a:cubicBezTo>
                  <a:cubicBezTo>
                    <a:pt x="160" y="239"/>
                    <a:pt x="163" y="241"/>
                    <a:pt x="164" y="242"/>
                  </a:cubicBezTo>
                  <a:cubicBezTo>
                    <a:pt x="166" y="243"/>
                    <a:pt x="166" y="245"/>
                    <a:pt x="166" y="245"/>
                  </a:cubicBezTo>
                  <a:cubicBezTo>
                    <a:pt x="166" y="245"/>
                    <a:pt x="164" y="247"/>
                    <a:pt x="163" y="248"/>
                  </a:cubicBezTo>
                  <a:cubicBezTo>
                    <a:pt x="162" y="248"/>
                    <a:pt x="158" y="248"/>
                    <a:pt x="156" y="248"/>
                  </a:cubicBezTo>
                  <a:cubicBezTo>
                    <a:pt x="153" y="248"/>
                    <a:pt x="151" y="247"/>
                    <a:pt x="150" y="246"/>
                  </a:cubicBezTo>
                  <a:cubicBezTo>
                    <a:pt x="148" y="245"/>
                    <a:pt x="144" y="242"/>
                    <a:pt x="143" y="240"/>
                  </a:cubicBezTo>
                  <a:cubicBezTo>
                    <a:pt x="142" y="238"/>
                    <a:pt x="140" y="233"/>
                    <a:pt x="140" y="232"/>
                  </a:cubicBezTo>
                  <a:cubicBezTo>
                    <a:pt x="139" y="230"/>
                    <a:pt x="140" y="226"/>
                    <a:pt x="140" y="225"/>
                  </a:cubicBezTo>
                  <a:cubicBezTo>
                    <a:pt x="141" y="224"/>
                    <a:pt x="144" y="223"/>
                    <a:pt x="144" y="223"/>
                  </a:cubicBezTo>
                  <a:cubicBezTo>
                    <a:pt x="144" y="223"/>
                    <a:pt x="141" y="224"/>
                    <a:pt x="140" y="222"/>
                  </a:cubicBezTo>
                  <a:cubicBezTo>
                    <a:pt x="140" y="221"/>
                    <a:pt x="139" y="217"/>
                    <a:pt x="139" y="217"/>
                  </a:cubicBezTo>
                  <a:cubicBezTo>
                    <a:pt x="139" y="217"/>
                    <a:pt x="139" y="221"/>
                    <a:pt x="139" y="223"/>
                  </a:cubicBezTo>
                  <a:cubicBezTo>
                    <a:pt x="139" y="226"/>
                    <a:pt x="138" y="227"/>
                    <a:pt x="138" y="227"/>
                  </a:cubicBezTo>
                  <a:cubicBezTo>
                    <a:pt x="138" y="227"/>
                    <a:pt x="137" y="226"/>
                    <a:pt x="136" y="226"/>
                  </a:cubicBezTo>
                  <a:cubicBezTo>
                    <a:pt x="135" y="226"/>
                    <a:pt x="130" y="226"/>
                    <a:pt x="130" y="226"/>
                  </a:cubicBezTo>
                  <a:cubicBezTo>
                    <a:pt x="130" y="226"/>
                    <a:pt x="133" y="227"/>
                    <a:pt x="134" y="227"/>
                  </a:cubicBezTo>
                  <a:cubicBezTo>
                    <a:pt x="136" y="227"/>
                    <a:pt x="138" y="228"/>
                    <a:pt x="138" y="228"/>
                  </a:cubicBezTo>
                  <a:cubicBezTo>
                    <a:pt x="138" y="228"/>
                    <a:pt x="138" y="233"/>
                    <a:pt x="138" y="234"/>
                  </a:cubicBezTo>
                  <a:cubicBezTo>
                    <a:pt x="139" y="236"/>
                    <a:pt x="140" y="239"/>
                    <a:pt x="140" y="239"/>
                  </a:cubicBezTo>
                  <a:cubicBezTo>
                    <a:pt x="140" y="239"/>
                    <a:pt x="138" y="238"/>
                    <a:pt x="137" y="237"/>
                  </a:cubicBezTo>
                  <a:cubicBezTo>
                    <a:pt x="137" y="237"/>
                    <a:pt x="134" y="236"/>
                    <a:pt x="133" y="235"/>
                  </a:cubicBezTo>
                  <a:cubicBezTo>
                    <a:pt x="132" y="235"/>
                    <a:pt x="130" y="233"/>
                    <a:pt x="129" y="232"/>
                  </a:cubicBezTo>
                  <a:cubicBezTo>
                    <a:pt x="127" y="232"/>
                    <a:pt x="123" y="227"/>
                    <a:pt x="123" y="227"/>
                  </a:cubicBezTo>
                  <a:cubicBezTo>
                    <a:pt x="122" y="228"/>
                    <a:pt x="122" y="228"/>
                    <a:pt x="122" y="228"/>
                  </a:cubicBezTo>
                  <a:cubicBezTo>
                    <a:pt x="122" y="228"/>
                    <a:pt x="124" y="230"/>
                    <a:pt x="124" y="231"/>
                  </a:cubicBezTo>
                  <a:cubicBezTo>
                    <a:pt x="124" y="232"/>
                    <a:pt x="120" y="231"/>
                    <a:pt x="120" y="231"/>
                  </a:cubicBezTo>
                  <a:cubicBezTo>
                    <a:pt x="120" y="232"/>
                    <a:pt x="120" y="232"/>
                    <a:pt x="120" y="232"/>
                  </a:cubicBezTo>
                  <a:cubicBezTo>
                    <a:pt x="120" y="232"/>
                    <a:pt x="122" y="233"/>
                    <a:pt x="124" y="233"/>
                  </a:cubicBezTo>
                  <a:cubicBezTo>
                    <a:pt x="126" y="233"/>
                    <a:pt x="127" y="234"/>
                    <a:pt x="128" y="234"/>
                  </a:cubicBezTo>
                  <a:cubicBezTo>
                    <a:pt x="129" y="235"/>
                    <a:pt x="129" y="236"/>
                    <a:pt x="130" y="236"/>
                  </a:cubicBezTo>
                  <a:cubicBezTo>
                    <a:pt x="131" y="237"/>
                    <a:pt x="132" y="237"/>
                    <a:pt x="133" y="237"/>
                  </a:cubicBezTo>
                  <a:cubicBezTo>
                    <a:pt x="134" y="238"/>
                    <a:pt x="135" y="238"/>
                    <a:pt x="136" y="238"/>
                  </a:cubicBezTo>
                  <a:cubicBezTo>
                    <a:pt x="137" y="239"/>
                    <a:pt x="137" y="239"/>
                    <a:pt x="137" y="240"/>
                  </a:cubicBezTo>
                  <a:cubicBezTo>
                    <a:pt x="138" y="240"/>
                    <a:pt x="140" y="241"/>
                    <a:pt x="141" y="241"/>
                  </a:cubicBezTo>
                  <a:cubicBezTo>
                    <a:pt x="141" y="241"/>
                    <a:pt x="143" y="243"/>
                    <a:pt x="143" y="244"/>
                  </a:cubicBezTo>
                  <a:cubicBezTo>
                    <a:pt x="144" y="245"/>
                    <a:pt x="141" y="245"/>
                    <a:pt x="139" y="244"/>
                  </a:cubicBezTo>
                  <a:cubicBezTo>
                    <a:pt x="136" y="244"/>
                    <a:pt x="133" y="243"/>
                    <a:pt x="130" y="242"/>
                  </a:cubicBezTo>
                  <a:cubicBezTo>
                    <a:pt x="127" y="241"/>
                    <a:pt x="124" y="241"/>
                    <a:pt x="124" y="241"/>
                  </a:cubicBezTo>
                  <a:cubicBezTo>
                    <a:pt x="124" y="241"/>
                    <a:pt x="123" y="242"/>
                    <a:pt x="126" y="242"/>
                  </a:cubicBezTo>
                  <a:cubicBezTo>
                    <a:pt x="129" y="242"/>
                    <a:pt x="129" y="243"/>
                    <a:pt x="132" y="244"/>
                  </a:cubicBezTo>
                  <a:cubicBezTo>
                    <a:pt x="134" y="245"/>
                    <a:pt x="140" y="246"/>
                    <a:pt x="142" y="246"/>
                  </a:cubicBezTo>
                  <a:cubicBezTo>
                    <a:pt x="144" y="246"/>
                    <a:pt x="143" y="247"/>
                    <a:pt x="145" y="248"/>
                  </a:cubicBezTo>
                  <a:cubicBezTo>
                    <a:pt x="146" y="249"/>
                    <a:pt x="149" y="250"/>
                    <a:pt x="149" y="251"/>
                  </a:cubicBezTo>
                  <a:cubicBezTo>
                    <a:pt x="149" y="253"/>
                    <a:pt x="141" y="255"/>
                    <a:pt x="138" y="255"/>
                  </a:cubicBezTo>
                  <a:cubicBezTo>
                    <a:pt x="134" y="255"/>
                    <a:pt x="128" y="254"/>
                    <a:pt x="127" y="254"/>
                  </a:cubicBezTo>
                  <a:cubicBezTo>
                    <a:pt x="125" y="254"/>
                    <a:pt x="121" y="257"/>
                    <a:pt x="119" y="257"/>
                  </a:cubicBezTo>
                  <a:cubicBezTo>
                    <a:pt x="117" y="257"/>
                    <a:pt x="115" y="255"/>
                    <a:pt x="115" y="255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7" y="258"/>
                    <a:pt x="117" y="258"/>
                    <a:pt x="117" y="258"/>
                  </a:cubicBezTo>
                  <a:cubicBezTo>
                    <a:pt x="117" y="258"/>
                    <a:pt x="112" y="261"/>
                    <a:pt x="110" y="261"/>
                  </a:cubicBezTo>
                  <a:cubicBezTo>
                    <a:pt x="108" y="261"/>
                    <a:pt x="104" y="260"/>
                    <a:pt x="101" y="259"/>
                  </a:cubicBezTo>
                  <a:cubicBezTo>
                    <a:pt x="98" y="258"/>
                    <a:pt x="86" y="255"/>
                    <a:pt x="84" y="255"/>
                  </a:cubicBezTo>
                  <a:cubicBezTo>
                    <a:pt x="82" y="254"/>
                    <a:pt x="73" y="253"/>
                    <a:pt x="73" y="252"/>
                  </a:cubicBezTo>
                  <a:cubicBezTo>
                    <a:pt x="72" y="251"/>
                    <a:pt x="73" y="250"/>
                    <a:pt x="73" y="250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69" y="252"/>
                    <a:pt x="69" y="252"/>
                    <a:pt x="69" y="252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8" y="253"/>
                    <a:pt x="73" y="254"/>
                    <a:pt x="77" y="255"/>
                  </a:cubicBezTo>
                  <a:cubicBezTo>
                    <a:pt x="81" y="256"/>
                    <a:pt x="84" y="256"/>
                    <a:pt x="91" y="258"/>
                  </a:cubicBezTo>
                  <a:cubicBezTo>
                    <a:pt x="98" y="260"/>
                    <a:pt x="103" y="262"/>
                    <a:pt x="103" y="263"/>
                  </a:cubicBezTo>
                  <a:cubicBezTo>
                    <a:pt x="103" y="264"/>
                    <a:pt x="101" y="265"/>
                    <a:pt x="101" y="265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6" y="263"/>
                    <a:pt x="110" y="263"/>
                    <a:pt x="110" y="264"/>
                  </a:cubicBezTo>
                  <a:cubicBezTo>
                    <a:pt x="110" y="265"/>
                    <a:pt x="107" y="266"/>
                    <a:pt x="107" y="266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08" y="267"/>
                    <a:pt x="113" y="265"/>
                    <a:pt x="114" y="264"/>
                  </a:cubicBezTo>
                  <a:cubicBezTo>
                    <a:pt x="115" y="263"/>
                    <a:pt x="115" y="262"/>
                    <a:pt x="117" y="261"/>
                  </a:cubicBezTo>
                  <a:cubicBezTo>
                    <a:pt x="120" y="260"/>
                    <a:pt x="123" y="258"/>
                    <a:pt x="125" y="258"/>
                  </a:cubicBezTo>
                  <a:cubicBezTo>
                    <a:pt x="126" y="258"/>
                    <a:pt x="131" y="257"/>
                    <a:pt x="134" y="257"/>
                  </a:cubicBezTo>
                  <a:cubicBezTo>
                    <a:pt x="137" y="257"/>
                    <a:pt x="140" y="258"/>
                    <a:pt x="143" y="258"/>
                  </a:cubicBezTo>
                  <a:cubicBezTo>
                    <a:pt x="146" y="258"/>
                    <a:pt x="149" y="256"/>
                    <a:pt x="153" y="256"/>
                  </a:cubicBezTo>
                  <a:cubicBezTo>
                    <a:pt x="157" y="255"/>
                    <a:pt x="161" y="255"/>
                    <a:pt x="162" y="255"/>
                  </a:cubicBezTo>
                  <a:cubicBezTo>
                    <a:pt x="162" y="255"/>
                    <a:pt x="160" y="257"/>
                    <a:pt x="160" y="257"/>
                  </a:cubicBezTo>
                  <a:cubicBezTo>
                    <a:pt x="161" y="259"/>
                    <a:pt x="161" y="259"/>
                    <a:pt x="161" y="259"/>
                  </a:cubicBezTo>
                  <a:cubicBezTo>
                    <a:pt x="161" y="259"/>
                    <a:pt x="164" y="257"/>
                    <a:pt x="165" y="256"/>
                  </a:cubicBezTo>
                  <a:cubicBezTo>
                    <a:pt x="166" y="256"/>
                    <a:pt x="167" y="251"/>
                    <a:pt x="169" y="251"/>
                  </a:cubicBezTo>
                  <a:cubicBezTo>
                    <a:pt x="171" y="251"/>
                    <a:pt x="173" y="253"/>
                    <a:pt x="174" y="254"/>
                  </a:cubicBezTo>
                  <a:cubicBezTo>
                    <a:pt x="174" y="255"/>
                    <a:pt x="179" y="257"/>
                    <a:pt x="180" y="257"/>
                  </a:cubicBezTo>
                  <a:cubicBezTo>
                    <a:pt x="181" y="258"/>
                    <a:pt x="185" y="257"/>
                    <a:pt x="187" y="257"/>
                  </a:cubicBezTo>
                  <a:cubicBezTo>
                    <a:pt x="188" y="257"/>
                    <a:pt x="189" y="259"/>
                    <a:pt x="189" y="259"/>
                  </a:cubicBezTo>
                  <a:cubicBezTo>
                    <a:pt x="185" y="259"/>
                    <a:pt x="185" y="259"/>
                    <a:pt x="185" y="259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5" y="261"/>
                    <a:pt x="188" y="261"/>
                    <a:pt x="189" y="261"/>
                  </a:cubicBezTo>
                  <a:cubicBezTo>
                    <a:pt x="191" y="262"/>
                    <a:pt x="191" y="263"/>
                    <a:pt x="191" y="265"/>
                  </a:cubicBezTo>
                  <a:cubicBezTo>
                    <a:pt x="191" y="266"/>
                    <a:pt x="192" y="266"/>
                    <a:pt x="192" y="267"/>
                  </a:cubicBezTo>
                  <a:cubicBezTo>
                    <a:pt x="193" y="269"/>
                    <a:pt x="193" y="272"/>
                    <a:pt x="193" y="272"/>
                  </a:cubicBezTo>
                  <a:cubicBezTo>
                    <a:pt x="193" y="272"/>
                    <a:pt x="191" y="272"/>
                    <a:pt x="190" y="272"/>
                  </a:cubicBezTo>
                  <a:cubicBezTo>
                    <a:pt x="189" y="271"/>
                    <a:pt x="189" y="271"/>
                    <a:pt x="189" y="271"/>
                  </a:cubicBezTo>
                  <a:cubicBezTo>
                    <a:pt x="188" y="271"/>
                    <a:pt x="188" y="271"/>
                    <a:pt x="188" y="271"/>
                  </a:cubicBezTo>
                  <a:cubicBezTo>
                    <a:pt x="188" y="271"/>
                    <a:pt x="186" y="271"/>
                    <a:pt x="182" y="271"/>
                  </a:cubicBezTo>
                  <a:cubicBezTo>
                    <a:pt x="178" y="271"/>
                    <a:pt x="172" y="270"/>
                    <a:pt x="172" y="270"/>
                  </a:cubicBezTo>
                  <a:cubicBezTo>
                    <a:pt x="172" y="270"/>
                    <a:pt x="171" y="270"/>
                    <a:pt x="170" y="271"/>
                  </a:cubicBezTo>
                  <a:cubicBezTo>
                    <a:pt x="169" y="272"/>
                    <a:pt x="164" y="273"/>
                    <a:pt x="159" y="274"/>
                  </a:cubicBezTo>
                  <a:cubicBezTo>
                    <a:pt x="154" y="275"/>
                    <a:pt x="154" y="275"/>
                    <a:pt x="150" y="275"/>
                  </a:cubicBezTo>
                  <a:cubicBezTo>
                    <a:pt x="146" y="275"/>
                    <a:pt x="143" y="275"/>
                    <a:pt x="139" y="275"/>
                  </a:cubicBezTo>
                  <a:cubicBezTo>
                    <a:pt x="135" y="275"/>
                    <a:pt x="131" y="274"/>
                    <a:pt x="129" y="274"/>
                  </a:cubicBezTo>
                  <a:cubicBezTo>
                    <a:pt x="127" y="274"/>
                    <a:pt x="122" y="274"/>
                    <a:pt x="120" y="273"/>
                  </a:cubicBezTo>
                  <a:cubicBezTo>
                    <a:pt x="117" y="273"/>
                    <a:pt x="113" y="273"/>
                    <a:pt x="111" y="273"/>
                  </a:cubicBezTo>
                  <a:cubicBezTo>
                    <a:pt x="109" y="274"/>
                    <a:pt x="107" y="276"/>
                    <a:pt x="106" y="276"/>
                  </a:cubicBezTo>
                  <a:cubicBezTo>
                    <a:pt x="104" y="276"/>
                    <a:pt x="102" y="274"/>
                    <a:pt x="99" y="272"/>
                  </a:cubicBezTo>
                  <a:cubicBezTo>
                    <a:pt x="95" y="270"/>
                    <a:pt x="96" y="268"/>
                    <a:pt x="96" y="268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95" y="267"/>
                    <a:pt x="95" y="270"/>
                    <a:pt x="94" y="270"/>
                  </a:cubicBezTo>
                  <a:cubicBezTo>
                    <a:pt x="94" y="270"/>
                    <a:pt x="92" y="269"/>
                    <a:pt x="92" y="269"/>
                  </a:cubicBezTo>
                  <a:cubicBezTo>
                    <a:pt x="92" y="269"/>
                    <a:pt x="92" y="271"/>
                    <a:pt x="93" y="271"/>
                  </a:cubicBezTo>
                  <a:cubicBezTo>
                    <a:pt x="93" y="271"/>
                    <a:pt x="97" y="274"/>
                    <a:pt x="98" y="274"/>
                  </a:cubicBezTo>
                  <a:cubicBezTo>
                    <a:pt x="99" y="275"/>
                    <a:pt x="102" y="277"/>
                    <a:pt x="102" y="278"/>
                  </a:cubicBezTo>
                  <a:cubicBezTo>
                    <a:pt x="102" y="278"/>
                    <a:pt x="98" y="278"/>
                    <a:pt x="95" y="278"/>
                  </a:cubicBezTo>
                  <a:cubicBezTo>
                    <a:pt x="91" y="279"/>
                    <a:pt x="87" y="279"/>
                    <a:pt x="83" y="279"/>
                  </a:cubicBezTo>
                  <a:cubicBezTo>
                    <a:pt x="80" y="279"/>
                    <a:pt x="76" y="279"/>
                    <a:pt x="72" y="280"/>
                  </a:cubicBezTo>
                  <a:cubicBezTo>
                    <a:pt x="69" y="280"/>
                    <a:pt x="68" y="279"/>
                    <a:pt x="67" y="278"/>
                  </a:cubicBezTo>
                  <a:cubicBezTo>
                    <a:pt x="65" y="277"/>
                    <a:pt x="58" y="276"/>
                    <a:pt x="57" y="275"/>
                  </a:cubicBezTo>
                  <a:cubicBezTo>
                    <a:pt x="56" y="274"/>
                    <a:pt x="56" y="272"/>
                    <a:pt x="56" y="272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57" y="269"/>
                    <a:pt x="57" y="269"/>
                    <a:pt x="57" y="269"/>
                  </a:cubicBezTo>
                  <a:cubicBezTo>
                    <a:pt x="55" y="270"/>
                    <a:pt x="55" y="270"/>
                    <a:pt x="55" y="270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3" y="269"/>
                    <a:pt x="53" y="269"/>
                    <a:pt x="53" y="269"/>
                  </a:cubicBezTo>
                  <a:cubicBezTo>
                    <a:pt x="54" y="271"/>
                    <a:pt x="54" y="271"/>
                    <a:pt x="54" y="271"/>
                  </a:cubicBezTo>
                  <a:cubicBezTo>
                    <a:pt x="54" y="271"/>
                    <a:pt x="55" y="274"/>
                    <a:pt x="54" y="275"/>
                  </a:cubicBezTo>
                  <a:cubicBezTo>
                    <a:pt x="53" y="276"/>
                    <a:pt x="49" y="276"/>
                    <a:pt x="49" y="276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7"/>
                    <a:pt x="50" y="277"/>
                    <a:pt x="52" y="277"/>
                  </a:cubicBezTo>
                  <a:cubicBezTo>
                    <a:pt x="55" y="277"/>
                    <a:pt x="58" y="278"/>
                    <a:pt x="62" y="279"/>
                  </a:cubicBezTo>
                  <a:cubicBezTo>
                    <a:pt x="65" y="280"/>
                    <a:pt x="67" y="281"/>
                    <a:pt x="67" y="281"/>
                  </a:cubicBezTo>
                  <a:cubicBezTo>
                    <a:pt x="67" y="281"/>
                    <a:pt x="67" y="281"/>
                    <a:pt x="65" y="281"/>
                  </a:cubicBezTo>
                  <a:cubicBezTo>
                    <a:pt x="63" y="282"/>
                    <a:pt x="61" y="282"/>
                    <a:pt x="59" y="282"/>
                  </a:cubicBezTo>
                  <a:cubicBezTo>
                    <a:pt x="58" y="282"/>
                    <a:pt x="54" y="281"/>
                    <a:pt x="51" y="281"/>
                  </a:cubicBezTo>
                  <a:cubicBezTo>
                    <a:pt x="49" y="281"/>
                    <a:pt x="44" y="282"/>
                    <a:pt x="41" y="282"/>
                  </a:cubicBezTo>
                  <a:cubicBezTo>
                    <a:pt x="39" y="282"/>
                    <a:pt x="37" y="281"/>
                    <a:pt x="36" y="280"/>
                  </a:cubicBezTo>
                  <a:cubicBezTo>
                    <a:pt x="34" y="280"/>
                    <a:pt x="31" y="280"/>
                    <a:pt x="30" y="279"/>
                  </a:cubicBezTo>
                  <a:cubicBezTo>
                    <a:pt x="29" y="279"/>
                    <a:pt x="29" y="276"/>
                    <a:pt x="28" y="275"/>
                  </a:cubicBezTo>
                  <a:cubicBezTo>
                    <a:pt x="27" y="274"/>
                    <a:pt x="23" y="271"/>
                    <a:pt x="22" y="270"/>
                  </a:cubicBezTo>
                  <a:cubicBezTo>
                    <a:pt x="21" y="270"/>
                    <a:pt x="19" y="268"/>
                    <a:pt x="19" y="268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8" y="268"/>
                    <a:pt x="19" y="270"/>
                    <a:pt x="21" y="271"/>
                  </a:cubicBezTo>
                  <a:cubicBezTo>
                    <a:pt x="22" y="272"/>
                    <a:pt x="25" y="274"/>
                    <a:pt x="26" y="276"/>
                  </a:cubicBezTo>
                  <a:cubicBezTo>
                    <a:pt x="28" y="277"/>
                    <a:pt x="28" y="279"/>
                    <a:pt x="28" y="279"/>
                  </a:cubicBezTo>
                  <a:cubicBezTo>
                    <a:pt x="28" y="279"/>
                    <a:pt x="26" y="279"/>
                    <a:pt x="24" y="279"/>
                  </a:cubicBezTo>
                  <a:cubicBezTo>
                    <a:pt x="23" y="279"/>
                    <a:pt x="17" y="279"/>
                    <a:pt x="12" y="279"/>
                  </a:cubicBezTo>
                  <a:cubicBezTo>
                    <a:pt x="7" y="279"/>
                    <a:pt x="0" y="280"/>
                    <a:pt x="0" y="28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8" y="281"/>
                    <a:pt x="12" y="281"/>
                  </a:cubicBezTo>
                  <a:cubicBezTo>
                    <a:pt x="15" y="281"/>
                    <a:pt x="18" y="281"/>
                    <a:pt x="20" y="281"/>
                  </a:cubicBezTo>
                  <a:cubicBezTo>
                    <a:pt x="22" y="281"/>
                    <a:pt x="24" y="281"/>
                    <a:pt x="26" y="281"/>
                  </a:cubicBezTo>
                  <a:cubicBezTo>
                    <a:pt x="28" y="281"/>
                    <a:pt x="31" y="282"/>
                    <a:pt x="34" y="282"/>
                  </a:cubicBezTo>
                  <a:cubicBezTo>
                    <a:pt x="36" y="283"/>
                    <a:pt x="38" y="284"/>
                    <a:pt x="39" y="284"/>
                  </a:cubicBezTo>
                  <a:cubicBezTo>
                    <a:pt x="41" y="284"/>
                    <a:pt x="43" y="284"/>
                    <a:pt x="45" y="284"/>
                  </a:cubicBezTo>
                  <a:cubicBezTo>
                    <a:pt x="47" y="285"/>
                    <a:pt x="53" y="284"/>
                    <a:pt x="55" y="284"/>
                  </a:cubicBezTo>
                  <a:cubicBezTo>
                    <a:pt x="57" y="284"/>
                    <a:pt x="59" y="285"/>
                    <a:pt x="60" y="285"/>
                  </a:cubicBezTo>
                  <a:cubicBezTo>
                    <a:pt x="62" y="286"/>
                    <a:pt x="63" y="285"/>
                    <a:pt x="65" y="284"/>
                  </a:cubicBezTo>
                  <a:cubicBezTo>
                    <a:pt x="67" y="283"/>
                    <a:pt x="69" y="283"/>
                    <a:pt x="71" y="283"/>
                  </a:cubicBezTo>
                  <a:cubicBezTo>
                    <a:pt x="73" y="283"/>
                    <a:pt x="74" y="282"/>
                    <a:pt x="77" y="282"/>
                  </a:cubicBezTo>
                  <a:cubicBezTo>
                    <a:pt x="79" y="282"/>
                    <a:pt x="81" y="282"/>
                    <a:pt x="84" y="282"/>
                  </a:cubicBezTo>
                  <a:cubicBezTo>
                    <a:pt x="87" y="281"/>
                    <a:pt x="90" y="282"/>
                    <a:pt x="93" y="281"/>
                  </a:cubicBezTo>
                  <a:cubicBezTo>
                    <a:pt x="95" y="281"/>
                    <a:pt x="100" y="281"/>
                    <a:pt x="102" y="281"/>
                  </a:cubicBezTo>
                  <a:cubicBezTo>
                    <a:pt x="103" y="281"/>
                    <a:pt x="107" y="280"/>
                    <a:pt x="108" y="279"/>
                  </a:cubicBezTo>
                  <a:cubicBezTo>
                    <a:pt x="109" y="279"/>
                    <a:pt x="112" y="277"/>
                    <a:pt x="112" y="277"/>
                  </a:cubicBezTo>
                  <a:cubicBezTo>
                    <a:pt x="113" y="276"/>
                    <a:pt x="115" y="276"/>
                    <a:pt x="116" y="276"/>
                  </a:cubicBezTo>
                  <a:cubicBezTo>
                    <a:pt x="118" y="276"/>
                    <a:pt x="117" y="277"/>
                    <a:pt x="117" y="277"/>
                  </a:cubicBezTo>
                  <a:cubicBezTo>
                    <a:pt x="116" y="278"/>
                    <a:pt x="116" y="279"/>
                    <a:pt x="116" y="280"/>
                  </a:cubicBezTo>
                  <a:cubicBezTo>
                    <a:pt x="115" y="281"/>
                    <a:pt x="115" y="282"/>
                    <a:pt x="114" y="283"/>
                  </a:cubicBezTo>
                  <a:cubicBezTo>
                    <a:pt x="113" y="285"/>
                    <a:pt x="112" y="287"/>
                    <a:pt x="110" y="289"/>
                  </a:cubicBezTo>
                  <a:cubicBezTo>
                    <a:pt x="108" y="291"/>
                    <a:pt x="104" y="295"/>
                    <a:pt x="103" y="297"/>
                  </a:cubicBezTo>
                  <a:cubicBezTo>
                    <a:pt x="102" y="298"/>
                    <a:pt x="100" y="303"/>
                    <a:pt x="100" y="304"/>
                  </a:cubicBezTo>
                  <a:cubicBezTo>
                    <a:pt x="100" y="306"/>
                    <a:pt x="100" y="310"/>
                    <a:pt x="99" y="311"/>
                  </a:cubicBezTo>
                  <a:cubicBezTo>
                    <a:pt x="98" y="312"/>
                    <a:pt x="95" y="314"/>
                    <a:pt x="92" y="315"/>
                  </a:cubicBezTo>
                  <a:cubicBezTo>
                    <a:pt x="89" y="316"/>
                    <a:pt x="87" y="317"/>
                    <a:pt x="85" y="318"/>
                  </a:cubicBezTo>
                  <a:cubicBezTo>
                    <a:pt x="82" y="318"/>
                    <a:pt x="82" y="318"/>
                    <a:pt x="80" y="318"/>
                  </a:cubicBezTo>
                  <a:cubicBezTo>
                    <a:pt x="79" y="317"/>
                    <a:pt x="76" y="316"/>
                    <a:pt x="75" y="315"/>
                  </a:cubicBezTo>
                  <a:cubicBezTo>
                    <a:pt x="74" y="314"/>
                    <a:pt x="72" y="314"/>
                    <a:pt x="72" y="314"/>
                  </a:cubicBezTo>
                  <a:cubicBezTo>
                    <a:pt x="72" y="314"/>
                    <a:pt x="71" y="313"/>
                    <a:pt x="71" y="313"/>
                  </a:cubicBezTo>
                  <a:cubicBezTo>
                    <a:pt x="71" y="313"/>
                    <a:pt x="70" y="314"/>
                    <a:pt x="69" y="314"/>
                  </a:cubicBezTo>
                  <a:cubicBezTo>
                    <a:pt x="68" y="314"/>
                    <a:pt x="66" y="314"/>
                    <a:pt x="66" y="314"/>
                  </a:cubicBezTo>
                  <a:cubicBezTo>
                    <a:pt x="65" y="314"/>
                    <a:pt x="65" y="315"/>
                    <a:pt x="65" y="315"/>
                  </a:cubicBezTo>
                  <a:cubicBezTo>
                    <a:pt x="68" y="316"/>
                    <a:pt x="68" y="316"/>
                    <a:pt x="68" y="316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69" y="317"/>
                    <a:pt x="71" y="316"/>
                    <a:pt x="72" y="316"/>
                  </a:cubicBezTo>
                  <a:cubicBezTo>
                    <a:pt x="73" y="316"/>
                    <a:pt x="74" y="317"/>
                    <a:pt x="76" y="318"/>
                  </a:cubicBezTo>
                  <a:cubicBezTo>
                    <a:pt x="77" y="319"/>
                    <a:pt x="80" y="319"/>
                    <a:pt x="80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0" y="320"/>
                    <a:pt x="81" y="321"/>
                    <a:pt x="84" y="320"/>
                  </a:cubicBezTo>
                  <a:cubicBezTo>
                    <a:pt x="88" y="320"/>
                    <a:pt x="90" y="318"/>
                    <a:pt x="93" y="317"/>
                  </a:cubicBezTo>
                  <a:cubicBezTo>
                    <a:pt x="96" y="316"/>
                    <a:pt x="100" y="314"/>
                    <a:pt x="101" y="312"/>
                  </a:cubicBezTo>
                  <a:cubicBezTo>
                    <a:pt x="102" y="310"/>
                    <a:pt x="102" y="307"/>
                    <a:pt x="102" y="305"/>
                  </a:cubicBezTo>
                  <a:cubicBezTo>
                    <a:pt x="103" y="303"/>
                    <a:pt x="104" y="300"/>
                    <a:pt x="105" y="298"/>
                  </a:cubicBezTo>
                  <a:cubicBezTo>
                    <a:pt x="107" y="296"/>
                    <a:pt x="109" y="292"/>
                    <a:pt x="111" y="291"/>
                  </a:cubicBezTo>
                  <a:cubicBezTo>
                    <a:pt x="113" y="290"/>
                    <a:pt x="116" y="285"/>
                    <a:pt x="116" y="284"/>
                  </a:cubicBezTo>
                  <a:cubicBezTo>
                    <a:pt x="117" y="283"/>
                    <a:pt x="117" y="282"/>
                    <a:pt x="117" y="281"/>
                  </a:cubicBezTo>
                  <a:cubicBezTo>
                    <a:pt x="118" y="280"/>
                    <a:pt x="119" y="278"/>
                    <a:pt x="120" y="277"/>
                  </a:cubicBezTo>
                  <a:cubicBezTo>
                    <a:pt x="120" y="276"/>
                    <a:pt x="126" y="277"/>
                    <a:pt x="127" y="277"/>
                  </a:cubicBezTo>
                  <a:cubicBezTo>
                    <a:pt x="129" y="277"/>
                    <a:pt x="132" y="278"/>
                    <a:pt x="134" y="278"/>
                  </a:cubicBezTo>
                  <a:cubicBezTo>
                    <a:pt x="136" y="279"/>
                    <a:pt x="139" y="279"/>
                    <a:pt x="141" y="279"/>
                  </a:cubicBezTo>
                  <a:cubicBezTo>
                    <a:pt x="143" y="278"/>
                    <a:pt x="148" y="279"/>
                    <a:pt x="151" y="278"/>
                  </a:cubicBezTo>
                  <a:cubicBezTo>
                    <a:pt x="153" y="278"/>
                    <a:pt x="155" y="278"/>
                    <a:pt x="155" y="278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8" y="278"/>
                    <a:pt x="158" y="278"/>
                    <a:pt x="158" y="278"/>
                  </a:cubicBezTo>
                  <a:cubicBezTo>
                    <a:pt x="160" y="279"/>
                    <a:pt x="160" y="279"/>
                    <a:pt x="160" y="279"/>
                  </a:cubicBezTo>
                  <a:cubicBezTo>
                    <a:pt x="160" y="279"/>
                    <a:pt x="161" y="278"/>
                    <a:pt x="162" y="277"/>
                  </a:cubicBezTo>
                  <a:cubicBezTo>
                    <a:pt x="162" y="277"/>
                    <a:pt x="165" y="276"/>
                    <a:pt x="166" y="276"/>
                  </a:cubicBezTo>
                  <a:cubicBezTo>
                    <a:pt x="168" y="276"/>
                    <a:pt x="173" y="275"/>
                    <a:pt x="174" y="274"/>
                  </a:cubicBezTo>
                  <a:cubicBezTo>
                    <a:pt x="176" y="274"/>
                    <a:pt x="178" y="275"/>
                    <a:pt x="179" y="275"/>
                  </a:cubicBezTo>
                  <a:cubicBezTo>
                    <a:pt x="181" y="275"/>
                    <a:pt x="186" y="275"/>
                    <a:pt x="187" y="275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6"/>
                    <a:pt x="191" y="276"/>
                    <a:pt x="193" y="277"/>
                  </a:cubicBezTo>
                  <a:cubicBezTo>
                    <a:pt x="194" y="277"/>
                    <a:pt x="197" y="279"/>
                    <a:pt x="199" y="281"/>
                  </a:cubicBezTo>
                  <a:cubicBezTo>
                    <a:pt x="201" y="283"/>
                    <a:pt x="204" y="286"/>
                    <a:pt x="207" y="288"/>
                  </a:cubicBezTo>
                  <a:cubicBezTo>
                    <a:pt x="210" y="289"/>
                    <a:pt x="215" y="290"/>
                    <a:pt x="218" y="292"/>
                  </a:cubicBezTo>
                  <a:cubicBezTo>
                    <a:pt x="221" y="294"/>
                    <a:pt x="222" y="295"/>
                    <a:pt x="223" y="296"/>
                  </a:cubicBezTo>
                  <a:cubicBezTo>
                    <a:pt x="225" y="298"/>
                    <a:pt x="226" y="298"/>
                    <a:pt x="226" y="298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31" y="300"/>
                    <a:pt x="235" y="301"/>
                  </a:cubicBezTo>
                  <a:cubicBezTo>
                    <a:pt x="238" y="302"/>
                    <a:pt x="243" y="302"/>
                    <a:pt x="244" y="302"/>
                  </a:cubicBezTo>
                  <a:cubicBezTo>
                    <a:pt x="245" y="302"/>
                    <a:pt x="246" y="304"/>
                    <a:pt x="247" y="305"/>
                  </a:cubicBezTo>
                  <a:cubicBezTo>
                    <a:pt x="249" y="306"/>
                    <a:pt x="252" y="307"/>
                    <a:pt x="254" y="307"/>
                  </a:cubicBezTo>
                  <a:cubicBezTo>
                    <a:pt x="256" y="307"/>
                    <a:pt x="257" y="309"/>
                    <a:pt x="257" y="310"/>
                  </a:cubicBezTo>
                  <a:cubicBezTo>
                    <a:pt x="258" y="311"/>
                    <a:pt x="259" y="312"/>
                    <a:pt x="260" y="314"/>
                  </a:cubicBezTo>
                  <a:cubicBezTo>
                    <a:pt x="261" y="316"/>
                    <a:pt x="262" y="318"/>
                    <a:pt x="263" y="320"/>
                  </a:cubicBezTo>
                  <a:cubicBezTo>
                    <a:pt x="265" y="323"/>
                    <a:pt x="266" y="327"/>
                    <a:pt x="268" y="330"/>
                  </a:cubicBezTo>
                  <a:cubicBezTo>
                    <a:pt x="269" y="331"/>
                    <a:pt x="270" y="332"/>
                    <a:pt x="271" y="334"/>
                  </a:cubicBezTo>
                  <a:cubicBezTo>
                    <a:pt x="271" y="335"/>
                    <a:pt x="271" y="337"/>
                    <a:pt x="272" y="338"/>
                  </a:cubicBezTo>
                  <a:cubicBezTo>
                    <a:pt x="272" y="338"/>
                    <a:pt x="272" y="339"/>
                    <a:pt x="272" y="339"/>
                  </a:cubicBezTo>
                  <a:cubicBezTo>
                    <a:pt x="272" y="339"/>
                    <a:pt x="272" y="340"/>
                    <a:pt x="271" y="340"/>
                  </a:cubicBezTo>
                  <a:cubicBezTo>
                    <a:pt x="271" y="341"/>
                    <a:pt x="271" y="342"/>
                    <a:pt x="271" y="343"/>
                  </a:cubicBezTo>
                  <a:cubicBezTo>
                    <a:pt x="271" y="343"/>
                    <a:pt x="272" y="344"/>
                    <a:pt x="272" y="344"/>
                  </a:cubicBezTo>
                  <a:cubicBezTo>
                    <a:pt x="273" y="345"/>
                    <a:pt x="273" y="346"/>
                    <a:pt x="271" y="347"/>
                  </a:cubicBezTo>
                  <a:cubicBezTo>
                    <a:pt x="270" y="347"/>
                    <a:pt x="271" y="348"/>
                    <a:pt x="271" y="349"/>
                  </a:cubicBezTo>
                  <a:cubicBezTo>
                    <a:pt x="272" y="350"/>
                    <a:pt x="274" y="351"/>
                    <a:pt x="273" y="352"/>
                  </a:cubicBezTo>
                  <a:cubicBezTo>
                    <a:pt x="272" y="353"/>
                    <a:pt x="273" y="354"/>
                    <a:pt x="274" y="355"/>
                  </a:cubicBezTo>
                  <a:cubicBezTo>
                    <a:pt x="274" y="356"/>
                    <a:pt x="274" y="357"/>
                    <a:pt x="274" y="357"/>
                  </a:cubicBezTo>
                  <a:cubicBezTo>
                    <a:pt x="274" y="358"/>
                    <a:pt x="273" y="358"/>
                    <a:pt x="273" y="358"/>
                  </a:cubicBezTo>
                  <a:cubicBezTo>
                    <a:pt x="273" y="358"/>
                    <a:pt x="272" y="358"/>
                    <a:pt x="272" y="358"/>
                  </a:cubicBezTo>
                  <a:cubicBezTo>
                    <a:pt x="271" y="357"/>
                    <a:pt x="271" y="357"/>
                    <a:pt x="271" y="356"/>
                  </a:cubicBezTo>
                  <a:cubicBezTo>
                    <a:pt x="269" y="357"/>
                    <a:pt x="269" y="358"/>
                    <a:pt x="270" y="360"/>
                  </a:cubicBezTo>
                  <a:cubicBezTo>
                    <a:pt x="274" y="365"/>
                    <a:pt x="276" y="370"/>
                    <a:pt x="275" y="376"/>
                  </a:cubicBezTo>
                  <a:cubicBezTo>
                    <a:pt x="274" y="376"/>
                    <a:pt x="274" y="375"/>
                    <a:pt x="273" y="374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73" y="375"/>
                    <a:pt x="274" y="377"/>
                    <a:pt x="274" y="378"/>
                  </a:cubicBezTo>
                  <a:cubicBezTo>
                    <a:pt x="262" y="373"/>
                    <a:pt x="249" y="367"/>
                    <a:pt x="246" y="366"/>
                  </a:cubicBezTo>
                  <a:cubicBezTo>
                    <a:pt x="241" y="365"/>
                    <a:pt x="224" y="356"/>
                    <a:pt x="217" y="354"/>
                  </a:cubicBezTo>
                  <a:cubicBezTo>
                    <a:pt x="213" y="352"/>
                    <a:pt x="208" y="352"/>
                    <a:pt x="195" y="350"/>
                  </a:cubicBezTo>
                  <a:cubicBezTo>
                    <a:pt x="193" y="350"/>
                    <a:pt x="189" y="347"/>
                    <a:pt x="185" y="347"/>
                  </a:cubicBezTo>
                  <a:cubicBezTo>
                    <a:pt x="181" y="346"/>
                    <a:pt x="177" y="343"/>
                    <a:pt x="172" y="343"/>
                  </a:cubicBezTo>
                  <a:cubicBezTo>
                    <a:pt x="165" y="343"/>
                    <a:pt x="157" y="348"/>
                    <a:pt x="149" y="350"/>
                  </a:cubicBezTo>
                  <a:cubicBezTo>
                    <a:pt x="133" y="352"/>
                    <a:pt x="118" y="351"/>
                    <a:pt x="118" y="351"/>
                  </a:cubicBezTo>
                  <a:cubicBezTo>
                    <a:pt x="117" y="351"/>
                    <a:pt x="116" y="351"/>
                    <a:pt x="117" y="352"/>
                  </a:cubicBezTo>
                  <a:cubicBezTo>
                    <a:pt x="117" y="352"/>
                    <a:pt x="133" y="354"/>
                    <a:pt x="149" y="352"/>
                  </a:cubicBezTo>
                  <a:cubicBezTo>
                    <a:pt x="157" y="352"/>
                    <a:pt x="165" y="346"/>
                    <a:pt x="172" y="346"/>
                  </a:cubicBezTo>
                  <a:cubicBezTo>
                    <a:pt x="178" y="346"/>
                    <a:pt x="181" y="350"/>
                    <a:pt x="185" y="350"/>
                  </a:cubicBezTo>
                  <a:cubicBezTo>
                    <a:pt x="188" y="350"/>
                    <a:pt x="190" y="353"/>
                    <a:pt x="191" y="354"/>
                  </a:cubicBezTo>
                  <a:cubicBezTo>
                    <a:pt x="204" y="357"/>
                    <a:pt x="210" y="357"/>
                    <a:pt x="214" y="358"/>
                  </a:cubicBezTo>
                  <a:cubicBezTo>
                    <a:pt x="220" y="360"/>
                    <a:pt x="240" y="370"/>
                    <a:pt x="247" y="372"/>
                  </a:cubicBezTo>
                  <a:cubicBezTo>
                    <a:pt x="251" y="373"/>
                    <a:pt x="264" y="379"/>
                    <a:pt x="275" y="384"/>
                  </a:cubicBezTo>
                  <a:cubicBezTo>
                    <a:pt x="276" y="387"/>
                    <a:pt x="276" y="389"/>
                    <a:pt x="277" y="392"/>
                  </a:cubicBezTo>
                  <a:cubicBezTo>
                    <a:pt x="277" y="394"/>
                    <a:pt x="277" y="397"/>
                    <a:pt x="277" y="400"/>
                  </a:cubicBezTo>
                  <a:cubicBezTo>
                    <a:pt x="278" y="401"/>
                    <a:pt x="279" y="403"/>
                    <a:pt x="280" y="405"/>
                  </a:cubicBezTo>
                  <a:cubicBezTo>
                    <a:pt x="284" y="412"/>
                    <a:pt x="286" y="420"/>
                    <a:pt x="286" y="427"/>
                  </a:cubicBezTo>
                  <a:cubicBezTo>
                    <a:pt x="287" y="433"/>
                    <a:pt x="288" y="439"/>
                    <a:pt x="290" y="445"/>
                  </a:cubicBezTo>
                  <a:cubicBezTo>
                    <a:pt x="292" y="451"/>
                    <a:pt x="293" y="457"/>
                    <a:pt x="293" y="463"/>
                  </a:cubicBezTo>
                  <a:cubicBezTo>
                    <a:pt x="294" y="468"/>
                    <a:pt x="293" y="474"/>
                    <a:pt x="292" y="480"/>
                  </a:cubicBezTo>
                  <a:cubicBezTo>
                    <a:pt x="292" y="480"/>
                    <a:pt x="292" y="480"/>
                    <a:pt x="292" y="481"/>
                  </a:cubicBezTo>
                  <a:cubicBezTo>
                    <a:pt x="289" y="485"/>
                    <a:pt x="290" y="490"/>
                    <a:pt x="290" y="494"/>
                  </a:cubicBezTo>
                  <a:cubicBezTo>
                    <a:pt x="291" y="498"/>
                    <a:pt x="291" y="502"/>
                    <a:pt x="291" y="505"/>
                  </a:cubicBezTo>
                  <a:cubicBezTo>
                    <a:pt x="291" y="513"/>
                    <a:pt x="291" y="520"/>
                    <a:pt x="291" y="528"/>
                  </a:cubicBezTo>
                  <a:cubicBezTo>
                    <a:pt x="292" y="535"/>
                    <a:pt x="291" y="543"/>
                    <a:pt x="291" y="550"/>
                  </a:cubicBezTo>
                  <a:cubicBezTo>
                    <a:pt x="290" y="560"/>
                    <a:pt x="290" y="569"/>
                    <a:pt x="290" y="579"/>
                  </a:cubicBezTo>
                  <a:cubicBezTo>
                    <a:pt x="290" y="587"/>
                    <a:pt x="289" y="595"/>
                    <a:pt x="288" y="603"/>
                  </a:cubicBezTo>
                  <a:cubicBezTo>
                    <a:pt x="288" y="606"/>
                    <a:pt x="286" y="608"/>
                    <a:pt x="283" y="609"/>
                  </a:cubicBezTo>
                  <a:cubicBezTo>
                    <a:pt x="280" y="610"/>
                    <a:pt x="278" y="612"/>
                    <a:pt x="279" y="614"/>
                  </a:cubicBezTo>
                  <a:cubicBezTo>
                    <a:pt x="279" y="615"/>
                    <a:pt x="280" y="615"/>
                    <a:pt x="280" y="616"/>
                  </a:cubicBezTo>
                  <a:cubicBezTo>
                    <a:pt x="284" y="622"/>
                    <a:pt x="285" y="628"/>
                    <a:pt x="285" y="634"/>
                  </a:cubicBezTo>
                  <a:cubicBezTo>
                    <a:pt x="285" y="641"/>
                    <a:pt x="284" y="648"/>
                    <a:pt x="285" y="655"/>
                  </a:cubicBezTo>
                  <a:cubicBezTo>
                    <a:pt x="285" y="657"/>
                    <a:pt x="285" y="659"/>
                    <a:pt x="285" y="661"/>
                  </a:cubicBezTo>
                  <a:cubicBezTo>
                    <a:pt x="285" y="662"/>
                    <a:pt x="284" y="670"/>
                    <a:pt x="286" y="670"/>
                  </a:cubicBezTo>
                  <a:cubicBezTo>
                    <a:pt x="288" y="671"/>
                    <a:pt x="293" y="670"/>
                    <a:pt x="293" y="670"/>
                  </a:cubicBezTo>
                  <a:cubicBezTo>
                    <a:pt x="293" y="670"/>
                    <a:pt x="303" y="672"/>
                    <a:pt x="308" y="671"/>
                  </a:cubicBezTo>
                  <a:cubicBezTo>
                    <a:pt x="313" y="671"/>
                    <a:pt x="324" y="668"/>
                    <a:pt x="324" y="668"/>
                  </a:cubicBezTo>
                  <a:cubicBezTo>
                    <a:pt x="324" y="668"/>
                    <a:pt x="324" y="659"/>
                    <a:pt x="324" y="655"/>
                  </a:cubicBezTo>
                  <a:cubicBezTo>
                    <a:pt x="323" y="652"/>
                    <a:pt x="325" y="643"/>
                    <a:pt x="325" y="638"/>
                  </a:cubicBezTo>
                  <a:cubicBezTo>
                    <a:pt x="324" y="634"/>
                    <a:pt x="325" y="613"/>
                    <a:pt x="325" y="610"/>
                  </a:cubicBezTo>
                  <a:cubicBezTo>
                    <a:pt x="325" y="606"/>
                    <a:pt x="326" y="576"/>
                    <a:pt x="326" y="572"/>
                  </a:cubicBezTo>
                  <a:cubicBezTo>
                    <a:pt x="326" y="567"/>
                    <a:pt x="327" y="554"/>
                    <a:pt x="328" y="544"/>
                  </a:cubicBezTo>
                  <a:cubicBezTo>
                    <a:pt x="328" y="535"/>
                    <a:pt x="328" y="508"/>
                    <a:pt x="328" y="496"/>
                  </a:cubicBezTo>
                  <a:cubicBezTo>
                    <a:pt x="328" y="484"/>
                    <a:pt x="327" y="471"/>
                    <a:pt x="327" y="464"/>
                  </a:cubicBezTo>
                  <a:cubicBezTo>
                    <a:pt x="326" y="456"/>
                    <a:pt x="326" y="432"/>
                    <a:pt x="326" y="427"/>
                  </a:cubicBezTo>
                  <a:cubicBezTo>
                    <a:pt x="327" y="423"/>
                    <a:pt x="334" y="418"/>
                    <a:pt x="336" y="415"/>
                  </a:cubicBezTo>
                  <a:cubicBezTo>
                    <a:pt x="338" y="412"/>
                    <a:pt x="339" y="410"/>
                    <a:pt x="344" y="405"/>
                  </a:cubicBezTo>
                  <a:cubicBezTo>
                    <a:pt x="349" y="401"/>
                    <a:pt x="350" y="395"/>
                    <a:pt x="352" y="389"/>
                  </a:cubicBezTo>
                  <a:cubicBezTo>
                    <a:pt x="355" y="383"/>
                    <a:pt x="361" y="378"/>
                    <a:pt x="369" y="367"/>
                  </a:cubicBezTo>
                  <a:cubicBezTo>
                    <a:pt x="377" y="357"/>
                    <a:pt x="382" y="354"/>
                    <a:pt x="385" y="350"/>
                  </a:cubicBezTo>
                  <a:cubicBezTo>
                    <a:pt x="388" y="346"/>
                    <a:pt x="389" y="344"/>
                    <a:pt x="395" y="341"/>
                  </a:cubicBezTo>
                  <a:cubicBezTo>
                    <a:pt x="401" y="337"/>
                    <a:pt x="413" y="333"/>
                    <a:pt x="423" y="332"/>
                  </a:cubicBezTo>
                  <a:cubicBezTo>
                    <a:pt x="433" y="330"/>
                    <a:pt x="440" y="330"/>
                    <a:pt x="447" y="330"/>
                  </a:cubicBezTo>
                  <a:cubicBezTo>
                    <a:pt x="454" y="329"/>
                    <a:pt x="454" y="330"/>
                    <a:pt x="456" y="332"/>
                  </a:cubicBezTo>
                  <a:cubicBezTo>
                    <a:pt x="458" y="333"/>
                    <a:pt x="461" y="336"/>
                    <a:pt x="463" y="338"/>
                  </a:cubicBezTo>
                  <a:cubicBezTo>
                    <a:pt x="464" y="340"/>
                    <a:pt x="466" y="342"/>
                    <a:pt x="466" y="342"/>
                  </a:cubicBezTo>
                  <a:cubicBezTo>
                    <a:pt x="468" y="341"/>
                    <a:pt x="468" y="341"/>
                    <a:pt x="468" y="341"/>
                  </a:cubicBezTo>
                  <a:cubicBezTo>
                    <a:pt x="467" y="338"/>
                    <a:pt x="467" y="338"/>
                    <a:pt x="467" y="338"/>
                  </a:cubicBezTo>
                  <a:cubicBezTo>
                    <a:pt x="467" y="338"/>
                    <a:pt x="465" y="335"/>
                    <a:pt x="470" y="335"/>
                  </a:cubicBezTo>
                  <a:cubicBezTo>
                    <a:pt x="475" y="336"/>
                    <a:pt x="481" y="338"/>
                    <a:pt x="490" y="339"/>
                  </a:cubicBezTo>
                  <a:cubicBezTo>
                    <a:pt x="499" y="340"/>
                    <a:pt x="502" y="343"/>
                    <a:pt x="509" y="345"/>
                  </a:cubicBezTo>
                  <a:cubicBezTo>
                    <a:pt x="516" y="346"/>
                    <a:pt x="525" y="350"/>
                    <a:pt x="531" y="351"/>
                  </a:cubicBezTo>
                  <a:cubicBezTo>
                    <a:pt x="537" y="351"/>
                    <a:pt x="543" y="352"/>
                    <a:pt x="551" y="348"/>
                  </a:cubicBezTo>
                  <a:cubicBezTo>
                    <a:pt x="559" y="345"/>
                    <a:pt x="561" y="347"/>
                    <a:pt x="561" y="347"/>
                  </a:cubicBezTo>
                  <a:cubicBezTo>
                    <a:pt x="562" y="344"/>
                    <a:pt x="562" y="344"/>
                    <a:pt x="562" y="344"/>
                  </a:cubicBezTo>
                  <a:cubicBezTo>
                    <a:pt x="556" y="345"/>
                    <a:pt x="556" y="345"/>
                    <a:pt x="556" y="345"/>
                  </a:cubicBezTo>
                  <a:cubicBezTo>
                    <a:pt x="556" y="345"/>
                    <a:pt x="560" y="340"/>
                    <a:pt x="562" y="337"/>
                  </a:cubicBezTo>
                  <a:cubicBezTo>
                    <a:pt x="564" y="334"/>
                    <a:pt x="562" y="331"/>
                    <a:pt x="562" y="331"/>
                  </a:cubicBezTo>
                  <a:close/>
                  <a:moveTo>
                    <a:pt x="296" y="274"/>
                  </a:moveTo>
                  <a:cubicBezTo>
                    <a:pt x="296" y="272"/>
                    <a:pt x="295" y="270"/>
                    <a:pt x="295" y="267"/>
                  </a:cubicBezTo>
                  <a:cubicBezTo>
                    <a:pt x="294" y="265"/>
                    <a:pt x="292" y="257"/>
                    <a:pt x="290" y="251"/>
                  </a:cubicBezTo>
                  <a:cubicBezTo>
                    <a:pt x="289" y="245"/>
                    <a:pt x="290" y="239"/>
                    <a:pt x="290" y="235"/>
                  </a:cubicBezTo>
                  <a:cubicBezTo>
                    <a:pt x="290" y="232"/>
                    <a:pt x="289" y="219"/>
                    <a:pt x="289" y="219"/>
                  </a:cubicBezTo>
                  <a:cubicBezTo>
                    <a:pt x="289" y="219"/>
                    <a:pt x="297" y="217"/>
                    <a:pt x="300" y="216"/>
                  </a:cubicBezTo>
                  <a:cubicBezTo>
                    <a:pt x="302" y="216"/>
                    <a:pt x="304" y="217"/>
                    <a:pt x="306" y="217"/>
                  </a:cubicBezTo>
                  <a:cubicBezTo>
                    <a:pt x="306" y="218"/>
                    <a:pt x="306" y="219"/>
                    <a:pt x="306" y="220"/>
                  </a:cubicBezTo>
                  <a:cubicBezTo>
                    <a:pt x="306" y="226"/>
                    <a:pt x="307" y="238"/>
                    <a:pt x="307" y="241"/>
                  </a:cubicBezTo>
                  <a:cubicBezTo>
                    <a:pt x="308" y="244"/>
                    <a:pt x="307" y="256"/>
                    <a:pt x="306" y="263"/>
                  </a:cubicBezTo>
                  <a:cubicBezTo>
                    <a:pt x="306" y="264"/>
                    <a:pt x="306" y="266"/>
                    <a:pt x="305" y="268"/>
                  </a:cubicBezTo>
                  <a:cubicBezTo>
                    <a:pt x="300" y="272"/>
                    <a:pt x="296" y="276"/>
                    <a:pt x="296" y="276"/>
                  </a:cubicBezTo>
                  <a:cubicBezTo>
                    <a:pt x="296" y="276"/>
                    <a:pt x="296" y="275"/>
                    <a:pt x="296" y="274"/>
                  </a:cubicBezTo>
                  <a:close/>
                  <a:moveTo>
                    <a:pt x="305" y="215"/>
                  </a:moveTo>
                  <a:cubicBezTo>
                    <a:pt x="304" y="215"/>
                    <a:pt x="302" y="214"/>
                    <a:pt x="302" y="214"/>
                  </a:cubicBezTo>
                  <a:cubicBezTo>
                    <a:pt x="302" y="214"/>
                    <a:pt x="304" y="213"/>
                    <a:pt x="305" y="212"/>
                  </a:cubicBezTo>
                  <a:cubicBezTo>
                    <a:pt x="305" y="213"/>
                    <a:pt x="305" y="214"/>
                    <a:pt x="305" y="215"/>
                  </a:cubicBezTo>
                  <a:close/>
                  <a:moveTo>
                    <a:pt x="299" y="214"/>
                  </a:moveTo>
                  <a:cubicBezTo>
                    <a:pt x="298" y="215"/>
                    <a:pt x="288" y="217"/>
                    <a:pt x="288" y="217"/>
                  </a:cubicBezTo>
                  <a:cubicBezTo>
                    <a:pt x="288" y="217"/>
                    <a:pt x="288" y="217"/>
                    <a:pt x="287" y="214"/>
                  </a:cubicBezTo>
                  <a:cubicBezTo>
                    <a:pt x="286" y="212"/>
                    <a:pt x="284" y="194"/>
                    <a:pt x="283" y="188"/>
                  </a:cubicBezTo>
                  <a:cubicBezTo>
                    <a:pt x="283" y="187"/>
                    <a:pt x="282" y="186"/>
                    <a:pt x="282" y="186"/>
                  </a:cubicBezTo>
                  <a:cubicBezTo>
                    <a:pt x="283" y="187"/>
                    <a:pt x="285" y="187"/>
                    <a:pt x="286" y="188"/>
                  </a:cubicBezTo>
                  <a:cubicBezTo>
                    <a:pt x="291" y="191"/>
                    <a:pt x="297" y="195"/>
                    <a:pt x="301" y="199"/>
                  </a:cubicBezTo>
                  <a:cubicBezTo>
                    <a:pt x="303" y="201"/>
                    <a:pt x="304" y="205"/>
                    <a:pt x="305" y="210"/>
                  </a:cubicBezTo>
                  <a:cubicBezTo>
                    <a:pt x="302" y="211"/>
                    <a:pt x="300" y="213"/>
                    <a:pt x="299" y="214"/>
                  </a:cubicBezTo>
                  <a:close/>
                  <a:moveTo>
                    <a:pt x="305" y="274"/>
                  </a:moveTo>
                  <a:cubicBezTo>
                    <a:pt x="306" y="285"/>
                    <a:pt x="306" y="298"/>
                    <a:pt x="306" y="298"/>
                  </a:cubicBezTo>
                  <a:cubicBezTo>
                    <a:pt x="306" y="298"/>
                    <a:pt x="301" y="292"/>
                    <a:pt x="301" y="290"/>
                  </a:cubicBezTo>
                  <a:cubicBezTo>
                    <a:pt x="301" y="288"/>
                    <a:pt x="298" y="285"/>
                    <a:pt x="297" y="283"/>
                  </a:cubicBezTo>
                  <a:cubicBezTo>
                    <a:pt x="297" y="282"/>
                    <a:pt x="302" y="278"/>
                    <a:pt x="305" y="274"/>
                  </a:cubicBezTo>
                  <a:close/>
                  <a:moveTo>
                    <a:pt x="294" y="393"/>
                  </a:moveTo>
                  <a:cubicBezTo>
                    <a:pt x="294" y="394"/>
                    <a:pt x="294" y="395"/>
                    <a:pt x="295" y="396"/>
                  </a:cubicBezTo>
                  <a:cubicBezTo>
                    <a:pt x="295" y="397"/>
                    <a:pt x="295" y="398"/>
                    <a:pt x="295" y="400"/>
                  </a:cubicBezTo>
                  <a:cubicBezTo>
                    <a:pt x="295" y="401"/>
                    <a:pt x="295" y="401"/>
                    <a:pt x="295" y="402"/>
                  </a:cubicBezTo>
                  <a:cubicBezTo>
                    <a:pt x="293" y="401"/>
                    <a:pt x="294" y="400"/>
                    <a:pt x="293" y="399"/>
                  </a:cubicBezTo>
                  <a:cubicBezTo>
                    <a:pt x="293" y="397"/>
                    <a:pt x="293" y="395"/>
                    <a:pt x="292" y="393"/>
                  </a:cubicBezTo>
                  <a:cubicBezTo>
                    <a:pt x="293" y="393"/>
                    <a:pt x="293" y="393"/>
                    <a:pt x="294" y="393"/>
                  </a:cubicBezTo>
                  <a:close/>
                  <a:moveTo>
                    <a:pt x="274" y="163"/>
                  </a:moveTo>
                  <a:cubicBezTo>
                    <a:pt x="273" y="160"/>
                    <a:pt x="273" y="144"/>
                    <a:pt x="273" y="142"/>
                  </a:cubicBezTo>
                  <a:cubicBezTo>
                    <a:pt x="274" y="141"/>
                    <a:pt x="277" y="136"/>
                    <a:pt x="278" y="135"/>
                  </a:cubicBezTo>
                  <a:cubicBezTo>
                    <a:pt x="280" y="133"/>
                    <a:pt x="290" y="136"/>
                    <a:pt x="292" y="136"/>
                  </a:cubicBezTo>
                  <a:cubicBezTo>
                    <a:pt x="295" y="136"/>
                    <a:pt x="304" y="134"/>
                    <a:pt x="309" y="133"/>
                  </a:cubicBezTo>
                  <a:cubicBezTo>
                    <a:pt x="312" y="132"/>
                    <a:pt x="314" y="134"/>
                    <a:pt x="315" y="135"/>
                  </a:cubicBezTo>
                  <a:cubicBezTo>
                    <a:pt x="316" y="140"/>
                    <a:pt x="316" y="144"/>
                    <a:pt x="316" y="146"/>
                  </a:cubicBezTo>
                  <a:cubicBezTo>
                    <a:pt x="315" y="150"/>
                    <a:pt x="306" y="160"/>
                    <a:pt x="307" y="165"/>
                  </a:cubicBezTo>
                  <a:cubicBezTo>
                    <a:pt x="308" y="170"/>
                    <a:pt x="306" y="178"/>
                    <a:pt x="303" y="182"/>
                  </a:cubicBezTo>
                  <a:cubicBezTo>
                    <a:pt x="299" y="185"/>
                    <a:pt x="294" y="179"/>
                    <a:pt x="285" y="173"/>
                  </a:cubicBezTo>
                  <a:cubicBezTo>
                    <a:pt x="283" y="172"/>
                    <a:pt x="281" y="171"/>
                    <a:pt x="279" y="170"/>
                  </a:cubicBezTo>
                  <a:cubicBezTo>
                    <a:pt x="277" y="167"/>
                    <a:pt x="275" y="165"/>
                    <a:pt x="274" y="163"/>
                  </a:cubicBezTo>
                  <a:close/>
                  <a:moveTo>
                    <a:pt x="194" y="156"/>
                  </a:moveTo>
                  <a:cubicBezTo>
                    <a:pt x="193" y="155"/>
                    <a:pt x="187" y="155"/>
                    <a:pt x="185" y="153"/>
                  </a:cubicBezTo>
                  <a:cubicBezTo>
                    <a:pt x="182" y="152"/>
                    <a:pt x="179" y="149"/>
                    <a:pt x="177" y="147"/>
                  </a:cubicBezTo>
                  <a:cubicBezTo>
                    <a:pt x="175" y="145"/>
                    <a:pt x="172" y="143"/>
                    <a:pt x="171" y="142"/>
                  </a:cubicBezTo>
                  <a:cubicBezTo>
                    <a:pt x="170" y="141"/>
                    <a:pt x="168" y="136"/>
                    <a:pt x="167" y="135"/>
                  </a:cubicBezTo>
                  <a:cubicBezTo>
                    <a:pt x="166" y="134"/>
                    <a:pt x="163" y="132"/>
                    <a:pt x="163" y="132"/>
                  </a:cubicBezTo>
                  <a:cubicBezTo>
                    <a:pt x="163" y="132"/>
                    <a:pt x="168" y="131"/>
                    <a:pt x="169" y="130"/>
                  </a:cubicBezTo>
                  <a:cubicBezTo>
                    <a:pt x="171" y="130"/>
                    <a:pt x="174" y="129"/>
                    <a:pt x="177" y="128"/>
                  </a:cubicBezTo>
                  <a:cubicBezTo>
                    <a:pt x="179" y="126"/>
                    <a:pt x="184" y="129"/>
                    <a:pt x="186" y="129"/>
                  </a:cubicBezTo>
                  <a:cubicBezTo>
                    <a:pt x="189" y="129"/>
                    <a:pt x="194" y="128"/>
                    <a:pt x="197" y="129"/>
                  </a:cubicBezTo>
                  <a:cubicBezTo>
                    <a:pt x="199" y="129"/>
                    <a:pt x="201" y="129"/>
                    <a:pt x="203" y="129"/>
                  </a:cubicBezTo>
                  <a:cubicBezTo>
                    <a:pt x="203" y="131"/>
                    <a:pt x="203" y="134"/>
                    <a:pt x="203" y="135"/>
                  </a:cubicBezTo>
                  <a:cubicBezTo>
                    <a:pt x="203" y="138"/>
                    <a:pt x="202" y="139"/>
                    <a:pt x="203" y="141"/>
                  </a:cubicBezTo>
                  <a:cubicBezTo>
                    <a:pt x="203" y="144"/>
                    <a:pt x="203" y="149"/>
                    <a:pt x="203" y="151"/>
                  </a:cubicBezTo>
                  <a:cubicBezTo>
                    <a:pt x="203" y="151"/>
                    <a:pt x="203" y="153"/>
                    <a:pt x="203" y="154"/>
                  </a:cubicBezTo>
                  <a:cubicBezTo>
                    <a:pt x="201" y="155"/>
                    <a:pt x="198" y="155"/>
                    <a:pt x="195" y="156"/>
                  </a:cubicBezTo>
                  <a:cubicBezTo>
                    <a:pt x="195" y="156"/>
                    <a:pt x="194" y="156"/>
                    <a:pt x="194" y="156"/>
                  </a:cubicBezTo>
                  <a:close/>
                  <a:moveTo>
                    <a:pt x="260" y="262"/>
                  </a:moveTo>
                  <a:cubicBezTo>
                    <a:pt x="257" y="257"/>
                    <a:pt x="251" y="244"/>
                    <a:pt x="249" y="242"/>
                  </a:cubicBezTo>
                  <a:cubicBezTo>
                    <a:pt x="246" y="241"/>
                    <a:pt x="233" y="221"/>
                    <a:pt x="231" y="218"/>
                  </a:cubicBezTo>
                  <a:cubicBezTo>
                    <a:pt x="229" y="214"/>
                    <a:pt x="224" y="197"/>
                    <a:pt x="223" y="193"/>
                  </a:cubicBezTo>
                  <a:cubicBezTo>
                    <a:pt x="222" y="190"/>
                    <a:pt x="214" y="180"/>
                    <a:pt x="213" y="177"/>
                  </a:cubicBezTo>
                  <a:cubicBezTo>
                    <a:pt x="212" y="175"/>
                    <a:pt x="213" y="167"/>
                    <a:pt x="211" y="162"/>
                  </a:cubicBezTo>
                  <a:cubicBezTo>
                    <a:pt x="213" y="162"/>
                    <a:pt x="215" y="162"/>
                    <a:pt x="216" y="162"/>
                  </a:cubicBezTo>
                  <a:cubicBezTo>
                    <a:pt x="231" y="161"/>
                    <a:pt x="221" y="162"/>
                    <a:pt x="226" y="163"/>
                  </a:cubicBezTo>
                  <a:cubicBezTo>
                    <a:pt x="232" y="164"/>
                    <a:pt x="236" y="166"/>
                    <a:pt x="239" y="167"/>
                  </a:cubicBezTo>
                  <a:cubicBezTo>
                    <a:pt x="243" y="169"/>
                    <a:pt x="252" y="174"/>
                    <a:pt x="256" y="175"/>
                  </a:cubicBezTo>
                  <a:cubicBezTo>
                    <a:pt x="261" y="177"/>
                    <a:pt x="264" y="177"/>
                    <a:pt x="269" y="178"/>
                  </a:cubicBezTo>
                  <a:cubicBezTo>
                    <a:pt x="270" y="178"/>
                    <a:pt x="272" y="179"/>
                    <a:pt x="274" y="180"/>
                  </a:cubicBezTo>
                  <a:cubicBezTo>
                    <a:pt x="274" y="180"/>
                    <a:pt x="274" y="181"/>
                    <a:pt x="274" y="181"/>
                  </a:cubicBezTo>
                  <a:cubicBezTo>
                    <a:pt x="275" y="184"/>
                    <a:pt x="278" y="206"/>
                    <a:pt x="279" y="211"/>
                  </a:cubicBezTo>
                  <a:cubicBezTo>
                    <a:pt x="281" y="216"/>
                    <a:pt x="282" y="223"/>
                    <a:pt x="282" y="229"/>
                  </a:cubicBezTo>
                  <a:cubicBezTo>
                    <a:pt x="282" y="234"/>
                    <a:pt x="282" y="240"/>
                    <a:pt x="282" y="240"/>
                  </a:cubicBezTo>
                  <a:cubicBezTo>
                    <a:pt x="278" y="244"/>
                    <a:pt x="278" y="244"/>
                    <a:pt x="278" y="244"/>
                  </a:cubicBezTo>
                  <a:cubicBezTo>
                    <a:pt x="278" y="244"/>
                    <a:pt x="280" y="246"/>
                    <a:pt x="281" y="248"/>
                  </a:cubicBezTo>
                  <a:cubicBezTo>
                    <a:pt x="282" y="250"/>
                    <a:pt x="281" y="254"/>
                    <a:pt x="281" y="256"/>
                  </a:cubicBezTo>
                  <a:cubicBezTo>
                    <a:pt x="281" y="257"/>
                    <a:pt x="284" y="263"/>
                    <a:pt x="286" y="267"/>
                  </a:cubicBezTo>
                  <a:cubicBezTo>
                    <a:pt x="287" y="270"/>
                    <a:pt x="287" y="278"/>
                    <a:pt x="287" y="278"/>
                  </a:cubicBezTo>
                  <a:cubicBezTo>
                    <a:pt x="287" y="280"/>
                    <a:pt x="287" y="280"/>
                    <a:pt x="287" y="280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5" y="287"/>
                    <a:pt x="286" y="288"/>
                  </a:cubicBezTo>
                  <a:cubicBezTo>
                    <a:pt x="288" y="290"/>
                    <a:pt x="292" y="296"/>
                    <a:pt x="294" y="298"/>
                  </a:cubicBezTo>
                  <a:cubicBezTo>
                    <a:pt x="297" y="301"/>
                    <a:pt x="304" y="311"/>
                    <a:pt x="303" y="328"/>
                  </a:cubicBezTo>
                  <a:cubicBezTo>
                    <a:pt x="302" y="344"/>
                    <a:pt x="297" y="342"/>
                    <a:pt x="294" y="338"/>
                  </a:cubicBezTo>
                  <a:cubicBezTo>
                    <a:pt x="291" y="335"/>
                    <a:pt x="290" y="332"/>
                    <a:pt x="288" y="329"/>
                  </a:cubicBezTo>
                  <a:cubicBezTo>
                    <a:pt x="286" y="327"/>
                    <a:pt x="273" y="305"/>
                    <a:pt x="272" y="302"/>
                  </a:cubicBezTo>
                  <a:cubicBezTo>
                    <a:pt x="271" y="299"/>
                    <a:pt x="268" y="286"/>
                    <a:pt x="268" y="281"/>
                  </a:cubicBezTo>
                  <a:cubicBezTo>
                    <a:pt x="267" y="275"/>
                    <a:pt x="262" y="267"/>
                    <a:pt x="260" y="262"/>
                  </a:cubicBezTo>
                  <a:close/>
                  <a:moveTo>
                    <a:pt x="289" y="384"/>
                  </a:moveTo>
                  <a:cubicBezTo>
                    <a:pt x="288" y="382"/>
                    <a:pt x="288" y="380"/>
                    <a:pt x="287" y="378"/>
                  </a:cubicBezTo>
                  <a:cubicBezTo>
                    <a:pt x="285" y="369"/>
                    <a:pt x="285" y="361"/>
                    <a:pt x="283" y="352"/>
                  </a:cubicBezTo>
                  <a:cubicBezTo>
                    <a:pt x="286" y="356"/>
                    <a:pt x="289" y="361"/>
                    <a:pt x="290" y="363"/>
                  </a:cubicBezTo>
                  <a:cubicBezTo>
                    <a:pt x="292" y="367"/>
                    <a:pt x="293" y="376"/>
                    <a:pt x="293" y="382"/>
                  </a:cubicBezTo>
                  <a:cubicBezTo>
                    <a:pt x="293" y="383"/>
                    <a:pt x="293" y="384"/>
                    <a:pt x="293" y="385"/>
                  </a:cubicBezTo>
                  <a:cubicBezTo>
                    <a:pt x="292" y="385"/>
                    <a:pt x="291" y="385"/>
                    <a:pt x="291" y="385"/>
                  </a:cubicBezTo>
                  <a:cubicBezTo>
                    <a:pt x="290" y="385"/>
                    <a:pt x="290" y="385"/>
                    <a:pt x="290" y="385"/>
                  </a:cubicBezTo>
                  <a:cubicBezTo>
                    <a:pt x="290" y="385"/>
                    <a:pt x="290" y="384"/>
                    <a:pt x="289" y="384"/>
                  </a:cubicBezTo>
                  <a:close/>
                  <a:moveTo>
                    <a:pt x="325" y="404"/>
                  </a:moveTo>
                  <a:cubicBezTo>
                    <a:pt x="322" y="407"/>
                    <a:pt x="321" y="403"/>
                    <a:pt x="319" y="400"/>
                  </a:cubicBezTo>
                  <a:cubicBezTo>
                    <a:pt x="320" y="396"/>
                    <a:pt x="320" y="393"/>
                    <a:pt x="321" y="389"/>
                  </a:cubicBezTo>
                  <a:cubicBezTo>
                    <a:pt x="321" y="389"/>
                    <a:pt x="320" y="388"/>
                    <a:pt x="320" y="388"/>
                  </a:cubicBezTo>
                  <a:cubicBezTo>
                    <a:pt x="321" y="388"/>
                    <a:pt x="321" y="388"/>
                    <a:pt x="321" y="388"/>
                  </a:cubicBezTo>
                  <a:cubicBezTo>
                    <a:pt x="324" y="389"/>
                    <a:pt x="326" y="391"/>
                    <a:pt x="328" y="393"/>
                  </a:cubicBezTo>
                  <a:cubicBezTo>
                    <a:pt x="330" y="394"/>
                    <a:pt x="328" y="401"/>
                    <a:pt x="325" y="404"/>
                  </a:cubicBezTo>
                  <a:close/>
                  <a:moveTo>
                    <a:pt x="343" y="380"/>
                  </a:moveTo>
                  <a:cubicBezTo>
                    <a:pt x="343" y="385"/>
                    <a:pt x="335" y="388"/>
                    <a:pt x="335" y="388"/>
                  </a:cubicBezTo>
                  <a:cubicBezTo>
                    <a:pt x="335" y="388"/>
                    <a:pt x="328" y="383"/>
                    <a:pt x="325" y="382"/>
                  </a:cubicBezTo>
                  <a:cubicBezTo>
                    <a:pt x="324" y="382"/>
                    <a:pt x="321" y="382"/>
                    <a:pt x="319" y="381"/>
                  </a:cubicBezTo>
                  <a:cubicBezTo>
                    <a:pt x="318" y="380"/>
                    <a:pt x="318" y="379"/>
                    <a:pt x="318" y="378"/>
                  </a:cubicBezTo>
                  <a:cubicBezTo>
                    <a:pt x="318" y="371"/>
                    <a:pt x="319" y="367"/>
                    <a:pt x="320" y="359"/>
                  </a:cubicBezTo>
                  <a:cubicBezTo>
                    <a:pt x="321" y="352"/>
                    <a:pt x="323" y="347"/>
                    <a:pt x="324" y="339"/>
                  </a:cubicBezTo>
                  <a:cubicBezTo>
                    <a:pt x="334" y="349"/>
                    <a:pt x="334" y="349"/>
                    <a:pt x="334" y="349"/>
                  </a:cubicBezTo>
                  <a:cubicBezTo>
                    <a:pt x="334" y="349"/>
                    <a:pt x="341" y="360"/>
                    <a:pt x="342" y="364"/>
                  </a:cubicBezTo>
                  <a:cubicBezTo>
                    <a:pt x="343" y="367"/>
                    <a:pt x="344" y="375"/>
                    <a:pt x="343" y="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49A6C">
                    <a:shade val="30000"/>
                    <a:satMod val="115000"/>
                  </a:srgbClr>
                </a:gs>
                <a:gs pos="50000">
                  <a:srgbClr val="C49A6C">
                    <a:shade val="67500"/>
                    <a:satMod val="115000"/>
                  </a:srgbClr>
                </a:gs>
                <a:gs pos="100000">
                  <a:srgbClr val="C49A6C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944" y="2429"/>
              <a:ext cx="5756" cy="6041"/>
              <a:chOff x="6944" y="2519"/>
              <a:chExt cx="5408" cy="5951"/>
            </a:xfrm>
          </p:grpSpPr>
          <p:sp>
            <p:nvSpPr>
              <p:cNvPr id="37" name="Freeform 5"/>
              <p:cNvSpPr/>
              <p:nvPr/>
            </p:nvSpPr>
            <p:spPr bwMode="auto">
              <a:xfrm rot="4380000">
                <a:off x="8556" y="4425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5"/>
              <p:cNvSpPr/>
              <p:nvPr/>
            </p:nvSpPr>
            <p:spPr bwMode="auto">
              <a:xfrm rot="6300000">
                <a:off x="10714" y="4654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 bwMode="auto">
              <a:xfrm rot="480000">
                <a:off x="6944" y="4190"/>
                <a:ext cx="1090" cy="890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 rot="18060000">
                <a:off x="7279" y="7805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 rot="7560000">
                <a:off x="11687" y="7542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9CCFB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Shape 6922"/>
              <p:cNvSpPr/>
              <p:nvPr/>
            </p:nvSpPr>
            <p:spPr>
              <a:xfrm>
                <a:off x="8090" y="2519"/>
                <a:ext cx="3237" cy="675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8100" tIns="38100" rIns="38100" bIns="38100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 algn="ctr"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688975" y="1802765"/>
            <a:ext cx="10123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9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蛙  卖  般  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6305" y="970915"/>
            <a:ext cx="10918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wā                     mài                   bān                     dào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11885" y="3457575"/>
            <a:ext cx="10527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zǐ                        quán                  pò                      yìng   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140" y="4132580"/>
            <a:ext cx="10459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籽  泉  破  应 </a:t>
            </a:r>
            <a:r>
              <a:rPr lang="zh-CN" altLang="en-US" sz="8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435" y="773430"/>
            <a:ext cx="1381125" cy="1326885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587886" y="85560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卖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435" y="2765425"/>
            <a:ext cx="1381125" cy="13268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7886" y="2847596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435" y="4797425"/>
            <a:ext cx="1381125" cy="13268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7886" y="4879596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应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00885" y="1424305"/>
            <a:ext cx="8373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组词：卖泥塘  买卖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00885" y="3462655"/>
            <a:ext cx="8373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组词：花籽  菜籽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00885" y="5410200"/>
            <a:ext cx="8373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组词：应该  </a:t>
            </a:r>
          </a:p>
        </p:txBody>
      </p:sp>
      <p:pic>
        <p:nvPicPr>
          <p:cNvPr id="5" name="图片 4" descr="KT卖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81225" y="855345"/>
            <a:ext cx="5015230" cy="548640"/>
          </a:xfrm>
          <a:prstGeom prst="rect">
            <a:avLst/>
          </a:prstGeom>
        </p:spPr>
      </p:pic>
      <p:pic>
        <p:nvPicPr>
          <p:cNvPr id="6" name="图片 5" descr="KT籽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8855" y="2557145"/>
            <a:ext cx="6260465" cy="548640"/>
          </a:xfrm>
          <a:prstGeom prst="rect">
            <a:avLst/>
          </a:prstGeom>
        </p:spPr>
      </p:pic>
      <p:pic>
        <p:nvPicPr>
          <p:cNvPr id="9" name="图片 8" descr="KT应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55215" y="4861560"/>
            <a:ext cx="4688840" cy="5486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9045" y="1263015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第一节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820795" y="1971040"/>
            <a:ext cx="49022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endParaRPr lang="zh-CN" altLang="en-US" sz="2800">
              <a:solidFill>
                <a:srgbClr val="225E4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373120" y="855345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58720" y="3686175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306320" y="192341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36545" y="402209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68775" y="1263015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1015" y="2075815"/>
            <a:ext cx="5617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认读生字词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502775" y="3619500"/>
            <a:ext cx="2748915" cy="3228340"/>
            <a:chOff x="6743" y="2429"/>
            <a:chExt cx="5957" cy="8493"/>
          </a:xfrm>
        </p:grpSpPr>
        <p:sp>
          <p:nvSpPr>
            <p:cNvPr id="367" name="Freeform 363"/>
            <p:cNvSpPr>
              <a:spLocks noEditPoints="1"/>
            </p:cNvSpPr>
            <p:nvPr/>
          </p:nvSpPr>
          <p:spPr bwMode="auto">
            <a:xfrm>
              <a:off x="6743" y="4760"/>
              <a:ext cx="5173" cy="6163"/>
            </a:xfrm>
            <a:custGeom>
              <a:avLst/>
              <a:gdLst>
                <a:gd name="T0" fmla="*/ 482 w 564"/>
                <a:gd name="T1" fmla="*/ 278 h 672"/>
                <a:gd name="T2" fmla="*/ 328 w 564"/>
                <a:gd name="T3" fmla="*/ 263 h 672"/>
                <a:gd name="T4" fmla="*/ 348 w 564"/>
                <a:gd name="T5" fmla="*/ 229 h 672"/>
                <a:gd name="T6" fmla="*/ 471 w 564"/>
                <a:gd name="T7" fmla="*/ 203 h 672"/>
                <a:gd name="T8" fmla="*/ 407 w 564"/>
                <a:gd name="T9" fmla="*/ 170 h 672"/>
                <a:gd name="T10" fmla="*/ 434 w 564"/>
                <a:gd name="T11" fmla="*/ 138 h 672"/>
                <a:gd name="T12" fmla="*/ 418 w 564"/>
                <a:gd name="T13" fmla="*/ 96 h 672"/>
                <a:gd name="T14" fmla="*/ 445 w 564"/>
                <a:gd name="T15" fmla="*/ 50 h 672"/>
                <a:gd name="T16" fmla="*/ 299 w 564"/>
                <a:gd name="T17" fmla="*/ 116 h 672"/>
                <a:gd name="T18" fmla="*/ 302 w 564"/>
                <a:gd name="T19" fmla="*/ 88 h 672"/>
                <a:gd name="T20" fmla="*/ 254 w 564"/>
                <a:gd name="T21" fmla="*/ 78 h 672"/>
                <a:gd name="T22" fmla="*/ 256 w 564"/>
                <a:gd name="T23" fmla="*/ 126 h 672"/>
                <a:gd name="T24" fmla="*/ 242 w 564"/>
                <a:gd name="T25" fmla="*/ 123 h 672"/>
                <a:gd name="T26" fmla="*/ 235 w 564"/>
                <a:gd name="T27" fmla="*/ 28 h 672"/>
                <a:gd name="T28" fmla="*/ 152 w 564"/>
                <a:gd name="T29" fmla="*/ 79 h 672"/>
                <a:gd name="T30" fmla="*/ 156 w 564"/>
                <a:gd name="T31" fmla="*/ 128 h 672"/>
                <a:gd name="T32" fmla="*/ 158 w 564"/>
                <a:gd name="T33" fmla="*/ 31 h 672"/>
                <a:gd name="T34" fmla="*/ 130 w 564"/>
                <a:gd name="T35" fmla="*/ 48 h 672"/>
                <a:gd name="T36" fmla="*/ 114 w 564"/>
                <a:gd name="T37" fmla="*/ 28 h 672"/>
                <a:gd name="T38" fmla="*/ 54 w 564"/>
                <a:gd name="T39" fmla="*/ 5 h 672"/>
                <a:gd name="T40" fmla="*/ 128 w 564"/>
                <a:gd name="T41" fmla="*/ 85 h 672"/>
                <a:gd name="T42" fmla="*/ 82 w 564"/>
                <a:gd name="T43" fmla="*/ 61 h 672"/>
                <a:gd name="T44" fmla="*/ 83 w 564"/>
                <a:gd name="T45" fmla="*/ 74 h 672"/>
                <a:gd name="T46" fmla="*/ 144 w 564"/>
                <a:gd name="T47" fmla="*/ 122 h 672"/>
                <a:gd name="T48" fmla="*/ 139 w 564"/>
                <a:gd name="T49" fmla="*/ 156 h 672"/>
                <a:gd name="T50" fmla="*/ 117 w 564"/>
                <a:gd name="T51" fmla="*/ 176 h 672"/>
                <a:gd name="T52" fmla="*/ 55 w 564"/>
                <a:gd name="T53" fmla="*/ 128 h 672"/>
                <a:gd name="T54" fmla="*/ 105 w 564"/>
                <a:gd name="T55" fmla="*/ 160 h 672"/>
                <a:gd name="T56" fmla="*/ 91 w 564"/>
                <a:gd name="T57" fmla="*/ 168 h 672"/>
                <a:gd name="T58" fmla="*/ 54 w 564"/>
                <a:gd name="T59" fmla="*/ 191 h 672"/>
                <a:gd name="T60" fmla="*/ 70 w 564"/>
                <a:gd name="T61" fmla="*/ 202 h 672"/>
                <a:gd name="T62" fmla="*/ 206 w 564"/>
                <a:gd name="T63" fmla="*/ 205 h 672"/>
                <a:gd name="T64" fmla="*/ 223 w 564"/>
                <a:gd name="T65" fmla="*/ 285 h 672"/>
                <a:gd name="T66" fmla="*/ 194 w 564"/>
                <a:gd name="T67" fmla="*/ 241 h 672"/>
                <a:gd name="T68" fmla="*/ 178 w 564"/>
                <a:gd name="T69" fmla="*/ 227 h 672"/>
                <a:gd name="T70" fmla="*/ 169 w 564"/>
                <a:gd name="T71" fmla="*/ 245 h 672"/>
                <a:gd name="T72" fmla="*/ 140 w 564"/>
                <a:gd name="T73" fmla="*/ 222 h 672"/>
                <a:gd name="T74" fmla="*/ 124 w 564"/>
                <a:gd name="T75" fmla="*/ 233 h 672"/>
                <a:gd name="T76" fmla="*/ 119 w 564"/>
                <a:gd name="T77" fmla="*/ 257 h 672"/>
                <a:gd name="T78" fmla="*/ 106 w 564"/>
                <a:gd name="T79" fmla="*/ 263 h 672"/>
                <a:gd name="T80" fmla="*/ 189 w 564"/>
                <a:gd name="T81" fmla="*/ 259 h 672"/>
                <a:gd name="T82" fmla="*/ 111 w 564"/>
                <a:gd name="T83" fmla="*/ 273 h 672"/>
                <a:gd name="T84" fmla="*/ 55 w 564"/>
                <a:gd name="T85" fmla="*/ 270 h 672"/>
                <a:gd name="T86" fmla="*/ 19 w 564"/>
                <a:gd name="T87" fmla="*/ 268 h 672"/>
                <a:gd name="T88" fmla="*/ 71 w 564"/>
                <a:gd name="T89" fmla="*/ 283 h 672"/>
                <a:gd name="T90" fmla="*/ 75 w 564"/>
                <a:gd name="T91" fmla="*/ 315 h 672"/>
                <a:gd name="T92" fmla="*/ 116 w 564"/>
                <a:gd name="T93" fmla="*/ 284 h 672"/>
                <a:gd name="T94" fmla="*/ 199 w 564"/>
                <a:gd name="T95" fmla="*/ 281 h 672"/>
                <a:gd name="T96" fmla="*/ 272 w 564"/>
                <a:gd name="T97" fmla="*/ 338 h 672"/>
                <a:gd name="T98" fmla="*/ 246 w 564"/>
                <a:gd name="T99" fmla="*/ 366 h 672"/>
                <a:gd name="T100" fmla="*/ 286 w 564"/>
                <a:gd name="T101" fmla="*/ 427 h 672"/>
                <a:gd name="T102" fmla="*/ 293 w 564"/>
                <a:gd name="T103" fmla="*/ 670 h 672"/>
                <a:gd name="T104" fmla="*/ 447 w 564"/>
                <a:gd name="T105" fmla="*/ 330 h 672"/>
                <a:gd name="T106" fmla="*/ 290 w 564"/>
                <a:gd name="T107" fmla="*/ 251 h 672"/>
                <a:gd name="T108" fmla="*/ 283 w 564"/>
                <a:gd name="T109" fmla="*/ 188 h 672"/>
                <a:gd name="T110" fmla="*/ 274 w 564"/>
                <a:gd name="T111" fmla="*/ 163 h 672"/>
                <a:gd name="T112" fmla="*/ 169 w 564"/>
                <a:gd name="T113" fmla="*/ 130 h 672"/>
                <a:gd name="T114" fmla="*/ 226 w 564"/>
                <a:gd name="T115" fmla="*/ 163 h 672"/>
                <a:gd name="T116" fmla="*/ 303 w 564"/>
                <a:gd name="T117" fmla="*/ 328 h 672"/>
                <a:gd name="T118" fmla="*/ 320 w 564"/>
                <a:gd name="T119" fmla="*/ 38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4" h="672">
                  <a:moveTo>
                    <a:pt x="562" y="331"/>
                  </a:moveTo>
                  <a:cubicBezTo>
                    <a:pt x="560" y="332"/>
                    <a:pt x="560" y="332"/>
                    <a:pt x="560" y="332"/>
                  </a:cubicBezTo>
                  <a:cubicBezTo>
                    <a:pt x="560" y="332"/>
                    <a:pt x="559" y="336"/>
                    <a:pt x="558" y="339"/>
                  </a:cubicBezTo>
                  <a:cubicBezTo>
                    <a:pt x="556" y="343"/>
                    <a:pt x="551" y="344"/>
                    <a:pt x="545" y="347"/>
                  </a:cubicBezTo>
                  <a:cubicBezTo>
                    <a:pt x="538" y="351"/>
                    <a:pt x="530" y="347"/>
                    <a:pt x="523" y="345"/>
                  </a:cubicBezTo>
                  <a:cubicBezTo>
                    <a:pt x="516" y="344"/>
                    <a:pt x="508" y="341"/>
                    <a:pt x="501" y="339"/>
                  </a:cubicBezTo>
                  <a:cubicBezTo>
                    <a:pt x="495" y="337"/>
                    <a:pt x="489" y="335"/>
                    <a:pt x="484" y="335"/>
                  </a:cubicBezTo>
                  <a:cubicBezTo>
                    <a:pt x="478" y="335"/>
                    <a:pt x="465" y="331"/>
                    <a:pt x="461" y="329"/>
                  </a:cubicBezTo>
                  <a:cubicBezTo>
                    <a:pt x="458" y="328"/>
                    <a:pt x="460" y="325"/>
                    <a:pt x="460" y="323"/>
                  </a:cubicBezTo>
                  <a:cubicBezTo>
                    <a:pt x="459" y="320"/>
                    <a:pt x="467" y="318"/>
                    <a:pt x="471" y="316"/>
                  </a:cubicBezTo>
                  <a:cubicBezTo>
                    <a:pt x="475" y="315"/>
                    <a:pt x="478" y="314"/>
                    <a:pt x="481" y="313"/>
                  </a:cubicBezTo>
                  <a:cubicBezTo>
                    <a:pt x="484" y="311"/>
                    <a:pt x="487" y="313"/>
                    <a:pt x="492" y="314"/>
                  </a:cubicBezTo>
                  <a:cubicBezTo>
                    <a:pt x="496" y="314"/>
                    <a:pt x="508" y="311"/>
                    <a:pt x="508" y="311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7"/>
                    <a:pt x="500" y="309"/>
                    <a:pt x="496" y="309"/>
                  </a:cubicBezTo>
                  <a:cubicBezTo>
                    <a:pt x="492" y="309"/>
                    <a:pt x="480" y="309"/>
                    <a:pt x="480" y="309"/>
                  </a:cubicBezTo>
                  <a:cubicBezTo>
                    <a:pt x="480" y="309"/>
                    <a:pt x="483" y="298"/>
                    <a:pt x="484" y="294"/>
                  </a:cubicBezTo>
                  <a:cubicBezTo>
                    <a:pt x="484" y="291"/>
                    <a:pt x="482" y="278"/>
                    <a:pt x="482" y="278"/>
                  </a:cubicBezTo>
                  <a:cubicBezTo>
                    <a:pt x="478" y="279"/>
                    <a:pt x="478" y="279"/>
                    <a:pt x="478" y="279"/>
                  </a:cubicBezTo>
                  <a:cubicBezTo>
                    <a:pt x="478" y="279"/>
                    <a:pt x="480" y="285"/>
                    <a:pt x="480" y="287"/>
                  </a:cubicBezTo>
                  <a:cubicBezTo>
                    <a:pt x="480" y="288"/>
                    <a:pt x="480" y="295"/>
                    <a:pt x="479" y="299"/>
                  </a:cubicBezTo>
                  <a:cubicBezTo>
                    <a:pt x="478" y="303"/>
                    <a:pt x="477" y="308"/>
                    <a:pt x="475" y="310"/>
                  </a:cubicBezTo>
                  <a:cubicBezTo>
                    <a:pt x="473" y="312"/>
                    <a:pt x="464" y="314"/>
                    <a:pt x="461" y="316"/>
                  </a:cubicBezTo>
                  <a:cubicBezTo>
                    <a:pt x="458" y="317"/>
                    <a:pt x="454" y="324"/>
                    <a:pt x="454" y="324"/>
                  </a:cubicBezTo>
                  <a:cubicBezTo>
                    <a:pt x="454" y="324"/>
                    <a:pt x="429" y="325"/>
                    <a:pt x="421" y="326"/>
                  </a:cubicBezTo>
                  <a:cubicBezTo>
                    <a:pt x="413" y="328"/>
                    <a:pt x="403" y="329"/>
                    <a:pt x="394" y="332"/>
                  </a:cubicBezTo>
                  <a:cubicBezTo>
                    <a:pt x="385" y="335"/>
                    <a:pt x="379" y="341"/>
                    <a:pt x="372" y="347"/>
                  </a:cubicBezTo>
                  <a:cubicBezTo>
                    <a:pt x="364" y="353"/>
                    <a:pt x="355" y="367"/>
                    <a:pt x="355" y="367"/>
                  </a:cubicBezTo>
                  <a:cubicBezTo>
                    <a:pt x="355" y="367"/>
                    <a:pt x="355" y="363"/>
                    <a:pt x="353" y="359"/>
                  </a:cubicBezTo>
                  <a:cubicBezTo>
                    <a:pt x="352" y="355"/>
                    <a:pt x="346" y="345"/>
                    <a:pt x="342" y="338"/>
                  </a:cubicBezTo>
                  <a:cubicBezTo>
                    <a:pt x="338" y="332"/>
                    <a:pt x="326" y="326"/>
                    <a:pt x="326" y="326"/>
                  </a:cubicBezTo>
                  <a:cubicBezTo>
                    <a:pt x="324" y="333"/>
                    <a:pt x="324" y="333"/>
                    <a:pt x="324" y="333"/>
                  </a:cubicBezTo>
                  <a:cubicBezTo>
                    <a:pt x="326" y="325"/>
                    <a:pt x="328" y="315"/>
                    <a:pt x="328" y="306"/>
                  </a:cubicBezTo>
                  <a:cubicBezTo>
                    <a:pt x="328" y="296"/>
                    <a:pt x="328" y="282"/>
                    <a:pt x="328" y="273"/>
                  </a:cubicBezTo>
                  <a:cubicBezTo>
                    <a:pt x="328" y="270"/>
                    <a:pt x="328" y="267"/>
                    <a:pt x="328" y="263"/>
                  </a:cubicBezTo>
                  <a:cubicBezTo>
                    <a:pt x="328" y="263"/>
                    <a:pt x="328" y="263"/>
                    <a:pt x="328" y="263"/>
                  </a:cubicBezTo>
                  <a:cubicBezTo>
                    <a:pt x="336" y="260"/>
                    <a:pt x="359" y="257"/>
                    <a:pt x="364" y="257"/>
                  </a:cubicBezTo>
                  <a:cubicBezTo>
                    <a:pt x="368" y="257"/>
                    <a:pt x="370" y="258"/>
                    <a:pt x="372" y="259"/>
                  </a:cubicBezTo>
                  <a:cubicBezTo>
                    <a:pt x="374" y="260"/>
                    <a:pt x="383" y="264"/>
                    <a:pt x="390" y="267"/>
                  </a:cubicBezTo>
                  <a:cubicBezTo>
                    <a:pt x="397" y="269"/>
                    <a:pt x="402" y="268"/>
                    <a:pt x="405" y="267"/>
                  </a:cubicBezTo>
                  <a:cubicBezTo>
                    <a:pt x="409" y="266"/>
                    <a:pt x="422" y="262"/>
                    <a:pt x="422" y="262"/>
                  </a:cubicBezTo>
                  <a:cubicBezTo>
                    <a:pt x="423" y="261"/>
                    <a:pt x="423" y="261"/>
                    <a:pt x="423" y="261"/>
                  </a:cubicBezTo>
                  <a:cubicBezTo>
                    <a:pt x="423" y="261"/>
                    <a:pt x="418" y="262"/>
                    <a:pt x="415" y="263"/>
                  </a:cubicBezTo>
                  <a:cubicBezTo>
                    <a:pt x="412" y="264"/>
                    <a:pt x="404" y="266"/>
                    <a:pt x="399" y="266"/>
                  </a:cubicBezTo>
                  <a:cubicBezTo>
                    <a:pt x="394" y="267"/>
                    <a:pt x="385" y="264"/>
                    <a:pt x="380" y="261"/>
                  </a:cubicBezTo>
                  <a:cubicBezTo>
                    <a:pt x="376" y="258"/>
                    <a:pt x="371" y="255"/>
                    <a:pt x="371" y="255"/>
                  </a:cubicBezTo>
                  <a:cubicBezTo>
                    <a:pt x="371" y="255"/>
                    <a:pt x="373" y="254"/>
                    <a:pt x="376" y="252"/>
                  </a:cubicBezTo>
                  <a:cubicBezTo>
                    <a:pt x="379" y="251"/>
                    <a:pt x="387" y="247"/>
                    <a:pt x="387" y="247"/>
                  </a:cubicBezTo>
                  <a:cubicBezTo>
                    <a:pt x="387" y="245"/>
                    <a:pt x="387" y="245"/>
                    <a:pt x="387" y="245"/>
                  </a:cubicBezTo>
                  <a:cubicBezTo>
                    <a:pt x="387" y="245"/>
                    <a:pt x="383" y="248"/>
                    <a:pt x="378" y="250"/>
                  </a:cubicBezTo>
                  <a:cubicBezTo>
                    <a:pt x="373" y="251"/>
                    <a:pt x="367" y="254"/>
                    <a:pt x="367" y="254"/>
                  </a:cubicBezTo>
                  <a:cubicBezTo>
                    <a:pt x="367" y="254"/>
                    <a:pt x="363" y="251"/>
                    <a:pt x="362" y="249"/>
                  </a:cubicBezTo>
                  <a:cubicBezTo>
                    <a:pt x="361" y="248"/>
                    <a:pt x="357" y="243"/>
                    <a:pt x="355" y="238"/>
                  </a:cubicBezTo>
                  <a:cubicBezTo>
                    <a:pt x="352" y="233"/>
                    <a:pt x="350" y="231"/>
                    <a:pt x="348" y="229"/>
                  </a:cubicBezTo>
                  <a:cubicBezTo>
                    <a:pt x="347" y="227"/>
                    <a:pt x="343" y="225"/>
                    <a:pt x="343" y="225"/>
                  </a:cubicBezTo>
                  <a:cubicBezTo>
                    <a:pt x="342" y="226"/>
                    <a:pt x="342" y="226"/>
                    <a:pt x="342" y="226"/>
                  </a:cubicBezTo>
                  <a:cubicBezTo>
                    <a:pt x="342" y="226"/>
                    <a:pt x="342" y="228"/>
                    <a:pt x="345" y="229"/>
                  </a:cubicBezTo>
                  <a:cubicBezTo>
                    <a:pt x="347" y="230"/>
                    <a:pt x="348" y="232"/>
                    <a:pt x="350" y="234"/>
                  </a:cubicBezTo>
                  <a:cubicBezTo>
                    <a:pt x="351" y="235"/>
                    <a:pt x="353" y="241"/>
                    <a:pt x="355" y="244"/>
                  </a:cubicBezTo>
                  <a:cubicBezTo>
                    <a:pt x="357" y="247"/>
                    <a:pt x="362" y="254"/>
                    <a:pt x="362" y="254"/>
                  </a:cubicBezTo>
                  <a:cubicBezTo>
                    <a:pt x="362" y="254"/>
                    <a:pt x="335" y="257"/>
                    <a:pt x="329" y="258"/>
                  </a:cubicBezTo>
                  <a:cubicBezTo>
                    <a:pt x="329" y="258"/>
                    <a:pt x="328" y="258"/>
                    <a:pt x="328" y="258"/>
                  </a:cubicBezTo>
                  <a:cubicBezTo>
                    <a:pt x="328" y="251"/>
                    <a:pt x="329" y="244"/>
                    <a:pt x="329" y="239"/>
                  </a:cubicBezTo>
                  <a:cubicBezTo>
                    <a:pt x="330" y="231"/>
                    <a:pt x="326" y="204"/>
                    <a:pt x="328" y="197"/>
                  </a:cubicBezTo>
                  <a:cubicBezTo>
                    <a:pt x="330" y="189"/>
                    <a:pt x="336" y="189"/>
                    <a:pt x="343" y="187"/>
                  </a:cubicBezTo>
                  <a:cubicBezTo>
                    <a:pt x="350" y="185"/>
                    <a:pt x="353" y="188"/>
                    <a:pt x="361" y="187"/>
                  </a:cubicBezTo>
                  <a:cubicBezTo>
                    <a:pt x="368" y="187"/>
                    <a:pt x="373" y="187"/>
                    <a:pt x="381" y="186"/>
                  </a:cubicBezTo>
                  <a:cubicBezTo>
                    <a:pt x="390" y="184"/>
                    <a:pt x="398" y="187"/>
                    <a:pt x="404" y="192"/>
                  </a:cubicBezTo>
                  <a:cubicBezTo>
                    <a:pt x="411" y="196"/>
                    <a:pt x="412" y="194"/>
                    <a:pt x="419" y="195"/>
                  </a:cubicBezTo>
                  <a:cubicBezTo>
                    <a:pt x="426" y="196"/>
                    <a:pt x="426" y="197"/>
                    <a:pt x="436" y="196"/>
                  </a:cubicBezTo>
                  <a:cubicBezTo>
                    <a:pt x="446" y="196"/>
                    <a:pt x="444" y="198"/>
                    <a:pt x="454" y="199"/>
                  </a:cubicBezTo>
                  <a:cubicBezTo>
                    <a:pt x="465" y="199"/>
                    <a:pt x="463" y="202"/>
                    <a:pt x="471" y="203"/>
                  </a:cubicBezTo>
                  <a:cubicBezTo>
                    <a:pt x="479" y="205"/>
                    <a:pt x="487" y="203"/>
                    <a:pt x="500" y="202"/>
                  </a:cubicBezTo>
                  <a:cubicBezTo>
                    <a:pt x="514" y="201"/>
                    <a:pt x="522" y="204"/>
                    <a:pt x="522" y="204"/>
                  </a:cubicBezTo>
                  <a:cubicBezTo>
                    <a:pt x="521" y="200"/>
                    <a:pt x="521" y="200"/>
                    <a:pt x="521" y="200"/>
                  </a:cubicBezTo>
                  <a:cubicBezTo>
                    <a:pt x="521" y="200"/>
                    <a:pt x="503" y="198"/>
                    <a:pt x="481" y="199"/>
                  </a:cubicBezTo>
                  <a:cubicBezTo>
                    <a:pt x="459" y="201"/>
                    <a:pt x="450" y="191"/>
                    <a:pt x="450" y="191"/>
                  </a:cubicBezTo>
                  <a:cubicBezTo>
                    <a:pt x="450" y="191"/>
                    <a:pt x="454" y="186"/>
                    <a:pt x="456" y="186"/>
                  </a:cubicBezTo>
                  <a:cubicBezTo>
                    <a:pt x="458" y="185"/>
                    <a:pt x="468" y="176"/>
                    <a:pt x="470" y="174"/>
                  </a:cubicBezTo>
                  <a:cubicBezTo>
                    <a:pt x="473" y="171"/>
                    <a:pt x="478" y="173"/>
                    <a:pt x="479" y="173"/>
                  </a:cubicBezTo>
                  <a:cubicBezTo>
                    <a:pt x="481" y="173"/>
                    <a:pt x="487" y="177"/>
                    <a:pt x="487" y="177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4"/>
                    <a:pt x="486" y="171"/>
                    <a:pt x="482" y="170"/>
                  </a:cubicBezTo>
                  <a:cubicBezTo>
                    <a:pt x="479" y="168"/>
                    <a:pt x="477" y="167"/>
                    <a:pt x="472" y="168"/>
                  </a:cubicBezTo>
                  <a:cubicBezTo>
                    <a:pt x="467" y="169"/>
                    <a:pt x="463" y="173"/>
                    <a:pt x="458" y="178"/>
                  </a:cubicBezTo>
                  <a:cubicBezTo>
                    <a:pt x="454" y="182"/>
                    <a:pt x="444" y="191"/>
                    <a:pt x="439" y="192"/>
                  </a:cubicBezTo>
                  <a:cubicBezTo>
                    <a:pt x="435" y="192"/>
                    <a:pt x="424" y="189"/>
                    <a:pt x="418" y="189"/>
                  </a:cubicBezTo>
                  <a:cubicBezTo>
                    <a:pt x="411" y="190"/>
                    <a:pt x="406" y="182"/>
                    <a:pt x="402" y="180"/>
                  </a:cubicBezTo>
                  <a:cubicBezTo>
                    <a:pt x="397" y="179"/>
                    <a:pt x="391" y="179"/>
                    <a:pt x="391" y="179"/>
                  </a:cubicBezTo>
                  <a:cubicBezTo>
                    <a:pt x="391" y="179"/>
                    <a:pt x="400" y="174"/>
                    <a:pt x="407" y="170"/>
                  </a:cubicBezTo>
                  <a:cubicBezTo>
                    <a:pt x="414" y="165"/>
                    <a:pt x="420" y="152"/>
                    <a:pt x="425" y="147"/>
                  </a:cubicBezTo>
                  <a:cubicBezTo>
                    <a:pt x="430" y="142"/>
                    <a:pt x="435" y="145"/>
                    <a:pt x="440" y="146"/>
                  </a:cubicBezTo>
                  <a:cubicBezTo>
                    <a:pt x="446" y="147"/>
                    <a:pt x="452" y="146"/>
                    <a:pt x="458" y="145"/>
                  </a:cubicBezTo>
                  <a:cubicBezTo>
                    <a:pt x="463" y="144"/>
                    <a:pt x="476" y="144"/>
                    <a:pt x="481" y="142"/>
                  </a:cubicBezTo>
                  <a:cubicBezTo>
                    <a:pt x="487" y="139"/>
                    <a:pt x="491" y="142"/>
                    <a:pt x="491" y="142"/>
                  </a:cubicBezTo>
                  <a:cubicBezTo>
                    <a:pt x="491" y="142"/>
                    <a:pt x="491" y="149"/>
                    <a:pt x="491" y="152"/>
                  </a:cubicBezTo>
                  <a:cubicBezTo>
                    <a:pt x="491" y="154"/>
                    <a:pt x="495" y="160"/>
                    <a:pt x="495" y="160"/>
                  </a:cubicBezTo>
                  <a:cubicBezTo>
                    <a:pt x="498" y="159"/>
                    <a:pt x="498" y="159"/>
                    <a:pt x="498" y="159"/>
                  </a:cubicBezTo>
                  <a:cubicBezTo>
                    <a:pt x="498" y="159"/>
                    <a:pt x="496" y="155"/>
                    <a:pt x="495" y="154"/>
                  </a:cubicBezTo>
                  <a:cubicBezTo>
                    <a:pt x="494" y="152"/>
                    <a:pt x="495" y="143"/>
                    <a:pt x="495" y="143"/>
                  </a:cubicBezTo>
                  <a:cubicBezTo>
                    <a:pt x="495" y="143"/>
                    <a:pt x="501" y="145"/>
                    <a:pt x="504" y="145"/>
                  </a:cubicBezTo>
                  <a:cubicBezTo>
                    <a:pt x="508" y="146"/>
                    <a:pt x="517" y="149"/>
                    <a:pt x="517" y="149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8" y="145"/>
                    <a:pt x="514" y="144"/>
                    <a:pt x="507" y="142"/>
                  </a:cubicBezTo>
                  <a:cubicBezTo>
                    <a:pt x="501" y="141"/>
                    <a:pt x="496" y="140"/>
                    <a:pt x="491" y="137"/>
                  </a:cubicBezTo>
                  <a:cubicBezTo>
                    <a:pt x="487" y="134"/>
                    <a:pt x="477" y="138"/>
                    <a:pt x="470" y="140"/>
                  </a:cubicBezTo>
                  <a:cubicBezTo>
                    <a:pt x="464" y="142"/>
                    <a:pt x="457" y="142"/>
                    <a:pt x="446" y="142"/>
                  </a:cubicBezTo>
                  <a:cubicBezTo>
                    <a:pt x="434" y="141"/>
                    <a:pt x="434" y="138"/>
                    <a:pt x="434" y="138"/>
                  </a:cubicBezTo>
                  <a:cubicBezTo>
                    <a:pt x="434" y="138"/>
                    <a:pt x="442" y="134"/>
                    <a:pt x="444" y="130"/>
                  </a:cubicBezTo>
                  <a:cubicBezTo>
                    <a:pt x="446" y="126"/>
                    <a:pt x="445" y="116"/>
                    <a:pt x="445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2" y="116"/>
                    <a:pt x="441" y="124"/>
                    <a:pt x="440" y="129"/>
                  </a:cubicBezTo>
                  <a:cubicBezTo>
                    <a:pt x="438" y="133"/>
                    <a:pt x="433" y="133"/>
                    <a:pt x="427" y="137"/>
                  </a:cubicBezTo>
                  <a:cubicBezTo>
                    <a:pt x="420" y="140"/>
                    <a:pt x="417" y="146"/>
                    <a:pt x="411" y="152"/>
                  </a:cubicBezTo>
                  <a:cubicBezTo>
                    <a:pt x="406" y="158"/>
                    <a:pt x="401" y="164"/>
                    <a:pt x="395" y="170"/>
                  </a:cubicBezTo>
                  <a:cubicBezTo>
                    <a:pt x="388" y="176"/>
                    <a:pt x="381" y="176"/>
                    <a:pt x="372" y="177"/>
                  </a:cubicBezTo>
                  <a:cubicBezTo>
                    <a:pt x="363" y="179"/>
                    <a:pt x="360" y="178"/>
                    <a:pt x="354" y="178"/>
                  </a:cubicBezTo>
                  <a:cubicBezTo>
                    <a:pt x="349" y="178"/>
                    <a:pt x="343" y="180"/>
                    <a:pt x="336" y="180"/>
                  </a:cubicBezTo>
                  <a:cubicBezTo>
                    <a:pt x="328" y="180"/>
                    <a:pt x="324" y="182"/>
                    <a:pt x="321" y="178"/>
                  </a:cubicBezTo>
                  <a:cubicBezTo>
                    <a:pt x="318" y="175"/>
                    <a:pt x="322" y="166"/>
                    <a:pt x="323" y="162"/>
                  </a:cubicBezTo>
                  <a:cubicBezTo>
                    <a:pt x="325" y="159"/>
                    <a:pt x="328" y="151"/>
                    <a:pt x="331" y="144"/>
                  </a:cubicBezTo>
                  <a:cubicBezTo>
                    <a:pt x="335" y="138"/>
                    <a:pt x="336" y="128"/>
                    <a:pt x="340" y="123"/>
                  </a:cubicBezTo>
                  <a:cubicBezTo>
                    <a:pt x="344" y="119"/>
                    <a:pt x="345" y="115"/>
                    <a:pt x="352" y="113"/>
                  </a:cubicBezTo>
                  <a:cubicBezTo>
                    <a:pt x="359" y="110"/>
                    <a:pt x="363" y="105"/>
                    <a:pt x="371" y="103"/>
                  </a:cubicBezTo>
                  <a:cubicBezTo>
                    <a:pt x="379" y="100"/>
                    <a:pt x="387" y="99"/>
                    <a:pt x="396" y="96"/>
                  </a:cubicBezTo>
                  <a:cubicBezTo>
                    <a:pt x="405" y="94"/>
                    <a:pt x="412" y="94"/>
                    <a:pt x="418" y="96"/>
                  </a:cubicBezTo>
                  <a:cubicBezTo>
                    <a:pt x="424" y="98"/>
                    <a:pt x="430" y="99"/>
                    <a:pt x="436" y="99"/>
                  </a:cubicBezTo>
                  <a:cubicBezTo>
                    <a:pt x="443" y="98"/>
                    <a:pt x="458" y="97"/>
                    <a:pt x="458" y="97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58" y="94"/>
                    <a:pt x="451" y="94"/>
                    <a:pt x="448" y="94"/>
                  </a:cubicBezTo>
                  <a:cubicBezTo>
                    <a:pt x="446" y="94"/>
                    <a:pt x="437" y="94"/>
                    <a:pt x="433" y="95"/>
                  </a:cubicBezTo>
                  <a:cubicBezTo>
                    <a:pt x="429" y="95"/>
                    <a:pt x="404" y="89"/>
                    <a:pt x="403" y="85"/>
                  </a:cubicBezTo>
                  <a:cubicBezTo>
                    <a:pt x="402" y="81"/>
                    <a:pt x="405" y="77"/>
                    <a:pt x="404" y="72"/>
                  </a:cubicBezTo>
                  <a:cubicBezTo>
                    <a:pt x="404" y="67"/>
                    <a:pt x="407" y="68"/>
                    <a:pt x="411" y="65"/>
                  </a:cubicBezTo>
                  <a:cubicBezTo>
                    <a:pt x="416" y="63"/>
                    <a:pt x="426" y="60"/>
                    <a:pt x="430" y="58"/>
                  </a:cubicBezTo>
                  <a:cubicBezTo>
                    <a:pt x="434" y="56"/>
                    <a:pt x="443" y="56"/>
                    <a:pt x="446" y="54"/>
                  </a:cubicBezTo>
                  <a:cubicBezTo>
                    <a:pt x="449" y="51"/>
                    <a:pt x="453" y="48"/>
                    <a:pt x="457" y="48"/>
                  </a:cubicBezTo>
                  <a:cubicBezTo>
                    <a:pt x="460" y="47"/>
                    <a:pt x="462" y="54"/>
                    <a:pt x="462" y="54"/>
                  </a:cubicBezTo>
                  <a:cubicBezTo>
                    <a:pt x="466" y="51"/>
                    <a:pt x="466" y="51"/>
                    <a:pt x="466" y="51"/>
                  </a:cubicBezTo>
                  <a:cubicBezTo>
                    <a:pt x="466" y="51"/>
                    <a:pt x="460" y="45"/>
                    <a:pt x="460" y="41"/>
                  </a:cubicBezTo>
                  <a:cubicBezTo>
                    <a:pt x="459" y="37"/>
                    <a:pt x="460" y="33"/>
                    <a:pt x="460" y="33"/>
                  </a:cubicBezTo>
                  <a:cubicBezTo>
                    <a:pt x="456" y="32"/>
                    <a:pt x="456" y="32"/>
                    <a:pt x="456" y="32"/>
                  </a:cubicBezTo>
                  <a:cubicBezTo>
                    <a:pt x="456" y="32"/>
                    <a:pt x="455" y="38"/>
                    <a:pt x="455" y="40"/>
                  </a:cubicBezTo>
                  <a:cubicBezTo>
                    <a:pt x="455" y="42"/>
                    <a:pt x="448" y="47"/>
                    <a:pt x="445" y="50"/>
                  </a:cubicBezTo>
                  <a:cubicBezTo>
                    <a:pt x="442" y="53"/>
                    <a:pt x="431" y="52"/>
                    <a:pt x="421" y="57"/>
                  </a:cubicBezTo>
                  <a:cubicBezTo>
                    <a:pt x="411" y="62"/>
                    <a:pt x="402" y="63"/>
                    <a:pt x="402" y="63"/>
                  </a:cubicBezTo>
                  <a:cubicBezTo>
                    <a:pt x="402" y="63"/>
                    <a:pt x="402" y="58"/>
                    <a:pt x="402" y="53"/>
                  </a:cubicBezTo>
                  <a:cubicBezTo>
                    <a:pt x="402" y="49"/>
                    <a:pt x="402" y="42"/>
                    <a:pt x="402" y="36"/>
                  </a:cubicBezTo>
                  <a:cubicBezTo>
                    <a:pt x="402" y="29"/>
                    <a:pt x="404" y="20"/>
                    <a:pt x="404" y="20"/>
                  </a:cubicBezTo>
                  <a:cubicBezTo>
                    <a:pt x="400" y="21"/>
                    <a:pt x="400" y="21"/>
                    <a:pt x="400" y="21"/>
                  </a:cubicBezTo>
                  <a:cubicBezTo>
                    <a:pt x="400" y="21"/>
                    <a:pt x="400" y="26"/>
                    <a:pt x="398" y="32"/>
                  </a:cubicBezTo>
                  <a:cubicBezTo>
                    <a:pt x="397" y="37"/>
                    <a:pt x="399" y="43"/>
                    <a:pt x="399" y="48"/>
                  </a:cubicBezTo>
                  <a:cubicBezTo>
                    <a:pt x="399" y="52"/>
                    <a:pt x="399" y="56"/>
                    <a:pt x="397" y="64"/>
                  </a:cubicBezTo>
                  <a:cubicBezTo>
                    <a:pt x="395" y="71"/>
                    <a:pt x="397" y="76"/>
                    <a:pt x="397" y="80"/>
                  </a:cubicBezTo>
                  <a:cubicBezTo>
                    <a:pt x="398" y="83"/>
                    <a:pt x="396" y="87"/>
                    <a:pt x="389" y="90"/>
                  </a:cubicBezTo>
                  <a:cubicBezTo>
                    <a:pt x="382" y="94"/>
                    <a:pt x="374" y="95"/>
                    <a:pt x="363" y="97"/>
                  </a:cubicBezTo>
                  <a:cubicBezTo>
                    <a:pt x="352" y="99"/>
                    <a:pt x="349" y="103"/>
                    <a:pt x="347" y="106"/>
                  </a:cubicBezTo>
                  <a:cubicBezTo>
                    <a:pt x="345" y="109"/>
                    <a:pt x="333" y="110"/>
                    <a:pt x="328" y="112"/>
                  </a:cubicBezTo>
                  <a:cubicBezTo>
                    <a:pt x="322" y="114"/>
                    <a:pt x="318" y="124"/>
                    <a:pt x="318" y="124"/>
                  </a:cubicBezTo>
                  <a:cubicBezTo>
                    <a:pt x="318" y="124"/>
                    <a:pt x="318" y="124"/>
                    <a:pt x="316" y="121"/>
                  </a:cubicBezTo>
                  <a:cubicBezTo>
                    <a:pt x="314" y="118"/>
                    <a:pt x="303" y="113"/>
                    <a:pt x="303" y="113"/>
                  </a:cubicBezTo>
                  <a:cubicBezTo>
                    <a:pt x="299" y="116"/>
                    <a:pt x="299" y="116"/>
                    <a:pt x="299" y="116"/>
                  </a:cubicBezTo>
                  <a:cubicBezTo>
                    <a:pt x="299" y="116"/>
                    <a:pt x="305" y="119"/>
                    <a:pt x="310" y="121"/>
                  </a:cubicBezTo>
                  <a:cubicBezTo>
                    <a:pt x="312" y="123"/>
                    <a:pt x="313" y="126"/>
                    <a:pt x="314" y="129"/>
                  </a:cubicBezTo>
                  <a:cubicBezTo>
                    <a:pt x="314" y="129"/>
                    <a:pt x="313" y="129"/>
                    <a:pt x="313" y="129"/>
                  </a:cubicBezTo>
                  <a:cubicBezTo>
                    <a:pt x="309" y="130"/>
                    <a:pt x="302" y="132"/>
                    <a:pt x="295" y="133"/>
                  </a:cubicBezTo>
                  <a:cubicBezTo>
                    <a:pt x="288" y="135"/>
                    <a:pt x="279" y="132"/>
                    <a:pt x="279" y="132"/>
                  </a:cubicBezTo>
                  <a:cubicBezTo>
                    <a:pt x="279" y="132"/>
                    <a:pt x="278" y="131"/>
                    <a:pt x="279" y="129"/>
                  </a:cubicBezTo>
                  <a:cubicBezTo>
                    <a:pt x="280" y="127"/>
                    <a:pt x="282" y="122"/>
                    <a:pt x="283" y="119"/>
                  </a:cubicBezTo>
                  <a:cubicBezTo>
                    <a:pt x="284" y="116"/>
                    <a:pt x="292" y="104"/>
                    <a:pt x="293" y="104"/>
                  </a:cubicBezTo>
                  <a:cubicBezTo>
                    <a:pt x="294" y="103"/>
                    <a:pt x="303" y="107"/>
                    <a:pt x="308" y="108"/>
                  </a:cubicBezTo>
                  <a:cubicBezTo>
                    <a:pt x="314" y="108"/>
                    <a:pt x="327" y="106"/>
                    <a:pt x="327" y="106"/>
                  </a:cubicBezTo>
                  <a:cubicBezTo>
                    <a:pt x="326" y="104"/>
                    <a:pt x="326" y="104"/>
                    <a:pt x="326" y="104"/>
                  </a:cubicBezTo>
                  <a:cubicBezTo>
                    <a:pt x="326" y="104"/>
                    <a:pt x="318" y="104"/>
                    <a:pt x="311" y="105"/>
                  </a:cubicBezTo>
                  <a:cubicBezTo>
                    <a:pt x="305" y="106"/>
                    <a:pt x="296" y="102"/>
                    <a:pt x="295" y="101"/>
                  </a:cubicBezTo>
                  <a:cubicBezTo>
                    <a:pt x="295" y="100"/>
                    <a:pt x="298" y="96"/>
                    <a:pt x="301" y="92"/>
                  </a:cubicBezTo>
                  <a:cubicBezTo>
                    <a:pt x="305" y="89"/>
                    <a:pt x="315" y="78"/>
                    <a:pt x="315" y="78"/>
                  </a:cubicBezTo>
                  <a:cubicBezTo>
                    <a:pt x="313" y="76"/>
                    <a:pt x="313" y="76"/>
                    <a:pt x="313" y="76"/>
                  </a:cubicBezTo>
                  <a:cubicBezTo>
                    <a:pt x="313" y="76"/>
                    <a:pt x="312" y="78"/>
                    <a:pt x="311" y="79"/>
                  </a:cubicBezTo>
                  <a:cubicBezTo>
                    <a:pt x="310" y="80"/>
                    <a:pt x="303" y="86"/>
                    <a:pt x="302" y="88"/>
                  </a:cubicBezTo>
                  <a:cubicBezTo>
                    <a:pt x="301" y="90"/>
                    <a:pt x="293" y="98"/>
                    <a:pt x="291" y="99"/>
                  </a:cubicBezTo>
                  <a:cubicBezTo>
                    <a:pt x="290" y="99"/>
                    <a:pt x="287" y="90"/>
                    <a:pt x="287" y="90"/>
                  </a:cubicBezTo>
                  <a:cubicBezTo>
                    <a:pt x="287" y="90"/>
                    <a:pt x="289" y="86"/>
                    <a:pt x="290" y="83"/>
                  </a:cubicBezTo>
                  <a:cubicBezTo>
                    <a:pt x="291" y="81"/>
                    <a:pt x="291" y="73"/>
                    <a:pt x="291" y="73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9" y="75"/>
                    <a:pt x="289" y="80"/>
                  </a:cubicBezTo>
                  <a:cubicBezTo>
                    <a:pt x="289" y="84"/>
                    <a:pt x="285" y="88"/>
                    <a:pt x="285" y="88"/>
                  </a:cubicBezTo>
                  <a:cubicBezTo>
                    <a:pt x="282" y="83"/>
                    <a:pt x="282" y="83"/>
                    <a:pt x="282" y="83"/>
                  </a:cubicBezTo>
                  <a:cubicBezTo>
                    <a:pt x="280" y="84"/>
                    <a:pt x="280" y="84"/>
                    <a:pt x="280" y="84"/>
                  </a:cubicBezTo>
                  <a:cubicBezTo>
                    <a:pt x="280" y="84"/>
                    <a:pt x="284" y="87"/>
                    <a:pt x="285" y="90"/>
                  </a:cubicBezTo>
                  <a:cubicBezTo>
                    <a:pt x="286" y="92"/>
                    <a:pt x="289" y="98"/>
                    <a:pt x="289" y="100"/>
                  </a:cubicBezTo>
                  <a:cubicBezTo>
                    <a:pt x="289" y="103"/>
                    <a:pt x="286" y="104"/>
                    <a:pt x="285" y="108"/>
                  </a:cubicBezTo>
                  <a:cubicBezTo>
                    <a:pt x="283" y="111"/>
                    <a:pt x="271" y="136"/>
                    <a:pt x="269" y="137"/>
                  </a:cubicBezTo>
                  <a:cubicBezTo>
                    <a:pt x="267" y="138"/>
                    <a:pt x="266" y="131"/>
                    <a:pt x="264" y="128"/>
                  </a:cubicBezTo>
                  <a:cubicBezTo>
                    <a:pt x="263" y="125"/>
                    <a:pt x="261" y="120"/>
                    <a:pt x="260" y="117"/>
                  </a:cubicBezTo>
                  <a:cubicBezTo>
                    <a:pt x="259" y="115"/>
                    <a:pt x="262" y="108"/>
                    <a:pt x="262" y="104"/>
                  </a:cubicBezTo>
                  <a:cubicBezTo>
                    <a:pt x="262" y="101"/>
                    <a:pt x="261" y="92"/>
                    <a:pt x="260" y="89"/>
                  </a:cubicBezTo>
                  <a:cubicBezTo>
                    <a:pt x="260" y="85"/>
                    <a:pt x="255" y="80"/>
                    <a:pt x="254" y="78"/>
                  </a:cubicBezTo>
                  <a:cubicBezTo>
                    <a:pt x="253" y="76"/>
                    <a:pt x="253" y="72"/>
                    <a:pt x="254" y="68"/>
                  </a:cubicBezTo>
                  <a:cubicBezTo>
                    <a:pt x="254" y="64"/>
                    <a:pt x="254" y="59"/>
                    <a:pt x="254" y="59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51" y="59"/>
                    <a:pt x="251" y="61"/>
                    <a:pt x="251" y="64"/>
                  </a:cubicBezTo>
                  <a:cubicBezTo>
                    <a:pt x="251" y="67"/>
                    <a:pt x="249" y="74"/>
                    <a:pt x="249" y="74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2" y="71"/>
                    <a:pt x="242" y="71"/>
                    <a:pt x="242" y="71"/>
                  </a:cubicBezTo>
                  <a:cubicBezTo>
                    <a:pt x="242" y="71"/>
                    <a:pt x="248" y="78"/>
                    <a:pt x="249" y="80"/>
                  </a:cubicBezTo>
                  <a:cubicBezTo>
                    <a:pt x="250" y="82"/>
                    <a:pt x="253" y="85"/>
                    <a:pt x="254" y="86"/>
                  </a:cubicBezTo>
                  <a:cubicBezTo>
                    <a:pt x="256" y="87"/>
                    <a:pt x="257" y="100"/>
                    <a:pt x="257" y="102"/>
                  </a:cubicBezTo>
                  <a:cubicBezTo>
                    <a:pt x="257" y="104"/>
                    <a:pt x="256" y="110"/>
                    <a:pt x="255" y="112"/>
                  </a:cubicBezTo>
                  <a:cubicBezTo>
                    <a:pt x="254" y="115"/>
                    <a:pt x="255" y="118"/>
                    <a:pt x="255" y="118"/>
                  </a:cubicBezTo>
                  <a:cubicBezTo>
                    <a:pt x="255" y="118"/>
                    <a:pt x="251" y="116"/>
                    <a:pt x="249" y="115"/>
                  </a:cubicBezTo>
                  <a:cubicBezTo>
                    <a:pt x="247" y="115"/>
                    <a:pt x="240" y="111"/>
                    <a:pt x="240" y="111"/>
                  </a:cubicBezTo>
                  <a:cubicBezTo>
                    <a:pt x="238" y="113"/>
                    <a:pt x="238" y="113"/>
                    <a:pt x="238" y="113"/>
                  </a:cubicBezTo>
                  <a:cubicBezTo>
                    <a:pt x="238" y="113"/>
                    <a:pt x="240" y="114"/>
                    <a:pt x="245" y="116"/>
                  </a:cubicBezTo>
                  <a:cubicBezTo>
                    <a:pt x="249" y="119"/>
                    <a:pt x="253" y="120"/>
                    <a:pt x="254" y="121"/>
                  </a:cubicBezTo>
                  <a:cubicBezTo>
                    <a:pt x="255" y="122"/>
                    <a:pt x="256" y="124"/>
                    <a:pt x="256" y="126"/>
                  </a:cubicBezTo>
                  <a:cubicBezTo>
                    <a:pt x="256" y="129"/>
                    <a:pt x="265" y="141"/>
                    <a:pt x="266" y="143"/>
                  </a:cubicBezTo>
                  <a:cubicBezTo>
                    <a:pt x="267" y="145"/>
                    <a:pt x="267" y="155"/>
                    <a:pt x="266" y="157"/>
                  </a:cubicBezTo>
                  <a:cubicBezTo>
                    <a:pt x="266" y="159"/>
                    <a:pt x="267" y="164"/>
                    <a:pt x="268" y="166"/>
                  </a:cubicBezTo>
                  <a:cubicBezTo>
                    <a:pt x="268" y="166"/>
                    <a:pt x="268" y="167"/>
                    <a:pt x="268" y="168"/>
                  </a:cubicBezTo>
                  <a:cubicBezTo>
                    <a:pt x="266" y="167"/>
                    <a:pt x="264" y="167"/>
                    <a:pt x="262" y="167"/>
                  </a:cubicBezTo>
                  <a:cubicBezTo>
                    <a:pt x="257" y="165"/>
                    <a:pt x="252" y="167"/>
                    <a:pt x="245" y="163"/>
                  </a:cubicBezTo>
                  <a:cubicBezTo>
                    <a:pt x="238" y="158"/>
                    <a:pt x="223" y="155"/>
                    <a:pt x="215" y="154"/>
                  </a:cubicBezTo>
                  <a:cubicBezTo>
                    <a:pt x="214" y="153"/>
                    <a:pt x="212" y="153"/>
                    <a:pt x="210" y="154"/>
                  </a:cubicBezTo>
                  <a:cubicBezTo>
                    <a:pt x="210" y="151"/>
                    <a:pt x="210" y="148"/>
                    <a:pt x="210" y="145"/>
                  </a:cubicBezTo>
                  <a:cubicBezTo>
                    <a:pt x="209" y="139"/>
                    <a:pt x="210" y="134"/>
                    <a:pt x="210" y="129"/>
                  </a:cubicBezTo>
                  <a:cubicBezTo>
                    <a:pt x="214" y="128"/>
                    <a:pt x="220" y="128"/>
                    <a:pt x="223" y="128"/>
                  </a:cubicBezTo>
                  <a:cubicBezTo>
                    <a:pt x="227" y="127"/>
                    <a:pt x="236" y="126"/>
                    <a:pt x="238" y="127"/>
                  </a:cubicBezTo>
                  <a:cubicBezTo>
                    <a:pt x="239" y="127"/>
                    <a:pt x="238" y="129"/>
                    <a:pt x="238" y="129"/>
                  </a:cubicBezTo>
                  <a:cubicBezTo>
                    <a:pt x="240" y="130"/>
                    <a:pt x="240" y="130"/>
                    <a:pt x="240" y="130"/>
                  </a:cubicBezTo>
                  <a:cubicBezTo>
                    <a:pt x="240" y="130"/>
                    <a:pt x="241" y="127"/>
                    <a:pt x="241" y="126"/>
                  </a:cubicBezTo>
                  <a:cubicBezTo>
                    <a:pt x="241" y="125"/>
                    <a:pt x="244" y="124"/>
                    <a:pt x="244" y="124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122"/>
                    <a:pt x="242" y="122"/>
                    <a:pt x="242" y="123"/>
                  </a:cubicBezTo>
                  <a:cubicBezTo>
                    <a:pt x="241" y="124"/>
                    <a:pt x="240" y="125"/>
                    <a:pt x="240" y="125"/>
                  </a:cubicBezTo>
                  <a:cubicBezTo>
                    <a:pt x="240" y="125"/>
                    <a:pt x="237" y="124"/>
                    <a:pt x="233" y="125"/>
                  </a:cubicBezTo>
                  <a:cubicBezTo>
                    <a:pt x="229" y="125"/>
                    <a:pt x="228" y="125"/>
                    <a:pt x="224" y="125"/>
                  </a:cubicBezTo>
                  <a:cubicBezTo>
                    <a:pt x="220" y="126"/>
                    <a:pt x="217" y="126"/>
                    <a:pt x="213" y="126"/>
                  </a:cubicBezTo>
                  <a:cubicBezTo>
                    <a:pt x="212" y="126"/>
                    <a:pt x="211" y="126"/>
                    <a:pt x="211" y="126"/>
                  </a:cubicBezTo>
                  <a:cubicBezTo>
                    <a:pt x="211" y="124"/>
                    <a:pt x="211" y="123"/>
                    <a:pt x="211" y="122"/>
                  </a:cubicBezTo>
                  <a:cubicBezTo>
                    <a:pt x="212" y="115"/>
                    <a:pt x="214" y="113"/>
                    <a:pt x="216" y="107"/>
                  </a:cubicBezTo>
                  <a:cubicBezTo>
                    <a:pt x="217" y="101"/>
                    <a:pt x="217" y="97"/>
                    <a:pt x="219" y="93"/>
                  </a:cubicBezTo>
                  <a:cubicBezTo>
                    <a:pt x="220" y="89"/>
                    <a:pt x="226" y="74"/>
                    <a:pt x="227" y="68"/>
                  </a:cubicBezTo>
                  <a:cubicBezTo>
                    <a:pt x="227" y="63"/>
                    <a:pt x="231" y="57"/>
                    <a:pt x="233" y="51"/>
                  </a:cubicBezTo>
                  <a:cubicBezTo>
                    <a:pt x="235" y="46"/>
                    <a:pt x="237" y="39"/>
                    <a:pt x="238" y="35"/>
                  </a:cubicBezTo>
                  <a:cubicBezTo>
                    <a:pt x="238" y="31"/>
                    <a:pt x="237" y="22"/>
                    <a:pt x="237" y="22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3" y="15"/>
                    <a:pt x="233" y="17"/>
                  </a:cubicBezTo>
                  <a:cubicBezTo>
                    <a:pt x="234" y="20"/>
                    <a:pt x="235" y="26"/>
                    <a:pt x="235" y="28"/>
                  </a:cubicBezTo>
                  <a:cubicBezTo>
                    <a:pt x="234" y="30"/>
                    <a:pt x="234" y="39"/>
                    <a:pt x="233" y="43"/>
                  </a:cubicBezTo>
                  <a:cubicBezTo>
                    <a:pt x="231" y="47"/>
                    <a:pt x="228" y="49"/>
                    <a:pt x="228" y="49"/>
                  </a:cubicBezTo>
                  <a:cubicBezTo>
                    <a:pt x="228" y="49"/>
                    <a:pt x="217" y="48"/>
                    <a:pt x="210" y="46"/>
                  </a:cubicBezTo>
                  <a:cubicBezTo>
                    <a:pt x="203" y="43"/>
                    <a:pt x="186" y="27"/>
                    <a:pt x="186" y="27"/>
                  </a:cubicBezTo>
                  <a:cubicBezTo>
                    <a:pt x="186" y="27"/>
                    <a:pt x="183" y="29"/>
                    <a:pt x="185" y="30"/>
                  </a:cubicBezTo>
                  <a:cubicBezTo>
                    <a:pt x="186" y="31"/>
                    <a:pt x="194" y="38"/>
                    <a:pt x="194" y="38"/>
                  </a:cubicBezTo>
                  <a:cubicBezTo>
                    <a:pt x="194" y="38"/>
                    <a:pt x="207" y="48"/>
                    <a:pt x="212" y="50"/>
                  </a:cubicBezTo>
                  <a:cubicBezTo>
                    <a:pt x="217" y="53"/>
                    <a:pt x="227" y="52"/>
                    <a:pt x="227" y="52"/>
                  </a:cubicBezTo>
                  <a:cubicBezTo>
                    <a:pt x="227" y="52"/>
                    <a:pt x="227" y="54"/>
                    <a:pt x="226" y="58"/>
                  </a:cubicBezTo>
                  <a:cubicBezTo>
                    <a:pt x="225" y="63"/>
                    <a:pt x="222" y="68"/>
                    <a:pt x="222" y="70"/>
                  </a:cubicBezTo>
                  <a:cubicBezTo>
                    <a:pt x="221" y="73"/>
                    <a:pt x="216" y="86"/>
                    <a:pt x="216" y="86"/>
                  </a:cubicBezTo>
                  <a:cubicBezTo>
                    <a:pt x="216" y="86"/>
                    <a:pt x="213" y="86"/>
                    <a:pt x="212" y="84"/>
                  </a:cubicBezTo>
                  <a:cubicBezTo>
                    <a:pt x="211" y="83"/>
                    <a:pt x="205" y="83"/>
                    <a:pt x="201" y="82"/>
                  </a:cubicBezTo>
                  <a:cubicBezTo>
                    <a:pt x="196" y="81"/>
                    <a:pt x="193" y="83"/>
                    <a:pt x="190" y="83"/>
                  </a:cubicBezTo>
                  <a:cubicBezTo>
                    <a:pt x="188" y="83"/>
                    <a:pt x="184" y="83"/>
                    <a:pt x="182" y="83"/>
                  </a:cubicBezTo>
                  <a:cubicBezTo>
                    <a:pt x="180" y="83"/>
                    <a:pt x="167" y="79"/>
                    <a:pt x="163" y="78"/>
                  </a:cubicBezTo>
                  <a:cubicBezTo>
                    <a:pt x="160" y="77"/>
                    <a:pt x="154" y="76"/>
                    <a:pt x="154" y="76"/>
                  </a:cubicBezTo>
                  <a:cubicBezTo>
                    <a:pt x="154" y="76"/>
                    <a:pt x="151" y="79"/>
                    <a:pt x="152" y="79"/>
                  </a:cubicBezTo>
                  <a:cubicBezTo>
                    <a:pt x="153" y="80"/>
                    <a:pt x="156" y="81"/>
                    <a:pt x="162" y="83"/>
                  </a:cubicBezTo>
                  <a:cubicBezTo>
                    <a:pt x="168" y="85"/>
                    <a:pt x="168" y="85"/>
                    <a:pt x="171" y="85"/>
                  </a:cubicBezTo>
                  <a:cubicBezTo>
                    <a:pt x="174" y="86"/>
                    <a:pt x="177" y="86"/>
                    <a:pt x="181" y="88"/>
                  </a:cubicBezTo>
                  <a:cubicBezTo>
                    <a:pt x="185" y="90"/>
                    <a:pt x="185" y="89"/>
                    <a:pt x="189" y="89"/>
                  </a:cubicBezTo>
                  <a:cubicBezTo>
                    <a:pt x="193" y="88"/>
                    <a:pt x="193" y="88"/>
                    <a:pt x="198" y="88"/>
                  </a:cubicBezTo>
                  <a:cubicBezTo>
                    <a:pt x="203" y="88"/>
                    <a:pt x="204" y="90"/>
                    <a:pt x="206" y="91"/>
                  </a:cubicBezTo>
                  <a:cubicBezTo>
                    <a:pt x="208" y="92"/>
                    <a:pt x="210" y="93"/>
                    <a:pt x="211" y="94"/>
                  </a:cubicBezTo>
                  <a:cubicBezTo>
                    <a:pt x="213" y="95"/>
                    <a:pt x="211" y="96"/>
                    <a:pt x="211" y="98"/>
                  </a:cubicBezTo>
                  <a:cubicBezTo>
                    <a:pt x="211" y="100"/>
                    <a:pt x="211" y="108"/>
                    <a:pt x="210" y="109"/>
                  </a:cubicBezTo>
                  <a:cubicBezTo>
                    <a:pt x="210" y="111"/>
                    <a:pt x="207" y="116"/>
                    <a:pt x="206" y="119"/>
                  </a:cubicBezTo>
                  <a:cubicBezTo>
                    <a:pt x="205" y="120"/>
                    <a:pt x="205" y="123"/>
                    <a:pt x="204" y="125"/>
                  </a:cubicBezTo>
                  <a:cubicBezTo>
                    <a:pt x="202" y="125"/>
                    <a:pt x="201" y="125"/>
                    <a:pt x="201" y="125"/>
                  </a:cubicBezTo>
                  <a:cubicBezTo>
                    <a:pt x="201" y="125"/>
                    <a:pt x="197" y="125"/>
                    <a:pt x="195" y="125"/>
                  </a:cubicBezTo>
                  <a:cubicBezTo>
                    <a:pt x="193" y="125"/>
                    <a:pt x="188" y="126"/>
                    <a:pt x="185" y="125"/>
                  </a:cubicBezTo>
                  <a:cubicBezTo>
                    <a:pt x="183" y="125"/>
                    <a:pt x="178" y="125"/>
                    <a:pt x="176" y="125"/>
                  </a:cubicBezTo>
                  <a:cubicBezTo>
                    <a:pt x="174" y="125"/>
                    <a:pt x="172" y="127"/>
                    <a:pt x="169" y="128"/>
                  </a:cubicBezTo>
                  <a:cubicBezTo>
                    <a:pt x="166" y="129"/>
                    <a:pt x="159" y="129"/>
                    <a:pt x="159" y="129"/>
                  </a:cubicBezTo>
                  <a:cubicBezTo>
                    <a:pt x="159" y="129"/>
                    <a:pt x="158" y="129"/>
                    <a:pt x="156" y="128"/>
                  </a:cubicBezTo>
                  <a:cubicBezTo>
                    <a:pt x="155" y="127"/>
                    <a:pt x="152" y="123"/>
                    <a:pt x="151" y="122"/>
                  </a:cubicBezTo>
                  <a:cubicBezTo>
                    <a:pt x="151" y="120"/>
                    <a:pt x="151" y="116"/>
                    <a:pt x="150" y="114"/>
                  </a:cubicBezTo>
                  <a:cubicBezTo>
                    <a:pt x="149" y="112"/>
                    <a:pt x="148" y="112"/>
                    <a:pt x="147" y="109"/>
                  </a:cubicBezTo>
                  <a:cubicBezTo>
                    <a:pt x="146" y="107"/>
                    <a:pt x="144" y="98"/>
                    <a:pt x="144" y="96"/>
                  </a:cubicBezTo>
                  <a:cubicBezTo>
                    <a:pt x="143" y="93"/>
                    <a:pt x="144" y="89"/>
                    <a:pt x="144" y="87"/>
                  </a:cubicBezTo>
                  <a:cubicBezTo>
                    <a:pt x="145" y="86"/>
                    <a:pt x="149" y="78"/>
                    <a:pt x="151" y="75"/>
                  </a:cubicBezTo>
                  <a:cubicBezTo>
                    <a:pt x="152" y="72"/>
                    <a:pt x="153" y="64"/>
                    <a:pt x="153" y="59"/>
                  </a:cubicBezTo>
                  <a:cubicBezTo>
                    <a:pt x="154" y="53"/>
                    <a:pt x="153" y="44"/>
                    <a:pt x="153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51" y="45"/>
                    <a:pt x="151" y="47"/>
                  </a:cubicBezTo>
                  <a:cubicBezTo>
                    <a:pt x="151" y="50"/>
                    <a:pt x="151" y="53"/>
                    <a:pt x="151" y="56"/>
                  </a:cubicBezTo>
                  <a:cubicBezTo>
                    <a:pt x="151" y="59"/>
                    <a:pt x="151" y="65"/>
                    <a:pt x="150" y="69"/>
                  </a:cubicBezTo>
                  <a:cubicBezTo>
                    <a:pt x="150" y="73"/>
                    <a:pt x="142" y="86"/>
                    <a:pt x="142" y="86"/>
                  </a:cubicBezTo>
                  <a:cubicBezTo>
                    <a:pt x="142" y="86"/>
                    <a:pt x="140" y="82"/>
                    <a:pt x="140" y="79"/>
                  </a:cubicBezTo>
                  <a:cubicBezTo>
                    <a:pt x="139" y="77"/>
                    <a:pt x="135" y="61"/>
                    <a:pt x="134" y="58"/>
                  </a:cubicBezTo>
                  <a:cubicBezTo>
                    <a:pt x="133" y="55"/>
                    <a:pt x="138" y="52"/>
                    <a:pt x="140" y="50"/>
                  </a:cubicBezTo>
                  <a:cubicBezTo>
                    <a:pt x="142" y="49"/>
                    <a:pt x="145" y="44"/>
                    <a:pt x="146" y="42"/>
                  </a:cubicBezTo>
                  <a:cubicBezTo>
                    <a:pt x="148" y="40"/>
                    <a:pt x="157" y="32"/>
                    <a:pt x="158" y="31"/>
                  </a:cubicBezTo>
                  <a:cubicBezTo>
                    <a:pt x="159" y="30"/>
                    <a:pt x="173" y="24"/>
                    <a:pt x="173" y="2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72" y="23"/>
                    <a:pt x="160" y="28"/>
                    <a:pt x="159" y="28"/>
                  </a:cubicBezTo>
                  <a:cubicBezTo>
                    <a:pt x="158" y="28"/>
                    <a:pt x="159" y="23"/>
                    <a:pt x="159" y="23"/>
                  </a:cubicBezTo>
                  <a:cubicBezTo>
                    <a:pt x="157" y="24"/>
                    <a:pt x="157" y="24"/>
                    <a:pt x="157" y="24"/>
                  </a:cubicBezTo>
                  <a:cubicBezTo>
                    <a:pt x="157" y="24"/>
                    <a:pt x="157" y="28"/>
                    <a:pt x="157" y="29"/>
                  </a:cubicBezTo>
                  <a:cubicBezTo>
                    <a:pt x="157" y="29"/>
                    <a:pt x="155" y="31"/>
                    <a:pt x="154" y="32"/>
                  </a:cubicBezTo>
                  <a:cubicBezTo>
                    <a:pt x="153" y="32"/>
                    <a:pt x="150" y="27"/>
                    <a:pt x="150" y="27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9"/>
                    <a:pt x="152" y="33"/>
                    <a:pt x="152" y="34"/>
                  </a:cubicBezTo>
                  <a:cubicBezTo>
                    <a:pt x="151" y="36"/>
                    <a:pt x="147" y="38"/>
                    <a:pt x="145" y="40"/>
                  </a:cubicBezTo>
                  <a:cubicBezTo>
                    <a:pt x="143" y="41"/>
                    <a:pt x="141" y="44"/>
                    <a:pt x="140" y="46"/>
                  </a:cubicBezTo>
                  <a:cubicBezTo>
                    <a:pt x="140" y="47"/>
                    <a:pt x="134" y="53"/>
                    <a:pt x="133" y="53"/>
                  </a:cubicBezTo>
                  <a:cubicBezTo>
                    <a:pt x="132" y="53"/>
                    <a:pt x="133" y="45"/>
                    <a:pt x="133" y="42"/>
                  </a:cubicBezTo>
                  <a:cubicBezTo>
                    <a:pt x="133" y="39"/>
                    <a:pt x="131" y="28"/>
                    <a:pt x="131" y="2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32"/>
                    <a:pt x="130" y="33"/>
                  </a:cubicBezTo>
                  <a:cubicBezTo>
                    <a:pt x="131" y="35"/>
                    <a:pt x="131" y="42"/>
                    <a:pt x="130" y="48"/>
                  </a:cubicBezTo>
                  <a:cubicBezTo>
                    <a:pt x="130" y="54"/>
                    <a:pt x="129" y="52"/>
                    <a:pt x="127" y="50"/>
                  </a:cubicBezTo>
                  <a:cubicBezTo>
                    <a:pt x="126" y="48"/>
                    <a:pt x="124" y="44"/>
                    <a:pt x="123" y="42"/>
                  </a:cubicBezTo>
                  <a:cubicBezTo>
                    <a:pt x="122" y="40"/>
                    <a:pt x="121" y="38"/>
                    <a:pt x="120" y="36"/>
                  </a:cubicBezTo>
                  <a:cubicBezTo>
                    <a:pt x="119" y="34"/>
                    <a:pt x="118" y="32"/>
                    <a:pt x="118" y="32"/>
                  </a:cubicBezTo>
                  <a:cubicBezTo>
                    <a:pt x="118" y="32"/>
                    <a:pt x="119" y="30"/>
                    <a:pt x="120" y="28"/>
                  </a:cubicBezTo>
                  <a:cubicBezTo>
                    <a:pt x="120" y="27"/>
                    <a:pt x="126" y="27"/>
                    <a:pt x="126" y="27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1" y="26"/>
                    <a:pt x="120" y="26"/>
                  </a:cubicBezTo>
                  <a:cubicBezTo>
                    <a:pt x="119" y="25"/>
                    <a:pt x="120" y="24"/>
                    <a:pt x="120" y="22"/>
                  </a:cubicBezTo>
                  <a:cubicBezTo>
                    <a:pt x="120" y="20"/>
                    <a:pt x="120" y="14"/>
                    <a:pt x="120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6"/>
                    <a:pt x="119" y="18"/>
                  </a:cubicBezTo>
                  <a:cubicBezTo>
                    <a:pt x="119" y="21"/>
                    <a:pt x="119" y="23"/>
                    <a:pt x="119" y="23"/>
                  </a:cubicBezTo>
                  <a:cubicBezTo>
                    <a:pt x="119" y="23"/>
                    <a:pt x="119" y="25"/>
                    <a:pt x="118" y="26"/>
                  </a:cubicBezTo>
                  <a:cubicBezTo>
                    <a:pt x="118" y="27"/>
                    <a:pt x="116" y="28"/>
                    <a:pt x="116" y="28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3" y="26"/>
                    <a:pt x="114" y="28"/>
                  </a:cubicBezTo>
                  <a:cubicBezTo>
                    <a:pt x="114" y="30"/>
                    <a:pt x="114" y="32"/>
                    <a:pt x="115" y="34"/>
                  </a:cubicBezTo>
                  <a:cubicBezTo>
                    <a:pt x="116" y="35"/>
                    <a:pt x="118" y="40"/>
                    <a:pt x="118" y="41"/>
                  </a:cubicBezTo>
                  <a:cubicBezTo>
                    <a:pt x="119" y="42"/>
                    <a:pt x="124" y="50"/>
                    <a:pt x="124" y="50"/>
                  </a:cubicBezTo>
                  <a:cubicBezTo>
                    <a:pt x="124" y="50"/>
                    <a:pt x="118" y="48"/>
                    <a:pt x="115" y="46"/>
                  </a:cubicBezTo>
                  <a:cubicBezTo>
                    <a:pt x="111" y="44"/>
                    <a:pt x="109" y="43"/>
                    <a:pt x="107" y="41"/>
                  </a:cubicBezTo>
                  <a:cubicBezTo>
                    <a:pt x="104" y="40"/>
                    <a:pt x="93" y="31"/>
                    <a:pt x="91" y="29"/>
                  </a:cubicBezTo>
                  <a:cubicBezTo>
                    <a:pt x="88" y="26"/>
                    <a:pt x="77" y="16"/>
                    <a:pt x="76" y="15"/>
                  </a:cubicBezTo>
                  <a:cubicBezTo>
                    <a:pt x="75" y="14"/>
                    <a:pt x="78" y="12"/>
                    <a:pt x="78" y="11"/>
                  </a:cubicBezTo>
                  <a:cubicBezTo>
                    <a:pt x="79" y="10"/>
                    <a:pt x="83" y="7"/>
                    <a:pt x="85" y="5"/>
                  </a:cubicBezTo>
                  <a:cubicBezTo>
                    <a:pt x="87" y="3"/>
                    <a:pt x="89" y="3"/>
                    <a:pt x="89" y="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5" y="4"/>
                  </a:cubicBezTo>
                  <a:cubicBezTo>
                    <a:pt x="81" y="6"/>
                    <a:pt x="73" y="15"/>
                    <a:pt x="73" y="15"/>
                  </a:cubicBezTo>
                  <a:cubicBezTo>
                    <a:pt x="73" y="15"/>
                    <a:pt x="70" y="12"/>
                    <a:pt x="69" y="11"/>
                  </a:cubicBezTo>
                  <a:cubicBezTo>
                    <a:pt x="68" y="9"/>
                    <a:pt x="58" y="6"/>
                    <a:pt x="57" y="6"/>
                  </a:cubicBezTo>
                  <a:cubicBezTo>
                    <a:pt x="56" y="5"/>
                    <a:pt x="50" y="0"/>
                    <a:pt x="50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52" y="3"/>
                    <a:pt x="54" y="5"/>
                  </a:cubicBezTo>
                  <a:cubicBezTo>
                    <a:pt x="56" y="7"/>
                    <a:pt x="60" y="9"/>
                    <a:pt x="62" y="9"/>
                  </a:cubicBezTo>
                  <a:cubicBezTo>
                    <a:pt x="65" y="10"/>
                    <a:pt x="72" y="15"/>
                    <a:pt x="72" y="16"/>
                  </a:cubicBezTo>
                  <a:cubicBezTo>
                    <a:pt x="72" y="17"/>
                    <a:pt x="67" y="17"/>
                    <a:pt x="64" y="18"/>
                  </a:cubicBezTo>
                  <a:cubicBezTo>
                    <a:pt x="61" y="18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8" y="20"/>
                    <a:pt x="60" y="20"/>
                  </a:cubicBezTo>
                  <a:cubicBezTo>
                    <a:pt x="62" y="19"/>
                    <a:pt x="71" y="17"/>
                    <a:pt x="73" y="18"/>
                  </a:cubicBezTo>
                  <a:cubicBezTo>
                    <a:pt x="76" y="18"/>
                    <a:pt x="82" y="25"/>
                    <a:pt x="84" y="27"/>
                  </a:cubicBezTo>
                  <a:cubicBezTo>
                    <a:pt x="87" y="29"/>
                    <a:pt x="100" y="40"/>
                    <a:pt x="102" y="42"/>
                  </a:cubicBezTo>
                  <a:cubicBezTo>
                    <a:pt x="104" y="43"/>
                    <a:pt x="110" y="47"/>
                    <a:pt x="113" y="49"/>
                  </a:cubicBezTo>
                  <a:cubicBezTo>
                    <a:pt x="117" y="50"/>
                    <a:pt x="122" y="53"/>
                    <a:pt x="123" y="53"/>
                  </a:cubicBezTo>
                  <a:cubicBezTo>
                    <a:pt x="124" y="54"/>
                    <a:pt x="125" y="57"/>
                    <a:pt x="127" y="58"/>
                  </a:cubicBezTo>
                  <a:cubicBezTo>
                    <a:pt x="128" y="60"/>
                    <a:pt x="129" y="63"/>
                    <a:pt x="130" y="66"/>
                  </a:cubicBezTo>
                  <a:cubicBezTo>
                    <a:pt x="131" y="68"/>
                    <a:pt x="132" y="71"/>
                    <a:pt x="132" y="73"/>
                  </a:cubicBezTo>
                  <a:cubicBezTo>
                    <a:pt x="133" y="75"/>
                    <a:pt x="135" y="81"/>
                    <a:pt x="136" y="84"/>
                  </a:cubicBezTo>
                  <a:cubicBezTo>
                    <a:pt x="138" y="87"/>
                    <a:pt x="138" y="92"/>
                    <a:pt x="138" y="92"/>
                  </a:cubicBezTo>
                  <a:cubicBezTo>
                    <a:pt x="138" y="92"/>
                    <a:pt x="136" y="89"/>
                    <a:pt x="135" y="89"/>
                  </a:cubicBezTo>
                  <a:cubicBezTo>
                    <a:pt x="135" y="88"/>
                    <a:pt x="131" y="86"/>
                    <a:pt x="128" y="85"/>
                  </a:cubicBezTo>
                  <a:cubicBezTo>
                    <a:pt x="125" y="84"/>
                    <a:pt x="118" y="80"/>
                    <a:pt x="116" y="78"/>
                  </a:cubicBezTo>
                  <a:cubicBezTo>
                    <a:pt x="113" y="77"/>
                    <a:pt x="113" y="76"/>
                    <a:pt x="111" y="74"/>
                  </a:cubicBezTo>
                  <a:cubicBezTo>
                    <a:pt x="109" y="72"/>
                    <a:pt x="108" y="68"/>
                    <a:pt x="107" y="66"/>
                  </a:cubicBezTo>
                  <a:cubicBezTo>
                    <a:pt x="106" y="64"/>
                    <a:pt x="103" y="59"/>
                    <a:pt x="103" y="58"/>
                  </a:cubicBezTo>
                  <a:cubicBezTo>
                    <a:pt x="103" y="57"/>
                    <a:pt x="104" y="53"/>
                    <a:pt x="104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7"/>
                    <a:pt x="101" y="59"/>
                    <a:pt x="102" y="60"/>
                  </a:cubicBezTo>
                  <a:cubicBezTo>
                    <a:pt x="103" y="61"/>
                    <a:pt x="105" y="66"/>
                    <a:pt x="105" y="67"/>
                  </a:cubicBezTo>
                  <a:cubicBezTo>
                    <a:pt x="106" y="69"/>
                    <a:pt x="111" y="78"/>
                    <a:pt x="111" y="78"/>
                  </a:cubicBezTo>
                  <a:cubicBezTo>
                    <a:pt x="111" y="78"/>
                    <a:pt x="108" y="79"/>
                    <a:pt x="106" y="79"/>
                  </a:cubicBezTo>
                  <a:cubicBezTo>
                    <a:pt x="104" y="80"/>
                    <a:pt x="99" y="80"/>
                    <a:pt x="98" y="79"/>
                  </a:cubicBezTo>
                  <a:cubicBezTo>
                    <a:pt x="97" y="79"/>
                    <a:pt x="91" y="76"/>
                    <a:pt x="89" y="74"/>
                  </a:cubicBezTo>
                  <a:cubicBezTo>
                    <a:pt x="86" y="72"/>
                    <a:pt x="82" y="65"/>
                    <a:pt x="82" y="64"/>
                  </a:cubicBezTo>
                  <a:cubicBezTo>
                    <a:pt x="81" y="62"/>
                    <a:pt x="82" y="63"/>
                    <a:pt x="82" y="63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8" y="64"/>
                    <a:pt x="79" y="65"/>
                  </a:cubicBezTo>
                  <a:cubicBezTo>
                    <a:pt x="81" y="66"/>
                    <a:pt x="83" y="71"/>
                    <a:pt x="83" y="71"/>
                  </a:cubicBezTo>
                  <a:cubicBezTo>
                    <a:pt x="83" y="71"/>
                    <a:pt x="82" y="72"/>
                    <a:pt x="81" y="72"/>
                  </a:cubicBezTo>
                  <a:cubicBezTo>
                    <a:pt x="81" y="72"/>
                    <a:pt x="69" y="71"/>
                    <a:pt x="66" y="70"/>
                  </a:cubicBezTo>
                  <a:cubicBezTo>
                    <a:pt x="62" y="69"/>
                    <a:pt x="62" y="68"/>
                    <a:pt x="62" y="68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58" y="68"/>
                    <a:pt x="57" y="68"/>
                  </a:cubicBezTo>
                  <a:cubicBezTo>
                    <a:pt x="55" y="68"/>
                    <a:pt x="45" y="64"/>
                    <a:pt x="42" y="61"/>
                  </a:cubicBezTo>
                  <a:cubicBezTo>
                    <a:pt x="40" y="59"/>
                    <a:pt x="30" y="50"/>
                    <a:pt x="30" y="50"/>
                  </a:cubicBezTo>
                  <a:cubicBezTo>
                    <a:pt x="30" y="50"/>
                    <a:pt x="29" y="52"/>
                    <a:pt x="30" y="52"/>
                  </a:cubicBezTo>
                  <a:cubicBezTo>
                    <a:pt x="30" y="53"/>
                    <a:pt x="34" y="57"/>
                    <a:pt x="37" y="58"/>
                  </a:cubicBezTo>
                  <a:cubicBezTo>
                    <a:pt x="40" y="60"/>
                    <a:pt x="42" y="65"/>
                    <a:pt x="44" y="66"/>
                  </a:cubicBezTo>
                  <a:cubicBezTo>
                    <a:pt x="46" y="67"/>
                    <a:pt x="49" y="68"/>
                    <a:pt x="52" y="69"/>
                  </a:cubicBezTo>
                  <a:cubicBezTo>
                    <a:pt x="55" y="69"/>
                    <a:pt x="70" y="74"/>
                    <a:pt x="72" y="74"/>
                  </a:cubicBezTo>
                  <a:cubicBezTo>
                    <a:pt x="74" y="75"/>
                    <a:pt x="82" y="74"/>
                    <a:pt x="83" y="74"/>
                  </a:cubicBezTo>
                  <a:cubicBezTo>
                    <a:pt x="84" y="74"/>
                    <a:pt x="86" y="76"/>
                    <a:pt x="87" y="77"/>
                  </a:cubicBezTo>
                  <a:cubicBezTo>
                    <a:pt x="89" y="78"/>
                    <a:pt x="93" y="81"/>
                    <a:pt x="93" y="81"/>
                  </a:cubicBezTo>
                  <a:cubicBezTo>
                    <a:pt x="94" y="81"/>
                    <a:pt x="99" y="83"/>
                    <a:pt x="101" y="83"/>
                  </a:cubicBezTo>
                  <a:cubicBezTo>
                    <a:pt x="103" y="83"/>
                    <a:pt x="112" y="81"/>
                    <a:pt x="113" y="81"/>
                  </a:cubicBezTo>
                  <a:cubicBezTo>
                    <a:pt x="114" y="81"/>
                    <a:pt x="116" y="83"/>
                    <a:pt x="116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84"/>
                    <a:pt x="112" y="86"/>
                    <a:pt x="106" y="89"/>
                  </a:cubicBezTo>
                  <a:cubicBezTo>
                    <a:pt x="100" y="93"/>
                    <a:pt x="92" y="94"/>
                    <a:pt x="92" y="94"/>
                  </a:cubicBezTo>
                  <a:cubicBezTo>
                    <a:pt x="92" y="94"/>
                    <a:pt x="92" y="95"/>
                    <a:pt x="94" y="95"/>
                  </a:cubicBezTo>
                  <a:cubicBezTo>
                    <a:pt x="95" y="95"/>
                    <a:pt x="102" y="93"/>
                    <a:pt x="105" y="91"/>
                  </a:cubicBezTo>
                  <a:cubicBezTo>
                    <a:pt x="109" y="90"/>
                    <a:pt x="115" y="85"/>
                    <a:pt x="118" y="85"/>
                  </a:cubicBezTo>
                  <a:cubicBezTo>
                    <a:pt x="120" y="84"/>
                    <a:pt x="121" y="86"/>
                    <a:pt x="123" y="87"/>
                  </a:cubicBezTo>
                  <a:cubicBezTo>
                    <a:pt x="126" y="88"/>
                    <a:pt x="128" y="90"/>
                    <a:pt x="130" y="90"/>
                  </a:cubicBezTo>
                  <a:cubicBezTo>
                    <a:pt x="132" y="91"/>
                    <a:pt x="135" y="93"/>
                    <a:pt x="137" y="95"/>
                  </a:cubicBezTo>
                  <a:cubicBezTo>
                    <a:pt x="139" y="96"/>
                    <a:pt x="138" y="98"/>
                    <a:pt x="139" y="99"/>
                  </a:cubicBezTo>
                  <a:cubicBezTo>
                    <a:pt x="140" y="101"/>
                    <a:pt x="140" y="104"/>
                    <a:pt x="141" y="107"/>
                  </a:cubicBezTo>
                  <a:cubicBezTo>
                    <a:pt x="141" y="110"/>
                    <a:pt x="143" y="114"/>
                    <a:pt x="144" y="116"/>
                  </a:cubicBezTo>
                  <a:cubicBezTo>
                    <a:pt x="145" y="118"/>
                    <a:pt x="144" y="122"/>
                    <a:pt x="144" y="122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7" y="128"/>
                    <a:pt x="148" y="129"/>
                  </a:cubicBezTo>
                  <a:cubicBezTo>
                    <a:pt x="149" y="130"/>
                    <a:pt x="158" y="137"/>
                    <a:pt x="160" y="138"/>
                  </a:cubicBezTo>
                  <a:cubicBezTo>
                    <a:pt x="162" y="139"/>
                    <a:pt x="164" y="143"/>
                    <a:pt x="164" y="143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3" y="145"/>
                    <a:pt x="165" y="145"/>
                    <a:pt x="166" y="146"/>
                  </a:cubicBezTo>
                  <a:cubicBezTo>
                    <a:pt x="167" y="147"/>
                    <a:pt x="172" y="152"/>
                    <a:pt x="174" y="154"/>
                  </a:cubicBezTo>
                  <a:cubicBezTo>
                    <a:pt x="176" y="155"/>
                    <a:pt x="179" y="157"/>
                    <a:pt x="182" y="159"/>
                  </a:cubicBezTo>
                  <a:cubicBezTo>
                    <a:pt x="180" y="159"/>
                    <a:pt x="178" y="159"/>
                    <a:pt x="177" y="160"/>
                  </a:cubicBezTo>
                  <a:cubicBezTo>
                    <a:pt x="167" y="161"/>
                    <a:pt x="160" y="163"/>
                    <a:pt x="156" y="163"/>
                  </a:cubicBezTo>
                  <a:cubicBezTo>
                    <a:pt x="152" y="163"/>
                    <a:pt x="143" y="156"/>
                    <a:pt x="142" y="153"/>
                  </a:cubicBezTo>
                  <a:cubicBezTo>
                    <a:pt x="140" y="151"/>
                    <a:pt x="129" y="145"/>
                    <a:pt x="127" y="142"/>
                  </a:cubicBezTo>
                  <a:cubicBezTo>
                    <a:pt x="124" y="140"/>
                    <a:pt x="119" y="133"/>
                    <a:pt x="117" y="131"/>
                  </a:cubicBezTo>
                  <a:cubicBezTo>
                    <a:pt x="115" y="128"/>
                    <a:pt x="107" y="125"/>
                    <a:pt x="107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7" y="128"/>
                    <a:pt x="112" y="131"/>
                  </a:cubicBezTo>
                  <a:cubicBezTo>
                    <a:pt x="117" y="133"/>
                    <a:pt x="120" y="140"/>
                    <a:pt x="124" y="144"/>
                  </a:cubicBezTo>
                  <a:cubicBezTo>
                    <a:pt x="129" y="148"/>
                    <a:pt x="134" y="151"/>
                    <a:pt x="139" y="156"/>
                  </a:cubicBezTo>
                  <a:cubicBezTo>
                    <a:pt x="145" y="161"/>
                    <a:pt x="147" y="165"/>
                    <a:pt x="152" y="169"/>
                  </a:cubicBezTo>
                  <a:cubicBezTo>
                    <a:pt x="158" y="172"/>
                    <a:pt x="164" y="167"/>
                    <a:pt x="181" y="165"/>
                  </a:cubicBezTo>
                  <a:cubicBezTo>
                    <a:pt x="186" y="165"/>
                    <a:pt x="191" y="164"/>
                    <a:pt x="194" y="164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6" y="164"/>
                    <a:pt x="201" y="167"/>
                    <a:pt x="202" y="168"/>
                  </a:cubicBezTo>
                  <a:cubicBezTo>
                    <a:pt x="203" y="168"/>
                    <a:pt x="204" y="170"/>
                    <a:pt x="205" y="172"/>
                  </a:cubicBezTo>
                  <a:cubicBezTo>
                    <a:pt x="206" y="173"/>
                    <a:pt x="206" y="182"/>
                    <a:pt x="207" y="184"/>
                  </a:cubicBezTo>
                  <a:cubicBezTo>
                    <a:pt x="207" y="185"/>
                    <a:pt x="210" y="188"/>
                    <a:pt x="211" y="190"/>
                  </a:cubicBezTo>
                  <a:cubicBezTo>
                    <a:pt x="213" y="193"/>
                    <a:pt x="215" y="199"/>
                    <a:pt x="215" y="200"/>
                  </a:cubicBezTo>
                  <a:cubicBezTo>
                    <a:pt x="215" y="201"/>
                    <a:pt x="210" y="200"/>
                    <a:pt x="206" y="200"/>
                  </a:cubicBezTo>
                  <a:cubicBezTo>
                    <a:pt x="202" y="199"/>
                    <a:pt x="200" y="200"/>
                    <a:pt x="196" y="200"/>
                  </a:cubicBezTo>
                  <a:cubicBezTo>
                    <a:pt x="192" y="201"/>
                    <a:pt x="191" y="200"/>
                    <a:pt x="187" y="200"/>
                  </a:cubicBezTo>
                  <a:cubicBezTo>
                    <a:pt x="183" y="200"/>
                    <a:pt x="171" y="197"/>
                    <a:pt x="166" y="197"/>
                  </a:cubicBezTo>
                  <a:cubicBezTo>
                    <a:pt x="161" y="197"/>
                    <a:pt x="157" y="196"/>
                    <a:pt x="153" y="195"/>
                  </a:cubicBezTo>
                  <a:cubicBezTo>
                    <a:pt x="150" y="194"/>
                    <a:pt x="144" y="193"/>
                    <a:pt x="142" y="194"/>
                  </a:cubicBezTo>
                  <a:cubicBezTo>
                    <a:pt x="140" y="194"/>
                    <a:pt x="131" y="194"/>
                    <a:pt x="126" y="193"/>
                  </a:cubicBezTo>
                  <a:cubicBezTo>
                    <a:pt x="122" y="191"/>
                    <a:pt x="122" y="188"/>
                    <a:pt x="120" y="186"/>
                  </a:cubicBezTo>
                  <a:cubicBezTo>
                    <a:pt x="119" y="184"/>
                    <a:pt x="118" y="178"/>
                    <a:pt x="117" y="176"/>
                  </a:cubicBezTo>
                  <a:cubicBezTo>
                    <a:pt x="116" y="174"/>
                    <a:pt x="114" y="168"/>
                    <a:pt x="113" y="165"/>
                  </a:cubicBezTo>
                  <a:cubicBezTo>
                    <a:pt x="112" y="163"/>
                    <a:pt x="108" y="157"/>
                    <a:pt x="106" y="153"/>
                  </a:cubicBezTo>
                  <a:cubicBezTo>
                    <a:pt x="104" y="149"/>
                    <a:pt x="98" y="143"/>
                    <a:pt x="96" y="141"/>
                  </a:cubicBezTo>
                  <a:cubicBezTo>
                    <a:pt x="94" y="138"/>
                    <a:pt x="89" y="134"/>
                    <a:pt x="87" y="132"/>
                  </a:cubicBezTo>
                  <a:cubicBezTo>
                    <a:pt x="85" y="130"/>
                    <a:pt x="74" y="122"/>
                    <a:pt x="72" y="121"/>
                  </a:cubicBezTo>
                  <a:cubicBezTo>
                    <a:pt x="70" y="120"/>
                    <a:pt x="67" y="121"/>
                    <a:pt x="67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3" y="122"/>
                    <a:pt x="62" y="122"/>
                  </a:cubicBezTo>
                  <a:cubicBezTo>
                    <a:pt x="61" y="122"/>
                    <a:pt x="56" y="121"/>
                    <a:pt x="56" y="121"/>
                  </a:cubicBezTo>
                  <a:cubicBezTo>
                    <a:pt x="56" y="121"/>
                    <a:pt x="57" y="123"/>
                    <a:pt x="58" y="123"/>
                  </a:cubicBezTo>
                  <a:cubicBezTo>
                    <a:pt x="59" y="123"/>
                    <a:pt x="62" y="124"/>
                    <a:pt x="63" y="124"/>
                  </a:cubicBezTo>
                  <a:cubicBezTo>
                    <a:pt x="65" y="124"/>
                    <a:pt x="69" y="123"/>
                    <a:pt x="70" y="123"/>
                  </a:cubicBezTo>
                  <a:cubicBezTo>
                    <a:pt x="72" y="123"/>
                    <a:pt x="79" y="128"/>
                    <a:pt x="79" y="129"/>
                  </a:cubicBezTo>
                  <a:cubicBezTo>
                    <a:pt x="79" y="130"/>
                    <a:pt x="73" y="131"/>
                    <a:pt x="71" y="132"/>
                  </a:cubicBezTo>
                  <a:cubicBezTo>
                    <a:pt x="70" y="132"/>
                    <a:pt x="65" y="135"/>
                    <a:pt x="63" y="136"/>
                  </a:cubicBezTo>
                  <a:cubicBezTo>
                    <a:pt x="61" y="136"/>
                    <a:pt x="56" y="130"/>
                    <a:pt x="55" y="128"/>
                  </a:cubicBezTo>
                  <a:cubicBezTo>
                    <a:pt x="53" y="126"/>
                    <a:pt x="45" y="124"/>
                    <a:pt x="45" y="124"/>
                  </a:cubicBezTo>
                  <a:cubicBezTo>
                    <a:pt x="45" y="124"/>
                    <a:pt x="48" y="125"/>
                    <a:pt x="50" y="126"/>
                  </a:cubicBezTo>
                  <a:cubicBezTo>
                    <a:pt x="51" y="127"/>
                    <a:pt x="54" y="129"/>
                    <a:pt x="55" y="132"/>
                  </a:cubicBezTo>
                  <a:cubicBezTo>
                    <a:pt x="56" y="134"/>
                    <a:pt x="59" y="138"/>
                    <a:pt x="62" y="137"/>
                  </a:cubicBezTo>
                  <a:cubicBezTo>
                    <a:pt x="65" y="137"/>
                    <a:pt x="67" y="136"/>
                    <a:pt x="70" y="135"/>
                  </a:cubicBezTo>
                  <a:cubicBezTo>
                    <a:pt x="72" y="133"/>
                    <a:pt x="76" y="132"/>
                    <a:pt x="78" y="131"/>
                  </a:cubicBezTo>
                  <a:cubicBezTo>
                    <a:pt x="81" y="131"/>
                    <a:pt x="84" y="135"/>
                    <a:pt x="87" y="137"/>
                  </a:cubicBezTo>
                  <a:cubicBezTo>
                    <a:pt x="90" y="139"/>
                    <a:pt x="95" y="149"/>
                    <a:pt x="95" y="149"/>
                  </a:cubicBezTo>
                  <a:cubicBezTo>
                    <a:pt x="95" y="149"/>
                    <a:pt x="90" y="150"/>
                    <a:pt x="87" y="150"/>
                  </a:cubicBezTo>
                  <a:cubicBezTo>
                    <a:pt x="84" y="150"/>
                    <a:pt x="77" y="150"/>
                    <a:pt x="73" y="150"/>
                  </a:cubicBezTo>
                  <a:cubicBezTo>
                    <a:pt x="69" y="150"/>
                    <a:pt x="65" y="150"/>
                    <a:pt x="62" y="149"/>
                  </a:cubicBezTo>
                  <a:cubicBezTo>
                    <a:pt x="59" y="148"/>
                    <a:pt x="52" y="147"/>
                    <a:pt x="52" y="147"/>
                  </a:cubicBezTo>
                  <a:cubicBezTo>
                    <a:pt x="52" y="147"/>
                    <a:pt x="52" y="149"/>
                    <a:pt x="55" y="149"/>
                  </a:cubicBezTo>
                  <a:cubicBezTo>
                    <a:pt x="58" y="149"/>
                    <a:pt x="60" y="150"/>
                    <a:pt x="65" y="151"/>
                  </a:cubicBezTo>
                  <a:cubicBezTo>
                    <a:pt x="69" y="153"/>
                    <a:pt x="69" y="152"/>
                    <a:pt x="73" y="151"/>
                  </a:cubicBezTo>
                  <a:cubicBezTo>
                    <a:pt x="76" y="151"/>
                    <a:pt x="78" y="152"/>
                    <a:pt x="83" y="152"/>
                  </a:cubicBezTo>
                  <a:cubicBezTo>
                    <a:pt x="88" y="152"/>
                    <a:pt x="95" y="150"/>
                    <a:pt x="97" y="151"/>
                  </a:cubicBezTo>
                  <a:cubicBezTo>
                    <a:pt x="99" y="152"/>
                    <a:pt x="100" y="154"/>
                    <a:pt x="105" y="160"/>
                  </a:cubicBezTo>
                  <a:cubicBezTo>
                    <a:pt x="110" y="167"/>
                    <a:pt x="112" y="178"/>
                    <a:pt x="112" y="178"/>
                  </a:cubicBezTo>
                  <a:cubicBezTo>
                    <a:pt x="112" y="178"/>
                    <a:pt x="111" y="178"/>
                    <a:pt x="109" y="177"/>
                  </a:cubicBezTo>
                  <a:cubicBezTo>
                    <a:pt x="108" y="175"/>
                    <a:pt x="105" y="175"/>
                    <a:pt x="103" y="174"/>
                  </a:cubicBezTo>
                  <a:cubicBezTo>
                    <a:pt x="101" y="174"/>
                    <a:pt x="100" y="173"/>
                    <a:pt x="98" y="171"/>
                  </a:cubicBezTo>
                  <a:cubicBezTo>
                    <a:pt x="96" y="169"/>
                    <a:pt x="95" y="168"/>
                    <a:pt x="93" y="167"/>
                  </a:cubicBezTo>
                  <a:cubicBezTo>
                    <a:pt x="91" y="166"/>
                    <a:pt x="87" y="165"/>
                    <a:pt x="85" y="163"/>
                  </a:cubicBezTo>
                  <a:cubicBezTo>
                    <a:pt x="83" y="162"/>
                    <a:pt x="81" y="163"/>
                    <a:pt x="78" y="163"/>
                  </a:cubicBezTo>
                  <a:cubicBezTo>
                    <a:pt x="75" y="163"/>
                    <a:pt x="72" y="163"/>
                    <a:pt x="70" y="164"/>
                  </a:cubicBezTo>
                  <a:cubicBezTo>
                    <a:pt x="69" y="164"/>
                    <a:pt x="67" y="165"/>
                    <a:pt x="64" y="165"/>
                  </a:cubicBezTo>
                  <a:cubicBezTo>
                    <a:pt x="62" y="165"/>
                    <a:pt x="60" y="163"/>
                    <a:pt x="60" y="163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64"/>
                    <a:pt x="61" y="166"/>
                    <a:pt x="62" y="166"/>
                  </a:cubicBezTo>
                  <a:cubicBezTo>
                    <a:pt x="64" y="166"/>
                    <a:pt x="68" y="166"/>
                    <a:pt x="68" y="166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2"/>
                    <a:pt x="60" y="174"/>
                    <a:pt x="61" y="173"/>
                  </a:cubicBezTo>
                  <a:cubicBezTo>
                    <a:pt x="61" y="172"/>
                    <a:pt x="67" y="169"/>
                    <a:pt x="70" y="167"/>
                  </a:cubicBezTo>
                  <a:cubicBezTo>
                    <a:pt x="73" y="165"/>
                    <a:pt x="78" y="164"/>
                    <a:pt x="80" y="165"/>
                  </a:cubicBezTo>
                  <a:cubicBezTo>
                    <a:pt x="83" y="165"/>
                    <a:pt x="89" y="167"/>
                    <a:pt x="91" y="168"/>
                  </a:cubicBezTo>
                  <a:cubicBezTo>
                    <a:pt x="94" y="169"/>
                    <a:pt x="96" y="173"/>
                    <a:pt x="98" y="175"/>
                  </a:cubicBezTo>
                  <a:cubicBezTo>
                    <a:pt x="100" y="176"/>
                    <a:pt x="108" y="179"/>
                    <a:pt x="112" y="181"/>
                  </a:cubicBezTo>
                  <a:cubicBezTo>
                    <a:pt x="116" y="183"/>
                    <a:pt x="118" y="191"/>
                    <a:pt x="118" y="192"/>
                  </a:cubicBezTo>
                  <a:cubicBezTo>
                    <a:pt x="118" y="193"/>
                    <a:pt x="112" y="190"/>
                    <a:pt x="110" y="190"/>
                  </a:cubicBezTo>
                  <a:cubicBezTo>
                    <a:pt x="108" y="190"/>
                    <a:pt x="105" y="192"/>
                    <a:pt x="102" y="193"/>
                  </a:cubicBezTo>
                  <a:cubicBezTo>
                    <a:pt x="99" y="193"/>
                    <a:pt x="94" y="192"/>
                    <a:pt x="91" y="191"/>
                  </a:cubicBezTo>
                  <a:cubicBezTo>
                    <a:pt x="88" y="191"/>
                    <a:pt x="81" y="190"/>
                    <a:pt x="80" y="190"/>
                  </a:cubicBezTo>
                  <a:cubicBezTo>
                    <a:pt x="78" y="190"/>
                    <a:pt x="74" y="187"/>
                    <a:pt x="72" y="186"/>
                  </a:cubicBezTo>
                  <a:cubicBezTo>
                    <a:pt x="71" y="185"/>
                    <a:pt x="66" y="184"/>
                    <a:pt x="65" y="183"/>
                  </a:cubicBezTo>
                  <a:cubicBezTo>
                    <a:pt x="63" y="183"/>
                    <a:pt x="63" y="181"/>
                    <a:pt x="63" y="181"/>
                  </a:cubicBezTo>
                  <a:cubicBezTo>
                    <a:pt x="62" y="182"/>
                    <a:pt x="62" y="182"/>
                    <a:pt x="62" y="182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8" y="185"/>
                    <a:pt x="63" y="186"/>
                    <a:pt x="66" y="186"/>
                  </a:cubicBezTo>
                  <a:cubicBezTo>
                    <a:pt x="69" y="186"/>
                    <a:pt x="72" y="188"/>
                    <a:pt x="72" y="189"/>
                  </a:cubicBezTo>
                  <a:cubicBezTo>
                    <a:pt x="71" y="189"/>
                    <a:pt x="67" y="192"/>
                    <a:pt x="64" y="192"/>
                  </a:cubicBezTo>
                  <a:cubicBezTo>
                    <a:pt x="62" y="191"/>
                    <a:pt x="56" y="191"/>
                    <a:pt x="54" y="191"/>
                  </a:cubicBezTo>
                  <a:cubicBezTo>
                    <a:pt x="51" y="191"/>
                    <a:pt x="49" y="192"/>
                    <a:pt x="47" y="192"/>
                  </a:cubicBezTo>
                  <a:cubicBezTo>
                    <a:pt x="45" y="193"/>
                    <a:pt x="43" y="192"/>
                    <a:pt x="41" y="192"/>
                  </a:cubicBezTo>
                  <a:cubicBezTo>
                    <a:pt x="39" y="192"/>
                    <a:pt x="38" y="189"/>
                    <a:pt x="37" y="189"/>
                  </a:cubicBezTo>
                  <a:cubicBezTo>
                    <a:pt x="35" y="188"/>
                    <a:pt x="32" y="187"/>
                    <a:pt x="31" y="186"/>
                  </a:cubicBezTo>
                  <a:cubicBezTo>
                    <a:pt x="30" y="185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5"/>
                    <a:pt x="30" y="187"/>
                  </a:cubicBezTo>
                  <a:cubicBezTo>
                    <a:pt x="30" y="189"/>
                    <a:pt x="27" y="189"/>
                    <a:pt x="27" y="189"/>
                  </a:cubicBezTo>
                  <a:cubicBezTo>
                    <a:pt x="27" y="189"/>
                    <a:pt x="28" y="190"/>
                    <a:pt x="29" y="190"/>
                  </a:cubicBezTo>
                  <a:cubicBezTo>
                    <a:pt x="31" y="189"/>
                    <a:pt x="32" y="190"/>
                    <a:pt x="35" y="191"/>
                  </a:cubicBezTo>
                  <a:cubicBezTo>
                    <a:pt x="39" y="192"/>
                    <a:pt x="37" y="194"/>
                    <a:pt x="39" y="195"/>
                  </a:cubicBezTo>
                  <a:cubicBezTo>
                    <a:pt x="41" y="196"/>
                    <a:pt x="42" y="194"/>
                    <a:pt x="46" y="195"/>
                  </a:cubicBezTo>
                  <a:cubicBezTo>
                    <a:pt x="49" y="195"/>
                    <a:pt x="50" y="195"/>
                    <a:pt x="52" y="194"/>
                  </a:cubicBezTo>
                  <a:cubicBezTo>
                    <a:pt x="54" y="193"/>
                    <a:pt x="58" y="193"/>
                    <a:pt x="60" y="194"/>
                  </a:cubicBezTo>
                  <a:cubicBezTo>
                    <a:pt x="62" y="194"/>
                    <a:pt x="67" y="194"/>
                    <a:pt x="68" y="194"/>
                  </a:cubicBezTo>
                  <a:cubicBezTo>
                    <a:pt x="70" y="194"/>
                    <a:pt x="73" y="191"/>
                    <a:pt x="74" y="191"/>
                  </a:cubicBezTo>
                  <a:cubicBezTo>
                    <a:pt x="75" y="190"/>
                    <a:pt x="79" y="192"/>
                    <a:pt x="79" y="193"/>
                  </a:cubicBezTo>
                  <a:cubicBezTo>
                    <a:pt x="79" y="194"/>
                    <a:pt x="70" y="202"/>
                    <a:pt x="70" y="202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2" y="202"/>
                    <a:pt x="72" y="202"/>
                    <a:pt x="72" y="201"/>
                  </a:cubicBezTo>
                  <a:cubicBezTo>
                    <a:pt x="73" y="200"/>
                    <a:pt x="80" y="193"/>
                    <a:pt x="81" y="193"/>
                  </a:cubicBezTo>
                  <a:cubicBezTo>
                    <a:pt x="82" y="193"/>
                    <a:pt x="83" y="193"/>
                    <a:pt x="85" y="193"/>
                  </a:cubicBezTo>
                  <a:cubicBezTo>
                    <a:pt x="87" y="193"/>
                    <a:pt x="90" y="194"/>
                    <a:pt x="93" y="195"/>
                  </a:cubicBezTo>
                  <a:cubicBezTo>
                    <a:pt x="96" y="196"/>
                    <a:pt x="99" y="196"/>
                    <a:pt x="102" y="196"/>
                  </a:cubicBezTo>
                  <a:cubicBezTo>
                    <a:pt x="105" y="196"/>
                    <a:pt x="108" y="194"/>
                    <a:pt x="111" y="193"/>
                  </a:cubicBezTo>
                  <a:cubicBezTo>
                    <a:pt x="113" y="193"/>
                    <a:pt x="114" y="194"/>
                    <a:pt x="116" y="195"/>
                  </a:cubicBezTo>
                  <a:cubicBezTo>
                    <a:pt x="118" y="196"/>
                    <a:pt x="120" y="197"/>
                    <a:pt x="124" y="198"/>
                  </a:cubicBezTo>
                  <a:cubicBezTo>
                    <a:pt x="127" y="199"/>
                    <a:pt x="127" y="198"/>
                    <a:pt x="132" y="199"/>
                  </a:cubicBezTo>
                  <a:cubicBezTo>
                    <a:pt x="136" y="200"/>
                    <a:pt x="143" y="198"/>
                    <a:pt x="146" y="199"/>
                  </a:cubicBezTo>
                  <a:cubicBezTo>
                    <a:pt x="149" y="199"/>
                    <a:pt x="150" y="199"/>
                    <a:pt x="153" y="200"/>
                  </a:cubicBezTo>
                  <a:cubicBezTo>
                    <a:pt x="155" y="201"/>
                    <a:pt x="159" y="202"/>
                    <a:pt x="162" y="202"/>
                  </a:cubicBezTo>
                  <a:cubicBezTo>
                    <a:pt x="165" y="202"/>
                    <a:pt x="166" y="202"/>
                    <a:pt x="170" y="203"/>
                  </a:cubicBezTo>
                  <a:cubicBezTo>
                    <a:pt x="174" y="203"/>
                    <a:pt x="178" y="204"/>
                    <a:pt x="181" y="205"/>
                  </a:cubicBezTo>
                  <a:cubicBezTo>
                    <a:pt x="183" y="205"/>
                    <a:pt x="194" y="206"/>
                    <a:pt x="196" y="207"/>
                  </a:cubicBezTo>
                  <a:cubicBezTo>
                    <a:pt x="199" y="207"/>
                    <a:pt x="204" y="206"/>
                    <a:pt x="206" y="205"/>
                  </a:cubicBezTo>
                  <a:cubicBezTo>
                    <a:pt x="209" y="205"/>
                    <a:pt x="212" y="205"/>
                    <a:pt x="214" y="206"/>
                  </a:cubicBezTo>
                  <a:cubicBezTo>
                    <a:pt x="217" y="206"/>
                    <a:pt x="216" y="208"/>
                    <a:pt x="217" y="210"/>
                  </a:cubicBezTo>
                  <a:cubicBezTo>
                    <a:pt x="217" y="211"/>
                    <a:pt x="218" y="213"/>
                    <a:pt x="219" y="216"/>
                  </a:cubicBezTo>
                  <a:cubicBezTo>
                    <a:pt x="220" y="219"/>
                    <a:pt x="223" y="224"/>
                    <a:pt x="225" y="227"/>
                  </a:cubicBezTo>
                  <a:cubicBezTo>
                    <a:pt x="227" y="230"/>
                    <a:pt x="230" y="235"/>
                    <a:pt x="231" y="238"/>
                  </a:cubicBezTo>
                  <a:cubicBezTo>
                    <a:pt x="233" y="240"/>
                    <a:pt x="239" y="247"/>
                    <a:pt x="241" y="250"/>
                  </a:cubicBezTo>
                  <a:cubicBezTo>
                    <a:pt x="243" y="253"/>
                    <a:pt x="245" y="258"/>
                    <a:pt x="246" y="260"/>
                  </a:cubicBezTo>
                  <a:cubicBezTo>
                    <a:pt x="248" y="262"/>
                    <a:pt x="247" y="262"/>
                    <a:pt x="248" y="263"/>
                  </a:cubicBezTo>
                  <a:cubicBezTo>
                    <a:pt x="250" y="265"/>
                    <a:pt x="252" y="274"/>
                    <a:pt x="254" y="278"/>
                  </a:cubicBezTo>
                  <a:cubicBezTo>
                    <a:pt x="256" y="281"/>
                    <a:pt x="258" y="291"/>
                    <a:pt x="259" y="293"/>
                  </a:cubicBezTo>
                  <a:cubicBezTo>
                    <a:pt x="260" y="295"/>
                    <a:pt x="259" y="297"/>
                    <a:pt x="257" y="298"/>
                  </a:cubicBezTo>
                  <a:cubicBezTo>
                    <a:pt x="256" y="298"/>
                    <a:pt x="255" y="297"/>
                    <a:pt x="253" y="296"/>
                  </a:cubicBezTo>
                  <a:cubicBezTo>
                    <a:pt x="251" y="296"/>
                    <a:pt x="250" y="294"/>
                    <a:pt x="248" y="293"/>
                  </a:cubicBezTo>
                  <a:cubicBezTo>
                    <a:pt x="246" y="292"/>
                    <a:pt x="245" y="292"/>
                    <a:pt x="243" y="292"/>
                  </a:cubicBezTo>
                  <a:cubicBezTo>
                    <a:pt x="240" y="292"/>
                    <a:pt x="239" y="292"/>
                    <a:pt x="237" y="292"/>
                  </a:cubicBezTo>
                  <a:cubicBezTo>
                    <a:pt x="236" y="291"/>
                    <a:pt x="232" y="291"/>
                    <a:pt x="232" y="291"/>
                  </a:cubicBezTo>
                  <a:cubicBezTo>
                    <a:pt x="232" y="291"/>
                    <a:pt x="231" y="290"/>
                    <a:pt x="229" y="289"/>
                  </a:cubicBezTo>
                  <a:cubicBezTo>
                    <a:pt x="227" y="287"/>
                    <a:pt x="225" y="286"/>
                    <a:pt x="223" y="285"/>
                  </a:cubicBezTo>
                  <a:cubicBezTo>
                    <a:pt x="222" y="283"/>
                    <a:pt x="218" y="282"/>
                    <a:pt x="216" y="281"/>
                  </a:cubicBezTo>
                  <a:cubicBezTo>
                    <a:pt x="213" y="280"/>
                    <a:pt x="210" y="279"/>
                    <a:pt x="208" y="278"/>
                  </a:cubicBezTo>
                  <a:cubicBezTo>
                    <a:pt x="206" y="277"/>
                    <a:pt x="205" y="275"/>
                    <a:pt x="205" y="274"/>
                  </a:cubicBezTo>
                  <a:cubicBezTo>
                    <a:pt x="205" y="272"/>
                    <a:pt x="208" y="269"/>
                    <a:pt x="209" y="268"/>
                  </a:cubicBezTo>
                  <a:cubicBezTo>
                    <a:pt x="211" y="267"/>
                    <a:pt x="213" y="264"/>
                    <a:pt x="214" y="264"/>
                  </a:cubicBezTo>
                  <a:cubicBezTo>
                    <a:pt x="214" y="264"/>
                    <a:pt x="216" y="265"/>
                    <a:pt x="216" y="265"/>
                  </a:cubicBezTo>
                  <a:cubicBezTo>
                    <a:pt x="217" y="265"/>
                    <a:pt x="217" y="265"/>
                    <a:pt x="217" y="265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19" y="260"/>
                    <a:pt x="218" y="260"/>
                  </a:cubicBezTo>
                  <a:cubicBezTo>
                    <a:pt x="217" y="261"/>
                    <a:pt x="211" y="262"/>
                    <a:pt x="211" y="262"/>
                  </a:cubicBezTo>
                  <a:cubicBezTo>
                    <a:pt x="211" y="260"/>
                    <a:pt x="211" y="260"/>
                    <a:pt x="211" y="260"/>
                  </a:cubicBezTo>
                  <a:cubicBezTo>
                    <a:pt x="209" y="260"/>
                    <a:pt x="209" y="260"/>
                    <a:pt x="209" y="260"/>
                  </a:cubicBezTo>
                  <a:cubicBezTo>
                    <a:pt x="209" y="260"/>
                    <a:pt x="209" y="262"/>
                    <a:pt x="209" y="264"/>
                  </a:cubicBezTo>
                  <a:cubicBezTo>
                    <a:pt x="209" y="265"/>
                    <a:pt x="201" y="272"/>
                    <a:pt x="200" y="270"/>
                  </a:cubicBezTo>
                  <a:cubicBezTo>
                    <a:pt x="199" y="268"/>
                    <a:pt x="196" y="260"/>
                    <a:pt x="196" y="259"/>
                  </a:cubicBezTo>
                  <a:cubicBezTo>
                    <a:pt x="196" y="257"/>
                    <a:pt x="195" y="251"/>
                    <a:pt x="194" y="250"/>
                  </a:cubicBezTo>
                  <a:cubicBezTo>
                    <a:pt x="194" y="248"/>
                    <a:pt x="194" y="243"/>
                    <a:pt x="194" y="241"/>
                  </a:cubicBezTo>
                  <a:cubicBezTo>
                    <a:pt x="195" y="240"/>
                    <a:pt x="197" y="240"/>
                    <a:pt x="197" y="240"/>
                  </a:cubicBezTo>
                  <a:cubicBezTo>
                    <a:pt x="197" y="236"/>
                    <a:pt x="197" y="236"/>
                    <a:pt x="197" y="236"/>
                  </a:cubicBezTo>
                  <a:cubicBezTo>
                    <a:pt x="197" y="236"/>
                    <a:pt x="194" y="237"/>
                    <a:pt x="193" y="237"/>
                  </a:cubicBezTo>
                  <a:cubicBezTo>
                    <a:pt x="192" y="237"/>
                    <a:pt x="192" y="234"/>
                    <a:pt x="192" y="234"/>
                  </a:cubicBezTo>
                  <a:cubicBezTo>
                    <a:pt x="189" y="235"/>
                    <a:pt x="189" y="235"/>
                    <a:pt x="189" y="235"/>
                  </a:cubicBezTo>
                  <a:cubicBezTo>
                    <a:pt x="189" y="235"/>
                    <a:pt x="189" y="236"/>
                    <a:pt x="189" y="237"/>
                  </a:cubicBezTo>
                  <a:cubicBezTo>
                    <a:pt x="190" y="239"/>
                    <a:pt x="190" y="242"/>
                    <a:pt x="190" y="243"/>
                  </a:cubicBezTo>
                  <a:cubicBezTo>
                    <a:pt x="190" y="244"/>
                    <a:pt x="189" y="248"/>
                    <a:pt x="189" y="249"/>
                  </a:cubicBezTo>
                  <a:cubicBezTo>
                    <a:pt x="189" y="250"/>
                    <a:pt x="187" y="251"/>
                    <a:pt x="186" y="251"/>
                  </a:cubicBezTo>
                  <a:cubicBezTo>
                    <a:pt x="186" y="251"/>
                    <a:pt x="181" y="252"/>
                    <a:pt x="180" y="251"/>
                  </a:cubicBezTo>
                  <a:cubicBezTo>
                    <a:pt x="178" y="251"/>
                    <a:pt x="177" y="248"/>
                    <a:pt x="175" y="246"/>
                  </a:cubicBezTo>
                  <a:cubicBezTo>
                    <a:pt x="174" y="243"/>
                    <a:pt x="174" y="242"/>
                    <a:pt x="175" y="240"/>
                  </a:cubicBezTo>
                  <a:cubicBezTo>
                    <a:pt x="175" y="238"/>
                    <a:pt x="176" y="237"/>
                    <a:pt x="177" y="237"/>
                  </a:cubicBezTo>
                  <a:cubicBezTo>
                    <a:pt x="179" y="236"/>
                    <a:pt x="182" y="234"/>
                    <a:pt x="182" y="234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231"/>
                    <a:pt x="184" y="231"/>
                    <a:pt x="184" y="231"/>
                  </a:cubicBezTo>
                  <a:cubicBezTo>
                    <a:pt x="184" y="231"/>
                    <a:pt x="178" y="236"/>
                    <a:pt x="177" y="236"/>
                  </a:cubicBezTo>
                  <a:cubicBezTo>
                    <a:pt x="175" y="236"/>
                    <a:pt x="177" y="230"/>
                    <a:pt x="178" y="227"/>
                  </a:cubicBezTo>
                  <a:cubicBezTo>
                    <a:pt x="179" y="225"/>
                    <a:pt x="186" y="220"/>
                    <a:pt x="186" y="220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1" y="221"/>
                    <a:pt x="181" y="221"/>
                    <a:pt x="181" y="221"/>
                  </a:cubicBezTo>
                  <a:cubicBezTo>
                    <a:pt x="181" y="221"/>
                    <a:pt x="177" y="226"/>
                    <a:pt x="177" y="225"/>
                  </a:cubicBezTo>
                  <a:cubicBezTo>
                    <a:pt x="176" y="224"/>
                    <a:pt x="174" y="220"/>
                    <a:pt x="174" y="220"/>
                  </a:cubicBezTo>
                  <a:cubicBezTo>
                    <a:pt x="174" y="220"/>
                    <a:pt x="173" y="221"/>
                    <a:pt x="174" y="222"/>
                  </a:cubicBezTo>
                  <a:cubicBezTo>
                    <a:pt x="174" y="223"/>
                    <a:pt x="175" y="226"/>
                    <a:pt x="175" y="227"/>
                  </a:cubicBezTo>
                  <a:cubicBezTo>
                    <a:pt x="175" y="229"/>
                    <a:pt x="175" y="231"/>
                    <a:pt x="174" y="232"/>
                  </a:cubicBezTo>
                  <a:cubicBezTo>
                    <a:pt x="174" y="233"/>
                    <a:pt x="174" y="237"/>
                    <a:pt x="174" y="237"/>
                  </a:cubicBezTo>
                  <a:cubicBezTo>
                    <a:pt x="174" y="237"/>
                    <a:pt x="173" y="236"/>
                    <a:pt x="172" y="235"/>
                  </a:cubicBezTo>
                  <a:cubicBezTo>
                    <a:pt x="172" y="235"/>
                    <a:pt x="170" y="236"/>
                    <a:pt x="169" y="236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66" y="239"/>
                    <a:pt x="169" y="238"/>
                    <a:pt x="170" y="237"/>
                  </a:cubicBezTo>
                  <a:cubicBezTo>
                    <a:pt x="171" y="237"/>
                    <a:pt x="172" y="237"/>
                    <a:pt x="172" y="238"/>
                  </a:cubicBezTo>
                  <a:cubicBezTo>
                    <a:pt x="173" y="239"/>
                    <a:pt x="171" y="242"/>
                    <a:pt x="171" y="243"/>
                  </a:cubicBezTo>
                  <a:cubicBezTo>
                    <a:pt x="171" y="244"/>
                    <a:pt x="172" y="248"/>
                    <a:pt x="172" y="248"/>
                  </a:cubicBezTo>
                  <a:cubicBezTo>
                    <a:pt x="172" y="248"/>
                    <a:pt x="170" y="246"/>
                    <a:pt x="169" y="245"/>
                  </a:cubicBezTo>
                  <a:cubicBezTo>
                    <a:pt x="168" y="244"/>
                    <a:pt x="167" y="242"/>
                    <a:pt x="167" y="242"/>
                  </a:cubicBezTo>
                  <a:cubicBezTo>
                    <a:pt x="166" y="241"/>
                    <a:pt x="162" y="238"/>
                    <a:pt x="161" y="237"/>
                  </a:cubicBezTo>
                  <a:cubicBezTo>
                    <a:pt x="160" y="236"/>
                    <a:pt x="158" y="233"/>
                    <a:pt x="158" y="233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9" y="237"/>
                    <a:pt x="159" y="237"/>
                  </a:cubicBezTo>
                  <a:cubicBezTo>
                    <a:pt x="159" y="238"/>
                    <a:pt x="153" y="238"/>
                    <a:pt x="153" y="238"/>
                  </a:cubicBezTo>
                  <a:cubicBezTo>
                    <a:pt x="153" y="238"/>
                    <a:pt x="153" y="240"/>
                    <a:pt x="155" y="240"/>
                  </a:cubicBezTo>
                  <a:cubicBezTo>
                    <a:pt x="156" y="239"/>
                    <a:pt x="160" y="239"/>
                    <a:pt x="160" y="239"/>
                  </a:cubicBezTo>
                  <a:cubicBezTo>
                    <a:pt x="160" y="239"/>
                    <a:pt x="163" y="241"/>
                    <a:pt x="164" y="242"/>
                  </a:cubicBezTo>
                  <a:cubicBezTo>
                    <a:pt x="166" y="243"/>
                    <a:pt x="166" y="245"/>
                    <a:pt x="166" y="245"/>
                  </a:cubicBezTo>
                  <a:cubicBezTo>
                    <a:pt x="166" y="245"/>
                    <a:pt x="164" y="247"/>
                    <a:pt x="163" y="248"/>
                  </a:cubicBezTo>
                  <a:cubicBezTo>
                    <a:pt x="162" y="248"/>
                    <a:pt x="158" y="248"/>
                    <a:pt x="156" y="248"/>
                  </a:cubicBezTo>
                  <a:cubicBezTo>
                    <a:pt x="153" y="248"/>
                    <a:pt x="151" y="247"/>
                    <a:pt x="150" y="246"/>
                  </a:cubicBezTo>
                  <a:cubicBezTo>
                    <a:pt x="148" y="245"/>
                    <a:pt x="144" y="242"/>
                    <a:pt x="143" y="240"/>
                  </a:cubicBezTo>
                  <a:cubicBezTo>
                    <a:pt x="142" y="238"/>
                    <a:pt x="140" y="233"/>
                    <a:pt x="140" y="232"/>
                  </a:cubicBezTo>
                  <a:cubicBezTo>
                    <a:pt x="139" y="230"/>
                    <a:pt x="140" y="226"/>
                    <a:pt x="140" y="225"/>
                  </a:cubicBezTo>
                  <a:cubicBezTo>
                    <a:pt x="141" y="224"/>
                    <a:pt x="144" y="223"/>
                    <a:pt x="144" y="223"/>
                  </a:cubicBezTo>
                  <a:cubicBezTo>
                    <a:pt x="144" y="223"/>
                    <a:pt x="141" y="224"/>
                    <a:pt x="140" y="222"/>
                  </a:cubicBezTo>
                  <a:cubicBezTo>
                    <a:pt x="140" y="221"/>
                    <a:pt x="139" y="217"/>
                    <a:pt x="139" y="217"/>
                  </a:cubicBezTo>
                  <a:cubicBezTo>
                    <a:pt x="139" y="217"/>
                    <a:pt x="139" y="221"/>
                    <a:pt x="139" y="223"/>
                  </a:cubicBezTo>
                  <a:cubicBezTo>
                    <a:pt x="139" y="226"/>
                    <a:pt x="138" y="227"/>
                    <a:pt x="138" y="227"/>
                  </a:cubicBezTo>
                  <a:cubicBezTo>
                    <a:pt x="138" y="227"/>
                    <a:pt x="137" y="226"/>
                    <a:pt x="136" y="226"/>
                  </a:cubicBezTo>
                  <a:cubicBezTo>
                    <a:pt x="135" y="226"/>
                    <a:pt x="130" y="226"/>
                    <a:pt x="130" y="226"/>
                  </a:cubicBezTo>
                  <a:cubicBezTo>
                    <a:pt x="130" y="226"/>
                    <a:pt x="133" y="227"/>
                    <a:pt x="134" y="227"/>
                  </a:cubicBezTo>
                  <a:cubicBezTo>
                    <a:pt x="136" y="227"/>
                    <a:pt x="138" y="228"/>
                    <a:pt x="138" y="228"/>
                  </a:cubicBezTo>
                  <a:cubicBezTo>
                    <a:pt x="138" y="228"/>
                    <a:pt x="138" y="233"/>
                    <a:pt x="138" y="234"/>
                  </a:cubicBezTo>
                  <a:cubicBezTo>
                    <a:pt x="139" y="236"/>
                    <a:pt x="140" y="239"/>
                    <a:pt x="140" y="239"/>
                  </a:cubicBezTo>
                  <a:cubicBezTo>
                    <a:pt x="140" y="239"/>
                    <a:pt x="138" y="238"/>
                    <a:pt x="137" y="237"/>
                  </a:cubicBezTo>
                  <a:cubicBezTo>
                    <a:pt x="137" y="237"/>
                    <a:pt x="134" y="236"/>
                    <a:pt x="133" y="235"/>
                  </a:cubicBezTo>
                  <a:cubicBezTo>
                    <a:pt x="132" y="235"/>
                    <a:pt x="130" y="233"/>
                    <a:pt x="129" y="232"/>
                  </a:cubicBezTo>
                  <a:cubicBezTo>
                    <a:pt x="127" y="232"/>
                    <a:pt x="123" y="227"/>
                    <a:pt x="123" y="227"/>
                  </a:cubicBezTo>
                  <a:cubicBezTo>
                    <a:pt x="122" y="228"/>
                    <a:pt x="122" y="228"/>
                    <a:pt x="122" y="228"/>
                  </a:cubicBezTo>
                  <a:cubicBezTo>
                    <a:pt x="122" y="228"/>
                    <a:pt x="124" y="230"/>
                    <a:pt x="124" y="231"/>
                  </a:cubicBezTo>
                  <a:cubicBezTo>
                    <a:pt x="124" y="232"/>
                    <a:pt x="120" y="231"/>
                    <a:pt x="120" y="231"/>
                  </a:cubicBezTo>
                  <a:cubicBezTo>
                    <a:pt x="120" y="232"/>
                    <a:pt x="120" y="232"/>
                    <a:pt x="120" y="232"/>
                  </a:cubicBezTo>
                  <a:cubicBezTo>
                    <a:pt x="120" y="232"/>
                    <a:pt x="122" y="233"/>
                    <a:pt x="124" y="233"/>
                  </a:cubicBezTo>
                  <a:cubicBezTo>
                    <a:pt x="126" y="233"/>
                    <a:pt x="127" y="234"/>
                    <a:pt x="128" y="234"/>
                  </a:cubicBezTo>
                  <a:cubicBezTo>
                    <a:pt x="129" y="235"/>
                    <a:pt x="129" y="236"/>
                    <a:pt x="130" y="236"/>
                  </a:cubicBezTo>
                  <a:cubicBezTo>
                    <a:pt x="131" y="237"/>
                    <a:pt x="132" y="237"/>
                    <a:pt x="133" y="237"/>
                  </a:cubicBezTo>
                  <a:cubicBezTo>
                    <a:pt x="134" y="238"/>
                    <a:pt x="135" y="238"/>
                    <a:pt x="136" y="238"/>
                  </a:cubicBezTo>
                  <a:cubicBezTo>
                    <a:pt x="137" y="239"/>
                    <a:pt x="137" y="239"/>
                    <a:pt x="137" y="240"/>
                  </a:cubicBezTo>
                  <a:cubicBezTo>
                    <a:pt x="138" y="240"/>
                    <a:pt x="140" y="241"/>
                    <a:pt x="141" y="241"/>
                  </a:cubicBezTo>
                  <a:cubicBezTo>
                    <a:pt x="141" y="241"/>
                    <a:pt x="143" y="243"/>
                    <a:pt x="143" y="244"/>
                  </a:cubicBezTo>
                  <a:cubicBezTo>
                    <a:pt x="144" y="245"/>
                    <a:pt x="141" y="245"/>
                    <a:pt x="139" y="244"/>
                  </a:cubicBezTo>
                  <a:cubicBezTo>
                    <a:pt x="136" y="244"/>
                    <a:pt x="133" y="243"/>
                    <a:pt x="130" y="242"/>
                  </a:cubicBezTo>
                  <a:cubicBezTo>
                    <a:pt x="127" y="241"/>
                    <a:pt x="124" y="241"/>
                    <a:pt x="124" y="241"/>
                  </a:cubicBezTo>
                  <a:cubicBezTo>
                    <a:pt x="124" y="241"/>
                    <a:pt x="123" y="242"/>
                    <a:pt x="126" y="242"/>
                  </a:cubicBezTo>
                  <a:cubicBezTo>
                    <a:pt x="129" y="242"/>
                    <a:pt x="129" y="243"/>
                    <a:pt x="132" y="244"/>
                  </a:cubicBezTo>
                  <a:cubicBezTo>
                    <a:pt x="134" y="245"/>
                    <a:pt x="140" y="246"/>
                    <a:pt x="142" y="246"/>
                  </a:cubicBezTo>
                  <a:cubicBezTo>
                    <a:pt x="144" y="246"/>
                    <a:pt x="143" y="247"/>
                    <a:pt x="145" y="248"/>
                  </a:cubicBezTo>
                  <a:cubicBezTo>
                    <a:pt x="146" y="249"/>
                    <a:pt x="149" y="250"/>
                    <a:pt x="149" y="251"/>
                  </a:cubicBezTo>
                  <a:cubicBezTo>
                    <a:pt x="149" y="253"/>
                    <a:pt x="141" y="255"/>
                    <a:pt x="138" y="255"/>
                  </a:cubicBezTo>
                  <a:cubicBezTo>
                    <a:pt x="134" y="255"/>
                    <a:pt x="128" y="254"/>
                    <a:pt x="127" y="254"/>
                  </a:cubicBezTo>
                  <a:cubicBezTo>
                    <a:pt x="125" y="254"/>
                    <a:pt x="121" y="257"/>
                    <a:pt x="119" y="257"/>
                  </a:cubicBezTo>
                  <a:cubicBezTo>
                    <a:pt x="117" y="257"/>
                    <a:pt x="115" y="255"/>
                    <a:pt x="115" y="255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7" y="258"/>
                    <a:pt x="117" y="258"/>
                    <a:pt x="117" y="258"/>
                  </a:cubicBezTo>
                  <a:cubicBezTo>
                    <a:pt x="117" y="258"/>
                    <a:pt x="112" y="261"/>
                    <a:pt x="110" y="261"/>
                  </a:cubicBezTo>
                  <a:cubicBezTo>
                    <a:pt x="108" y="261"/>
                    <a:pt x="104" y="260"/>
                    <a:pt x="101" y="259"/>
                  </a:cubicBezTo>
                  <a:cubicBezTo>
                    <a:pt x="98" y="258"/>
                    <a:pt x="86" y="255"/>
                    <a:pt x="84" y="255"/>
                  </a:cubicBezTo>
                  <a:cubicBezTo>
                    <a:pt x="82" y="254"/>
                    <a:pt x="73" y="253"/>
                    <a:pt x="73" y="252"/>
                  </a:cubicBezTo>
                  <a:cubicBezTo>
                    <a:pt x="72" y="251"/>
                    <a:pt x="73" y="250"/>
                    <a:pt x="73" y="250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69" y="252"/>
                    <a:pt x="69" y="252"/>
                    <a:pt x="69" y="252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8" y="253"/>
                    <a:pt x="73" y="254"/>
                    <a:pt x="77" y="255"/>
                  </a:cubicBezTo>
                  <a:cubicBezTo>
                    <a:pt x="81" y="256"/>
                    <a:pt x="84" y="256"/>
                    <a:pt x="91" y="258"/>
                  </a:cubicBezTo>
                  <a:cubicBezTo>
                    <a:pt x="98" y="260"/>
                    <a:pt x="103" y="262"/>
                    <a:pt x="103" y="263"/>
                  </a:cubicBezTo>
                  <a:cubicBezTo>
                    <a:pt x="103" y="264"/>
                    <a:pt x="101" y="265"/>
                    <a:pt x="101" y="265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6" y="263"/>
                    <a:pt x="110" y="263"/>
                    <a:pt x="110" y="264"/>
                  </a:cubicBezTo>
                  <a:cubicBezTo>
                    <a:pt x="110" y="265"/>
                    <a:pt x="107" y="266"/>
                    <a:pt x="107" y="266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08" y="267"/>
                    <a:pt x="113" y="265"/>
                    <a:pt x="114" y="264"/>
                  </a:cubicBezTo>
                  <a:cubicBezTo>
                    <a:pt x="115" y="263"/>
                    <a:pt x="115" y="262"/>
                    <a:pt x="117" y="261"/>
                  </a:cubicBezTo>
                  <a:cubicBezTo>
                    <a:pt x="120" y="260"/>
                    <a:pt x="123" y="258"/>
                    <a:pt x="125" y="258"/>
                  </a:cubicBezTo>
                  <a:cubicBezTo>
                    <a:pt x="126" y="258"/>
                    <a:pt x="131" y="257"/>
                    <a:pt x="134" y="257"/>
                  </a:cubicBezTo>
                  <a:cubicBezTo>
                    <a:pt x="137" y="257"/>
                    <a:pt x="140" y="258"/>
                    <a:pt x="143" y="258"/>
                  </a:cubicBezTo>
                  <a:cubicBezTo>
                    <a:pt x="146" y="258"/>
                    <a:pt x="149" y="256"/>
                    <a:pt x="153" y="256"/>
                  </a:cubicBezTo>
                  <a:cubicBezTo>
                    <a:pt x="157" y="255"/>
                    <a:pt x="161" y="255"/>
                    <a:pt x="162" y="255"/>
                  </a:cubicBezTo>
                  <a:cubicBezTo>
                    <a:pt x="162" y="255"/>
                    <a:pt x="160" y="257"/>
                    <a:pt x="160" y="257"/>
                  </a:cubicBezTo>
                  <a:cubicBezTo>
                    <a:pt x="161" y="259"/>
                    <a:pt x="161" y="259"/>
                    <a:pt x="161" y="259"/>
                  </a:cubicBezTo>
                  <a:cubicBezTo>
                    <a:pt x="161" y="259"/>
                    <a:pt x="164" y="257"/>
                    <a:pt x="165" y="256"/>
                  </a:cubicBezTo>
                  <a:cubicBezTo>
                    <a:pt x="166" y="256"/>
                    <a:pt x="167" y="251"/>
                    <a:pt x="169" y="251"/>
                  </a:cubicBezTo>
                  <a:cubicBezTo>
                    <a:pt x="171" y="251"/>
                    <a:pt x="173" y="253"/>
                    <a:pt x="174" y="254"/>
                  </a:cubicBezTo>
                  <a:cubicBezTo>
                    <a:pt x="174" y="255"/>
                    <a:pt x="179" y="257"/>
                    <a:pt x="180" y="257"/>
                  </a:cubicBezTo>
                  <a:cubicBezTo>
                    <a:pt x="181" y="258"/>
                    <a:pt x="185" y="257"/>
                    <a:pt x="187" y="257"/>
                  </a:cubicBezTo>
                  <a:cubicBezTo>
                    <a:pt x="188" y="257"/>
                    <a:pt x="189" y="259"/>
                    <a:pt x="189" y="259"/>
                  </a:cubicBezTo>
                  <a:cubicBezTo>
                    <a:pt x="185" y="259"/>
                    <a:pt x="185" y="259"/>
                    <a:pt x="185" y="259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5" y="261"/>
                    <a:pt x="188" y="261"/>
                    <a:pt x="189" y="261"/>
                  </a:cubicBezTo>
                  <a:cubicBezTo>
                    <a:pt x="191" y="262"/>
                    <a:pt x="191" y="263"/>
                    <a:pt x="191" y="265"/>
                  </a:cubicBezTo>
                  <a:cubicBezTo>
                    <a:pt x="191" y="266"/>
                    <a:pt x="192" y="266"/>
                    <a:pt x="192" y="267"/>
                  </a:cubicBezTo>
                  <a:cubicBezTo>
                    <a:pt x="193" y="269"/>
                    <a:pt x="193" y="272"/>
                    <a:pt x="193" y="272"/>
                  </a:cubicBezTo>
                  <a:cubicBezTo>
                    <a:pt x="193" y="272"/>
                    <a:pt x="191" y="272"/>
                    <a:pt x="190" y="272"/>
                  </a:cubicBezTo>
                  <a:cubicBezTo>
                    <a:pt x="189" y="271"/>
                    <a:pt x="189" y="271"/>
                    <a:pt x="189" y="271"/>
                  </a:cubicBezTo>
                  <a:cubicBezTo>
                    <a:pt x="188" y="271"/>
                    <a:pt x="188" y="271"/>
                    <a:pt x="188" y="271"/>
                  </a:cubicBezTo>
                  <a:cubicBezTo>
                    <a:pt x="188" y="271"/>
                    <a:pt x="186" y="271"/>
                    <a:pt x="182" y="271"/>
                  </a:cubicBezTo>
                  <a:cubicBezTo>
                    <a:pt x="178" y="271"/>
                    <a:pt x="172" y="270"/>
                    <a:pt x="172" y="270"/>
                  </a:cubicBezTo>
                  <a:cubicBezTo>
                    <a:pt x="172" y="270"/>
                    <a:pt x="171" y="270"/>
                    <a:pt x="170" y="271"/>
                  </a:cubicBezTo>
                  <a:cubicBezTo>
                    <a:pt x="169" y="272"/>
                    <a:pt x="164" y="273"/>
                    <a:pt x="159" y="274"/>
                  </a:cubicBezTo>
                  <a:cubicBezTo>
                    <a:pt x="154" y="275"/>
                    <a:pt x="154" y="275"/>
                    <a:pt x="150" y="275"/>
                  </a:cubicBezTo>
                  <a:cubicBezTo>
                    <a:pt x="146" y="275"/>
                    <a:pt x="143" y="275"/>
                    <a:pt x="139" y="275"/>
                  </a:cubicBezTo>
                  <a:cubicBezTo>
                    <a:pt x="135" y="275"/>
                    <a:pt x="131" y="274"/>
                    <a:pt x="129" y="274"/>
                  </a:cubicBezTo>
                  <a:cubicBezTo>
                    <a:pt x="127" y="274"/>
                    <a:pt x="122" y="274"/>
                    <a:pt x="120" y="273"/>
                  </a:cubicBezTo>
                  <a:cubicBezTo>
                    <a:pt x="117" y="273"/>
                    <a:pt x="113" y="273"/>
                    <a:pt x="111" y="273"/>
                  </a:cubicBezTo>
                  <a:cubicBezTo>
                    <a:pt x="109" y="274"/>
                    <a:pt x="107" y="276"/>
                    <a:pt x="106" y="276"/>
                  </a:cubicBezTo>
                  <a:cubicBezTo>
                    <a:pt x="104" y="276"/>
                    <a:pt x="102" y="274"/>
                    <a:pt x="99" y="272"/>
                  </a:cubicBezTo>
                  <a:cubicBezTo>
                    <a:pt x="95" y="270"/>
                    <a:pt x="96" y="268"/>
                    <a:pt x="96" y="268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95" y="267"/>
                    <a:pt x="95" y="270"/>
                    <a:pt x="94" y="270"/>
                  </a:cubicBezTo>
                  <a:cubicBezTo>
                    <a:pt x="94" y="270"/>
                    <a:pt x="92" y="269"/>
                    <a:pt x="92" y="269"/>
                  </a:cubicBezTo>
                  <a:cubicBezTo>
                    <a:pt x="92" y="269"/>
                    <a:pt x="92" y="271"/>
                    <a:pt x="93" y="271"/>
                  </a:cubicBezTo>
                  <a:cubicBezTo>
                    <a:pt x="93" y="271"/>
                    <a:pt x="97" y="274"/>
                    <a:pt x="98" y="274"/>
                  </a:cubicBezTo>
                  <a:cubicBezTo>
                    <a:pt x="99" y="275"/>
                    <a:pt x="102" y="277"/>
                    <a:pt x="102" y="278"/>
                  </a:cubicBezTo>
                  <a:cubicBezTo>
                    <a:pt x="102" y="278"/>
                    <a:pt x="98" y="278"/>
                    <a:pt x="95" y="278"/>
                  </a:cubicBezTo>
                  <a:cubicBezTo>
                    <a:pt x="91" y="279"/>
                    <a:pt x="87" y="279"/>
                    <a:pt x="83" y="279"/>
                  </a:cubicBezTo>
                  <a:cubicBezTo>
                    <a:pt x="80" y="279"/>
                    <a:pt x="76" y="279"/>
                    <a:pt x="72" y="280"/>
                  </a:cubicBezTo>
                  <a:cubicBezTo>
                    <a:pt x="69" y="280"/>
                    <a:pt x="68" y="279"/>
                    <a:pt x="67" y="278"/>
                  </a:cubicBezTo>
                  <a:cubicBezTo>
                    <a:pt x="65" y="277"/>
                    <a:pt x="58" y="276"/>
                    <a:pt x="57" y="275"/>
                  </a:cubicBezTo>
                  <a:cubicBezTo>
                    <a:pt x="56" y="274"/>
                    <a:pt x="56" y="272"/>
                    <a:pt x="56" y="272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57" y="269"/>
                    <a:pt x="57" y="269"/>
                    <a:pt x="57" y="269"/>
                  </a:cubicBezTo>
                  <a:cubicBezTo>
                    <a:pt x="55" y="270"/>
                    <a:pt x="55" y="270"/>
                    <a:pt x="55" y="270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3" y="269"/>
                    <a:pt x="53" y="269"/>
                    <a:pt x="53" y="269"/>
                  </a:cubicBezTo>
                  <a:cubicBezTo>
                    <a:pt x="54" y="271"/>
                    <a:pt x="54" y="271"/>
                    <a:pt x="54" y="271"/>
                  </a:cubicBezTo>
                  <a:cubicBezTo>
                    <a:pt x="54" y="271"/>
                    <a:pt x="55" y="274"/>
                    <a:pt x="54" y="275"/>
                  </a:cubicBezTo>
                  <a:cubicBezTo>
                    <a:pt x="53" y="276"/>
                    <a:pt x="49" y="276"/>
                    <a:pt x="49" y="276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7"/>
                    <a:pt x="50" y="277"/>
                    <a:pt x="52" y="277"/>
                  </a:cubicBezTo>
                  <a:cubicBezTo>
                    <a:pt x="55" y="277"/>
                    <a:pt x="58" y="278"/>
                    <a:pt x="62" y="279"/>
                  </a:cubicBezTo>
                  <a:cubicBezTo>
                    <a:pt x="65" y="280"/>
                    <a:pt x="67" y="281"/>
                    <a:pt x="67" y="281"/>
                  </a:cubicBezTo>
                  <a:cubicBezTo>
                    <a:pt x="67" y="281"/>
                    <a:pt x="67" y="281"/>
                    <a:pt x="65" y="281"/>
                  </a:cubicBezTo>
                  <a:cubicBezTo>
                    <a:pt x="63" y="282"/>
                    <a:pt x="61" y="282"/>
                    <a:pt x="59" y="282"/>
                  </a:cubicBezTo>
                  <a:cubicBezTo>
                    <a:pt x="58" y="282"/>
                    <a:pt x="54" y="281"/>
                    <a:pt x="51" y="281"/>
                  </a:cubicBezTo>
                  <a:cubicBezTo>
                    <a:pt x="49" y="281"/>
                    <a:pt x="44" y="282"/>
                    <a:pt x="41" y="282"/>
                  </a:cubicBezTo>
                  <a:cubicBezTo>
                    <a:pt x="39" y="282"/>
                    <a:pt x="37" y="281"/>
                    <a:pt x="36" y="280"/>
                  </a:cubicBezTo>
                  <a:cubicBezTo>
                    <a:pt x="34" y="280"/>
                    <a:pt x="31" y="280"/>
                    <a:pt x="30" y="279"/>
                  </a:cubicBezTo>
                  <a:cubicBezTo>
                    <a:pt x="29" y="279"/>
                    <a:pt x="29" y="276"/>
                    <a:pt x="28" y="275"/>
                  </a:cubicBezTo>
                  <a:cubicBezTo>
                    <a:pt x="27" y="274"/>
                    <a:pt x="23" y="271"/>
                    <a:pt x="22" y="270"/>
                  </a:cubicBezTo>
                  <a:cubicBezTo>
                    <a:pt x="21" y="270"/>
                    <a:pt x="19" y="268"/>
                    <a:pt x="19" y="268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8" y="268"/>
                    <a:pt x="19" y="270"/>
                    <a:pt x="21" y="271"/>
                  </a:cubicBezTo>
                  <a:cubicBezTo>
                    <a:pt x="22" y="272"/>
                    <a:pt x="25" y="274"/>
                    <a:pt x="26" y="276"/>
                  </a:cubicBezTo>
                  <a:cubicBezTo>
                    <a:pt x="28" y="277"/>
                    <a:pt x="28" y="279"/>
                    <a:pt x="28" y="279"/>
                  </a:cubicBezTo>
                  <a:cubicBezTo>
                    <a:pt x="28" y="279"/>
                    <a:pt x="26" y="279"/>
                    <a:pt x="24" y="279"/>
                  </a:cubicBezTo>
                  <a:cubicBezTo>
                    <a:pt x="23" y="279"/>
                    <a:pt x="17" y="279"/>
                    <a:pt x="12" y="279"/>
                  </a:cubicBezTo>
                  <a:cubicBezTo>
                    <a:pt x="7" y="279"/>
                    <a:pt x="0" y="280"/>
                    <a:pt x="0" y="28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8" y="281"/>
                    <a:pt x="12" y="281"/>
                  </a:cubicBezTo>
                  <a:cubicBezTo>
                    <a:pt x="15" y="281"/>
                    <a:pt x="18" y="281"/>
                    <a:pt x="20" y="281"/>
                  </a:cubicBezTo>
                  <a:cubicBezTo>
                    <a:pt x="22" y="281"/>
                    <a:pt x="24" y="281"/>
                    <a:pt x="26" y="281"/>
                  </a:cubicBezTo>
                  <a:cubicBezTo>
                    <a:pt x="28" y="281"/>
                    <a:pt x="31" y="282"/>
                    <a:pt x="34" y="282"/>
                  </a:cubicBezTo>
                  <a:cubicBezTo>
                    <a:pt x="36" y="283"/>
                    <a:pt x="38" y="284"/>
                    <a:pt x="39" y="284"/>
                  </a:cubicBezTo>
                  <a:cubicBezTo>
                    <a:pt x="41" y="284"/>
                    <a:pt x="43" y="284"/>
                    <a:pt x="45" y="284"/>
                  </a:cubicBezTo>
                  <a:cubicBezTo>
                    <a:pt x="47" y="285"/>
                    <a:pt x="53" y="284"/>
                    <a:pt x="55" y="284"/>
                  </a:cubicBezTo>
                  <a:cubicBezTo>
                    <a:pt x="57" y="284"/>
                    <a:pt x="59" y="285"/>
                    <a:pt x="60" y="285"/>
                  </a:cubicBezTo>
                  <a:cubicBezTo>
                    <a:pt x="62" y="286"/>
                    <a:pt x="63" y="285"/>
                    <a:pt x="65" y="284"/>
                  </a:cubicBezTo>
                  <a:cubicBezTo>
                    <a:pt x="67" y="283"/>
                    <a:pt x="69" y="283"/>
                    <a:pt x="71" y="283"/>
                  </a:cubicBezTo>
                  <a:cubicBezTo>
                    <a:pt x="73" y="283"/>
                    <a:pt x="74" y="282"/>
                    <a:pt x="77" y="282"/>
                  </a:cubicBezTo>
                  <a:cubicBezTo>
                    <a:pt x="79" y="282"/>
                    <a:pt x="81" y="282"/>
                    <a:pt x="84" y="282"/>
                  </a:cubicBezTo>
                  <a:cubicBezTo>
                    <a:pt x="87" y="281"/>
                    <a:pt x="90" y="282"/>
                    <a:pt x="93" y="281"/>
                  </a:cubicBezTo>
                  <a:cubicBezTo>
                    <a:pt x="95" y="281"/>
                    <a:pt x="100" y="281"/>
                    <a:pt x="102" y="281"/>
                  </a:cubicBezTo>
                  <a:cubicBezTo>
                    <a:pt x="103" y="281"/>
                    <a:pt x="107" y="280"/>
                    <a:pt x="108" y="279"/>
                  </a:cubicBezTo>
                  <a:cubicBezTo>
                    <a:pt x="109" y="279"/>
                    <a:pt x="112" y="277"/>
                    <a:pt x="112" y="277"/>
                  </a:cubicBezTo>
                  <a:cubicBezTo>
                    <a:pt x="113" y="276"/>
                    <a:pt x="115" y="276"/>
                    <a:pt x="116" y="276"/>
                  </a:cubicBezTo>
                  <a:cubicBezTo>
                    <a:pt x="118" y="276"/>
                    <a:pt x="117" y="277"/>
                    <a:pt x="117" y="277"/>
                  </a:cubicBezTo>
                  <a:cubicBezTo>
                    <a:pt x="116" y="278"/>
                    <a:pt x="116" y="279"/>
                    <a:pt x="116" y="280"/>
                  </a:cubicBezTo>
                  <a:cubicBezTo>
                    <a:pt x="115" y="281"/>
                    <a:pt x="115" y="282"/>
                    <a:pt x="114" y="283"/>
                  </a:cubicBezTo>
                  <a:cubicBezTo>
                    <a:pt x="113" y="285"/>
                    <a:pt x="112" y="287"/>
                    <a:pt x="110" y="289"/>
                  </a:cubicBezTo>
                  <a:cubicBezTo>
                    <a:pt x="108" y="291"/>
                    <a:pt x="104" y="295"/>
                    <a:pt x="103" y="297"/>
                  </a:cubicBezTo>
                  <a:cubicBezTo>
                    <a:pt x="102" y="298"/>
                    <a:pt x="100" y="303"/>
                    <a:pt x="100" y="304"/>
                  </a:cubicBezTo>
                  <a:cubicBezTo>
                    <a:pt x="100" y="306"/>
                    <a:pt x="100" y="310"/>
                    <a:pt x="99" y="311"/>
                  </a:cubicBezTo>
                  <a:cubicBezTo>
                    <a:pt x="98" y="312"/>
                    <a:pt x="95" y="314"/>
                    <a:pt x="92" y="315"/>
                  </a:cubicBezTo>
                  <a:cubicBezTo>
                    <a:pt x="89" y="316"/>
                    <a:pt x="87" y="317"/>
                    <a:pt x="85" y="318"/>
                  </a:cubicBezTo>
                  <a:cubicBezTo>
                    <a:pt x="82" y="318"/>
                    <a:pt x="82" y="318"/>
                    <a:pt x="80" y="318"/>
                  </a:cubicBezTo>
                  <a:cubicBezTo>
                    <a:pt x="79" y="317"/>
                    <a:pt x="76" y="316"/>
                    <a:pt x="75" y="315"/>
                  </a:cubicBezTo>
                  <a:cubicBezTo>
                    <a:pt x="74" y="314"/>
                    <a:pt x="72" y="314"/>
                    <a:pt x="72" y="314"/>
                  </a:cubicBezTo>
                  <a:cubicBezTo>
                    <a:pt x="72" y="314"/>
                    <a:pt x="71" y="313"/>
                    <a:pt x="71" y="313"/>
                  </a:cubicBezTo>
                  <a:cubicBezTo>
                    <a:pt x="71" y="313"/>
                    <a:pt x="70" y="314"/>
                    <a:pt x="69" y="314"/>
                  </a:cubicBezTo>
                  <a:cubicBezTo>
                    <a:pt x="68" y="314"/>
                    <a:pt x="66" y="314"/>
                    <a:pt x="66" y="314"/>
                  </a:cubicBezTo>
                  <a:cubicBezTo>
                    <a:pt x="65" y="314"/>
                    <a:pt x="65" y="315"/>
                    <a:pt x="65" y="315"/>
                  </a:cubicBezTo>
                  <a:cubicBezTo>
                    <a:pt x="68" y="316"/>
                    <a:pt x="68" y="316"/>
                    <a:pt x="68" y="316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69" y="317"/>
                    <a:pt x="71" y="316"/>
                    <a:pt x="72" y="316"/>
                  </a:cubicBezTo>
                  <a:cubicBezTo>
                    <a:pt x="73" y="316"/>
                    <a:pt x="74" y="317"/>
                    <a:pt x="76" y="318"/>
                  </a:cubicBezTo>
                  <a:cubicBezTo>
                    <a:pt x="77" y="319"/>
                    <a:pt x="80" y="319"/>
                    <a:pt x="80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0" y="320"/>
                    <a:pt x="81" y="321"/>
                    <a:pt x="84" y="320"/>
                  </a:cubicBezTo>
                  <a:cubicBezTo>
                    <a:pt x="88" y="320"/>
                    <a:pt x="90" y="318"/>
                    <a:pt x="93" y="317"/>
                  </a:cubicBezTo>
                  <a:cubicBezTo>
                    <a:pt x="96" y="316"/>
                    <a:pt x="100" y="314"/>
                    <a:pt x="101" y="312"/>
                  </a:cubicBezTo>
                  <a:cubicBezTo>
                    <a:pt x="102" y="310"/>
                    <a:pt x="102" y="307"/>
                    <a:pt x="102" y="305"/>
                  </a:cubicBezTo>
                  <a:cubicBezTo>
                    <a:pt x="103" y="303"/>
                    <a:pt x="104" y="300"/>
                    <a:pt x="105" y="298"/>
                  </a:cubicBezTo>
                  <a:cubicBezTo>
                    <a:pt x="107" y="296"/>
                    <a:pt x="109" y="292"/>
                    <a:pt x="111" y="291"/>
                  </a:cubicBezTo>
                  <a:cubicBezTo>
                    <a:pt x="113" y="290"/>
                    <a:pt x="116" y="285"/>
                    <a:pt x="116" y="284"/>
                  </a:cubicBezTo>
                  <a:cubicBezTo>
                    <a:pt x="117" y="283"/>
                    <a:pt x="117" y="282"/>
                    <a:pt x="117" y="281"/>
                  </a:cubicBezTo>
                  <a:cubicBezTo>
                    <a:pt x="118" y="280"/>
                    <a:pt x="119" y="278"/>
                    <a:pt x="120" y="277"/>
                  </a:cubicBezTo>
                  <a:cubicBezTo>
                    <a:pt x="120" y="276"/>
                    <a:pt x="126" y="277"/>
                    <a:pt x="127" y="277"/>
                  </a:cubicBezTo>
                  <a:cubicBezTo>
                    <a:pt x="129" y="277"/>
                    <a:pt x="132" y="278"/>
                    <a:pt x="134" y="278"/>
                  </a:cubicBezTo>
                  <a:cubicBezTo>
                    <a:pt x="136" y="279"/>
                    <a:pt x="139" y="279"/>
                    <a:pt x="141" y="279"/>
                  </a:cubicBezTo>
                  <a:cubicBezTo>
                    <a:pt x="143" y="278"/>
                    <a:pt x="148" y="279"/>
                    <a:pt x="151" y="278"/>
                  </a:cubicBezTo>
                  <a:cubicBezTo>
                    <a:pt x="153" y="278"/>
                    <a:pt x="155" y="278"/>
                    <a:pt x="155" y="278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8" y="278"/>
                    <a:pt x="158" y="278"/>
                    <a:pt x="158" y="278"/>
                  </a:cubicBezTo>
                  <a:cubicBezTo>
                    <a:pt x="160" y="279"/>
                    <a:pt x="160" y="279"/>
                    <a:pt x="160" y="279"/>
                  </a:cubicBezTo>
                  <a:cubicBezTo>
                    <a:pt x="160" y="279"/>
                    <a:pt x="161" y="278"/>
                    <a:pt x="162" y="277"/>
                  </a:cubicBezTo>
                  <a:cubicBezTo>
                    <a:pt x="162" y="277"/>
                    <a:pt x="165" y="276"/>
                    <a:pt x="166" y="276"/>
                  </a:cubicBezTo>
                  <a:cubicBezTo>
                    <a:pt x="168" y="276"/>
                    <a:pt x="173" y="275"/>
                    <a:pt x="174" y="274"/>
                  </a:cubicBezTo>
                  <a:cubicBezTo>
                    <a:pt x="176" y="274"/>
                    <a:pt x="178" y="275"/>
                    <a:pt x="179" y="275"/>
                  </a:cubicBezTo>
                  <a:cubicBezTo>
                    <a:pt x="181" y="275"/>
                    <a:pt x="186" y="275"/>
                    <a:pt x="187" y="275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6"/>
                    <a:pt x="191" y="276"/>
                    <a:pt x="193" y="277"/>
                  </a:cubicBezTo>
                  <a:cubicBezTo>
                    <a:pt x="194" y="277"/>
                    <a:pt x="197" y="279"/>
                    <a:pt x="199" y="281"/>
                  </a:cubicBezTo>
                  <a:cubicBezTo>
                    <a:pt x="201" y="283"/>
                    <a:pt x="204" y="286"/>
                    <a:pt x="207" y="288"/>
                  </a:cubicBezTo>
                  <a:cubicBezTo>
                    <a:pt x="210" y="289"/>
                    <a:pt x="215" y="290"/>
                    <a:pt x="218" y="292"/>
                  </a:cubicBezTo>
                  <a:cubicBezTo>
                    <a:pt x="221" y="294"/>
                    <a:pt x="222" y="295"/>
                    <a:pt x="223" y="296"/>
                  </a:cubicBezTo>
                  <a:cubicBezTo>
                    <a:pt x="225" y="298"/>
                    <a:pt x="226" y="298"/>
                    <a:pt x="226" y="298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31" y="300"/>
                    <a:pt x="235" y="301"/>
                  </a:cubicBezTo>
                  <a:cubicBezTo>
                    <a:pt x="238" y="302"/>
                    <a:pt x="243" y="302"/>
                    <a:pt x="244" y="302"/>
                  </a:cubicBezTo>
                  <a:cubicBezTo>
                    <a:pt x="245" y="302"/>
                    <a:pt x="246" y="304"/>
                    <a:pt x="247" y="305"/>
                  </a:cubicBezTo>
                  <a:cubicBezTo>
                    <a:pt x="249" y="306"/>
                    <a:pt x="252" y="307"/>
                    <a:pt x="254" y="307"/>
                  </a:cubicBezTo>
                  <a:cubicBezTo>
                    <a:pt x="256" y="307"/>
                    <a:pt x="257" y="309"/>
                    <a:pt x="257" y="310"/>
                  </a:cubicBezTo>
                  <a:cubicBezTo>
                    <a:pt x="258" y="311"/>
                    <a:pt x="259" y="312"/>
                    <a:pt x="260" y="314"/>
                  </a:cubicBezTo>
                  <a:cubicBezTo>
                    <a:pt x="261" y="316"/>
                    <a:pt x="262" y="318"/>
                    <a:pt x="263" y="320"/>
                  </a:cubicBezTo>
                  <a:cubicBezTo>
                    <a:pt x="265" y="323"/>
                    <a:pt x="266" y="327"/>
                    <a:pt x="268" y="330"/>
                  </a:cubicBezTo>
                  <a:cubicBezTo>
                    <a:pt x="269" y="331"/>
                    <a:pt x="270" y="332"/>
                    <a:pt x="271" y="334"/>
                  </a:cubicBezTo>
                  <a:cubicBezTo>
                    <a:pt x="271" y="335"/>
                    <a:pt x="271" y="337"/>
                    <a:pt x="272" y="338"/>
                  </a:cubicBezTo>
                  <a:cubicBezTo>
                    <a:pt x="272" y="338"/>
                    <a:pt x="272" y="339"/>
                    <a:pt x="272" y="339"/>
                  </a:cubicBezTo>
                  <a:cubicBezTo>
                    <a:pt x="272" y="339"/>
                    <a:pt x="272" y="340"/>
                    <a:pt x="271" y="340"/>
                  </a:cubicBezTo>
                  <a:cubicBezTo>
                    <a:pt x="271" y="341"/>
                    <a:pt x="271" y="342"/>
                    <a:pt x="271" y="343"/>
                  </a:cubicBezTo>
                  <a:cubicBezTo>
                    <a:pt x="271" y="343"/>
                    <a:pt x="272" y="344"/>
                    <a:pt x="272" y="344"/>
                  </a:cubicBezTo>
                  <a:cubicBezTo>
                    <a:pt x="273" y="345"/>
                    <a:pt x="273" y="346"/>
                    <a:pt x="271" y="347"/>
                  </a:cubicBezTo>
                  <a:cubicBezTo>
                    <a:pt x="270" y="347"/>
                    <a:pt x="271" y="348"/>
                    <a:pt x="271" y="349"/>
                  </a:cubicBezTo>
                  <a:cubicBezTo>
                    <a:pt x="272" y="350"/>
                    <a:pt x="274" y="351"/>
                    <a:pt x="273" y="352"/>
                  </a:cubicBezTo>
                  <a:cubicBezTo>
                    <a:pt x="272" y="353"/>
                    <a:pt x="273" y="354"/>
                    <a:pt x="274" y="355"/>
                  </a:cubicBezTo>
                  <a:cubicBezTo>
                    <a:pt x="274" y="356"/>
                    <a:pt x="274" y="357"/>
                    <a:pt x="274" y="357"/>
                  </a:cubicBezTo>
                  <a:cubicBezTo>
                    <a:pt x="274" y="358"/>
                    <a:pt x="273" y="358"/>
                    <a:pt x="273" y="358"/>
                  </a:cubicBezTo>
                  <a:cubicBezTo>
                    <a:pt x="273" y="358"/>
                    <a:pt x="272" y="358"/>
                    <a:pt x="272" y="358"/>
                  </a:cubicBezTo>
                  <a:cubicBezTo>
                    <a:pt x="271" y="357"/>
                    <a:pt x="271" y="357"/>
                    <a:pt x="271" y="356"/>
                  </a:cubicBezTo>
                  <a:cubicBezTo>
                    <a:pt x="269" y="357"/>
                    <a:pt x="269" y="358"/>
                    <a:pt x="270" y="360"/>
                  </a:cubicBezTo>
                  <a:cubicBezTo>
                    <a:pt x="274" y="365"/>
                    <a:pt x="276" y="370"/>
                    <a:pt x="275" y="376"/>
                  </a:cubicBezTo>
                  <a:cubicBezTo>
                    <a:pt x="274" y="376"/>
                    <a:pt x="274" y="375"/>
                    <a:pt x="273" y="374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73" y="375"/>
                    <a:pt x="274" y="377"/>
                    <a:pt x="274" y="378"/>
                  </a:cubicBezTo>
                  <a:cubicBezTo>
                    <a:pt x="262" y="373"/>
                    <a:pt x="249" y="367"/>
                    <a:pt x="246" y="366"/>
                  </a:cubicBezTo>
                  <a:cubicBezTo>
                    <a:pt x="241" y="365"/>
                    <a:pt x="224" y="356"/>
                    <a:pt x="217" y="354"/>
                  </a:cubicBezTo>
                  <a:cubicBezTo>
                    <a:pt x="213" y="352"/>
                    <a:pt x="208" y="352"/>
                    <a:pt x="195" y="350"/>
                  </a:cubicBezTo>
                  <a:cubicBezTo>
                    <a:pt x="193" y="350"/>
                    <a:pt x="189" y="347"/>
                    <a:pt x="185" y="347"/>
                  </a:cubicBezTo>
                  <a:cubicBezTo>
                    <a:pt x="181" y="346"/>
                    <a:pt x="177" y="343"/>
                    <a:pt x="172" y="343"/>
                  </a:cubicBezTo>
                  <a:cubicBezTo>
                    <a:pt x="165" y="343"/>
                    <a:pt x="157" y="348"/>
                    <a:pt x="149" y="350"/>
                  </a:cubicBezTo>
                  <a:cubicBezTo>
                    <a:pt x="133" y="352"/>
                    <a:pt x="118" y="351"/>
                    <a:pt x="118" y="351"/>
                  </a:cubicBezTo>
                  <a:cubicBezTo>
                    <a:pt x="117" y="351"/>
                    <a:pt x="116" y="351"/>
                    <a:pt x="117" y="352"/>
                  </a:cubicBezTo>
                  <a:cubicBezTo>
                    <a:pt x="117" y="352"/>
                    <a:pt x="133" y="354"/>
                    <a:pt x="149" y="352"/>
                  </a:cubicBezTo>
                  <a:cubicBezTo>
                    <a:pt x="157" y="352"/>
                    <a:pt x="165" y="346"/>
                    <a:pt x="172" y="346"/>
                  </a:cubicBezTo>
                  <a:cubicBezTo>
                    <a:pt x="178" y="346"/>
                    <a:pt x="181" y="350"/>
                    <a:pt x="185" y="350"/>
                  </a:cubicBezTo>
                  <a:cubicBezTo>
                    <a:pt x="188" y="350"/>
                    <a:pt x="190" y="353"/>
                    <a:pt x="191" y="354"/>
                  </a:cubicBezTo>
                  <a:cubicBezTo>
                    <a:pt x="204" y="357"/>
                    <a:pt x="210" y="357"/>
                    <a:pt x="214" y="358"/>
                  </a:cubicBezTo>
                  <a:cubicBezTo>
                    <a:pt x="220" y="360"/>
                    <a:pt x="240" y="370"/>
                    <a:pt x="247" y="372"/>
                  </a:cubicBezTo>
                  <a:cubicBezTo>
                    <a:pt x="251" y="373"/>
                    <a:pt x="264" y="379"/>
                    <a:pt x="275" y="384"/>
                  </a:cubicBezTo>
                  <a:cubicBezTo>
                    <a:pt x="276" y="387"/>
                    <a:pt x="276" y="389"/>
                    <a:pt x="277" y="392"/>
                  </a:cubicBezTo>
                  <a:cubicBezTo>
                    <a:pt x="277" y="394"/>
                    <a:pt x="277" y="397"/>
                    <a:pt x="277" y="400"/>
                  </a:cubicBezTo>
                  <a:cubicBezTo>
                    <a:pt x="278" y="401"/>
                    <a:pt x="279" y="403"/>
                    <a:pt x="280" y="405"/>
                  </a:cubicBezTo>
                  <a:cubicBezTo>
                    <a:pt x="284" y="412"/>
                    <a:pt x="286" y="420"/>
                    <a:pt x="286" y="427"/>
                  </a:cubicBezTo>
                  <a:cubicBezTo>
                    <a:pt x="287" y="433"/>
                    <a:pt x="288" y="439"/>
                    <a:pt x="290" y="445"/>
                  </a:cubicBezTo>
                  <a:cubicBezTo>
                    <a:pt x="292" y="451"/>
                    <a:pt x="293" y="457"/>
                    <a:pt x="293" y="463"/>
                  </a:cubicBezTo>
                  <a:cubicBezTo>
                    <a:pt x="294" y="468"/>
                    <a:pt x="293" y="474"/>
                    <a:pt x="292" y="480"/>
                  </a:cubicBezTo>
                  <a:cubicBezTo>
                    <a:pt x="292" y="480"/>
                    <a:pt x="292" y="480"/>
                    <a:pt x="292" y="481"/>
                  </a:cubicBezTo>
                  <a:cubicBezTo>
                    <a:pt x="289" y="485"/>
                    <a:pt x="290" y="490"/>
                    <a:pt x="290" y="494"/>
                  </a:cubicBezTo>
                  <a:cubicBezTo>
                    <a:pt x="291" y="498"/>
                    <a:pt x="291" y="502"/>
                    <a:pt x="291" y="505"/>
                  </a:cubicBezTo>
                  <a:cubicBezTo>
                    <a:pt x="291" y="513"/>
                    <a:pt x="291" y="520"/>
                    <a:pt x="291" y="528"/>
                  </a:cubicBezTo>
                  <a:cubicBezTo>
                    <a:pt x="292" y="535"/>
                    <a:pt x="291" y="543"/>
                    <a:pt x="291" y="550"/>
                  </a:cubicBezTo>
                  <a:cubicBezTo>
                    <a:pt x="290" y="560"/>
                    <a:pt x="290" y="569"/>
                    <a:pt x="290" y="579"/>
                  </a:cubicBezTo>
                  <a:cubicBezTo>
                    <a:pt x="290" y="587"/>
                    <a:pt x="289" y="595"/>
                    <a:pt x="288" y="603"/>
                  </a:cubicBezTo>
                  <a:cubicBezTo>
                    <a:pt x="288" y="606"/>
                    <a:pt x="286" y="608"/>
                    <a:pt x="283" y="609"/>
                  </a:cubicBezTo>
                  <a:cubicBezTo>
                    <a:pt x="280" y="610"/>
                    <a:pt x="278" y="612"/>
                    <a:pt x="279" y="614"/>
                  </a:cubicBezTo>
                  <a:cubicBezTo>
                    <a:pt x="279" y="615"/>
                    <a:pt x="280" y="615"/>
                    <a:pt x="280" y="616"/>
                  </a:cubicBezTo>
                  <a:cubicBezTo>
                    <a:pt x="284" y="622"/>
                    <a:pt x="285" y="628"/>
                    <a:pt x="285" y="634"/>
                  </a:cubicBezTo>
                  <a:cubicBezTo>
                    <a:pt x="285" y="641"/>
                    <a:pt x="284" y="648"/>
                    <a:pt x="285" y="655"/>
                  </a:cubicBezTo>
                  <a:cubicBezTo>
                    <a:pt x="285" y="657"/>
                    <a:pt x="285" y="659"/>
                    <a:pt x="285" y="661"/>
                  </a:cubicBezTo>
                  <a:cubicBezTo>
                    <a:pt x="285" y="662"/>
                    <a:pt x="284" y="670"/>
                    <a:pt x="286" y="670"/>
                  </a:cubicBezTo>
                  <a:cubicBezTo>
                    <a:pt x="288" y="671"/>
                    <a:pt x="293" y="670"/>
                    <a:pt x="293" y="670"/>
                  </a:cubicBezTo>
                  <a:cubicBezTo>
                    <a:pt x="293" y="670"/>
                    <a:pt x="303" y="672"/>
                    <a:pt x="308" y="671"/>
                  </a:cubicBezTo>
                  <a:cubicBezTo>
                    <a:pt x="313" y="671"/>
                    <a:pt x="324" y="668"/>
                    <a:pt x="324" y="668"/>
                  </a:cubicBezTo>
                  <a:cubicBezTo>
                    <a:pt x="324" y="668"/>
                    <a:pt x="324" y="659"/>
                    <a:pt x="324" y="655"/>
                  </a:cubicBezTo>
                  <a:cubicBezTo>
                    <a:pt x="323" y="652"/>
                    <a:pt x="325" y="643"/>
                    <a:pt x="325" y="638"/>
                  </a:cubicBezTo>
                  <a:cubicBezTo>
                    <a:pt x="324" y="634"/>
                    <a:pt x="325" y="613"/>
                    <a:pt x="325" y="610"/>
                  </a:cubicBezTo>
                  <a:cubicBezTo>
                    <a:pt x="325" y="606"/>
                    <a:pt x="326" y="576"/>
                    <a:pt x="326" y="572"/>
                  </a:cubicBezTo>
                  <a:cubicBezTo>
                    <a:pt x="326" y="567"/>
                    <a:pt x="327" y="554"/>
                    <a:pt x="328" y="544"/>
                  </a:cubicBezTo>
                  <a:cubicBezTo>
                    <a:pt x="328" y="535"/>
                    <a:pt x="328" y="508"/>
                    <a:pt x="328" y="496"/>
                  </a:cubicBezTo>
                  <a:cubicBezTo>
                    <a:pt x="328" y="484"/>
                    <a:pt x="327" y="471"/>
                    <a:pt x="327" y="464"/>
                  </a:cubicBezTo>
                  <a:cubicBezTo>
                    <a:pt x="326" y="456"/>
                    <a:pt x="326" y="432"/>
                    <a:pt x="326" y="427"/>
                  </a:cubicBezTo>
                  <a:cubicBezTo>
                    <a:pt x="327" y="423"/>
                    <a:pt x="334" y="418"/>
                    <a:pt x="336" y="415"/>
                  </a:cubicBezTo>
                  <a:cubicBezTo>
                    <a:pt x="338" y="412"/>
                    <a:pt x="339" y="410"/>
                    <a:pt x="344" y="405"/>
                  </a:cubicBezTo>
                  <a:cubicBezTo>
                    <a:pt x="349" y="401"/>
                    <a:pt x="350" y="395"/>
                    <a:pt x="352" y="389"/>
                  </a:cubicBezTo>
                  <a:cubicBezTo>
                    <a:pt x="355" y="383"/>
                    <a:pt x="361" y="378"/>
                    <a:pt x="369" y="367"/>
                  </a:cubicBezTo>
                  <a:cubicBezTo>
                    <a:pt x="377" y="357"/>
                    <a:pt x="382" y="354"/>
                    <a:pt x="385" y="350"/>
                  </a:cubicBezTo>
                  <a:cubicBezTo>
                    <a:pt x="388" y="346"/>
                    <a:pt x="389" y="344"/>
                    <a:pt x="395" y="341"/>
                  </a:cubicBezTo>
                  <a:cubicBezTo>
                    <a:pt x="401" y="337"/>
                    <a:pt x="413" y="333"/>
                    <a:pt x="423" y="332"/>
                  </a:cubicBezTo>
                  <a:cubicBezTo>
                    <a:pt x="433" y="330"/>
                    <a:pt x="440" y="330"/>
                    <a:pt x="447" y="330"/>
                  </a:cubicBezTo>
                  <a:cubicBezTo>
                    <a:pt x="454" y="329"/>
                    <a:pt x="454" y="330"/>
                    <a:pt x="456" y="332"/>
                  </a:cubicBezTo>
                  <a:cubicBezTo>
                    <a:pt x="458" y="333"/>
                    <a:pt x="461" y="336"/>
                    <a:pt x="463" y="338"/>
                  </a:cubicBezTo>
                  <a:cubicBezTo>
                    <a:pt x="464" y="340"/>
                    <a:pt x="466" y="342"/>
                    <a:pt x="466" y="342"/>
                  </a:cubicBezTo>
                  <a:cubicBezTo>
                    <a:pt x="468" y="341"/>
                    <a:pt x="468" y="341"/>
                    <a:pt x="468" y="341"/>
                  </a:cubicBezTo>
                  <a:cubicBezTo>
                    <a:pt x="467" y="338"/>
                    <a:pt x="467" y="338"/>
                    <a:pt x="467" y="338"/>
                  </a:cubicBezTo>
                  <a:cubicBezTo>
                    <a:pt x="467" y="338"/>
                    <a:pt x="465" y="335"/>
                    <a:pt x="470" y="335"/>
                  </a:cubicBezTo>
                  <a:cubicBezTo>
                    <a:pt x="475" y="336"/>
                    <a:pt x="481" y="338"/>
                    <a:pt x="490" y="339"/>
                  </a:cubicBezTo>
                  <a:cubicBezTo>
                    <a:pt x="499" y="340"/>
                    <a:pt x="502" y="343"/>
                    <a:pt x="509" y="345"/>
                  </a:cubicBezTo>
                  <a:cubicBezTo>
                    <a:pt x="516" y="346"/>
                    <a:pt x="525" y="350"/>
                    <a:pt x="531" y="351"/>
                  </a:cubicBezTo>
                  <a:cubicBezTo>
                    <a:pt x="537" y="351"/>
                    <a:pt x="543" y="352"/>
                    <a:pt x="551" y="348"/>
                  </a:cubicBezTo>
                  <a:cubicBezTo>
                    <a:pt x="559" y="345"/>
                    <a:pt x="561" y="347"/>
                    <a:pt x="561" y="347"/>
                  </a:cubicBezTo>
                  <a:cubicBezTo>
                    <a:pt x="562" y="344"/>
                    <a:pt x="562" y="344"/>
                    <a:pt x="562" y="344"/>
                  </a:cubicBezTo>
                  <a:cubicBezTo>
                    <a:pt x="556" y="345"/>
                    <a:pt x="556" y="345"/>
                    <a:pt x="556" y="345"/>
                  </a:cubicBezTo>
                  <a:cubicBezTo>
                    <a:pt x="556" y="345"/>
                    <a:pt x="560" y="340"/>
                    <a:pt x="562" y="337"/>
                  </a:cubicBezTo>
                  <a:cubicBezTo>
                    <a:pt x="564" y="334"/>
                    <a:pt x="562" y="331"/>
                    <a:pt x="562" y="331"/>
                  </a:cubicBezTo>
                  <a:close/>
                  <a:moveTo>
                    <a:pt x="296" y="274"/>
                  </a:moveTo>
                  <a:cubicBezTo>
                    <a:pt x="296" y="272"/>
                    <a:pt x="295" y="270"/>
                    <a:pt x="295" y="267"/>
                  </a:cubicBezTo>
                  <a:cubicBezTo>
                    <a:pt x="294" y="265"/>
                    <a:pt x="292" y="257"/>
                    <a:pt x="290" y="251"/>
                  </a:cubicBezTo>
                  <a:cubicBezTo>
                    <a:pt x="289" y="245"/>
                    <a:pt x="290" y="239"/>
                    <a:pt x="290" y="235"/>
                  </a:cubicBezTo>
                  <a:cubicBezTo>
                    <a:pt x="290" y="232"/>
                    <a:pt x="289" y="219"/>
                    <a:pt x="289" y="219"/>
                  </a:cubicBezTo>
                  <a:cubicBezTo>
                    <a:pt x="289" y="219"/>
                    <a:pt x="297" y="217"/>
                    <a:pt x="300" y="216"/>
                  </a:cubicBezTo>
                  <a:cubicBezTo>
                    <a:pt x="302" y="216"/>
                    <a:pt x="304" y="217"/>
                    <a:pt x="306" y="217"/>
                  </a:cubicBezTo>
                  <a:cubicBezTo>
                    <a:pt x="306" y="218"/>
                    <a:pt x="306" y="219"/>
                    <a:pt x="306" y="220"/>
                  </a:cubicBezTo>
                  <a:cubicBezTo>
                    <a:pt x="306" y="226"/>
                    <a:pt x="307" y="238"/>
                    <a:pt x="307" y="241"/>
                  </a:cubicBezTo>
                  <a:cubicBezTo>
                    <a:pt x="308" y="244"/>
                    <a:pt x="307" y="256"/>
                    <a:pt x="306" y="263"/>
                  </a:cubicBezTo>
                  <a:cubicBezTo>
                    <a:pt x="306" y="264"/>
                    <a:pt x="306" y="266"/>
                    <a:pt x="305" y="268"/>
                  </a:cubicBezTo>
                  <a:cubicBezTo>
                    <a:pt x="300" y="272"/>
                    <a:pt x="296" y="276"/>
                    <a:pt x="296" y="276"/>
                  </a:cubicBezTo>
                  <a:cubicBezTo>
                    <a:pt x="296" y="276"/>
                    <a:pt x="296" y="275"/>
                    <a:pt x="296" y="274"/>
                  </a:cubicBezTo>
                  <a:close/>
                  <a:moveTo>
                    <a:pt x="305" y="215"/>
                  </a:moveTo>
                  <a:cubicBezTo>
                    <a:pt x="304" y="215"/>
                    <a:pt x="302" y="214"/>
                    <a:pt x="302" y="214"/>
                  </a:cubicBezTo>
                  <a:cubicBezTo>
                    <a:pt x="302" y="214"/>
                    <a:pt x="304" y="213"/>
                    <a:pt x="305" y="212"/>
                  </a:cubicBezTo>
                  <a:cubicBezTo>
                    <a:pt x="305" y="213"/>
                    <a:pt x="305" y="214"/>
                    <a:pt x="305" y="215"/>
                  </a:cubicBezTo>
                  <a:close/>
                  <a:moveTo>
                    <a:pt x="299" y="214"/>
                  </a:moveTo>
                  <a:cubicBezTo>
                    <a:pt x="298" y="215"/>
                    <a:pt x="288" y="217"/>
                    <a:pt x="288" y="217"/>
                  </a:cubicBezTo>
                  <a:cubicBezTo>
                    <a:pt x="288" y="217"/>
                    <a:pt x="288" y="217"/>
                    <a:pt x="287" y="214"/>
                  </a:cubicBezTo>
                  <a:cubicBezTo>
                    <a:pt x="286" y="212"/>
                    <a:pt x="284" y="194"/>
                    <a:pt x="283" y="188"/>
                  </a:cubicBezTo>
                  <a:cubicBezTo>
                    <a:pt x="283" y="187"/>
                    <a:pt x="282" y="186"/>
                    <a:pt x="282" y="186"/>
                  </a:cubicBezTo>
                  <a:cubicBezTo>
                    <a:pt x="283" y="187"/>
                    <a:pt x="285" y="187"/>
                    <a:pt x="286" y="188"/>
                  </a:cubicBezTo>
                  <a:cubicBezTo>
                    <a:pt x="291" y="191"/>
                    <a:pt x="297" y="195"/>
                    <a:pt x="301" y="199"/>
                  </a:cubicBezTo>
                  <a:cubicBezTo>
                    <a:pt x="303" y="201"/>
                    <a:pt x="304" y="205"/>
                    <a:pt x="305" y="210"/>
                  </a:cubicBezTo>
                  <a:cubicBezTo>
                    <a:pt x="302" y="211"/>
                    <a:pt x="300" y="213"/>
                    <a:pt x="299" y="214"/>
                  </a:cubicBezTo>
                  <a:close/>
                  <a:moveTo>
                    <a:pt x="305" y="274"/>
                  </a:moveTo>
                  <a:cubicBezTo>
                    <a:pt x="306" y="285"/>
                    <a:pt x="306" y="298"/>
                    <a:pt x="306" y="298"/>
                  </a:cubicBezTo>
                  <a:cubicBezTo>
                    <a:pt x="306" y="298"/>
                    <a:pt x="301" y="292"/>
                    <a:pt x="301" y="290"/>
                  </a:cubicBezTo>
                  <a:cubicBezTo>
                    <a:pt x="301" y="288"/>
                    <a:pt x="298" y="285"/>
                    <a:pt x="297" y="283"/>
                  </a:cubicBezTo>
                  <a:cubicBezTo>
                    <a:pt x="297" y="282"/>
                    <a:pt x="302" y="278"/>
                    <a:pt x="305" y="274"/>
                  </a:cubicBezTo>
                  <a:close/>
                  <a:moveTo>
                    <a:pt x="294" y="393"/>
                  </a:moveTo>
                  <a:cubicBezTo>
                    <a:pt x="294" y="394"/>
                    <a:pt x="294" y="395"/>
                    <a:pt x="295" y="396"/>
                  </a:cubicBezTo>
                  <a:cubicBezTo>
                    <a:pt x="295" y="397"/>
                    <a:pt x="295" y="398"/>
                    <a:pt x="295" y="400"/>
                  </a:cubicBezTo>
                  <a:cubicBezTo>
                    <a:pt x="295" y="401"/>
                    <a:pt x="295" y="401"/>
                    <a:pt x="295" y="402"/>
                  </a:cubicBezTo>
                  <a:cubicBezTo>
                    <a:pt x="293" y="401"/>
                    <a:pt x="294" y="400"/>
                    <a:pt x="293" y="399"/>
                  </a:cubicBezTo>
                  <a:cubicBezTo>
                    <a:pt x="293" y="397"/>
                    <a:pt x="293" y="395"/>
                    <a:pt x="292" y="393"/>
                  </a:cubicBezTo>
                  <a:cubicBezTo>
                    <a:pt x="293" y="393"/>
                    <a:pt x="293" y="393"/>
                    <a:pt x="294" y="393"/>
                  </a:cubicBezTo>
                  <a:close/>
                  <a:moveTo>
                    <a:pt x="274" y="163"/>
                  </a:moveTo>
                  <a:cubicBezTo>
                    <a:pt x="273" y="160"/>
                    <a:pt x="273" y="144"/>
                    <a:pt x="273" y="142"/>
                  </a:cubicBezTo>
                  <a:cubicBezTo>
                    <a:pt x="274" y="141"/>
                    <a:pt x="277" y="136"/>
                    <a:pt x="278" y="135"/>
                  </a:cubicBezTo>
                  <a:cubicBezTo>
                    <a:pt x="280" y="133"/>
                    <a:pt x="290" y="136"/>
                    <a:pt x="292" y="136"/>
                  </a:cubicBezTo>
                  <a:cubicBezTo>
                    <a:pt x="295" y="136"/>
                    <a:pt x="304" y="134"/>
                    <a:pt x="309" y="133"/>
                  </a:cubicBezTo>
                  <a:cubicBezTo>
                    <a:pt x="312" y="132"/>
                    <a:pt x="314" y="134"/>
                    <a:pt x="315" y="135"/>
                  </a:cubicBezTo>
                  <a:cubicBezTo>
                    <a:pt x="316" y="140"/>
                    <a:pt x="316" y="144"/>
                    <a:pt x="316" y="146"/>
                  </a:cubicBezTo>
                  <a:cubicBezTo>
                    <a:pt x="315" y="150"/>
                    <a:pt x="306" y="160"/>
                    <a:pt x="307" y="165"/>
                  </a:cubicBezTo>
                  <a:cubicBezTo>
                    <a:pt x="308" y="170"/>
                    <a:pt x="306" y="178"/>
                    <a:pt x="303" y="182"/>
                  </a:cubicBezTo>
                  <a:cubicBezTo>
                    <a:pt x="299" y="185"/>
                    <a:pt x="294" y="179"/>
                    <a:pt x="285" y="173"/>
                  </a:cubicBezTo>
                  <a:cubicBezTo>
                    <a:pt x="283" y="172"/>
                    <a:pt x="281" y="171"/>
                    <a:pt x="279" y="170"/>
                  </a:cubicBezTo>
                  <a:cubicBezTo>
                    <a:pt x="277" y="167"/>
                    <a:pt x="275" y="165"/>
                    <a:pt x="274" y="163"/>
                  </a:cubicBezTo>
                  <a:close/>
                  <a:moveTo>
                    <a:pt x="194" y="156"/>
                  </a:moveTo>
                  <a:cubicBezTo>
                    <a:pt x="193" y="155"/>
                    <a:pt x="187" y="155"/>
                    <a:pt x="185" y="153"/>
                  </a:cubicBezTo>
                  <a:cubicBezTo>
                    <a:pt x="182" y="152"/>
                    <a:pt x="179" y="149"/>
                    <a:pt x="177" y="147"/>
                  </a:cubicBezTo>
                  <a:cubicBezTo>
                    <a:pt x="175" y="145"/>
                    <a:pt x="172" y="143"/>
                    <a:pt x="171" y="142"/>
                  </a:cubicBezTo>
                  <a:cubicBezTo>
                    <a:pt x="170" y="141"/>
                    <a:pt x="168" y="136"/>
                    <a:pt x="167" y="135"/>
                  </a:cubicBezTo>
                  <a:cubicBezTo>
                    <a:pt x="166" y="134"/>
                    <a:pt x="163" y="132"/>
                    <a:pt x="163" y="132"/>
                  </a:cubicBezTo>
                  <a:cubicBezTo>
                    <a:pt x="163" y="132"/>
                    <a:pt x="168" y="131"/>
                    <a:pt x="169" y="130"/>
                  </a:cubicBezTo>
                  <a:cubicBezTo>
                    <a:pt x="171" y="130"/>
                    <a:pt x="174" y="129"/>
                    <a:pt x="177" y="128"/>
                  </a:cubicBezTo>
                  <a:cubicBezTo>
                    <a:pt x="179" y="126"/>
                    <a:pt x="184" y="129"/>
                    <a:pt x="186" y="129"/>
                  </a:cubicBezTo>
                  <a:cubicBezTo>
                    <a:pt x="189" y="129"/>
                    <a:pt x="194" y="128"/>
                    <a:pt x="197" y="129"/>
                  </a:cubicBezTo>
                  <a:cubicBezTo>
                    <a:pt x="199" y="129"/>
                    <a:pt x="201" y="129"/>
                    <a:pt x="203" y="129"/>
                  </a:cubicBezTo>
                  <a:cubicBezTo>
                    <a:pt x="203" y="131"/>
                    <a:pt x="203" y="134"/>
                    <a:pt x="203" y="135"/>
                  </a:cubicBezTo>
                  <a:cubicBezTo>
                    <a:pt x="203" y="138"/>
                    <a:pt x="202" y="139"/>
                    <a:pt x="203" y="141"/>
                  </a:cubicBezTo>
                  <a:cubicBezTo>
                    <a:pt x="203" y="144"/>
                    <a:pt x="203" y="149"/>
                    <a:pt x="203" y="151"/>
                  </a:cubicBezTo>
                  <a:cubicBezTo>
                    <a:pt x="203" y="151"/>
                    <a:pt x="203" y="153"/>
                    <a:pt x="203" y="154"/>
                  </a:cubicBezTo>
                  <a:cubicBezTo>
                    <a:pt x="201" y="155"/>
                    <a:pt x="198" y="155"/>
                    <a:pt x="195" y="156"/>
                  </a:cubicBezTo>
                  <a:cubicBezTo>
                    <a:pt x="195" y="156"/>
                    <a:pt x="194" y="156"/>
                    <a:pt x="194" y="156"/>
                  </a:cubicBezTo>
                  <a:close/>
                  <a:moveTo>
                    <a:pt x="260" y="262"/>
                  </a:moveTo>
                  <a:cubicBezTo>
                    <a:pt x="257" y="257"/>
                    <a:pt x="251" y="244"/>
                    <a:pt x="249" y="242"/>
                  </a:cubicBezTo>
                  <a:cubicBezTo>
                    <a:pt x="246" y="241"/>
                    <a:pt x="233" y="221"/>
                    <a:pt x="231" y="218"/>
                  </a:cubicBezTo>
                  <a:cubicBezTo>
                    <a:pt x="229" y="214"/>
                    <a:pt x="224" y="197"/>
                    <a:pt x="223" y="193"/>
                  </a:cubicBezTo>
                  <a:cubicBezTo>
                    <a:pt x="222" y="190"/>
                    <a:pt x="214" y="180"/>
                    <a:pt x="213" y="177"/>
                  </a:cubicBezTo>
                  <a:cubicBezTo>
                    <a:pt x="212" y="175"/>
                    <a:pt x="213" y="167"/>
                    <a:pt x="211" y="162"/>
                  </a:cubicBezTo>
                  <a:cubicBezTo>
                    <a:pt x="213" y="162"/>
                    <a:pt x="215" y="162"/>
                    <a:pt x="216" y="162"/>
                  </a:cubicBezTo>
                  <a:cubicBezTo>
                    <a:pt x="231" y="161"/>
                    <a:pt x="221" y="162"/>
                    <a:pt x="226" y="163"/>
                  </a:cubicBezTo>
                  <a:cubicBezTo>
                    <a:pt x="232" y="164"/>
                    <a:pt x="236" y="166"/>
                    <a:pt x="239" y="167"/>
                  </a:cubicBezTo>
                  <a:cubicBezTo>
                    <a:pt x="243" y="169"/>
                    <a:pt x="252" y="174"/>
                    <a:pt x="256" y="175"/>
                  </a:cubicBezTo>
                  <a:cubicBezTo>
                    <a:pt x="261" y="177"/>
                    <a:pt x="264" y="177"/>
                    <a:pt x="269" y="178"/>
                  </a:cubicBezTo>
                  <a:cubicBezTo>
                    <a:pt x="270" y="178"/>
                    <a:pt x="272" y="179"/>
                    <a:pt x="274" y="180"/>
                  </a:cubicBezTo>
                  <a:cubicBezTo>
                    <a:pt x="274" y="180"/>
                    <a:pt x="274" y="181"/>
                    <a:pt x="274" y="181"/>
                  </a:cubicBezTo>
                  <a:cubicBezTo>
                    <a:pt x="275" y="184"/>
                    <a:pt x="278" y="206"/>
                    <a:pt x="279" y="211"/>
                  </a:cubicBezTo>
                  <a:cubicBezTo>
                    <a:pt x="281" y="216"/>
                    <a:pt x="282" y="223"/>
                    <a:pt x="282" y="229"/>
                  </a:cubicBezTo>
                  <a:cubicBezTo>
                    <a:pt x="282" y="234"/>
                    <a:pt x="282" y="240"/>
                    <a:pt x="282" y="240"/>
                  </a:cubicBezTo>
                  <a:cubicBezTo>
                    <a:pt x="278" y="244"/>
                    <a:pt x="278" y="244"/>
                    <a:pt x="278" y="244"/>
                  </a:cubicBezTo>
                  <a:cubicBezTo>
                    <a:pt x="278" y="244"/>
                    <a:pt x="280" y="246"/>
                    <a:pt x="281" y="248"/>
                  </a:cubicBezTo>
                  <a:cubicBezTo>
                    <a:pt x="282" y="250"/>
                    <a:pt x="281" y="254"/>
                    <a:pt x="281" y="256"/>
                  </a:cubicBezTo>
                  <a:cubicBezTo>
                    <a:pt x="281" y="257"/>
                    <a:pt x="284" y="263"/>
                    <a:pt x="286" y="267"/>
                  </a:cubicBezTo>
                  <a:cubicBezTo>
                    <a:pt x="287" y="270"/>
                    <a:pt x="287" y="278"/>
                    <a:pt x="287" y="278"/>
                  </a:cubicBezTo>
                  <a:cubicBezTo>
                    <a:pt x="287" y="280"/>
                    <a:pt x="287" y="280"/>
                    <a:pt x="287" y="280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5" y="287"/>
                    <a:pt x="286" y="288"/>
                  </a:cubicBezTo>
                  <a:cubicBezTo>
                    <a:pt x="288" y="290"/>
                    <a:pt x="292" y="296"/>
                    <a:pt x="294" y="298"/>
                  </a:cubicBezTo>
                  <a:cubicBezTo>
                    <a:pt x="297" y="301"/>
                    <a:pt x="304" y="311"/>
                    <a:pt x="303" y="328"/>
                  </a:cubicBezTo>
                  <a:cubicBezTo>
                    <a:pt x="302" y="344"/>
                    <a:pt x="297" y="342"/>
                    <a:pt x="294" y="338"/>
                  </a:cubicBezTo>
                  <a:cubicBezTo>
                    <a:pt x="291" y="335"/>
                    <a:pt x="290" y="332"/>
                    <a:pt x="288" y="329"/>
                  </a:cubicBezTo>
                  <a:cubicBezTo>
                    <a:pt x="286" y="327"/>
                    <a:pt x="273" y="305"/>
                    <a:pt x="272" y="302"/>
                  </a:cubicBezTo>
                  <a:cubicBezTo>
                    <a:pt x="271" y="299"/>
                    <a:pt x="268" y="286"/>
                    <a:pt x="268" y="281"/>
                  </a:cubicBezTo>
                  <a:cubicBezTo>
                    <a:pt x="267" y="275"/>
                    <a:pt x="262" y="267"/>
                    <a:pt x="260" y="262"/>
                  </a:cubicBezTo>
                  <a:close/>
                  <a:moveTo>
                    <a:pt x="289" y="384"/>
                  </a:moveTo>
                  <a:cubicBezTo>
                    <a:pt x="288" y="382"/>
                    <a:pt x="288" y="380"/>
                    <a:pt x="287" y="378"/>
                  </a:cubicBezTo>
                  <a:cubicBezTo>
                    <a:pt x="285" y="369"/>
                    <a:pt x="285" y="361"/>
                    <a:pt x="283" y="352"/>
                  </a:cubicBezTo>
                  <a:cubicBezTo>
                    <a:pt x="286" y="356"/>
                    <a:pt x="289" y="361"/>
                    <a:pt x="290" y="363"/>
                  </a:cubicBezTo>
                  <a:cubicBezTo>
                    <a:pt x="292" y="367"/>
                    <a:pt x="293" y="376"/>
                    <a:pt x="293" y="382"/>
                  </a:cubicBezTo>
                  <a:cubicBezTo>
                    <a:pt x="293" y="383"/>
                    <a:pt x="293" y="384"/>
                    <a:pt x="293" y="385"/>
                  </a:cubicBezTo>
                  <a:cubicBezTo>
                    <a:pt x="292" y="385"/>
                    <a:pt x="291" y="385"/>
                    <a:pt x="291" y="385"/>
                  </a:cubicBezTo>
                  <a:cubicBezTo>
                    <a:pt x="290" y="385"/>
                    <a:pt x="290" y="385"/>
                    <a:pt x="290" y="385"/>
                  </a:cubicBezTo>
                  <a:cubicBezTo>
                    <a:pt x="290" y="385"/>
                    <a:pt x="290" y="384"/>
                    <a:pt x="289" y="384"/>
                  </a:cubicBezTo>
                  <a:close/>
                  <a:moveTo>
                    <a:pt x="325" y="404"/>
                  </a:moveTo>
                  <a:cubicBezTo>
                    <a:pt x="322" y="407"/>
                    <a:pt x="321" y="403"/>
                    <a:pt x="319" y="400"/>
                  </a:cubicBezTo>
                  <a:cubicBezTo>
                    <a:pt x="320" y="396"/>
                    <a:pt x="320" y="393"/>
                    <a:pt x="321" y="389"/>
                  </a:cubicBezTo>
                  <a:cubicBezTo>
                    <a:pt x="321" y="389"/>
                    <a:pt x="320" y="388"/>
                    <a:pt x="320" y="388"/>
                  </a:cubicBezTo>
                  <a:cubicBezTo>
                    <a:pt x="321" y="388"/>
                    <a:pt x="321" y="388"/>
                    <a:pt x="321" y="388"/>
                  </a:cubicBezTo>
                  <a:cubicBezTo>
                    <a:pt x="324" y="389"/>
                    <a:pt x="326" y="391"/>
                    <a:pt x="328" y="393"/>
                  </a:cubicBezTo>
                  <a:cubicBezTo>
                    <a:pt x="330" y="394"/>
                    <a:pt x="328" y="401"/>
                    <a:pt x="325" y="404"/>
                  </a:cubicBezTo>
                  <a:close/>
                  <a:moveTo>
                    <a:pt x="343" y="380"/>
                  </a:moveTo>
                  <a:cubicBezTo>
                    <a:pt x="343" y="385"/>
                    <a:pt x="335" y="388"/>
                    <a:pt x="335" y="388"/>
                  </a:cubicBezTo>
                  <a:cubicBezTo>
                    <a:pt x="335" y="388"/>
                    <a:pt x="328" y="383"/>
                    <a:pt x="325" y="382"/>
                  </a:cubicBezTo>
                  <a:cubicBezTo>
                    <a:pt x="324" y="382"/>
                    <a:pt x="321" y="382"/>
                    <a:pt x="319" y="381"/>
                  </a:cubicBezTo>
                  <a:cubicBezTo>
                    <a:pt x="318" y="380"/>
                    <a:pt x="318" y="379"/>
                    <a:pt x="318" y="378"/>
                  </a:cubicBezTo>
                  <a:cubicBezTo>
                    <a:pt x="318" y="371"/>
                    <a:pt x="319" y="367"/>
                    <a:pt x="320" y="359"/>
                  </a:cubicBezTo>
                  <a:cubicBezTo>
                    <a:pt x="321" y="352"/>
                    <a:pt x="323" y="347"/>
                    <a:pt x="324" y="339"/>
                  </a:cubicBezTo>
                  <a:cubicBezTo>
                    <a:pt x="334" y="349"/>
                    <a:pt x="334" y="349"/>
                    <a:pt x="334" y="349"/>
                  </a:cubicBezTo>
                  <a:cubicBezTo>
                    <a:pt x="334" y="349"/>
                    <a:pt x="341" y="360"/>
                    <a:pt x="342" y="364"/>
                  </a:cubicBezTo>
                  <a:cubicBezTo>
                    <a:pt x="343" y="367"/>
                    <a:pt x="344" y="375"/>
                    <a:pt x="343" y="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49A6C">
                    <a:shade val="30000"/>
                    <a:satMod val="115000"/>
                  </a:srgbClr>
                </a:gs>
                <a:gs pos="50000">
                  <a:srgbClr val="C49A6C">
                    <a:shade val="67500"/>
                    <a:satMod val="115000"/>
                  </a:srgbClr>
                </a:gs>
                <a:gs pos="100000">
                  <a:srgbClr val="C49A6C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944" y="2429"/>
              <a:ext cx="5756" cy="6041"/>
              <a:chOff x="6944" y="2519"/>
              <a:chExt cx="5408" cy="5951"/>
            </a:xfrm>
          </p:grpSpPr>
          <p:sp>
            <p:nvSpPr>
              <p:cNvPr id="37" name="Freeform 5"/>
              <p:cNvSpPr/>
              <p:nvPr/>
            </p:nvSpPr>
            <p:spPr bwMode="auto">
              <a:xfrm rot="4380000">
                <a:off x="8556" y="4425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5"/>
              <p:cNvSpPr/>
              <p:nvPr/>
            </p:nvSpPr>
            <p:spPr bwMode="auto">
              <a:xfrm rot="6300000">
                <a:off x="10714" y="4654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 bwMode="auto">
              <a:xfrm rot="480000">
                <a:off x="6944" y="4190"/>
                <a:ext cx="1090" cy="890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 rot="18060000">
                <a:off x="7279" y="7805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 rot="7560000">
                <a:off x="11687" y="7542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9CCFB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Shape 6922"/>
              <p:cNvSpPr/>
              <p:nvPr/>
            </p:nvSpPr>
            <p:spPr>
              <a:xfrm>
                <a:off x="8090" y="2519"/>
                <a:ext cx="3237" cy="675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8100" tIns="38100" rIns="38100" bIns="38100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 algn="ctr"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688975" y="1802765"/>
            <a:ext cx="10123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9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蛙  卖  般  倒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6620" y="970915"/>
            <a:ext cx="10918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wā                     mài                   bān                     dào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92200" y="3457575"/>
            <a:ext cx="10527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zǐ                        quán                  pò                      yìng   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6140" y="4132580"/>
            <a:ext cx="104597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籽  泉  破  应 </a:t>
            </a:r>
            <a:r>
              <a:rPr lang="zh-CN" altLang="en-US" sz="8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4220" y="2018665"/>
            <a:ext cx="1111059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卖 牌 喝 坑 挺 舒 集 播 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4220" y="1435100"/>
            <a:ext cx="10918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mài        pái        hè        kēng     tǐng       shū          jí           bō       làn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2515" y="3531235"/>
            <a:ext cx="10923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sǎ          yīn        guàn    quē      yǒng     lèng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18210" y="4311650"/>
            <a:ext cx="101231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撒 茵 灌 缺 泳 愣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609455" y="2787650"/>
            <a:ext cx="2748915" cy="3914775"/>
            <a:chOff x="6743" y="2429"/>
            <a:chExt cx="5957" cy="8493"/>
          </a:xfrm>
        </p:grpSpPr>
        <p:sp>
          <p:nvSpPr>
            <p:cNvPr id="367" name="Freeform 363"/>
            <p:cNvSpPr>
              <a:spLocks noEditPoints="1"/>
            </p:cNvSpPr>
            <p:nvPr/>
          </p:nvSpPr>
          <p:spPr bwMode="auto">
            <a:xfrm>
              <a:off x="6743" y="4760"/>
              <a:ext cx="5173" cy="6163"/>
            </a:xfrm>
            <a:custGeom>
              <a:avLst/>
              <a:gdLst>
                <a:gd name="T0" fmla="*/ 482 w 564"/>
                <a:gd name="T1" fmla="*/ 278 h 672"/>
                <a:gd name="T2" fmla="*/ 328 w 564"/>
                <a:gd name="T3" fmla="*/ 263 h 672"/>
                <a:gd name="T4" fmla="*/ 348 w 564"/>
                <a:gd name="T5" fmla="*/ 229 h 672"/>
                <a:gd name="T6" fmla="*/ 471 w 564"/>
                <a:gd name="T7" fmla="*/ 203 h 672"/>
                <a:gd name="T8" fmla="*/ 407 w 564"/>
                <a:gd name="T9" fmla="*/ 170 h 672"/>
                <a:gd name="T10" fmla="*/ 434 w 564"/>
                <a:gd name="T11" fmla="*/ 138 h 672"/>
                <a:gd name="T12" fmla="*/ 418 w 564"/>
                <a:gd name="T13" fmla="*/ 96 h 672"/>
                <a:gd name="T14" fmla="*/ 445 w 564"/>
                <a:gd name="T15" fmla="*/ 50 h 672"/>
                <a:gd name="T16" fmla="*/ 299 w 564"/>
                <a:gd name="T17" fmla="*/ 116 h 672"/>
                <a:gd name="T18" fmla="*/ 302 w 564"/>
                <a:gd name="T19" fmla="*/ 88 h 672"/>
                <a:gd name="T20" fmla="*/ 254 w 564"/>
                <a:gd name="T21" fmla="*/ 78 h 672"/>
                <a:gd name="T22" fmla="*/ 256 w 564"/>
                <a:gd name="T23" fmla="*/ 126 h 672"/>
                <a:gd name="T24" fmla="*/ 242 w 564"/>
                <a:gd name="T25" fmla="*/ 123 h 672"/>
                <a:gd name="T26" fmla="*/ 235 w 564"/>
                <a:gd name="T27" fmla="*/ 28 h 672"/>
                <a:gd name="T28" fmla="*/ 152 w 564"/>
                <a:gd name="T29" fmla="*/ 79 h 672"/>
                <a:gd name="T30" fmla="*/ 156 w 564"/>
                <a:gd name="T31" fmla="*/ 128 h 672"/>
                <a:gd name="T32" fmla="*/ 158 w 564"/>
                <a:gd name="T33" fmla="*/ 31 h 672"/>
                <a:gd name="T34" fmla="*/ 130 w 564"/>
                <a:gd name="T35" fmla="*/ 48 h 672"/>
                <a:gd name="T36" fmla="*/ 114 w 564"/>
                <a:gd name="T37" fmla="*/ 28 h 672"/>
                <a:gd name="T38" fmla="*/ 54 w 564"/>
                <a:gd name="T39" fmla="*/ 5 h 672"/>
                <a:gd name="T40" fmla="*/ 128 w 564"/>
                <a:gd name="T41" fmla="*/ 85 h 672"/>
                <a:gd name="T42" fmla="*/ 82 w 564"/>
                <a:gd name="T43" fmla="*/ 61 h 672"/>
                <a:gd name="T44" fmla="*/ 83 w 564"/>
                <a:gd name="T45" fmla="*/ 74 h 672"/>
                <a:gd name="T46" fmla="*/ 144 w 564"/>
                <a:gd name="T47" fmla="*/ 122 h 672"/>
                <a:gd name="T48" fmla="*/ 139 w 564"/>
                <a:gd name="T49" fmla="*/ 156 h 672"/>
                <a:gd name="T50" fmla="*/ 117 w 564"/>
                <a:gd name="T51" fmla="*/ 176 h 672"/>
                <a:gd name="T52" fmla="*/ 55 w 564"/>
                <a:gd name="T53" fmla="*/ 128 h 672"/>
                <a:gd name="T54" fmla="*/ 105 w 564"/>
                <a:gd name="T55" fmla="*/ 160 h 672"/>
                <a:gd name="T56" fmla="*/ 91 w 564"/>
                <a:gd name="T57" fmla="*/ 168 h 672"/>
                <a:gd name="T58" fmla="*/ 54 w 564"/>
                <a:gd name="T59" fmla="*/ 191 h 672"/>
                <a:gd name="T60" fmla="*/ 70 w 564"/>
                <a:gd name="T61" fmla="*/ 202 h 672"/>
                <a:gd name="T62" fmla="*/ 206 w 564"/>
                <a:gd name="T63" fmla="*/ 205 h 672"/>
                <a:gd name="T64" fmla="*/ 223 w 564"/>
                <a:gd name="T65" fmla="*/ 285 h 672"/>
                <a:gd name="T66" fmla="*/ 194 w 564"/>
                <a:gd name="T67" fmla="*/ 241 h 672"/>
                <a:gd name="T68" fmla="*/ 178 w 564"/>
                <a:gd name="T69" fmla="*/ 227 h 672"/>
                <a:gd name="T70" fmla="*/ 169 w 564"/>
                <a:gd name="T71" fmla="*/ 245 h 672"/>
                <a:gd name="T72" fmla="*/ 140 w 564"/>
                <a:gd name="T73" fmla="*/ 222 h 672"/>
                <a:gd name="T74" fmla="*/ 124 w 564"/>
                <a:gd name="T75" fmla="*/ 233 h 672"/>
                <a:gd name="T76" fmla="*/ 119 w 564"/>
                <a:gd name="T77" fmla="*/ 257 h 672"/>
                <a:gd name="T78" fmla="*/ 106 w 564"/>
                <a:gd name="T79" fmla="*/ 263 h 672"/>
                <a:gd name="T80" fmla="*/ 189 w 564"/>
                <a:gd name="T81" fmla="*/ 259 h 672"/>
                <a:gd name="T82" fmla="*/ 111 w 564"/>
                <a:gd name="T83" fmla="*/ 273 h 672"/>
                <a:gd name="T84" fmla="*/ 55 w 564"/>
                <a:gd name="T85" fmla="*/ 270 h 672"/>
                <a:gd name="T86" fmla="*/ 19 w 564"/>
                <a:gd name="T87" fmla="*/ 268 h 672"/>
                <a:gd name="T88" fmla="*/ 71 w 564"/>
                <a:gd name="T89" fmla="*/ 283 h 672"/>
                <a:gd name="T90" fmla="*/ 75 w 564"/>
                <a:gd name="T91" fmla="*/ 315 h 672"/>
                <a:gd name="T92" fmla="*/ 116 w 564"/>
                <a:gd name="T93" fmla="*/ 284 h 672"/>
                <a:gd name="T94" fmla="*/ 199 w 564"/>
                <a:gd name="T95" fmla="*/ 281 h 672"/>
                <a:gd name="T96" fmla="*/ 272 w 564"/>
                <a:gd name="T97" fmla="*/ 338 h 672"/>
                <a:gd name="T98" fmla="*/ 246 w 564"/>
                <a:gd name="T99" fmla="*/ 366 h 672"/>
                <a:gd name="T100" fmla="*/ 286 w 564"/>
                <a:gd name="T101" fmla="*/ 427 h 672"/>
                <a:gd name="T102" fmla="*/ 293 w 564"/>
                <a:gd name="T103" fmla="*/ 670 h 672"/>
                <a:gd name="T104" fmla="*/ 447 w 564"/>
                <a:gd name="T105" fmla="*/ 330 h 672"/>
                <a:gd name="T106" fmla="*/ 290 w 564"/>
                <a:gd name="T107" fmla="*/ 251 h 672"/>
                <a:gd name="T108" fmla="*/ 283 w 564"/>
                <a:gd name="T109" fmla="*/ 188 h 672"/>
                <a:gd name="T110" fmla="*/ 274 w 564"/>
                <a:gd name="T111" fmla="*/ 163 h 672"/>
                <a:gd name="T112" fmla="*/ 169 w 564"/>
                <a:gd name="T113" fmla="*/ 130 h 672"/>
                <a:gd name="T114" fmla="*/ 226 w 564"/>
                <a:gd name="T115" fmla="*/ 163 h 672"/>
                <a:gd name="T116" fmla="*/ 303 w 564"/>
                <a:gd name="T117" fmla="*/ 328 h 672"/>
                <a:gd name="T118" fmla="*/ 320 w 564"/>
                <a:gd name="T119" fmla="*/ 38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4" h="672">
                  <a:moveTo>
                    <a:pt x="562" y="331"/>
                  </a:moveTo>
                  <a:cubicBezTo>
                    <a:pt x="560" y="332"/>
                    <a:pt x="560" y="332"/>
                    <a:pt x="560" y="332"/>
                  </a:cubicBezTo>
                  <a:cubicBezTo>
                    <a:pt x="560" y="332"/>
                    <a:pt x="559" y="336"/>
                    <a:pt x="558" y="339"/>
                  </a:cubicBezTo>
                  <a:cubicBezTo>
                    <a:pt x="556" y="343"/>
                    <a:pt x="551" y="344"/>
                    <a:pt x="545" y="347"/>
                  </a:cubicBezTo>
                  <a:cubicBezTo>
                    <a:pt x="538" y="351"/>
                    <a:pt x="530" y="347"/>
                    <a:pt x="523" y="345"/>
                  </a:cubicBezTo>
                  <a:cubicBezTo>
                    <a:pt x="516" y="344"/>
                    <a:pt x="508" y="341"/>
                    <a:pt x="501" y="339"/>
                  </a:cubicBezTo>
                  <a:cubicBezTo>
                    <a:pt x="495" y="337"/>
                    <a:pt x="489" y="335"/>
                    <a:pt x="484" y="335"/>
                  </a:cubicBezTo>
                  <a:cubicBezTo>
                    <a:pt x="478" y="335"/>
                    <a:pt x="465" y="331"/>
                    <a:pt x="461" y="329"/>
                  </a:cubicBezTo>
                  <a:cubicBezTo>
                    <a:pt x="458" y="328"/>
                    <a:pt x="460" y="325"/>
                    <a:pt x="460" y="323"/>
                  </a:cubicBezTo>
                  <a:cubicBezTo>
                    <a:pt x="459" y="320"/>
                    <a:pt x="467" y="318"/>
                    <a:pt x="471" y="316"/>
                  </a:cubicBezTo>
                  <a:cubicBezTo>
                    <a:pt x="475" y="315"/>
                    <a:pt x="478" y="314"/>
                    <a:pt x="481" y="313"/>
                  </a:cubicBezTo>
                  <a:cubicBezTo>
                    <a:pt x="484" y="311"/>
                    <a:pt x="487" y="313"/>
                    <a:pt x="492" y="314"/>
                  </a:cubicBezTo>
                  <a:cubicBezTo>
                    <a:pt x="496" y="314"/>
                    <a:pt x="508" y="311"/>
                    <a:pt x="508" y="311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7"/>
                    <a:pt x="500" y="309"/>
                    <a:pt x="496" y="309"/>
                  </a:cubicBezTo>
                  <a:cubicBezTo>
                    <a:pt x="492" y="309"/>
                    <a:pt x="480" y="309"/>
                    <a:pt x="480" y="309"/>
                  </a:cubicBezTo>
                  <a:cubicBezTo>
                    <a:pt x="480" y="309"/>
                    <a:pt x="483" y="298"/>
                    <a:pt x="484" y="294"/>
                  </a:cubicBezTo>
                  <a:cubicBezTo>
                    <a:pt x="484" y="291"/>
                    <a:pt x="482" y="278"/>
                    <a:pt x="482" y="278"/>
                  </a:cubicBezTo>
                  <a:cubicBezTo>
                    <a:pt x="478" y="279"/>
                    <a:pt x="478" y="279"/>
                    <a:pt x="478" y="279"/>
                  </a:cubicBezTo>
                  <a:cubicBezTo>
                    <a:pt x="478" y="279"/>
                    <a:pt x="480" y="285"/>
                    <a:pt x="480" y="287"/>
                  </a:cubicBezTo>
                  <a:cubicBezTo>
                    <a:pt x="480" y="288"/>
                    <a:pt x="480" y="295"/>
                    <a:pt x="479" y="299"/>
                  </a:cubicBezTo>
                  <a:cubicBezTo>
                    <a:pt x="478" y="303"/>
                    <a:pt x="477" y="308"/>
                    <a:pt x="475" y="310"/>
                  </a:cubicBezTo>
                  <a:cubicBezTo>
                    <a:pt x="473" y="312"/>
                    <a:pt x="464" y="314"/>
                    <a:pt x="461" y="316"/>
                  </a:cubicBezTo>
                  <a:cubicBezTo>
                    <a:pt x="458" y="317"/>
                    <a:pt x="454" y="324"/>
                    <a:pt x="454" y="324"/>
                  </a:cubicBezTo>
                  <a:cubicBezTo>
                    <a:pt x="454" y="324"/>
                    <a:pt x="429" y="325"/>
                    <a:pt x="421" y="326"/>
                  </a:cubicBezTo>
                  <a:cubicBezTo>
                    <a:pt x="413" y="328"/>
                    <a:pt x="403" y="329"/>
                    <a:pt x="394" y="332"/>
                  </a:cubicBezTo>
                  <a:cubicBezTo>
                    <a:pt x="385" y="335"/>
                    <a:pt x="379" y="341"/>
                    <a:pt x="372" y="347"/>
                  </a:cubicBezTo>
                  <a:cubicBezTo>
                    <a:pt x="364" y="353"/>
                    <a:pt x="355" y="367"/>
                    <a:pt x="355" y="367"/>
                  </a:cubicBezTo>
                  <a:cubicBezTo>
                    <a:pt x="355" y="367"/>
                    <a:pt x="355" y="363"/>
                    <a:pt x="353" y="359"/>
                  </a:cubicBezTo>
                  <a:cubicBezTo>
                    <a:pt x="352" y="355"/>
                    <a:pt x="346" y="345"/>
                    <a:pt x="342" y="338"/>
                  </a:cubicBezTo>
                  <a:cubicBezTo>
                    <a:pt x="338" y="332"/>
                    <a:pt x="326" y="326"/>
                    <a:pt x="326" y="326"/>
                  </a:cubicBezTo>
                  <a:cubicBezTo>
                    <a:pt x="324" y="333"/>
                    <a:pt x="324" y="333"/>
                    <a:pt x="324" y="333"/>
                  </a:cubicBezTo>
                  <a:cubicBezTo>
                    <a:pt x="326" y="325"/>
                    <a:pt x="328" y="315"/>
                    <a:pt x="328" y="306"/>
                  </a:cubicBezTo>
                  <a:cubicBezTo>
                    <a:pt x="328" y="296"/>
                    <a:pt x="328" y="282"/>
                    <a:pt x="328" y="273"/>
                  </a:cubicBezTo>
                  <a:cubicBezTo>
                    <a:pt x="328" y="270"/>
                    <a:pt x="328" y="267"/>
                    <a:pt x="328" y="263"/>
                  </a:cubicBezTo>
                  <a:cubicBezTo>
                    <a:pt x="328" y="263"/>
                    <a:pt x="328" y="263"/>
                    <a:pt x="328" y="263"/>
                  </a:cubicBezTo>
                  <a:cubicBezTo>
                    <a:pt x="336" y="260"/>
                    <a:pt x="359" y="257"/>
                    <a:pt x="364" y="257"/>
                  </a:cubicBezTo>
                  <a:cubicBezTo>
                    <a:pt x="368" y="257"/>
                    <a:pt x="370" y="258"/>
                    <a:pt x="372" y="259"/>
                  </a:cubicBezTo>
                  <a:cubicBezTo>
                    <a:pt x="374" y="260"/>
                    <a:pt x="383" y="264"/>
                    <a:pt x="390" y="267"/>
                  </a:cubicBezTo>
                  <a:cubicBezTo>
                    <a:pt x="397" y="269"/>
                    <a:pt x="402" y="268"/>
                    <a:pt x="405" y="267"/>
                  </a:cubicBezTo>
                  <a:cubicBezTo>
                    <a:pt x="409" y="266"/>
                    <a:pt x="422" y="262"/>
                    <a:pt x="422" y="262"/>
                  </a:cubicBezTo>
                  <a:cubicBezTo>
                    <a:pt x="423" y="261"/>
                    <a:pt x="423" y="261"/>
                    <a:pt x="423" y="261"/>
                  </a:cubicBezTo>
                  <a:cubicBezTo>
                    <a:pt x="423" y="261"/>
                    <a:pt x="418" y="262"/>
                    <a:pt x="415" y="263"/>
                  </a:cubicBezTo>
                  <a:cubicBezTo>
                    <a:pt x="412" y="264"/>
                    <a:pt x="404" y="266"/>
                    <a:pt x="399" y="266"/>
                  </a:cubicBezTo>
                  <a:cubicBezTo>
                    <a:pt x="394" y="267"/>
                    <a:pt x="385" y="264"/>
                    <a:pt x="380" y="261"/>
                  </a:cubicBezTo>
                  <a:cubicBezTo>
                    <a:pt x="376" y="258"/>
                    <a:pt x="371" y="255"/>
                    <a:pt x="371" y="255"/>
                  </a:cubicBezTo>
                  <a:cubicBezTo>
                    <a:pt x="371" y="255"/>
                    <a:pt x="373" y="254"/>
                    <a:pt x="376" y="252"/>
                  </a:cubicBezTo>
                  <a:cubicBezTo>
                    <a:pt x="379" y="251"/>
                    <a:pt x="387" y="247"/>
                    <a:pt x="387" y="247"/>
                  </a:cubicBezTo>
                  <a:cubicBezTo>
                    <a:pt x="387" y="245"/>
                    <a:pt x="387" y="245"/>
                    <a:pt x="387" y="245"/>
                  </a:cubicBezTo>
                  <a:cubicBezTo>
                    <a:pt x="387" y="245"/>
                    <a:pt x="383" y="248"/>
                    <a:pt x="378" y="250"/>
                  </a:cubicBezTo>
                  <a:cubicBezTo>
                    <a:pt x="373" y="251"/>
                    <a:pt x="367" y="254"/>
                    <a:pt x="367" y="254"/>
                  </a:cubicBezTo>
                  <a:cubicBezTo>
                    <a:pt x="367" y="254"/>
                    <a:pt x="363" y="251"/>
                    <a:pt x="362" y="249"/>
                  </a:cubicBezTo>
                  <a:cubicBezTo>
                    <a:pt x="361" y="248"/>
                    <a:pt x="357" y="243"/>
                    <a:pt x="355" y="238"/>
                  </a:cubicBezTo>
                  <a:cubicBezTo>
                    <a:pt x="352" y="233"/>
                    <a:pt x="350" y="231"/>
                    <a:pt x="348" y="229"/>
                  </a:cubicBezTo>
                  <a:cubicBezTo>
                    <a:pt x="347" y="227"/>
                    <a:pt x="343" y="225"/>
                    <a:pt x="343" y="225"/>
                  </a:cubicBezTo>
                  <a:cubicBezTo>
                    <a:pt x="342" y="226"/>
                    <a:pt x="342" y="226"/>
                    <a:pt x="342" y="226"/>
                  </a:cubicBezTo>
                  <a:cubicBezTo>
                    <a:pt x="342" y="226"/>
                    <a:pt x="342" y="228"/>
                    <a:pt x="345" y="229"/>
                  </a:cubicBezTo>
                  <a:cubicBezTo>
                    <a:pt x="347" y="230"/>
                    <a:pt x="348" y="232"/>
                    <a:pt x="350" y="234"/>
                  </a:cubicBezTo>
                  <a:cubicBezTo>
                    <a:pt x="351" y="235"/>
                    <a:pt x="353" y="241"/>
                    <a:pt x="355" y="244"/>
                  </a:cubicBezTo>
                  <a:cubicBezTo>
                    <a:pt x="357" y="247"/>
                    <a:pt x="362" y="254"/>
                    <a:pt x="362" y="254"/>
                  </a:cubicBezTo>
                  <a:cubicBezTo>
                    <a:pt x="362" y="254"/>
                    <a:pt x="335" y="257"/>
                    <a:pt x="329" y="258"/>
                  </a:cubicBezTo>
                  <a:cubicBezTo>
                    <a:pt x="329" y="258"/>
                    <a:pt x="328" y="258"/>
                    <a:pt x="328" y="258"/>
                  </a:cubicBezTo>
                  <a:cubicBezTo>
                    <a:pt x="328" y="251"/>
                    <a:pt x="329" y="244"/>
                    <a:pt x="329" y="239"/>
                  </a:cubicBezTo>
                  <a:cubicBezTo>
                    <a:pt x="330" y="231"/>
                    <a:pt x="326" y="204"/>
                    <a:pt x="328" y="197"/>
                  </a:cubicBezTo>
                  <a:cubicBezTo>
                    <a:pt x="330" y="189"/>
                    <a:pt x="336" y="189"/>
                    <a:pt x="343" y="187"/>
                  </a:cubicBezTo>
                  <a:cubicBezTo>
                    <a:pt x="350" y="185"/>
                    <a:pt x="353" y="188"/>
                    <a:pt x="361" y="187"/>
                  </a:cubicBezTo>
                  <a:cubicBezTo>
                    <a:pt x="368" y="187"/>
                    <a:pt x="373" y="187"/>
                    <a:pt x="381" y="186"/>
                  </a:cubicBezTo>
                  <a:cubicBezTo>
                    <a:pt x="390" y="184"/>
                    <a:pt x="398" y="187"/>
                    <a:pt x="404" y="192"/>
                  </a:cubicBezTo>
                  <a:cubicBezTo>
                    <a:pt x="411" y="196"/>
                    <a:pt x="412" y="194"/>
                    <a:pt x="419" y="195"/>
                  </a:cubicBezTo>
                  <a:cubicBezTo>
                    <a:pt x="426" y="196"/>
                    <a:pt x="426" y="197"/>
                    <a:pt x="436" y="196"/>
                  </a:cubicBezTo>
                  <a:cubicBezTo>
                    <a:pt x="446" y="196"/>
                    <a:pt x="444" y="198"/>
                    <a:pt x="454" y="199"/>
                  </a:cubicBezTo>
                  <a:cubicBezTo>
                    <a:pt x="465" y="199"/>
                    <a:pt x="463" y="202"/>
                    <a:pt x="471" y="203"/>
                  </a:cubicBezTo>
                  <a:cubicBezTo>
                    <a:pt x="479" y="205"/>
                    <a:pt x="487" y="203"/>
                    <a:pt x="500" y="202"/>
                  </a:cubicBezTo>
                  <a:cubicBezTo>
                    <a:pt x="514" y="201"/>
                    <a:pt x="522" y="204"/>
                    <a:pt x="522" y="204"/>
                  </a:cubicBezTo>
                  <a:cubicBezTo>
                    <a:pt x="521" y="200"/>
                    <a:pt x="521" y="200"/>
                    <a:pt x="521" y="200"/>
                  </a:cubicBezTo>
                  <a:cubicBezTo>
                    <a:pt x="521" y="200"/>
                    <a:pt x="503" y="198"/>
                    <a:pt x="481" y="199"/>
                  </a:cubicBezTo>
                  <a:cubicBezTo>
                    <a:pt x="459" y="201"/>
                    <a:pt x="450" y="191"/>
                    <a:pt x="450" y="191"/>
                  </a:cubicBezTo>
                  <a:cubicBezTo>
                    <a:pt x="450" y="191"/>
                    <a:pt x="454" y="186"/>
                    <a:pt x="456" y="186"/>
                  </a:cubicBezTo>
                  <a:cubicBezTo>
                    <a:pt x="458" y="185"/>
                    <a:pt x="468" y="176"/>
                    <a:pt x="470" y="174"/>
                  </a:cubicBezTo>
                  <a:cubicBezTo>
                    <a:pt x="473" y="171"/>
                    <a:pt x="478" y="173"/>
                    <a:pt x="479" y="173"/>
                  </a:cubicBezTo>
                  <a:cubicBezTo>
                    <a:pt x="481" y="173"/>
                    <a:pt x="487" y="177"/>
                    <a:pt x="487" y="177"/>
                  </a:cubicBezTo>
                  <a:cubicBezTo>
                    <a:pt x="490" y="174"/>
                    <a:pt x="490" y="174"/>
                    <a:pt x="490" y="174"/>
                  </a:cubicBezTo>
                  <a:cubicBezTo>
                    <a:pt x="490" y="174"/>
                    <a:pt x="486" y="171"/>
                    <a:pt x="482" y="170"/>
                  </a:cubicBezTo>
                  <a:cubicBezTo>
                    <a:pt x="479" y="168"/>
                    <a:pt x="477" y="167"/>
                    <a:pt x="472" y="168"/>
                  </a:cubicBezTo>
                  <a:cubicBezTo>
                    <a:pt x="467" y="169"/>
                    <a:pt x="463" y="173"/>
                    <a:pt x="458" y="178"/>
                  </a:cubicBezTo>
                  <a:cubicBezTo>
                    <a:pt x="454" y="182"/>
                    <a:pt x="444" y="191"/>
                    <a:pt x="439" y="192"/>
                  </a:cubicBezTo>
                  <a:cubicBezTo>
                    <a:pt x="435" y="192"/>
                    <a:pt x="424" y="189"/>
                    <a:pt x="418" y="189"/>
                  </a:cubicBezTo>
                  <a:cubicBezTo>
                    <a:pt x="411" y="190"/>
                    <a:pt x="406" y="182"/>
                    <a:pt x="402" y="180"/>
                  </a:cubicBezTo>
                  <a:cubicBezTo>
                    <a:pt x="397" y="179"/>
                    <a:pt x="391" y="179"/>
                    <a:pt x="391" y="179"/>
                  </a:cubicBezTo>
                  <a:cubicBezTo>
                    <a:pt x="391" y="179"/>
                    <a:pt x="400" y="174"/>
                    <a:pt x="407" y="170"/>
                  </a:cubicBezTo>
                  <a:cubicBezTo>
                    <a:pt x="414" y="165"/>
                    <a:pt x="420" y="152"/>
                    <a:pt x="425" y="147"/>
                  </a:cubicBezTo>
                  <a:cubicBezTo>
                    <a:pt x="430" y="142"/>
                    <a:pt x="435" y="145"/>
                    <a:pt x="440" y="146"/>
                  </a:cubicBezTo>
                  <a:cubicBezTo>
                    <a:pt x="446" y="147"/>
                    <a:pt x="452" y="146"/>
                    <a:pt x="458" y="145"/>
                  </a:cubicBezTo>
                  <a:cubicBezTo>
                    <a:pt x="463" y="144"/>
                    <a:pt x="476" y="144"/>
                    <a:pt x="481" y="142"/>
                  </a:cubicBezTo>
                  <a:cubicBezTo>
                    <a:pt x="487" y="139"/>
                    <a:pt x="491" y="142"/>
                    <a:pt x="491" y="142"/>
                  </a:cubicBezTo>
                  <a:cubicBezTo>
                    <a:pt x="491" y="142"/>
                    <a:pt x="491" y="149"/>
                    <a:pt x="491" y="152"/>
                  </a:cubicBezTo>
                  <a:cubicBezTo>
                    <a:pt x="491" y="154"/>
                    <a:pt x="495" y="160"/>
                    <a:pt x="495" y="160"/>
                  </a:cubicBezTo>
                  <a:cubicBezTo>
                    <a:pt x="498" y="159"/>
                    <a:pt x="498" y="159"/>
                    <a:pt x="498" y="159"/>
                  </a:cubicBezTo>
                  <a:cubicBezTo>
                    <a:pt x="498" y="159"/>
                    <a:pt x="496" y="155"/>
                    <a:pt x="495" y="154"/>
                  </a:cubicBezTo>
                  <a:cubicBezTo>
                    <a:pt x="494" y="152"/>
                    <a:pt x="495" y="143"/>
                    <a:pt x="495" y="143"/>
                  </a:cubicBezTo>
                  <a:cubicBezTo>
                    <a:pt x="495" y="143"/>
                    <a:pt x="501" y="145"/>
                    <a:pt x="504" y="145"/>
                  </a:cubicBezTo>
                  <a:cubicBezTo>
                    <a:pt x="508" y="146"/>
                    <a:pt x="517" y="149"/>
                    <a:pt x="517" y="149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8" y="145"/>
                    <a:pt x="514" y="144"/>
                    <a:pt x="507" y="142"/>
                  </a:cubicBezTo>
                  <a:cubicBezTo>
                    <a:pt x="501" y="141"/>
                    <a:pt x="496" y="140"/>
                    <a:pt x="491" y="137"/>
                  </a:cubicBezTo>
                  <a:cubicBezTo>
                    <a:pt x="487" y="134"/>
                    <a:pt x="477" y="138"/>
                    <a:pt x="470" y="140"/>
                  </a:cubicBezTo>
                  <a:cubicBezTo>
                    <a:pt x="464" y="142"/>
                    <a:pt x="457" y="142"/>
                    <a:pt x="446" y="142"/>
                  </a:cubicBezTo>
                  <a:cubicBezTo>
                    <a:pt x="434" y="141"/>
                    <a:pt x="434" y="138"/>
                    <a:pt x="434" y="138"/>
                  </a:cubicBezTo>
                  <a:cubicBezTo>
                    <a:pt x="434" y="138"/>
                    <a:pt x="442" y="134"/>
                    <a:pt x="444" y="130"/>
                  </a:cubicBezTo>
                  <a:cubicBezTo>
                    <a:pt x="446" y="126"/>
                    <a:pt x="445" y="116"/>
                    <a:pt x="445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2" y="116"/>
                    <a:pt x="441" y="124"/>
                    <a:pt x="440" y="129"/>
                  </a:cubicBezTo>
                  <a:cubicBezTo>
                    <a:pt x="438" y="133"/>
                    <a:pt x="433" y="133"/>
                    <a:pt x="427" y="137"/>
                  </a:cubicBezTo>
                  <a:cubicBezTo>
                    <a:pt x="420" y="140"/>
                    <a:pt x="417" y="146"/>
                    <a:pt x="411" y="152"/>
                  </a:cubicBezTo>
                  <a:cubicBezTo>
                    <a:pt x="406" y="158"/>
                    <a:pt x="401" y="164"/>
                    <a:pt x="395" y="170"/>
                  </a:cubicBezTo>
                  <a:cubicBezTo>
                    <a:pt x="388" y="176"/>
                    <a:pt x="381" y="176"/>
                    <a:pt x="372" y="177"/>
                  </a:cubicBezTo>
                  <a:cubicBezTo>
                    <a:pt x="363" y="179"/>
                    <a:pt x="360" y="178"/>
                    <a:pt x="354" y="178"/>
                  </a:cubicBezTo>
                  <a:cubicBezTo>
                    <a:pt x="349" y="178"/>
                    <a:pt x="343" y="180"/>
                    <a:pt x="336" y="180"/>
                  </a:cubicBezTo>
                  <a:cubicBezTo>
                    <a:pt x="328" y="180"/>
                    <a:pt x="324" y="182"/>
                    <a:pt x="321" y="178"/>
                  </a:cubicBezTo>
                  <a:cubicBezTo>
                    <a:pt x="318" y="175"/>
                    <a:pt x="322" y="166"/>
                    <a:pt x="323" y="162"/>
                  </a:cubicBezTo>
                  <a:cubicBezTo>
                    <a:pt x="325" y="159"/>
                    <a:pt x="328" y="151"/>
                    <a:pt x="331" y="144"/>
                  </a:cubicBezTo>
                  <a:cubicBezTo>
                    <a:pt x="335" y="138"/>
                    <a:pt x="336" y="128"/>
                    <a:pt x="340" y="123"/>
                  </a:cubicBezTo>
                  <a:cubicBezTo>
                    <a:pt x="344" y="119"/>
                    <a:pt x="345" y="115"/>
                    <a:pt x="352" y="113"/>
                  </a:cubicBezTo>
                  <a:cubicBezTo>
                    <a:pt x="359" y="110"/>
                    <a:pt x="363" y="105"/>
                    <a:pt x="371" y="103"/>
                  </a:cubicBezTo>
                  <a:cubicBezTo>
                    <a:pt x="379" y="100"/>
                    <a:pt x="387" y="99"/>
                    <a:pt x="396" y="96"/>
                  </a:cubicBezTo>
                  <a:cubicBezTo>
                    <a:pt x="405" y="94"/>
                    <a:pt x="412" y="94"/>
                    <a:pt x="418" y="96"/>
                  </a:cubicBezTo>
                  <a:cubicBezTo>
                    <a:pt x="424" y="98"/>
                    <a:pt x="430" y="99"/>
                    <a:pt x="436" y="99"/>
                  </a:cubicBezTo>
                  <a:cubicBezTo>
                    <a:pt x="443" y="98"/>
                    <a:pt x="458" y="97"/>
                    <a:pt x="458" y="97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58" y="94"/>
                    <a:pt x="451" y="94"/>
                    <a:pt x="448" y="94"/>
                  </a:cubicBezTo>
                  <a:cubicBezTo>
                    <a:pt x="446" y="94"/>
                    <a:pt x="437" y="94"/>
                    <a:pt x="433" y="95"/>
                  </a:cubicBezTo>
                  <a:cubicBezTo>
                    <a:pt x="429" y="95"/>
                    <a:pt x="404" y="89"/>
                    <a:pt x="403" y="85"/>
                  </a:cubicBezTo>
                  <a:cubicBezTo>
                    <a:pt x="402" y="81"/>
                    <a:pt x="405" y="77"/>
                    <a:pt x="404" y="72"/>
                  </a:cubicBezTo>
                  <a:cubicBezTo>
                    <a:pt x="404" y="67"/>
                    <a:pt x="407" y="68"/>
                    <a:pt x="411" y="65"/>
                  </a:cubicBezTo>
                  <a:cubicBezTo>
                    <a:pt x="416" y="63"/>
                    <a:pt x="426" y="60"/>
                    <a:pt x="430" y="58"/>
                  </a:cubicBezTo>
                  <a:cubicBezTo>
                    <a:pt x="434" y="56"/>
                    <a:pt x="443" y="56"/>
                    <a:pt x="446" y="54"/>
                  </a:cubicBezTo>
                  <a:cubicBezTo>
                    <a:pt x="449" y="51"/>
                    <a:pt x="453" y="48"/>
                    <a:pt x="457" y="48"/>
                  </a:cubicBezTo>
                  <a:cubicBezTo>
                    <a:pt x="460" y="47"/>
                    <a:pt x="462" y="54"/>
                    <a:pt x="462" y="54"/>
                  </a:cubicBezTo>
                  <a:cubicBezTo>
                    <a:pt x="466" y="51"/>
                    <a:pt x="466" y="51"/>
                    <a:pt x="466" y="51"/>
                  </a:cubicBezTo>
                  <a:cubicBezTo>
                    <a:pt x="466" y="51"/>
                    <a:pt x="460" y="45"/>
                    <a:pt x="460" y="41"/>
                  </a:cubicBezTo>
                  <a:cubicBezTo>
                    <a:pt x="459" y="37"/>
                    <a:pt x="460" y="33"/>
                    <a:pt x="460" y="33"/>
                  </a:cubicBezTo>
                  <a:cubicBezTo>
                    <a:pt x="456" y="32"/>
                    <a:pt x="456" y="32"/>
                    <a:pt x="456" y="32"/>
                  </a:cubicBezTo>
                  <a:cubicBezTo>
                    <a:pt x="456" y="32"/>
                    <a:pt x="455" y="38"/>
                    <a:pt x="455" y="40"/>
                  </a:cubicBezTo>
                  <a:cubicBezTo>
                    <a:pt x="455" y="42"/>
                    <a:pt x="448" y="47"/>
                    <a:pt x="445" y="50"/>
                  </a:cubicBezTo>
                  <a:cubicBezTo>
                    <a:pt x="442" y="53"/>
                    <a:pt x="431" y="52"/>
                    <a:pt x="421" y="57"/>
                  </a:cubicBezTo>
                  <a:cubicBezTo>
                    <a:pt x="411" y="62"/>
                    <a:pt x="402" y="63"/>
                    <a:pt x="402" y="63"/>
                  </a:cubicBezTo>
                  <a:cubicBezTo>
                    <a:pt x="402" y="63"/>
                    <a:pt x="402" y="58"/>
                    <a:pt x="402" y="53"/>
                  </a:cubicBezTo>
                  <a:cubicBezTo>
                    <a:pt x="402" y="49"/>
                    <a:pt x="402" y="42"/>
                    <a:pt x="402" y="36"/>
                  </a:cubicBezTo>
                  <a:cubicBezTo>
                    <a:pt x="402" y="29"/>
                    <a:pt x="404" y="20"/>
                    <a:pt x="404" y="20"/>
                  </a:cubicBezTo>
                  <a:cubicBezTo>
                    <a:pt x="400" y="21"/>
                    <a:pt x="400" y="21"/>
                    <a:pt x="400" y="21"/>
                  </a:cubicBezTo>
                  <a:cubicBezTo>
                    <a:pt x="400" y="21"/>
                    <a:pt x="400" y="26"/>
                    <a:pt x="398" y="32"/>
                  </a:cubicBezTo>
                  <a:cubicBezTo>
                    <a:pt x="397" y="37"/>
                    <a:pt x="399" y="43"/>
                    <a:pt x="399" y="48"/>
                  </a:cubicBezTo>
                  <a:cubicBezTo>
                    <a:pt x="399" y="52"/>
                    <a:pt x="399" y="56"/>
                    <a:pt x="397" y="64"/>
                  </a:cubicBezTo>
                  <a:cubicBezTo>
                    <a:pt x="395" y="71"/>
                    <a:pt x="397" y="76"/>
                    <a:pt x="397" y="80"/>
                  </a:cubicBezTo>
                  <a:cubicBezTo>
                    <a:pt x="398" y="83"/>
                    <a:pt x="396" y="87"/>
                    <a:pt x="389" y="90"/>
                  </a:cubicBezTo>
                  <a:cubicBezTo>
                    <a:pt x="382" y="94"/>
                    <a:pt x="374" y="95"/>
                    <a:pt x="363" y="97"/>
                  </a:cubicBezTo>
                  <a:cubicBezTo>
                    <a:pt x="352" y="99"/>
                    <a:pt x="349" y="103"/>
                    <a:pt x="347" y="106"/>
                  </a:cubicBezTo>
                  <a:cubicBezTo>
                    <a:pt x="345" y="109"/>
                    <a:pt x="333" y="110"/>
                    <a:pt x="328" y="112"/>
                  </a:cubicBezTo>
                  <a:cubicBezTo>
                    <a:pt x="322" y="114"/>
                    <a:pt x="318" y="124"/>
                    <a:pt x="318" y="124"/>
                  </a:cubicBezTo>
                  <a:cubicBezTo>
                    <a:pt x="318" y="124"/>
                    <a:pt x="318" y="124"/>
                    <a:pt x="316" y="121"/>
                  </a:cubicBezTo>
                  <a:cubicBezTo>
                    <a:pt x="314" y="118"/>
                    <a:pt x="303" y="113"/>
                    <a:pt x="303" y="113"/>
                  </a:cubicBezTo>
                  <a:cubicBezTo>
                    <a:pt x="299" y="116"/>
                    <a:pt x="299" y="116"/>
                    <a:pt x="299" y="116"/>
                  </a:cubicBezTo>
                  <a:cubicBezTo>
                    <a:pt x="299" y="116"/>
                    <a:pt x="305" y="119"/>
                    <a:pt x="310" y="121"/>
                  </a:cubicBezTo>
                  <a:cubicBezTo>
                    <a:pt x="312" y="123"/>
                    <a:pt x="313" y="126"/>
                    <a:pt x="314" y="129"/>
                  </a:cubicBezTo>
                  <a:cubicBezTo>
                    <a:pt x="314" y="129"/>
                    <a:pt x="313" y="129"/>
                    <a:pt x="313" y="129"/>
                  </a:cubicBezTo>
                  <a:cubicBezTo>
                    <a:pt x="309" y="130"/>
                    <a:pt x="302" y="132"/>
                    <a:pt x="295" y="133"/>
                  </a:cubicBezTo>
                  <a:cubicBezTo>
                    <a:pt x="288" y="135"/>
                    <a:pt x="279" y="132"/>
                    <a:pt x="279" y="132"/>
                  </a:cubicBezTo>
                  <a:cubicBezTo>
                    <a:pt x="279" y="132"/>
                    <a:pt x="278" y="131"/>
                    <a:pt x="279" y="129"/>
                  </a:cubicBezTo>
                  <a:cubicBezTo>
                    <a:pt x="280" y="127"/>
                    <a:pt x="282" y="122"/>
                    <a:pt x="283" y="119"/>
                  </a:cubicBezTo>
                  <a:cubicBezTo>
                    <a:pt x="284" y="116"/>
                    <a:pt x="292" y="104"/>
                    <a:pt x="293" y="104"/>
                  </a:cubicBezTo>
                  <a:cubicBezTo>
                    <a:pt x="294" y="103"/>
                    <a:pt x="303" y="107"/>
                    <a:pt x="308" y="108"/>
                  </a:cubicBezTo>
                  <a:cubicBezTo>
                    <a:pt x="314" y="108"/>
                    <a:pt x="327" y="106"/>
                    <a:pt x="327" y="106"/>
                  </a:cubicBezTo>
                  <a:cubicBezTo>
                    <a:pt x="326" y="104"/>
                    <a:pt x="326" y="104"/>
                    <a:pt x="326" y="104"/>
                  </a:cubicBezTo>
                  <a:cubicBezTo>
                    <a:pt x="326" y="104"/>
                    <a:pt x="318" y="104"/>
                    <a:pt x="311" y="105"/>
                  </a:cubicBezTo>
                  <a:cubicBezTo>
                    <a:pt x="305" y="106"/>
                    <a:pt x="296" y="102"/>
                    <a:pt x="295" y="101"/>
                  </a:cubicBezTo>
                  <a:cubicBezTo>
                    <a:pt x="295" y="100"/>
                    <a:pt x="298" y="96"/>
                    <a:pt x="301" y="92"/>
                  </a:cubicBezTo>
                  <a:cubicBezTo>
                    <a:pt x="305" y="89"/>
                    <a:pt x="315" y="78"/>
                    <a:pt x="315" y="78"/>
                  </a:cubicBezTo>
                  <a:cubicBezTo>
                    <a:pt x="313" y="76"/>
                    <a:pt x="313" y="76"/>
                    <a:pt x="313" y="76"/>
                  </a:cubicBezTo>
                  <a:cubicBezTo>
                    <a:pt x="313" y="76"/>
                    <a:pt x="312" y="78"/>
                    <a:pt x="311" y="79"/>
                  </a:cubicBezTo>
                  <a:cubicBezTo>
                    <a:pt x="310" y="80"/>
                    <a:pt x="303" y="86"/>
                    <a:pt x="302" y="88"/>
                  </a:cubicBezTo>
                  <a:cubicBezTo>
                    <a:pt x="301" y="90"/>
                    <a:pt x="293" y="98"/>
                    <a:pt x="291" y="99"/>
                  </a:cubicBezTo>
                  <a:cubicBezTo>
                    <a:pt x="290" y="99"/>
                    <a:pt x="287" y="90"/>
                    <a:pt x="287" y="90"/>
                  </a:cubicBezTo>
                  <a:cubicBezTo>
                    <a:pt x="287" y="90"/>
                    <a:pt x="289" y="86"/>
                    <a:pt x="290" y="83"/>
                  </a:cubicBezTo>
                  <a:cubicBezTo>
                    <a:pt x="291" y="81"/>
                    <a:pt x="291" y="73"/>
                    <a:pt x="291" y="73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9" y="75"/>
                    <a:pt x="289" y="80"/>
                  </a:cubicBezTo>
                  <a:cubicBezTo>
                    <a:pt x="289" y="84"/>
                    <a:pt x="285" y="88"/>
                    <a:pt x="285" y="88"/>
                  </a:cubicBezTo>
                  <a:cubicBezTo>
                    <a:pt x="282" y="83"/>
                    <a:pt x="282" y="83"/>
                    <a:pt x="282" y="83"/>
                  </a:cubicBezTo>
                  <a:cubicBezTo>
                    <a:pt x="280" y="84"/>
                    <a:pt x="280" y="84"/>
                    <a:pt x="280" y="84"/>
                  </a:cubicBezTo>
                  <a:cubicBezTo>
                    <a:pt x="280" y="84"/>
                    <a:pt x="284" y="87"/>
                    <a:pt x="285" y="90"/>
                  </a:cubicBezTo>
                  <a:cubicBezTo>
                    <a:pt x="286" y="92"/>
                    <a:pt x="289" y="98"/>
                    <a:pt x="289" y="100"/>
                  </a:cubicBezTo>
                  <a:cubicBezTo>
                    <a:pt x="289" y="103"/>
                    <a:pt x="286" y="104"/>
                    <a:pt x="285" y="108"/>
                  </a:cubicBezTo>
                  <a:cubicBezTo>
                    <a:pt x="283" y="111"/>
                    <a:pt x="271" y="136"/>
                    <a:pt x="269" y="137"/>
                  </a:cubicBezTo>
                  <a:cubicBezTo>
                    <a:pt x="267" y="138"/>
                    <a:pt x="266" y="131"/>
                    <a:pt x="264" y="128"/>
                  </a:cubicBezTo>
                  <a:cubicBezTo>
                    <a:pt x="263" y="125"/>
                    <a:pt x="261" y="120"/>
                    <a:pt x="260" y="117"/>
                  </a:cubicBezTo>
                  <a:cubicBezTo>
                    <a:pt x="259" y="115"/>
                    <a:pt x="262" y="108"/>
                    <a:pt x="262" y="104"/>
                  </a:cubicBezTo>
                  <a:cubicBezTo>
                    <a:pt x="262" y="101"/>
                    <a:pt x="261" y="92"/>
                    <a:pt x="260" y="89"/>
                  </a:cubicBezTo>
                  <a:cubicBezTo>
                    <a:pt x="260" y="85"/>
                    <a:pt x="255" y="80"/>
                    <a:pt x="254" y="78"/>
                  </a:cubicBezTo>
                  <a:cubicBezTo>
                    <a:pt x="253" y="76"/>
                    <a:pt x="253" y="72"/>
                    <a:pt x="254" y="68"/>
                  </a:cubicBezTo>
                  <a:cubicBezTo>
                    <a:pt x="254" y="64"/>
                    <a:pt x="254" y="59"/>
                    <a:pt x="254" y="59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51" y="59"/>
                    <a:pt x="251" y="61"/>
                    <a:pt x="251" y="64"/>
                  </a:cubicBezTo>
                  <a:cubicBezTo>
                    <a:pt x="251" y="67"/>
                    <a:pt x="249" y="74"/>
                    <a:pt x="249" y="74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2" y="71"/>
                    <a:pt x="242" y="71"/>
                    <a:pt x="242" y="71"/>
                  </a:cubicBezTo>
                  <a:cubicBezTo>
                    <a:pt x="242" y="71"/>
                    <a:pt x="248" y="78"/>
                    <a:pt x="249" y="80"/>
                  </a:cubicBezTo>
                  <a:cubicBezTo>
                    <a:pt x="250" y="82"/>
                    <a:pt x="253" y="85"/>
                    <a:pt x="254" y="86"/>
                  </a:cubicBezTo>
                  <a:cubicBezTo>
                    <a:pt x="256" y="87"/>
                    <a:pt x="257" y="100"/>
                    <a:pt x="257" y="102"/>
                  </a:cubicBezTo>
                  <a:cubicBezTo>
                    <a:pt x="257" y="104"/>
                    <a:pt x="256" y="110"/>
                    <a:pt x="255" y="112"/>
                  </a:cubicBezTo>
                  <a:cubicBezTo>
                    <a:pt x="254" y="115"/>
                    <a:pt x="255" y="118"/>
                    <a:pt x="255" y="118"/>
                  </a:cubicBezTo>
                  <a:cubicBezTo>
                    <a:pt x="255" y="118"/>
                    <a:pt x="251" y="116"/>
                    <a:pt x="249" y="115"/>
                  </a:cubicBezTo>
                  <a:cubicBezTo>
                    <a:pt x="247" y="115"/>
                    <a:pt x="240" y="111"/>
                    <a:pt x="240" y="111"/>
                  </a:cubicBezTo>
                  <a:cubicBezTo>
                    <a:pt x="238" y="113"/>
                    <a:pt x="238" y="113"/>
                    <a:pt x="238" y="113"/>
                  </a:cubicBezTo>
                  <a:cubicBezTo>
                    <a:pt x="238" y="113"/>
                    <a:pt x="240" y="114"/>
                    <a:pt x="245" y="116"/>
                  </a:cubicBezTo>
                  <a:cubicBezTo>
                    <a:pt x="249" y="119"/>
                    <a:pt x="253" y="120"/>
                    <a:pt x="254" y="121"/>
                  </a:cubicBezTo>
                  <a:cubicBezTo>
                    <a:pt x="255" y="122"/>
                    <a:pt x="256" y="124"/>
                    <a:pt x="256" y="126"/>
                  </a:cubicBezTo>
                  <a:cubicBezTo>
                    <a:pt x="256" y="129"/>
                    <a:pt x="265" y="141"/>
                    <a:pt x="266" y="143"/>
                  </a:cubicBezTo>
                  <a:cubicBezTo>
                    <a:pt x="267" y="145"/>
                    <a:pt x="267" y="155"/>
                    <a:pt x="266" y="157"/>
                  </a:cubicBezTo>
                  <a:cubicBezTo>
                    <a:pt x="266" y="159"/>
                    <a:pt x="267" y="164"/>
                    <a:pt x="268" y="166"/>
                  </a:cubicBezTo>
                  <a:cubicBezTo>
                    <a:pt x="268" y="166"/>
                    <a:pt x="268" y="167"/>
                    <a:pt x="268" y="168"/>
                  </a:cubicBezTo>
                  <a:cubicBezTo>
                    <a:pt x="266" y="167"/>
                    <a:pt x="264" y="167"/>
                    <a:pt x="262" y="167"/>
                  </a:cubicBezTo>
                  <a:cubicBezTo>
                    <a:pt x="257" y="165"/>
                    <a:pt x="252" y="167"/>
                    <a:pt x="245" y="163"/>
                  </a:cubicBezTo>
                  <a:cubicBezTo>
                    <a:pt x="238" y="158"/>
                    <a:pt x="223" y="155"/>
                    <a:pt x="215" y="154"/>
                  </a:cubicBezTo>
                  <a:cubicBezTo>
                    <a:pt x="214" y="153"/>
                    <a:pt x="212" y="153"/>
                    <a:pt x="210" y="154"/>
                  </a:cubicBezTo>
                  <a:cubicBezTo>
                    <a:pt x="210" y="151"/>
                    <a:pt x="210" y="148"/>
                    <a:pt x="210" y="145"/>
                  </a:cubicBezTo>
                  <a:cubicBezTo>
                    <a:pt x="209" y="139"/>
                    <a:pt x="210" y="134"/>
                    <a:pt x="210" y="129"/>
                  </a:cubicBezTo>
                  <a:cubicBezTo>
                    <a:pt x="214" y="128"/>
                    <a:pt x="220" y="128"/>
                    <a:pt x="223" y="128"/>
                  </a:cubicBezTo>
                  <a:cubicBezTo>
                    <a:pt x="227" y="127"/>
                    <a:pt x="236" y="126"/>
                    <a:pt x="238" y="127"/>
                  </a:cubicBezTo>
                  <a:cubicBezTo>
                    <a:pt x="239" y="127"/>
                    <a:pt x="238" y="129"/>
                    <a:pt x="238" y="129"/>
                  </a:cubicBezTo>
                  <a:cubicBezTo>
                    <a:pt x="240" y="130"/>
                    <a:pt x="240" y="130"/>
                    <a:pt x="240" y="130"/>
                  </a:cubicBezTo>
                  <a:cubicBezTo>
                    <a:pt x="240" y="130"/>
                    <a:pt x="241" y="127"/>
                    <a:pt x="241" y="126"/>
                  </a:cubicBezTo>
                  <a:cubicBezTo>
                    <a:pt x="241" y="125"/>
                    <a:pt x="244" y="124"/>
                    <a:pt x="244" y="124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44" y="122"/>
                    <a:pt x="242" y="122"/>
                    <a:pt x="242" y="123"/>
                  </a:cubicBezTo>
                  <a:cubicBezTo>
                    <a:pt x="241" y="124"/>
                    <a:pt x="240" y="125"/>
                    <a:pt x="240" y="125"/>
                  </a:cubicBezTo>
                  <a:cubicBezTo>
                    <a:pt x="240" y="125"/>
                    <a:pt x="237" y="124"/>
                    <a:pt x="233" y="125"/>
                  </a:cubicBezTo>
                  <a:cubicBezTo>
                    <a:pt x="229" y="125"/>
                    <a:pt x="228" y="125"/>
                    <a:pt x="224" y="125"/>
                  </a:cubicBezTo>
                  <a:cubicBezTo>
                    <a:pt x="220" y="126"/>
                    <a:pt x="217" y="126"/>
                    <a:pt x="213" y="126"/>
                  </a:cubicBezTo>
                  <a:cubicBezTo>
                    <a:pt x="212" y="126"/>
                    <a:pt x="211" y="126"/>
                    <a:pt x="211" y="126"/>
                  </a:cubicBezTo>
                  <a:cubicBezTo>
                    <a:pt x="211" y="124"/>
                    <a:pt x="211" y="123"/>
                    <a:pt x="211" y="122"/>
                  </a:cubicBezTo>
                  <a:cubicBezTo>
                    <a:pt x="212" y="115"/>
                    <a:pt x="214" y="113"/>
                    <a:pt x="216" y="107"/>
                  </a:cubicBezTo>
                  <a:cubicBezTo>
                    <a:pt x="217" y="101"/>
                    <a:pt x="217" y="97"/>
                    <a:pt x="219" y="93"/>
                  </a:cubicBezTo>
                  <a:cubicBezTo>
                    <a:pt x="220" y="89"/>
                    <a:pt x="226" y="74"/>
                    <a:pt x="227" y="68"/>
                  </a:cubicBezTo>
                  <a:cubicBezTo>
                    <a:pt x="227" y="63"/>
                    <a:pt x="231" y="57"/>
                    <a:pt x="233" y="51"/>
                  </a:cubicBezTo>
                  <a:cubicBezTo>
                    <a:pt x="235" y="46"/>
                    <a:pt x="237" y="39"/>
                    <a:pt x="238" y="35"/>
                  </a:cubicBezTo>
                  <a:cubicBezTo>
                    <a:pt x="238" y="31"/>
                    <a:pt x="237" y="22"/>
                    <a:pt x="237" y="22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5" y="14"/>
                    <a:pt x="233" y="15"/>
                    <a:pt x="233" y="17"/>
                  </a:cubicBezTo>
                  <a:cubicBezTo>
                    <a:pt x="234" y="20"/>
                    <a:pt x="235" y="26"/>
                    <a:pt x="235" y="28"/>
                  </a:cubicBezTo>
                  <a:cubicBezTo>
                    <a:pt x="234" y="30"/>
                    <a:pt x="234" y="39"/>
                    <a:pt x="233" y="43"/>
                  </a:cubicBezTo>
                  <a:cubicBezTo>
                    <a:pt x="231" y="47"/>
                    <a:pt x="228" y="49"/>
                    <a:pt x="228" y="49"/>
                  </a:cubicBezTo>
                  <a:cubicBezTo>
                    <a:pt x="228" y="49"/>
                    <a:pt x="217" y="48"/>
                    <a:pt x="210" y="46"/>
                  </a:cubicBezTo>
                  <a:cubicBezTo>
                    <a:pt x="203" y="43"/>
                    <a:pt x="186" y="27"/>
                    <a:pt x="186" y="27"/>
                  </a:cubicBezTo>
                  <a:cubicBezTo>
                    <a:pt x="186" y="27"/>
                    <a:pt x="183" y="29"/>
                    <a:pt x="185" y="30"/>
                  </a:cubicBezTo>
                  <a:cubicBezTo>
                    <a:pt x="186" y="31"/>
                    <a:pt x="194" y="38"/>
                    <a:pt x="194" y="38"/>
                  </a:cubicBezTo>
                  <a:cubicBezTo>
                    <a:pt x="194" y="38"/>
                    <a:pt x="207" y="48"/>
                    <a:pt x="212" y="50"/>
                  </a:cubicBezTo>
                  <a:cubicBezTo>
                    <a:pt x="217" y="53"/>
                    <a:pt x="227" y="52"/>
                    <a:pt x="227" y="52"/>
                  </a:cubicBezTo>
                  <a:cubicBezTo>
                    <a:pt x="227" y="52"/>
                    <a:pt x="227" y="54"/>
                    <a:pt x="226" y="58"/>
                  </a:cubicBezTo>
                  <a:cubicBezTo>
                    <a:pt x="225" y="63"/>
                    <a:pt x="222" y="68"/>
                    <a:pt x="222" y="70"/>
                  </a:cubicBezTo>
                  <a:cubicBezTo>
                    <a:pt x="221" y="73"/>
                    <a:pt x="216" y="86"/>
                    <a:pt x="216" y="86"/>
                  </a:cubicBezTo>
                  <a:cubicBezTo>
                    <a:pt x="216" y="86"/>
                    <a:pt x="213" y="86"/>
                    <a:pt x="212" y="84"/>
                  </a:cubicBezTo>
                  <a:cubicBezTo>
                    <a:pt x="211" y="83"/>
                    <a:pt x="205" y="83"/>
                    <a:pt x="201" y="82"/>
                  </a:cubicBezTo>
                  <a:cubicBezTo>
                    <a:pt x="196" y="81"/>
                    <a:pt x="193" y="83"/>
                    <a:pt x="190" y="83"/>
                  </a:cubicBezTo>
                  <a:cubicBezTo>
                    <a:pt x="188" y="83"/>
                    <a:pt x="184" y="83"/>
                    <a:pt x="182" y="83"/>
                  </a:cubicBezTo>
                  <a:cubicBezTo>
                    <a:pt x="180" y="83"/>
                    <a:pt x="167" y="79"/>
                    <a:pt x="163" y="78"/>
                  </a:cubicBezTo>
                  <a:cubicBezTo>
                    <a:pt x="160" y="77"/>
                    <a:pt x="154" y="76"/>
                    <a:pt x="154" y="76"/>
                  </a:cubicBezTo>
                  <a:cubicBezTo>
                    <a:pt x="154" y="76"/>
                    <a:pt x="151" y="79"/>
                    <a:pt x="152" y="79"/>
                  </a:cubicBezTo>
                  <a:cubicBezTo>
                    <a:pt x="153" y="80"/>
                    <a:pt x="156" y="81"/>
                    <a:pt x="162" y="83"/>
                  </a:cubicBezTo>
                  <a:cubicBezTo>
                    <a:pt x="168" y="85"/>
                    <a:pt x="168" y="85"/>
                    <a:pt x="171" y="85"/>
                  </a:cubicBezTo>
                  <a:cubicBezTo>
                    <a:pt x="174" y="86"/>
                    <a:pt x="177" y="86"/>
                    <a:pt x="181" y="88"/>
                  </a:cubicBezTo>
                  <a:cubicBezTo>
                    <a:pt x="185" y="90"/>
                    <a:pt x="185" y="89"/>
                    <a:pt x="189" y="89"/>
                  </a:cubicBezTo>
                  <a:cubicBezTo>
                    <a:pt x="193" y="88"/>
                    <a:pt x="193" y="88"/>
                    <a:pt x="198" y="88"/>
                  </a:cubicBezTo>
                  <a:cubicBezTo>
                    <a:pt x="203" y="88"/>
                    <a:pt x="204" y="90"/>
                    <a:pt x="206" y="91"/>
                  </a:cubicBezTo>
                  <a:cubicBezTo>
                    <a:pt x="208" y="92"/>
                    <a:pt x="210" y="93"/>
                    <a:pt x="211" y="94"/>
                  </a:cubicBezTo>
                  <a:cubicBezTo>
                    <a:pt x="213" y="95"/>
                    <a:pt x="211" y="96"/>
                    <a:pt x="211" y="98"/>
                  </a:cubicBezTo>
                  <a:cubicBezTo>
                    <a:pt x="211" y="100"/>
                    <a:pt x="211" y="108"/>
                    <a:pt x="210" y="109"/>
                  </a:cubicBezTo>
                  <a:cubicBezTo>
                    <a:pt x="210" y="111"/>
                    <a:pt x="207" y="116"/>
                    <a:pt x="206" y="119"/>
                  </a:cubicBezTo>
                  <a:cubicBezTo>
                    <a:pt x="205" y="120"/>
                    <a:pt x="205" y="123"/>
                    <a:pt x="204" y="125"/>
                  </a:cubicBezTo>
                  <a:cubicBezTo>
                    <a:pt x="202" y="125"/>
                    <a:pt x="201" y="125"/>
                    <a:pt x="201" y="125"/>
                  </a:cubicBezTo>
                  <a:cubicBezTo>
                    <a:pt x="201" y="125"/>
                    <a:pt x="197" y="125"/>
                    <a:pt x="195" y="125"/>
                  </a:cubicBezTo>
                  <a:cubicBezTo>
                    <a:pt x="193" y="125"/>
                    <a:pt x="188" y="126"/>
                    <a:pt x="185" y="125"/>
                  </a:cubicBezTo>
                  <a:cubicBezTo>
                    <a:pt x="183" y="125"/>
                    <a:pt x="178" y="125"/>
                    <a:pt x="176" y="125"/>
                  </a:cubicBezTo>
                  <a:cubicBezTo>
                    <a:pt x="174" y="125"/>
                    <a:pt x="172" y="127"/>
                    <a:pt x="169" y="128"/>
                  </a:cubicBezTo>
                  <a:cubicBezTo>
                    <a:pt x="166" y="129"/>
                    <a:pt x="159" y="129"/>
                    <a:pt x="159" y="129"/>
                  </a:cubicBezTo>
                  <a:cubicBezTo>
                    <a:pt x="159" y="129"/>
                    <a:pt x="158" y="129"/>
                    <a:pt x="156" y="128"/>
                  </a:cubicBezTo>
                  <a:cubicBezTo>
                    <a:pt x="155" y="127"/>
                    <a:pt x="152" y="123"/>
                    <a:pt x="151" y="122"/>
                  </a:cubicBezTo>
                  <a:cubicBezTo>
                    <a:pt x="151" y="120"/>
                    <a:pt x="151" y="116"/>
                    <a:pt x="150" y="114"/>
                  </a:cubicBezTo>
                  <a:cubicBezTo>
                    <a:pt x="149" y="112"/>
                    <a:pt x="148" y="112"/>
                    <a:pt x="147" y="109"/>
                  </a:cubicBezTo>
                  <a:cubicBezTo>
                    <a:pt x="146" y="107"/>
                    <a:pt x="144" y="98"/>
                    <a:pt x="144" y="96"/>
                  </a:cubicBezTo>
                  <a:cubicBezTo>
                    <a:pt x="143" y="93"/>
                    <a:pt x="144" y="89"/>
                    <a:pt x="144" y="87"/>
                  </a:cubicBezTo>
                  <a:cubicBezTo>
                    <a:pt x="145" y="86"/>
                    <a:pt x="149" y="78"/>
                    <a:pt x="151" y="75"/>
                  </a:cubicBezTo>
                  <a:cubicBezTo>
                    <a:pt x="152" y="72"/>
                    <a:pt x="153" y="64"/>
                    <a:pt x="153" y="59"/>
                  </a:cubicBezTo>
                  <a:cubicBezTo>
                    <a:pt x="154" y="53"/>
                    <a:pt x="153" y="44"/>
                    <a:pt x="153" y="44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0" y="44"/>
                    <a:pt x="151" y="45"/>
                    <a:pt x="151" y="47"/>
                  </a:cubicBezTo>
                  <a:cubicBezTo>
                    <a:pt x="151" y="50"/>
                    <a:pt x="151" y="53"/>
                    <a:pt x="151" y="56"/>
                  </a:cubicBezTo>
                  <a:cubicBezTo>
                    <a:pt x="151" y="59"/>
                    <a:pt x="151" y="65"/>
                    <a:pt x="150" y="69"/>
                  </a:cubicBezTo>
                  <a:cubicBezTo>
                    <a:pt x="150" y="73"/>
                    <a:pt x="142" y="86"/>
                    <a:pt x="142" y="86"/>
                  </a:cubicBezTo>
                  <a:cubicBezTo>
                    <a:pt x="142" y="86"/>
                    <a:pt x="140" y="82"/>
                    <a:pt x="140" y="79"/>
                  </a:cubicBezTo>
                  <a:cubicBezTo>
                    <a:pt x="139" y="77"/>
                    <a:pt x="135" y="61"/>
                    <a:pt x="134" y="58"/>
                  </a:cubicBezTo>
                  <a:cubicBezTo>
                    <a:pt x="133" y="55"/>
                    <a:pt x="138" y="52"/>
                    <a:pt x="140" y="50"/>
                  </a:cubicBezTo>
                  <a:cubicBezTo>
                    <a:pt x="142" y="49"/>
                    <a:pt x="145" y="44"/>
                    <a:pt x="146" y="42"/>
                  </a:cubicBezTo>
                  <a:cubicBezTo>
                    <a:pt x="148" y="40"/>
                    <a:pt x="157" y="32"/>
                    <a:pt x="158" y="31"/>
                  </a:cubicBezTo>
                  <a:cubicBezTo>
                    <a:pt x="159" y="30"/>
                    <a:pt x="173" y="24"/>
                    <a:pt x="173" y="2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72" y="23"/>
                    <a:pt x="160" y="28"/>
                    <a:pt x="159" y="28"/>
                  </a:cubicBezTo>
                  <a:cubicBezTo>
                    <a:pt x="158" y="28"/>
                    <a:pt x="159" y="23"/>
                    <a:pt x="159" y="23"/>
                  </a:cubicBezTo>
                  <a:cubicBezTo>
                    <a:pt x="157" y="24"/>
                    <a:pt x="157" y="24"/>
                    <a:pt x="157" y="24"/>
                  </a:cubicBezTo>
                  <a:cubicBezTo>
                    <a:pt x="157" y="24"/>
                    <a:pt x="157" y="28"/>
                    <a:pt x="157" y="29"/>
                  </a:cubicBezTo>
                  <a:cubicBezTo>
                    <a:pt x="157" y="29"/>
                    <a:pt x="155" y="31"/>
                    <a:pt x="154" y="32"/>
                  </a:cubicBezTo>
                  <a:cubicBezTo>
                    <a:pt x="153" y="32"/>
                    <a:pt x="150" y="27"/>
                    <a:pt x="150" y="27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9"/>
                    <a:pt x="152" y="33"/>
                    <a:pt x="152" y="34"/>
                  </a:cubicBezTo>
                  <a:cubicBezTo>
                    <a:pt x="151" y="36"/>
                    <a:pt x="147" y="38"/>
                    <a:pt x="145" y="40"/>
                  </a:cubicBezTo>
                  <a:cubicBezTo>
                    <a:pt x="143" y="41"/>
                    <a:pt x="141" y="44"/>
                    <a:pt x="140" y="46"/>
                  </a:cubicBezTo>
                  <a:cubicBezTo>
                    <a:pt x="140" y="47"/>
                    <a:pt x="134" y="53"/>
                    <a:pt x="133" y="53"/>
                  </a:cubicBezTo>
                  <a:cubicBezTo>
                    <a:pt x="132" y="53"/>
                    <a:pt x="133" y="45"/>
                    <a:pt x="133" y="42"/>
                  </a:cubicBezTo>
                  <a:cubicBezTo>
                    <a:pt x="133" y="39"/>
                    <a:pt x="131" y="28"/>
                    <a:pt x="131" y="2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32"/>
                    <a:pt x="130" y="33"/>
                  </a:cubicBezTo>
                  <a:cubicBezTo>
                    <a:pt x="131" y="35"/>
                    <a:pt x="131" y="42"/>
                    <a:pt x="130" y="48"/>
                  </a:cubicBezTo>
                  <a:cubicBezTo>
                    <a:pt x="130" y="54"/>
                    <a:pt x="129" y="52"/>
                    <a:pt x="127" y="50"/>
                  </a:cubicBezTo>
                  <a:cubicBezTo>
                    <a:pt x="126" y="48"/>
                    <a:pt x="124" y="44"/>
                    <a:pt x="123" y="42"/>
                  </a:cubicBezTo>
                  <a:cubicBezTo>
                    <a:pt x="122" y="40"/>
                    <a:pt x="121" y="38"/>
                    <a:pt x="120" y="36"/>
                  </a:cubicBezTo>
                  <a:cubicBezTo>
                    <a:pt x="119" y="34"/>
                    <a:pt x="118" y="32"/>
                    <a:pt x="118" y="32"/>
                  </a:cubicBezTo>
                  <a:cubicBezTo>
                    <a:pt x="118" y="32"/>
                    <a:pt x="119" y="30"/>
                    <a:pt x="120" y="28"/>
                  </a:cubicBezTo>
                  <a:cubicBezTo>
                    <a:pt x="120" y="27"/>
                    <a:pt x="126" y="27"/>
                    <a:pt x="126" y="27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1" y="26"/>
                    <a:pt x="120" y="26"/>
                  </a:cubicBezTo>
                  <a:cubicBezTo>
                    <a:pt x="119" y="25"/>
                    <a:pt x="120" y="24"/>
                    <a:pt x="120" y="22"/>
                  </a:cubicBezTo>
                  <a:cubicBezTo>
                    <a:pt x="120" y="20"/>
                    <a:pt x="120" y="14"/>
                    <a:pt x="120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6"/>
                    <a:pt x="119" y="18"/>
                  </a:cubicBezTo>
                  <a:cubicBezTo>
                    <a:pt x="119" y="21"/>
                    <a:pt x="119" y="23"/>
                    <a:pt x="119" y="23"/>
                  </a:cubicBezTo>
                  <a:cubicBezTo>
                    <a:pt x="119" y="23"/>
                    <a:pt x="119" y="25"/>
                    <a:pt x="118" y="26"/>
                  </a:cubicBezTo>
                  <a:cubicBezTo>
                    <a:pt x="118" y="27"/>
                    <a:pt x="116" y="28"/>
                    <a:pt x="116" y="28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3" y="26"/>
                    <a:pt x="114" y="28"/>
                  </a:cubicBezTo>
                  <a:cubicBezTo>
                    <a:pt x="114" y="30"/>
                    <a:pt x="114" y="32"/>
                    <a:pt x="115" y="34"/>
                  </a:cubicBezTo>
                  <a:cubicBezTo>
                    <a:pt x="116" y="35"/>
                    <a:pt x="118" y="40"/>
                    <a:pt x="118" y="41"/>
                  </a:cubicBezTo>
                  <a:cubicBezTo>
                    <a:pt x="119" y="42"/>
                    <a:pt x="124" y="50"/>
                    <a:pt x="124" y="50"/>
                  </a:cubicBezTo>
                  <a:cubicBezTo>
                    <a:pt x="124" y="50"/>
                    <a:pt x="118" y="48"/>
                    <a:pt x="115" y="46"/>
                  </a:cubicBezTo>
                  <a:cubicBezTo>
                    <a:pt x="111" y="44"/>
                    <a:pt x="109" y="43"/>
                    <a:pt x="107" y="41"/>
                  </a:cubicBezTo>
                  <a:cubicBezTo>
                    <a:pt x="104" y="40"/>
                    <a:pt x="93" y="31"/>
                    <a:pt x="91" y="29"/>
                  </a:cubicBezTo>
                  <a:cubicBezTo>
                    <a:pt x="88" y="26"/>
                    <a:pt x="77" y="16"/>
                    <a:pt x="76" y="15"/>
                  </a:cubicBezTo>
                  <a:cubicBezTo>
                    <a:pt x="75" y="14"/>
                    <a:pt x="78" y="12"/>
                    <a:pt x="78" y="11"/>
                  </a:cubicBezTo>
                  <a:cubicBezTo>
                    <a:pt x="79" y="10"/>
                    <a:pt x="83" y="7"/>
                    <a:pt x="85" y="5"/>
                  </a:cubicBezTo>
                  <a:cubicBezTo>
                    <a:pt x="87" y="3"/>
                    <a:pt x="89" y="3"/>
                    <a:pt x="89" y="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5" y="4"/>
                  </a:cubicBezTo>
                  <a:cubicBezTo>
                    <a:pt x="81" y="6"/>
                    <a:pt x="73" y="15"/>
                    <a:pt x="73" y="15"/>
                  </a:cubicBezTo>
                  <a:cubicBezTo>
                    <a:pt x="73" y="15"/>
                    <a:pt x="70" y="12"/>
                    <a:pt x="69" y="11"/>
                  </a:cubicBezTo>
                  <a:cubicBezTo>
                    <a:pt x="68" y="9"/>
                    <a:pt x="58" y="6"/>
                    <a:pt x="57" y="6"/>
                  </a:cubicBezTo>
                  <a:cubicBezTo>
                    <a:pt x="56" y="5"/>
                    <a:pt x="50" y="0"/>
                    <a:pt x="50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52" y="3"/>
                    <a:pt x="54" y="5"/>
                  </a:cubicBezTo>
                  <a:cubicBezTo>
                    <a:pt x="56" y="7"/>
                    <a:pt x="60" y="9"/>
                    <a:pt x="62" y="9"/>
                  </a:cubicBezTo>
                  <a:cubicBezTo>
                    <a:pt x="65" y="10"/>
                    <a:pt x="72" y="15"/>
                    <a:pt x="72" y="16"/>
                  </a:cubicBezTo>
                  <a:cubicBezTo>
                    <a:pt x="72" y="17"/>
                    <a:pt x="67" y="17"/>
                    <a:pt x="64" y="18"/>
                  </a:cubicBezTo>
                  <a:cubicBezTo>
                    <a:pt x="61" y="18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8" y="20"/>
                    <a:pt x="60" y="20"/>
                  </a:cubicBezTo>
                  <a:cubicBezTo>
                    <a:pt x="62" y="19"/>
                    <a:pt x="71" y="17"/>
                    <a:pt x="73" y="18"/>
                  </a:cubicBezTo>
                  <a:cubicBezTo>
                    <a:pt x="76" y="18"/>
                    <a:pt x="82" y="25"/>
                    <a:pt x="84" y="27"/>
                  </a:cubicBezTo>
                  <a:cubicBezTo>
                    <a:pt x="87" y="29"/>
                    <a:pt x="100" y="40"/>
                    <a:pt x="102" y="42"/>
                  </a:cubicBezTo>
                  <a:cubicBezTo>
                    <a:pt x="104" y="43"/>
                    <a:pt x="110" y="47"/>
                    <a:pt x="113" y="49"/>
                  </a:cubicBezTo>
                  <a:cubicBezTo>
                    <a:pt x="117" y="50"/>
                    <a:pt x="122" y="53"/>
                    <a:pt x="123" y="53"/>
                  </a:cubicBezTo>
                  <a:cubicBezTo>
                    <a:pt x="124" y="54"/>
                    <a:pt x="125" y="57"/>
                    <a:pt x="127" y="58"/>
                  </a:cubicBezTo>
                  <a:cubicBezTo>
                    <a:pt x="128" y="60"/>
                    <a:pt x="129" y="63"/>
                    <a:pt x="130" y="66"/>
                  </a:cubicBezTo>
                  <a:cubicBezTo>
                    <a:pt x="131" y="68"/>
                    <a:pt x="132" y="71"/>
                    <a:pt x="132" y="73"/>
                  </a:cubicBezTo>
                  <a:cubicBezTo>
                    <a:pt x="133" y="75"/>
                    <a:pt x="135" y="81"/>
                    <a:pt x="136" y="84"/>
                  </a:cubicBezTo>
                  <a:cubicBezTo>
                    <a:pt x="138" y="87"/>
                    <a:pt x="138" y="92"/>
                    <a:pt x="138" y="92"/>
                  </a:cubicBezTo>
                  <a:cubicBezTo>
                    <a:pt x="138" y="92"/>
                    <a:pt x="136" y="89"/>
                    <a:pt x="135" y="89"/>
                  </a:cubicBezTo>
                  <a:cubicBezTo>
                    <a:pt x="135" y="88"/>
                    <a:pt x="131" y="86"/>
                    <a:pt x="128" y="85"/>
                  </a:cubicBezTo>
                  <a:cubicBezTo>
                    <a:pt x="125" y="84"/>
                    <a:pt x="118" y="80"/>
                    <a:pt x="116" y="78"/>
                  </a:cubicBezTo>
                  <a:cubicBezTo>
                    <a:pt x="113" y="77"/>
                    <a:pt x="113" y="76"/>
                    <a:pt x="111" y="74"/>
                  </a:cubicBezTo>
                  <a:cubicBezTo>
                    <a:pt x="109" y="72"/>
                    <a:pt x="108" y="68"/>
                    <a:pt x="107" y="66"/>
                  </a:cubicBezTo>
                  <a:cubicBezTo>
                    <a:pt x="106" y="64"/>
                    <a:pt x="103" y="59"/>
                    <a:pt x="103" y="58"/>
                  </a:cubicBezTo>
                  <a:cubicBezTo>
                    <a:pt x="103" y="57"/>
                    <a:pt x="104" y="53"/>
                    <a:pt x="104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7"/>
                    <a:pt x="101" y="59"/>
                    <a:pt x="102" y="60"/>
                  </a:cubicBezTo>
                  <a:cubicBezTo>
                    <a:pt x="103" y="61"/>
                    <a:pt x="105" y="66"/>
                    <a:pt x="105" y="67"/>
                  </a:cubicBezTo>
                  <a:cubicBezTo>
                    <a:pt x="106" y="69"/>
                    <a:pt x="111" y="78"/>
                    <a:pt x="111" y="78"/>
                  </a:cubicBezTo>
                  <a:cubicBezTo>
                    <a:pt x="111" y="78"/>
                    <a:pt x="108" y="79"/>
                    <a:pt x="106" y="79"/>
                  </a:cubicBezTo>
                  <a:cubicBezTo>
                    <a:pt x="104" y="80"/>
                    <a:pt x="99" y="80"/>
                    <a:pt x="98" y="79"/>
                  </a:cubicBezTo>
                  <a:cubicBezTo>
                    <a:pt x="97" y="79"/>
                    <a:pt x="91" y="76"/>
                    <a:pt x="89" y="74"/>
                  </a:cubicBezTo>
                  <a:cubicBezTo>
                    <a:pt x="86" y="72"/>
                    <a:pt x="82" y="65"/>
                    <a:pt x="82" y="64"/>
                  </a:cubicBezTo>
                  <a:cubicBezTo>
                    <a:pt x="81" y="62"/>
                    <a:pt x="82" y="63"/>
                    <a:pt x="82" y="63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8" y="64"/>
                    <a:pt x="79" y="65"/>
                  </a:cubicBezTo>
                  <a:cubicBezTo>
                    <a:pt x="81" y="66"/>
                    <a:pt x="83" y="71"/>
                    <a:pt x="83" y="71"/>
                  </a:cubicBezTo>
                  <a:cubicBezTo>
                    <a:pt x="83" y="71"/>
                    <a:pt x="82" y="72"/>
                    <a:pt x="81" y="72"/>
                  </a:cubicBezTo>
                  <a:cubicBezTo>
                    <a:pt x="81" y="72"/>
                    <a:pt x="69" y="71"/>
                    <a:pt x="66" y="70"/>
                  </a:cubicBezTo>
                  <a:cubicBezTo>
                    <a:pt x="62" y="69"/>
                    <a:pt x="62" y="68"/>
                    <a:pt x="62" y="68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58" y="68"/>
                    <a:pt x="57" y="68"/>
                  </a:cubicBezTo>
                  <a:cubicBezTo>
                    <a:pt x="55" y="68"/>
                    <a:pt x="45" y="64"/>
                    <a:pt x="42" y="61"/>
                  </a:cubicBezTo>
                  <a:cubicBezTo>
                    <a:pt x="40" y="59"/>
                    <a:pt x="30" y="50"/>
                    <a:pt x="30" y="50"/>
                  </a:cubicBezTo>
                  <a:cubicBezTo>
                    <a:pt x="30" y="50"/>
                    <a:pt x="29" y="52"/>
                    <a:pt x="30" y="52"/>
                  </a:cubicBezTo>
                  <a:cubicBezTo>
                    <a:pt x="30" y="53"/>
                    <a:pt x="34" y="57"/>
                    <a:pt x="37" y="58"/>
                  </a:cubicBezTo>
                  <a:cubicBezTo>
                    <a:pt x="40" y="60"/>
                    <a:pt x="42" y="65"/>
                    <a:pt x="44" y="66"/>
                  </a:cubicBezTo>
                  <a:cubicBezTo>
                    <a:pt x="46" y="67"/>
                    <a:pt x="49" y="68"/>
                    <a:pt x="52" y="69"/>
                  </a:cubicBezTo>
                  <a:cubicBezTo>
                    <a:pt x="55" y="69"/>
                    <a:pt x="70" y="74"/>
                    <a:pt x="72" y="74"/>
                  </a:cubicBezTo>
                  <a:cubicBezTo>
                    <a:pt x="74" y="75"/>
                    <a:pt x="82" y="74"/>
                    <a:pt x="83" y="74"/>
                  </a:cubicBezTo>
                  <a:cubicBezTo>
                    <a:pt x="84" y="74"/>
                    <a:pt x="86" y="76"/>
                    <a:pt x="87" y="77"/>
                  </a:cubicBezTo>
                  <a:cubicBezTo>
                    <a:pt x="89" y="78"/>
                    <a:pt x="93" y="81"/>
                    <a:pt x="93" y="81"/>
                  </a:cubicBezTo>
                  <a:cubicBezTo>
                    <a:pt x="94" y="81"/>
                    <a:pt x="99" y="83"/>
                    <a:pt x="101" y="83"/>
                  </a:cubicBezTo>
                  <a:cubicBezTo>
                    <a:pt x="103" y="83"/>
                    <a:pt x="112" y="81"/>
                    <a:pt x="113" y="81"/>
                  </a:cubicBezTo>
                  <a:cubicBezTo>
                    <a:pt x="114" y="81"/>
                    <a:pt x="116" y="83"/>
                    <a:pt x="116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84"/>
                    <a:pt x="112" y="86"/>
                    <a:pt x="106" y="89"/>
                  </a:cubicBezTo>
                  <a:cubicBezTo>
                    <a:pt x="100" y="93"/>
                    <a:pt x="92" y="94"/>
                    <a:pt x="92" y="94"/>
                  </a:cubicBezTo>
                  <a:cubicBezTo>
                    <a:pt x="92" y="94"/>
                    <a:pt x="92" y="95"/>
                    <a:pt x="94" y="95"/>
                  </a:cubicBezTo>
                  <a:cubicBezTo>
                    <a:pt x="95" y="95"/>
                    <a:pt x="102" y="93"/>
                    <a:pt x="105" y="91"/>
                  </a:cubicBezTo>
                  <a:cubicBezTo>
                    <a:pt x="109" y="90"/>
                    <a:pt x="115" y="85"/>
                    <a:pt x="118" y="85"/>
                  </a:cubicBezTo>
                  <a:cubicBezTo>
                    <a:pt x="120" y="84"/>
                    <a:pt x="121" y="86"/>
                    <a:pt x="123" y="87"/>
                  </a:cubicBezTo>
                  <a:cubicBezTo>
                    <a:pt x="126" y="88"/>
                    <a:pt x="128" y="90"/>
                    <a:pt x="130" y="90"/>
                  </a:cubicBezTo>
                  <a:cubicBezTo>
                    <a:pt x="132" y="91"/>
                    <a:pt x="135" y="93"/>
                    <a:pt x="137" y="95"/>
                  </a:cubicBezTo>
                  <a:cubicBezTo>
                    <a:pt x="139" y="96"/>
                    <a:pt x="138" y="98"/>
                    <a:pt x="139" y="99"/>
                  </a:cubicBezTo>
                  <a:cubicBezTo>
                    <a:pt x="140" y="101"/>
                    <a:pt x="140" y="104"/>
                    <a:pt x="141" y="107"/>
                  </a:cubicBezTo>
                  <a:cubicBezTo>
                    <a:pt x="141" y="110"/>
                    <a:pt x="143" y="114"/>
                    <a:pt x="144" y="116"/>
                  </a:cubicBezTo>
                  <a:cubicBezTo>
                    <a:pt x="145" y="118"/>
                    <a:pt x="144" y="122"/>
                    <a:pt x="144" y="122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7" y="128"/>
                    <a:pt x="148" y="129"/>
                  </a:cubicBezTo>
                  <a:cubicBezTo>
                    <a:pt x="149" y="130"/>
                    <a:pt x="158" y="137"/>
                    <a:pt x="160" y="138"/>
                  </a:cubicBezTo>
                  <a:cubicBezTo>
                    <a:pt x="162" y="139"/>
                    <a:pt x="164" y="143"/>
                    <a:pt x="164" y="143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3" y="145"/>
                    <a:pt x="165" y="145"/>
                    <a:pt x="166" y="146"/>
                  </a:cubicBezTo>
                  <a:cubicBezTo>
                    <a:pt x="167" y="147"/>
                    <a:pt x="172" y="152"/>
                    <a:pt x="174" y="154"/>
                  </a:cubicBezTo>
                  <a:cubicBezTo>
                    <a:pt x="176" y="155"/>
                    <a:pt x="179" y="157"/>
                    <a:pt x="182" y="159"/>
                  </a:cubicBezTo>
                  <a:cubicBezTo>
                    <a:pt x="180" y="159"/>
                    <a:pt x="178" y="159"/>
                    <a:pt x="177" y="160"/>
                  </a:cubicBezTo>
                  <a:cubicBezTo>
                    <a:pt x="167" y="161"/>
                    <a:pt x="160" y="163"/>
                    <a:pt x="156" y="163"/>
                  </a:cubicBezTo>
                  <a:cubicBezTo>
                    <a:pt x="152" y="163"/>
                    <a:pt x="143" y="156"/>
                    <a:pt x="142" y="153"/>
                  </a:cubicBezTo>
                  <a:cubicBezTo>
                    <a:pt x="140" y="151"/>
                    <a:pt x="129" y="145"/>
                    <a:pt x="127" y="142"/>
                  </a:cubicBezTo>
                  <a:cubicBezTo>
                    <a:pt x="124" y="140"/>
                    <a:pt x="119" y="133"/>
                    <a:pt x="117" y="131"/>
                  </a:cubicBezTo>
                  <a:cubicBezTo>
                    <a:pt x="115" y="128"/>
                    <a:pt x="107" y="125"/>
                    <a:pt x="107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7" y="128"/>
                    <a:pt x="112" y="131"/>
                  </a:cubicBezTo>
                  <a:cubicBezTo>
                    <a:pt x="117" y="133"/>
                    <a:pt x="120" y="140"/>
                    <a:pt x="124" y="144"/>
                  </a:cubicBezTo>
                  <a:cubicBezTo>
                    <a:pt x="129" y="148"/>
                    <a:pt x="134" y="151"/>
                    <a:pt x="139" y="156"/>
                  </a:cubicBezTo>
                  <a:cubicBezTo>
                    <a:pt x="145" y="161"/>
                    <a:pt x="147" y="165"/>
                    <a:pt x="152" y="169"/>
                  </a:cubicBezTo>
                  <a:cubicBezTo>
                    <a:pt x="158" y="172"/>
                    <a:pt x="164" y="167"/>
                    <a:pt x="181" y="165"/>
                  </a:cubicBezTo>
                  <a:cubicBezTo>
                    <a:pt x="186" y="165"/>
                    <a:pt x="191" y="164"/>
                    <a:pt x="194" y="164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6" y="164"/>
                    <a:pt x="201" y="167"/>
                    <a:pt x="202" y="168"/>
                  </a:cubicBezTo>
                  <a:cubicBezTo>
                    <a:pt x="203" y="168"/>
                    <a:pt x="204" y="170"/>
                    <a:pt x="205" y="172"/>
                  </a:cubicBezTo>
                  <a:cubicBezTo>
                    <a:pt x="206" y="173"/>
                    <a:pt x="206" y="182"/>
                    <a:pt x="207" y="184"/>
                  </a:cubicBezTo>
                  <a:cubicBezTo>
                    <a:pt x="207" y="185"/>
                    <a:pt x="210" y="188"/>
                    <a:pt x="211" y="190"/>
                  </a:cubicBezTo>
                  <a:cubicBezTo>
                    <a:pt x="213" y="193"/>
                    <a:pt x="215" y="199"/>
                    <a:pt x="215" y="200"/>
                  </a:cubicBezTo>
                  <a:cubicBezTo>
                    <a:pt x="215" y="201"/>
                    <a:pt x="210" y="200"/>
                    <a:pt x="206" y="200"/>
                  </a:cubicBezTo>
                  <a:cubicBezTo>
                    <a:pt x="202" y="199"/>
                    <a:pt x="200" y="200"/>
                    <a:pt x="196" y="200"/>
                  </a:cubicBezTo>
                  <a:cubicBezTo>
                    <a:pt x="192" y="201"/>
                    <a:pt x="191" y="200"/>
                    <a:pt x="187" y="200"/>
                  </a:cubicBezTo>
                  <a:cubicBezTo>
                    <a:pt x="183" y="200"/>
                    <a:pt x="171" y="197"/>
                    <a:pt x="166" y="197"/>
                  </a:cubicBezTo>
                  <a:cubicBezTo>
                    <a:pt x="161" y="197"/>
                    <a:pt x="157" y="196"/>
                    <a:pt x="153" y="195"/>
                  </a:cubicBezTo>
                  <a:cubicBezTo>
                    <a:pt x="150" y="194"/>
                    <a:pt x="144" y="193"/>
                    <a:pt x="142" y="194"/>
                  </a:cubicBezTo>
                  <a:cubicBezTo>
                    <a:pt x="140" y="194"/>
                    <a:pt x="131" y="194"/>
                    <a:pt x="126" y="193"/>
                  </a:cubicBezTo>
                  <a:cubicBezTo>
                    <a:pt x="122" y="191"/>
                    <a:pt x="122" y="188"/>
                    <a:pt x="120" y="186"/>
                  </a:cubicBezTo>
                  <a:cubicBezTo>
                    <a:pt x="119" y="184"/>
                    <a:pt x="118" y="178"/>
                    <a:pt x="117" y="176"/>
                  </a:cubicBezTo>
                  <a:cubicBezTo>
                    <a:pt x="116" y="174"/>
                    <a:pt x="114" y="168"/>
                    <a:pt x="113" y="165"/>
                  </a:cubicBezTo>
                  <a:cubicBezTo>
                    <a:pt x="112" y="163"/>
                    <a:pt x="108" y="157"/>
                    <a:pt x="106" y="153"/>
                  </a:cubicBezTo>
                  <a:cubicBezTo>
                    <a:pt x="104" y="149"/>
                    <a:pt x="98" y="143"/>
                    <a:pt x="96" y="141"/>
                  </a:cubicBezTo>
                  <a:cubicBezTo>
                    <a:pt x="94" y="138"/>
                    <a:pt x="89" y="134"/>
                    <a:pt x="87" y="132"/>
                  </a:cubicBezTo>
                  <a:cubicBezTo>
                    <a:pt x="85" y="130"/>
                    <a:pt x="74" y="122"/>
                    <a:pt x="72" y="121"/>
                  </a:cubicBezTo>
                  <a:cubicBezTo>
                    <a:pt x="70" y="120"/>
                    <a:pt x="67" y="121"/>
                    <a:pt x="67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2"/>
                    <a:pt x="63" y="122"/>
                    <a:pt x="62" y="122"/>
                  </a:cubicBezTo>
                  <a:cubicBezTo>
                    <a:pt x="61" y="122"/>
                    <a:pt x="56" y="121"/>
                    <a:pt x="56" y="121"/>
                  </a:cubicBezTo>
                  <a:cubicBezTo>
                    <a:pt x="56" y="121"/>
                    <a:pt x="57" y="123"/>
                    <a:pt x="58" y="123"/>
                  </a:cubicBezTo>
                  <a:cubicBezTo>
                    <a:pt x="59" y="123"/>
                    <a:pt x="62" y="124"/>
                    <a:pt x="63" y="124"/>
                  </a:cubicBezTo>
                  <a:cubicBezTo>
                    <a:pt x="65" y="124"/>
                    <a:pt x="69" y="123"/>
                    <a:pt x="70" y="123"/>
                  </a:cubicBezTo>
                  <a:cubicBezTo>
                    <a:pt x="72" y="123"/>
                    <a:pt x="79" y="128"/>
                    <a:pt x="79" y="129"/>
                  </a:cubicBezTo>
                  <a:cubicBezTo>
                    <a:pt x="79" y="130"/>
                    <a:pt x="73" y="131"/>
                    <a:pt x="71" y="132"/>
                  </a:cubicBezTo>
                  <a:cubicBezTo>
                    <a:pt x="70" y="132"/>
                    <a:pt x="65" y="135"/>
                    <a:pt x="63" y="136"/>
                  </a:cubicBezTo>
                  <a:cubicBezTo>
                    <a:pt x="61" y="136"/>
                    <a:pt x="56" y="130"/>
                    <a:pt x="55" y="128"/>
                  </a:cubicBezTo>
                  <a:cubicBezTo>
                    <a:pt x="53" y="126"/>
                    <a:pt x="45" y="124"/>
                    <a:pt x="45" y="124"/>
                  </a:cubicBezTo>
                  <a:cubicBezTo>
                    <a:pt x="45" y="124"/>
                    <a:pt x="48" y="125"/>
                    <a:pt x="50" y="126"/>
                  </a:cubicBezTo>
                  <a:cubicBezTo>
                    <a:pt x="51" y="127"/>
                    <a:pt x="54" y="129"/>
                    <a:pt x="55" y="132"/>
                  </a:cubicBezTo>
                  <a:cubicBezTo>
                    <a:pt x="56" y="134"/>
                    <a:pt x="59" y="138"/>
                    <a:pt x="62" y="137"/>
                  </a:cubicBezTo>
                  <a:cubicBezTo>
                    <a:pt x="65" y="137"/>
                    <a:pt x="67" y="136"/>
                    <a:pt x="70" y="135"/>
                  </a:cubicBezTo>
                  <a:cubicBezTo>
                    <a:pt x="72" y="133"/>
                    <a:pt x="76" y="132"/>
                    <a:pt x="78" y="131"/>
                  </a:cubicBezTo>
                  <a:cubicBezTo>
                    <a:pt x="81" y="131"/>
                    <a:pt x="84" y="135"/>
                    <a:pt x="87" y="137"/>
                  </a:cubicBezTo>
                  <a:cubicBezTo>
                    <a:pt x="90" y="139"/>
                    <a:pt x="95" y="149"/>
                    <a:pt x="95" y="149"/>
                  </a:cubicBezTo>
                  <a:cubicBezTo>
                    <a:pt x="95" y="149"/>
                    <a:pt x="90" y="150"/>
                    <a:pt x="87" y="150"/>
                  </a:cubicBezTo>
                  <a:cubicBezTo>
                    <a:pt x="84" y="150"/>
                    <a:pt x="77" y="150"/>
                    <a:pt x="73" y="150"/>
                  </a:cubicBezTo>
                  <a:cubicBezTo>
                    <a:pt x="69" y="150"/>
                    <a:pt x="65" y="150"/>
                    <a:pt x="62" y="149"/>
                  </a:cubicBezTo>
                  <a:cubicBezTo>
                    <a:pt x="59" y="148"/>
                    <a:pt x="52" y="147"/>
                    <a:pt x="52" y="147"/>
                  </a:cubicBezTo>
                  <a:cubicBezTo>
                    <a:pt x="52" y="147"/>
                    <a:pt x="52" y="149"/>
                    <a:pt x="55" y="149"/>
                  </a:cubicBezTo>
                  <a:cubicBezTo>
                    <a:pt x="58" y="149"/>
                    <a:pt x="60" y="150"/>
                    <a:pt x="65" y="151"/>
                  </a:cubicBezTo>
                  <a:cubicBezTo>
                    <a:pt x="69" y="153"/>
                    <a:pt x="69" y="152"/>
                    <a:pt x="73" y="151"/>
                  </a:cubicBezTo>
                  <a:cubicBezTo>
                    <a:pt x="76" y="151"/>
                    <a:pt x="78" y="152"/>
                    <a:pt x="83" y="152"/>
                  </a:cubicBezTo>
                  <a:cubicBezTo>
                    <a:pt x="88" y="152"/>
                    <a:pt x="95" y="150"/>
                    <a:pt x="97" y="151"/>
                  </a:cubicBezTo>
                  <a:cubicBezTo>
                    <a:pt x="99" y="152"/>
                    <a:pt x="100" y="154"/>
                    <a:pt x="105" y="160"/>
                  </a:cubicBezTo>
                  <a:cubicBezTo>
                    <a:pt x="110" y="167"/>
                    <a:pt x="112" y="178"/>
                    <a:pt x="112" y="178"/>
                  </a:cubicBezTo>
                  <a:cubicBezTo>
                    <a:pt x="112" y="178"/>
                    <a:pt x="111" y="178"/>
                    <a:pt x="109" y="177"/>
                  </a:cubicBezTo>
                  <a:cubicBezTo>
                    <a:pt x="108" y="175"/>
                    <a:pt x="105" y="175"/>
                    <a:pt x="103" y="174"/>
                  </a:cubicBezTo>
                  <a:cubicBezTo>
                    <a:pt x="101" y="174"/>
                    <a:pt x="100" y="173"/>
                    <a:pt x="98" y="171"/>
                  </a:cubicBezTo>
                  <a:cubicBezTo>
                    <a:pt x="96" y="169"/>
                    <a:pt x="95" y="168"/>
                    <a:pt x="93" y="167"/>
                  </a:cubicBezTo>
                  <a:cubicBezTo>
                    <a:pt x="91" y="166"/>
                    <a:pt x="87" y="165"/>
                    <a:pt x="85" y="163"/>
                  </a:cubicBezTo>
                  <a:cubicBezTo>
                    <a:pt x="83" y="162"/>
                    <a:pt x="81" y="163"/>
                    <a:pt x="78" y="163"/>
                  </a:cubicBezTo>
                  <a:cubicBezTo>
                    <a:pt x="75" y="163"/>
                    <a:pt x="72" y="163"/>
                    <a:pt x="70" y="164"/>
                  </a:cubicBezTo>
                  <a:cubicBezTo>
                    <a:pt x="69" y="164"/>
                    <a:pt x="67" y="165"/>
                    <a:pt x="64" y="165"/>
                  </a:cubicBezTo>
                  <a:cubicBezTo>
                    <a:pt x="62" y="165"/>
                    <a:pt x="60" y="163"/>
                    <a:pt x="60" y="163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64"/>
                    <a:pt x="61" y="166"/>
                    <a:pt x="62" y="166"/>
                  </a:cubicBezTo>
                  <a:cubicBezTo>
                    <a:pt x="64" y="166"/>
                    <a:pt x="68" y="166"/>
                    <a:pt x="68" y="166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2"/>
                    <a:pt x="60" y="174"/>
                    <a:pt x="61" y="173"/>
                  </a:cubicBezTo>
                  <a:cubicBezTo>
                    <a:pt x="61" y="172"/>
                    <a:pt x="67" y="169"/>
                    <a:pt x="70" y="167"/>
                  </a:cubicBezTo>
                  <a:cubicBezTo>
                    <a:pt x="73" y="165"/>
                    <a:pt x="78" y="164"/>
                    <a:pt x="80" y="165"/>
                  </a:cubicBezTo>
                  <a:cubicBezTo>
                    <a:pt x="83" y="165"/>
                    <a:pt x="89" y="167"/>
                    <a:pt x="91" y="168"/>
                  </a:cubicBezTo>
                  <a:cubicBezTo>
                    <a:pt x="94" y="169"/>
                    <a:pt x="96" y="173"/>
                    <a:pt x="98" y="175"/>
                  </a:cubicBezTo>
                  <a:cubicBezTo>
                    <a:pt x="100" y="176"/>
                    <a:pt x="108" y="179"/>
                    <a:pt x="112" y="181"/>
                  </a:cubicBezTo>
                  <a:cubicBezTo>
                    <a:pt x="116" y="183"/>
                    <a:pt x="118" y="191"/>
                    <a:pt x="118" y="192"/>
                  </a:cubicBezTo>
                  <a:cubicBezTo>
                    <a:pt x="118" y="193"/>
                    <a:pt x="112" y="190"/>
                    <a:pt x="110" y="190"/>
                  </a:cubicBezTo>
                  <a:cubicBezTo>
                    <a:pt x="108" y="190"/>
                    <a:pt x="105" y="192"/>
                    <a:pt x="102" y="193"/>
                  </a:cubicBezTo>
                  <a:cubicBezTo>
                    <a:pt x="99" y="193"/>
                    <a:pt x="94" y="192"/>
                    <a:pt x="91" y="191"/>
                  </a:cubicBezTo>
                  <a:cubicBezTo>
                    <a:pt x="88" y="191"/>
                    <a:pt x="81" y="190"/>
                    <a:pt x="80" y="190"/>
                  </a:cubicBezTo>
                  <a:cubicBezTo>
                    <a:pt x="78" y="190"/>
                    <a:pt x="74" y="187"/>
                    <a:pt x="72" y="186"/>
                  </a:cubicBezTo>
                  <a:cubicBezTo>
                    <a:pt x="71" y="185"/>
                    <a:pt x="66" y="184"/>
                    <a:pt x="65" y="183"/>
                  </a:cubicBezTo>
                  <a:cubicBezTo>
                    <a:pt x="63" y="183"/>
                    <a:pt x="63" y="181"/>
                    <a:pt x="63" y="181"/>
                  </a:cubicBezTo>
                  <a:cubicBezTo>
                    <a:pt x="62" y="182"/>
                    <a:pt x="62" y="182"/>
                    <a:pt x="62" y="182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8" y="185"/>
                    <a:pt x="63" y="186"/>
                    <a:pt x="66" y="186"/>
                  </a:cubicBezTo>
                  <a:cubicBezTo>
                    <a:pt x="69" y="186"/>
                    <a:pt x="72" y="188"/>
                    <a:pt x="72" y="189"/>
                  </a:cubicBezTo>
                  <a:cubicBezTo>
                    <a:pt x="71" y="189"/>
                    <a:pt x="67" y="192"/>
                    <a:pt x="64" y="192"/>
                  </a:cubicBezTo>
                  <a:cubicBezTo>
                    <a:pt x="62" y="191"/>
                    <a:pt x="56" y="191"/>
                    <a:pt x="54" y="191"/>
                  </a:cubicBezTo>
                  <a:cubicBezTo>
                    <a:pt x="51" y="191"/>
                    <a:pt x="49" y="192"/>
                    <a:pt x="47" y="192"/>
                  </a:cubicBezTo>
                  <a:cubicBezTo>
                    <a:pt x="45" y="193"/>
                    <a:pt x="43" y="192"/>
                    <a:pt x="41" y="192"/>
                  </a:cubicBezTo>
                  <a:cubicBezTo>
                    <a:pt x="39" y="192"/>
                    <a:pt x="38" y="189"/>
                    <a:pt x="37" y="189"/>
                  </a:cubicBezTo>
                  <a:cubicBezTo>
                    <a:pt x="35" y="188"/>
                    <a:pt x="32" y="187"/>
                    <a:pt x="31" y="186"/>
                  </a:cubicBezTo>
                  <a:cubicBezTo>
                    <a:pt x="30" y="185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5"/>
                    <a:pt x="30" y="187"/>
                  </a:cubicBezTo>
                  <a:cubicBezTo>
                    <a:pt x="30" y="189"/>
                    <a:pt x="27" y="189"/>
                    <a:pt x="27" y="189"/>
                  </a:cubicBezTo>
                  <a:cubicBezTo>
                    <a:pt x="27" y="189"/>
                    <a:pt x="28" y="190"/>
                    <a:pt x="29" y="190"/>
                  </a:cubicBezTo>
                  <a:cubicBezTo>
                    <a:pt x="31" y="189"/>
                    <a:pt x="32" y="190"/>
                    <a:pt x="35" y="191"/>
                  </a:cubicBezTo>
                  <a:cubicBezTo>
                    <a:pt x="39" y="192"/>
                    <a:pt x="37" y="194"/>
                    <a:pt x="39" y="195"/>
                  </a:cubicBezTo>
                  <a:cubicBezTo>
                    <a:pt x="41" y="196"/>
                    <a:pt x="42" y="194"/>
                    <a:pt x="46" y="195"/>
                  </a:cubicBezTo>
                  <a:cubicBezTo>
                    <a:pt x="49" y="195"/>
                    <a:pt x="50" y="195"/>
                    <a:pt x="52" y="194"/>
                  </a:cubicBezTo>
                  <a:cubicBezTo>
                    <a:pt x="54" y="193"/>
                    <a:pt x="58" y="193"/>
                    <a:pt x="60" y="194"/>
                  </a:cubicBezTo>
                  <a:cubicBezTo>
                    <a:pt x="62" y="194"/>
                    <a:pt x="67" y="194"/>
                    <a:pt x="68" y="194"/>
                  </a:cubicBezTo>
                  <a:cubicBezTo>
                    <a:pt x="70" y="194"/>
                    <a:pt x="73" y="191"/>
                    <a:pt x="74" y="191"/>
                  </a:cubicBezTo>
                  <a:cubicBezTo>
                    <a:pt x="75" y="190"/>
                    <a:pt x="79" y="192"/>
                    <a:pt x="79" y="193"/>
                  </a:cubicBezTo>
                  <a:cubicBezTo>
                    <a:pt x="79" y="194"/>
                    <a:pt x="70" y="202"/>
                    <a:pt x="70" y="202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2" y="202"/>
                    <a:pt x="72" y="202"/>
                    <a:pt x="72" y="201"/>
                  </a:cubicBezTo>
                  <a:cubicBezTo>
                    <a:pt x="73" y="200"/>
                    <a:pt x="80" y="193"/>
                    <a:pt x="81" y="193"/>
                  </a:cubicBezTo>
                  <a:cubicBezTo>
                    <a:pt x="82" y="193"/>
                    <a:pt x="83" y="193"/>
                    <a:pt x="85" y="193"/>
                  </a:cubicBezTo>
                  <a:cubicBezTo>
                    <a:pt x="87" y="193"/>
                    <a:pt x="90" y="194"/>
                    <a:pt x="93" y="195"/>
                  </a:cubicBezTo>
                  <a:cubicBezTo>
                    <a:pt x="96" y="196"/>
                    <a:pt x="99" y="196"/>
                    <a:pt x="102" y="196"/>
                  </a:cubicBezTo>
                  <a:cubicBezTo>
                    <a:pt x="105" y="196"/>
                    <a:pt x="108" y="194"/>
                    <a:pt x="111" y="193"/>
                  </a:cubicBezTo>
                  <a:cubicBezTo>
                    <a:pt x="113" y="193"/>
                    <a:pt x="114" y="194"/>
                    <a:pt x="116" y="195"/>
                  </a:cubicBezTo>
                  <a:cubicBezTo>
                    <a:pt x="118" y="196"/>
                    <a:pt x="120" y="197"/>
                    <a:pt x="124" y="198"/>
                  </a:cubicBezTo>
                  <a:cubicBezTo>
                    <a:pt x="127" y="199"/>
                    <a:pt x="127" y="198"/>
                    <a:pt x="132" y="199"/>
                  </a:cubicBezTo>
                  <a:cubicBezTo>
                    <a:pt x="136" y="200"/>
                    <a:pt x="143" y="198"/>
                    <a:pt x="146" y="199"/>
                  </a:cubicBezTo>
                  <a:cubicBezTo>
                    <a:pt x="149" y="199"/>
                    <a:pt x="150" y="199"/>
                    <a:pt x="153" y="200"/>
                  </a:cubicBezTo>
                  <a:cubicBezTo>
                    <a:pt x="155" y="201"/>
                    <a:pt x="159" y="202"/>
                    <a:pt x="162" y="202"/>
                  </a:cubicBezTo>
                  <a:cubicBezTo>
                    <a:pt x="165" y="202"/>
                    <a:pt x="166" y="202"/>
                    <a:pt x="170" y="203"/>
                  </a:cubicBezTo>
                  <a:cubicBezTo>
                    <a:pt x="174" y="203"/>
                    <a:pt x="178" y="204"/>
                    <a:pt x="181" y="205"/>
                  </a:cubicBezTo>
                  <a:cubicBezTo>
                    <a:pt x="183" y="205"/>
                    <a:pt x="194" y="206"/>
                    <a:pt x="196" y="207"/>
                  </a:cubicBezTo>
                  <a:cubicBezTo>
                    <a:pt x="199" y="207"/>
                    <a:pt x="204" y="206"/>
                    <a:pt x="206" y="205"/>
                  </a:cubicBezTo>
                  <a:cubicBezTo>
                    <a:pt x="209" y="205"/>
                    <a:pt x="212" y="205"/>
                    <a:pt x="214" y="206"/>
                  </a:cubicBezTo>
                  <a:cubicBezTo>
                    <a:pt x="217" y="206"/>
                    <a:pt x="216" y="208"/>
                    <a:pt x="217" y="210"/>
                  </a:cubicBezTo>
                  <a:cubicBezTo>
                    <a:pt x="217" y="211"/>
                    <a:pt x="218" y="213"/>
                    <a:pt x="219" y="216"/>
                  </a:cubicBezTo>
                  <a:cubicBezTo>
                    <a:pt x="220" y="219"/>
                    <a:pt x="223" y="224"/>
                    <a:pt x="225" y="227"/>
                  </a:cubicBezTo>
                  <a:cubicBezTo>
                    <a:pt x="227" y="230"/>
                    <a:pt x="230" y="235"/>
                    <a:pt x="231" y="238"/>
                  </a:cubicBezTo>
                  <a:cubicBezTo>
                    <a:pt x="233" y="240"/>
                    <a:pt x="239" y="247"/>
                    <a:pt x="241" y="250"/>
                  </a:cubicBezTo>
                  <a:cubicBezTo>
                    <a:pt x="243" y="253"/>
                    <a:pt x="245" y="258"/>
                    <a:pt x="246" y="260"/>
                  </a:cubicBezTo>
                  <a:cubicBezTo>
                    <a:pt x="248" y="262"/>
                    <a:pt x="247" y="262"/>
                    <a:pt x="248" y="263"/>
                  </a:cubicBezTo>
                  <a:cubicBezTo>
                    <a:pt x="250" y="265"/>
                    <a:pt x="252" y="274"/>
                    <a:pt x="254" y="278"/>
                  </a:cubicBezTo>
                  <a:cubicBezTo>
                    <a:pt x="256" y="281"/>
                    <a:pt x="258" y="291"/>
                    <a:pt x="259" y="293"/>
                  </a:cubicBezTo>
                  <a:cubicBezTo>
                    <a:pt x="260" y="295"/>
                    <a:pt x="259" y="297"/>
                    <a:pt x="257" y="298"/>
                  </a:cubicBezTo>
                  <a:cubicBezTo>
                    <a:pt x="256" y="298"/>
                    <a:pt x="255" y="297"/>
                    <a:pt x="253" y="296"/>
                  </a:cubicBezTo>
                  <a:cubicBezTo>
                    <a:pt x="251" y="296"/>
                    <a:pt x="250" y="294"/>
                    <a:pt x="248" y="293"/>
                  </a:cubicBezTo>
                  <a:cubicBezTo>
                    <a:pt x="246" y="292"/>
                    <a:pt x="245" y="292"/>
                    <a:pt x="243" y="292"/>
                  </a:cubicBezTo>
                  <a:cubicBezTo>
                    <a:pt x="240" y="292"/>
                    <a:pt x="239" y="292"/>
                    <a:pt x="237" y="292"/>
                  </a:cubicBezTo>
                  <a:cubicBezTo>
                    <a:pt x="236" y="291"/>
                    <a:pt x="232" y="291"/>
                    <a:pt x="232" y="291"/>
                  </a:cubicBezTo>
                  <a:cubicBezTo>
                    <a:pt x="232" y="291"/>
                    <a:pt x="231" y="290"/>
                    <a:pt x="229" y="289"/>
                  </a:cubicBezTo>
                  <a:cubicBezTo>
                    <a:pt x="227" y="287"/>
                    <a:pt x="225" y="286"/>
                    <a:pt x="223" y="285"/>
                  </a:cubicBezTo>
                  <a:cubicBezTo>
                    <a:pt x="222" y="283"/>
                    <a:pt x="218" y="282"/>
                    <a:pt x="216" y="281"/>
                  </a:cubicBezTo>
                  <a:cubicBezTo>
                    <a:pt x="213" y="280"/>
                    <a:pt x="210" y="279"/>
                    <a:pt x="208" y="278"/>
                  </a:cubicBezTo>
                  <a:cubicBezTo>
                    <a:pt x="206" y="277"/>
                    <a:pt x="205" y="275"/>
                    <a:pt x="205" y="274"/>
                  </a:cubicBezTo>
                  <a:cubicBezTo>
                    <a:pt x="205" y="272"/>
                    <a:pt x="208" y="269"/>
                    <a:pt x="209" y="268"/>
                  </a:cubicBezTo>
                  <a:cubicBezTo>
                    <a:pt x="211" y="267"/>
                    <a:pt x="213" y="264"/>
                    <a:pt x="214" y="264"/>
                  </a:cubicBezTo>
                  <a:cubicBezTo>
                    <a:pt x="214" y="264"/>
                    <a:pt x="216" y="265"/>
                    <a:pt x="216" y="265"/>
                  </a:cubicBezTo>
                  <a:cubicBezTo>
                    <a:pt x="217" y="265"/>
                    <a:pt x="217" y="265"/>
                    <a:pt x="217" y="265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19" y="260"/>
                    <a:pt x="218" y="260"/>
                  </a:cubicBezTo>
                  <a:cubicBezTo>
                    <a:pt x="217" y="261"/>
                    <a:pt x="211" y="262"/>
                    <a:pt x="211" y="262"/>
                  </a:cubicBezTo>
                  <a:cubicBezTo>
                    <a:pt x="211" y="260"/>
                    <a:pt x="211" y="260"/>
                    <a:pt x="211" y="260"/>
                  </a:cubicBezTo>
                  <a:cubicBezTo>
                    <a:pt x="209" y="260"/>
                    <a:pt x="209" y="260"/>
                    <a:pt x="209" y="260"/>
                  </a:cubicBezTo>
                  <a:cubicBezTo>
                    <a:pt x="209" y="260"/>
                    <a:pt x="209" y="262"/>
                    <a:pt x="209" y="264"/>
                  </a:cubicBezTo>
                  <a:cubicBezTo>
                    <a:pt x="209" y="265"/>
                    <a:pt x="201" y="272"/>
                    <a:pt x="200" y="270"/>
                  </a:cubicBezTo>
                  <a:cubicBezTo>
                    <a:pt x="199" y="268"/>
                    <a:pt x="196" y="260"/>
                    <a:pt x="196" y="259"/>
                  </a:cubicBezTo>
                  <a:cubicBezTo>
                    <a:pt x="196" y="257"/>
                    <a:pt x="195" y="251"/>
                    <a:pt x="194" y="250"/>
                  </a:cubicBezTo>
                  <a:cubicBezTo>
                    <a:pt x="194" y="248"/>
                    <a:pt x="194" y="243"/>
                    <a:pt x="194" y="241"/>
                  </a:cubicBezTo>
                  <a:cubicBezTo>
                    <a:pt x="195" y="240"/>
                    <a:pt x="197" y="240"/>
                    <a:pt x="197" y="240"/>
                  </a:cubicBezTo>
                  <a:cubicBezTo>
                    <a:pt x="197" y="236"/>
                    <a:pt x="197" y="236"/>
                    <a:pt x="197" y="236"/>
                  </a:cubicBezTo>
                  <a:cubicBezTo>
                    <a:pt x="197" y="236"/>
                    <a:pt x="194" y="237"/>
                    <a:pt x="193" y="237"/>
                  </a:cubicBezTo>
                  <a:cubicBezTo>
                    <a:pt x="192" y="237"/>
                    <a:pt x="192" y="234"/>
                    <a:pt x="192" y="234"/>
                  </a:cubicBezTo>
                  <a:cubicBezTo>
                    <a:pt x="189" y="235"/>
                    <a:pt x="189" y="235"/>
                    <a:pt x="189" y="235"/>
                  </a:cubicBezTo>
                  <a:cubicBezTo>
                    <a:pt x="189" y="235"/>
                    <a:pt x="189" y="236"/>
                    <a:pt x="189" y="237"/>
                  </a:cubicBezTo>
                  <a:cubicBezTo>
                    <a:pt x="190" y="239"/>
                    <a:pt x="190" y="242"/>
                    <a:pt x="190" y="243"/>
                  </a:cubicBezTo>
                  <a:cubicBezTo>
                    <a:pt x="190" y="244"/>
                    <a:pt x="189" y="248"/>
                    <a:pt x="189" y="249"/>
                  </a:cubicBezTo>
                  <a:cubicBezTo>
                    <a:pt x="189" y="250"/>
                    <a:pt x="187" y="251"/>
                    <a:pt x="186" y="251"/>
                  </a:cubicBezTo>
                  <a:cubicBezTo>
                    <a:pt x="186" y="251"/>
                    <a:pt x="181" y="252"/>
                    <a:pt x="180" y="251"/>
                  </a:cubicBezTo>
                  <a:cubicBezTo>
                    <a:pt x="178" y="251"/>
                    <a:pt x="177" y="248"/>
                    <a:pt x="175" y="246"/>
                  </a:cubicBezTo>
                  <a:cubicBezTo>
                    <a:pt x="174" y="243"/>
                    <a:pt x="174" y="242"/>
                    <a:pt x="175" y="240"/>
                  </a:cubicBezTo>
                  <a:cubicBezTo>
                    <a:pt x="175" y="238"/>
                    <a:pt x="176" y="237"/>
                    <a:pt x="177" y="237"/>
                  </a:cubicBezTo>
                  <a:cubicBezTo>
                    <a:pt x="179" y="236"/>
                    <a:pt x="182" y="234"/>
                    <a:pt x="182" y="234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231"/>
                    <a:pt x="184" y="231"/>
                    <a:pt x="184" y="231"/>
                  </a:cubicBezTo>
                  <a:cubicBezTo>
                    <a:pt x="184" y="231"/>
                    <a:pt x="178" y="236"/>
                    <a:pt x="177" y="236"/>
                  </a:cubicBezTo>
                  <a:cubicBezTo>
                    <a:pt x="175" y="236"/>
                    <a:pt x="177" y="230"/>
                    <a:pt x="178" y="227"/>
                  </a:cubicBezTo>
                  <a:cubicBezTo>
                    <a:pt x="179" y="225"/>
                    <a:pt x="186" y="220"/>
                    <a:pt x="186" y="220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1" y="221"/>
                    <a:pt x="181" y="221"/>
                    <a:pt x="181" y="221"/>
                  </a:cubicBezTo>
                  <a:cubicBezTo>
                    <a:pt x="181" y="221"/>
                    <a:pt x="177" y="226"/>
                    <a:pt x="177" y="225"/>
                  </a:cubicBezTo>
                  <a:cubicBezTo>
                    <a:pt x="176" y="224"/>
                    <a:pt x="174" y="220"/>
                    <a:pt x="174" y="220"/>
                  </a:cubicBezTo>
                  <a:cubicBezTo>
                    <a:pt x="174" y="220"/>
                    <a:pt x="173" y="221"/>
                    <a:pt x="174" y="222"/>
                  </a:cubicBezTo>
                  <a:cubicBezTo>
                    <a:pt x="174" y="223"/>
                    <a:pt x="175" y="226"/>
                    <a:pt x="175" y="227"/>
                  </a:cubicBezTo>
                  <a:cubicBezTo>
                    <a:pt x="175" y="229"/>
                    <a:pt x="175" y="231"/>
                    <a:pt x="174" y="232"/>
                  </a:cubicBezTo>
                  <a:cubicBezTo>
                    <a:pt x="174" y="233"/>
                    <a:pt x="174" y="237"/>
                    <a:pt x="174" y="237"/>
                  </a:cubicBezTo>
                  <a:cubicBezTo>
                    <a:pt x="174" y="237"/>
                    <a:pt x="173" y="236"/>
                    <a:pt x="172" y="235"/>
                  </a:cubicBezTo>
                  <a:cubicBezTo>
                    <a:pt x="172" y="235"/>
                    <a:pt x="170" y="236"/>
                    <a:pt x="169" y="236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66" y="239"/>
                    <a:pt x="169" y="238"/>
                    <a:pt x="170" y="237"/>
                  </a:cubicBezTo>
                  <a:cubicBezTo>
                    <a:pt x="171" y="237"/>
                    <a:pt x="172" y="237"/>
                    <a:pt x="172" y="238"/>
                  </a:cubicBezTo>
                  <a:cubicBezTo>
                    <a:pt x="173" y="239"/>
                    <a:pt x="171" y="242"/>
                    <a:pt x="171" y="243"/>
                  </a:cubicBezTo>
                  <a:cubicBezTo>
                    <a:pt x="171" y="244"/>
                    <a:pt x="172" y="248"/>
                    <a:pt x="172" y="248"/>
                  </a:cubicBezTo>
                  <a:cubicBezTo>
                    <a:pt x="172" y="248"/>
                    <a:pt x="170" y="246"/>
                    <a:pt x="169" y="245"/>
                  </a:cubicBezTo>
                  <a:cubicBezTo>
                    <a:pt x="168" y="244"/>
                    <a:pt x="167" y="242"/>
                    <a:pt x="167" y="242"/>
                  </a:cubicBezTo>
                  <a:cubicBezTo>
                    <a:pt x="166" y="241"/>
                    <a:pt x="162" y="238"/>
                    <a:pt x="161" y="237"/>
                  </a:cubicBezTo>
                  <a:cubicBezTo>
                    <a:pt x="160" y="236"/>
                    <a:pt x="158" y="233"/>
                    <a:pt x="158" y="233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9" y="237"/>
                    <a:pt x="159" y="237"/>
                  </a:cubicBezTo>
                  <a:cubicBezTo>
                    <a:pt x="159" y="238"/>
                    <a:pt x="153" y="238"/>
                    <a:pt x="153" y="238"/>
                  </a:cubicBezTo>
                  <a:cubicBezTo>
                    <a:pt x="153" y="238"/>
                    <a:pt x="153" y="240"/>
                    <a:pt x="155" y="240"/>
                  </a:cubicBezTo>
                  <a:cubicBezTo>
                    <a:pt x="156" y="239"/>
                    <a:pt x="160" y="239"/>
                    <a:pt x="160" y="239"/>
                  </a:cubicBezTo>
                  <a:cubicBezTo>
                    <a:pt x="160" y="239"/>
                    <a:pt x="163" y="241"/>
                    <a:pt x="164" y="242"/>
                  </a:cubicBezTo>
                  <a:cubicBezTo>
                    <a:pt x="166" y="243"/>
                    <a:pt x="166" y="245"/>
                    <a:pt x="166" y="245"/>
                  </a:cubicBezTo>
                  <a:cubicBezTo>
                    <a:pt x="166" y="245"/>
                    <a:pt x="164" y="247"/>
                    <a:pt x="163" y="248"/>
                  </a:cubicBezTo>
                  <a:cubicBezTo>
                    <a:pt x="162" y="248"/>
                    <a:pt x="158" y="248"/>
                    <a:pt x="156" y="248"/>
                  </a:cubicBezTo>
                  <a:cubicBezTo>
                    <a:pt x="153" y="248"/>
                    <a:pt x="151" y="247"/>
                    <a:pt x="150" y="246"/>
                  </a:cubicBezTo>
                  <a:cubicBezTo>
                    <a:pt x="148" y="245"/>
                    <a:pt x="144" y="242"/>
                    <a:pt x="143" y="240"/>
                  </a:cubicBezTo>
                  <a:cubicBezTo>
                    <a:pt x="142" y="238"/>
                    <a:pt x="140" y="233"/>
                    <a:pt x="140" y="232"/>
                  </a:cubicBezTo>
                  <a:cubicBezTo>
                    <a:pt x="139" y="230"/>
                    <a:pt x="140" y="226"/>
                    <a:pt x="140" y="225"/>
                  </a:cubicBezTo>
                  <a:cubicBezTo>
                    <a:pt x="141" y="224"/>
                    <a:pt x="144" y="223"/>
                    <a:pt x="144" y="223"/>
                  </a:cubicBezTo>
                  <a:cubicBezTo>
                    <a:pt x="144" y="223"/>
                    <a:pt x="141" y="224"/>
                    <a:pt x="140" y="222"/>
                  </a:cubicBezTo>
                  <a:cubicBezTo>
                    <a:pt x="140" y="221"/>
                    <a:pt x="139" y="217"/>
                    <a:pt x="139" y="217"/>
                  </a:cubicBezTo>
                  <a:cubicBezTo>
                    <a:pt x="139" y="217"/>
                    <a:pt x="139" y="221"/>
                    <a:pt x="139" y="223"/>
                  </a:cubicBezTo>
                  <a:cubicBezTo>
                    <a:pt x="139" y="226"/>
                    <a:pt x="138" y="227"/>
                    <a:pt x="138" y="227"/>
                  </a:cubicBezTo>
                  <a:cubicBezTo>
                    <a:pt x="138" y="227"/>
                    <a:pt x="137" y="226"/>
                    <a:pt x="136" y="226"/>
                  </a:cubicBezTo>
                  <a:cubicBezTo>
                    <a:pt x="135" y="226"/>
                    <a:pt x="130" y="226"/>
                    <a:pt x="130" y="226"/>
                  </a:cubicBezTo>
                  <a:cubicBezTo>
                    <a:pt x="130" y="226"/>
                    <a:pt x="133" y="227"/>
                    <a:pt x="134" y="227"/>
                  </a:cubicBezTo>
                  <a:cubicBezTo>
                    <a:pt x="136" y="227"/>
                    <a:pt x="138" y="228"/>
                    <a:pt x="138" y="228"/>
                  </a:cubicBezTo>
                  <a:cubicBezTo>
                    <a:pt x="138" y="228"/>
                    <a:pt x="138" y="233"/>
                    <a:pt x="138" y="234"/>
                  </a:cubicBezTo>
                  <a:cubicBezTo>
                    <a:pt x="139" y="236"/>
                    <a:pt x="140" y="239"/>
                    <a:pt x="140" y="239"/>
                  </a:cubicBezTo>
                  <a:cubicBezTo>
                    <a:pt x="140" y="239"/>
                    <a:pt x="138" y="238"/>
                    <a:pt x="137" y="237"/>
                  </a:cubicBezTo>
                  <a:cubicBezTo>
                    <a:pt x="137" y="237"/>
                    <a:pt x="134" y="236"/>
                    <a:pt x="133" y="235"/>
                  </a:cubicBezTo>
                  <a:cubicBezTo>
                    <a:pt x="132" y="235"/>
                    <a:pt x="130" y="233"/>
                    <a:pt x="129" y="232"/>
                  </a:cubicBezTo>
                  <a:cubicBezTo>
                    <a:pt x="127" y="232"/>
                    <a:pt x="123" y="227"/>
                    <a:pt x="123" y="227"/>
                  </a:cubicBezTo>
                  <a:cubicBezTo>
                    <a:pt x="122" y="228"/>
                    <a:pt x="122" y="228"/>
                    <a:pt x="122" y="228"/>
                  </a:cubicBezTo>
                  <a:cubicBezTo>
                    <a:pt x="122" y="228"/>
                    <a:pt x="124" y="230"/>
                    <a:pt x="124" y="231"/>
                  </a:cubicBezTo>
                  <a:cubicBezTo>
                    <a:pt x="124" y="232"/>
                    <a:pt x="120" y="231"/>
                    <a:pt x="120" y="231"/>
                  </a:cubicBezTo>
                  <a:cubicBezTo>
                    <a:pt x="120" y="232"/>
                    <a:pt x="120" y="232"/>
                    <a:pt x="120" y="232"/>
                  </a:cubicBezTo>
                  <a:cubicBezTo>
                    <a:pt x="120" y="232"/>
                    <a:pt x="122" y="233"/>
                    <a:pt x="124" y="233"/>
                  </a:cubicBezTo>
                  <a:cubicBezTo>
                    <a:pt x="126" y="233"/>
                    <a:pt x="127" y="234"/>
                    <a:pt x="128" y="234"/>
                  </a:cubicBezTo>
                  <a:cubicBezTo>
                    <a:pt x="129" y="235"/>
                    <a:pt x="129" y="236"/>
                    <a:pt x="130" y="236"/>
                  </a:cubicBezTo>
                  <a:cubicBezTo>
                    <a:pt x="131" y="237"/>
                    <a:pt x="132" y="237"/>
                    <a:pt x="133" y="237"/>
                  </a:cubicBezTo>
                  <a:cubicBezTo>
                    <a:pt x="134" y="238"/>
                    <a:pt x="135" y="238"/>
                    <a:pt x="136" y="238"/>
                  </a:cubicBezTo>
                  <a:cubicBezTo>
                    <a:pt x="137" y="239"/>
                    <a:pt x="137" y="239"/>
                    <a:pt x="137" y="240"/>
                  </a:cubicBezTo>
                  <a:cubicBezTo>
                    <a:pt x="138" y="240"/>
                    <a:pt x="140" y="241"/>
                    <a:pt x="141" y="241"/>
                  </a:cubicBezTo>
                  <a:cubicBezTo>
                    <a:pt x="141" y="241"/>
                    <a:pt x="143" y="243"/>
                    <a:pt x="143" y="244"/>
                  </a:cubicBezTo>
                  <a:cubicBezTo>
                    <a:pt x="144" y="245"/>
                    <a:pt x="141" y="245"/>
                    <a:pt x="139" y="244"/>
                  </a:cubicBezTo>
                  <a:cubicBezTo>
                    <a:pt x="136" y="244"/>
                    <a:pt x="133" y="243"/>
                    <a:pt x="130" y="242"/>
                  </a:cubicBezTo>
                  <a:cubicBezTo>
                    <a:pt x="127" y="241"/>
                    <a:pt x="124" y="241"/>
                    <a:pt x="124" y="241"/>
                  </a:cubicBezTo>
                  <a:cubicBezTo>
                    <a:pt x="124" y="241"/>
                    <a:pt x="123" y="242"/>
                    <a:pt x="126" y="242"/>
                  </a:cubicBezTo>
                  <a:cubicBezTo>
                    <a:pt x="129" y="242"/>
                    <a:pt x="129" y="243"/>
                    <a:pt x="132" y="244"/>
                  </a:cubicBezTo>
                  <a:cubicBezTo>
                    <a:pt x="134" y="245"/>
                    <a:pt x="140" y="246"/>
                    <a:pt x="142" y="246"/>
                  </a:cubicBezTo>
                  <a:cubicBezTo>
                    <a:pt x="144" y="246"/>
                    <a:pt x="143" y="247"/>
                    <a:pt x="145" y="248"/>
                  </a:cubicBezTo>
                  <a:cubicBezTo>
                    <a:pt x="146" y="249"/>
                    <a:pt x="149" y="250"/>
                    <a:pt x="149" y="251"/>
                  </a:cubicBezTo>
                  <a:cubicBezTo>
                    <a:pt x="149" y="253"/>
                    <a:pt x="141" y="255"/>
                    <a:pt x="138" y="255"/>
                  </a:cubicBezTo>
                  <a:cubicBezTo>
                    <a:pt x="134" y="255"/>
                    <a:pt x="128" y="254"/>
                    <a:pt x="127" y="254"/>
                  </a:cubicBezTo>
                  <a:cubicBezTo>
                    <a:pt x="125" y="254"/>
                    <a:pt x="121" y="257"/>
                    <a:pt x="119" y="257"/>
                  </a:cubicBezTo>
                  <a:cubicBezTo>
                    <a:pt x="117" y="257"/>
                    <a:pt x="115" y="255"/>
                    <a:pt x="115" y="255"/>
                  </a:cubicBezTo>
                  <a:cubicBezTo>
                    <a:pt x="114" y="257"/>
                    <a:pt x="114" y="257"/>
                    <a:pt x="114" y="257"/>
                  </a:cubicBezTo>
                  <a:cubicBezTo>
                    <a:pt x="117" y="258"/>
                    <a:pt x="117" y="258"/>
                    <a:pt x="117" y="258"/>
                  </a:cubicBezTo>
                  <a:cubicBezTo>
                    <a:pt x="117" y="258"/>
                    <a:pt x="112" y="261"/>
                    <a:pt x="110" y="261"/>
                  </a:cubicBezTo>
                  <a:cubicBezTo>
                    <a:pt x="108" y="261"/>
                    <a:pt x="104" y="260"/>
                    <a:pt x="101" y="259"/>
                  </a:cubicBezTo>
                  <a:cubicBezTo>
                    <a:pt x="98" y="258"/>
                    <a:pt x="86" y="255"/>
                    <a:pt x="84" y="255"/>
                  </a:cubicBezTo>
                  <a:cubicBezTo>
                    <a:pt x="82" y="254"/>
                    <a:pt x="73" y="253"/>
                    <a:pt x="73" y="252"/>
                  </a:cubicBezTo>
                  <a:cubicBezTo>
                    <a:pt x="72" y="251"/>
                    <a:pt x="73" y="250"/>
                    <a:pt x="73" y="250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69" y="252"/>
                    <a:pt x="69" y="252"/>
                    <a:pt x="69" y="252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8" y="253"/>
                    <a:pt x="73" y="254"/>
                    <a:pt x="77" y="255"/>
                  </a:cubicBezTo>
                  <a:cubicBezTo>
                    <a:pt x="81" y="256"/>
                    <a:pt x="84" y="256"/>
                    <a:pt x="91" y="258"/>
                  </a:cubicBezTo>
                  <a:cubicBezTo>
                    <a:pt x="98" y="260"/>
                    <a:pt x="103" y="262"/>
                    <a:pt x="103" y="263"/>
                  </a:cubicBezTo>
                  <a:cubicBezTo>
                    <a:pt x="103" y="264"/>
                    <a:pt x="101" y="265"/>
                    <a:pt x="101" y="265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6" y="263"/>
                    <a:pt x="110" y="263"/>
                    <a:pt x="110" y="264"/>
                  </a:cubicBezTo>
                  <a:cubicBezTo>
                    <a:pt x="110" y="265"/>
                    <a:pt x="107" y="266"/>
                    <a:pt x="107" y="266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08" y="267"/>
                    <a:pt x="113" y="265"/>
                    <a:pt x="114" y="264"/>
                  </a:cubicBezTo>
                  <a:cubicBezTo>
                    <a:pt x="115" y="263"/>
                    <a:pt x="115" y="262"/>
                    <a:pt x="117" y="261"/>
                  </a:cubicBezTo>
                  <a:cubicBezTo>
                    <a:pt x="120" y="260"/>
                    <a:pt x="123" y="258"/>
                    <a:pt x="125" y="258"/>
                  </a:cubicBezTo>
                  <a:cubicBezTo>
                    <a:pt x="126" y="258"/>
                    <a:pt x="131" y="257"/>
                    <a:pt x="134" y="257"/>
                  </a:cubicBezTo>
                  <a:cubicBezTo>
                    <a:pt x="137" y="257"/>
                    <a:pt x="140" y="258"/>
                    <a:pt x="143" y="258"/>
                  </a:cubicBezTo>
                  <a:cubicBezTo>
                    <a:pt x="146" y="258"/>
                    <a:pt x="149" y="256"/>
                    <a:pt x="153" y="256"/>
                  </a:cubicBezTo>
                  <a:cubicBezTo>
                    <a:pt x="157" y="255"/>
                    <a:pt x="161" y="255"/>
                    <a:pt x="162" y="255"/>
                  </a:cubicBezTo>
                  <a:cubicBezTo>
                    <a:pt x="162" y="255"/>
                    <a:pt x="160" y="257"/>
                    <a:pt x="160" y="257"/>
                  </a:cubicBezTo>
                  <a:cubicBezTo>
                    <a:pt x="161" y="259"/>
                    <a:pt x="161" y="259"/>
                    <a:pt x="161" y="259"/>
                  </a:cubicBezTo>
                  <a:cubicBezTo>
                    <a:pt x="161" y="259"/>
                    <a:pt x="164" y="257"/>
                    <a:pt x="165" y="256"/>
                  </a:cubicBezTo>
                  <a:cubicBezTo>
                    <a:pt x="166" y="256"/>
                    <a:pt x="167" y="251"/>
                    <a:pt x="169" y="251"/>
                  </a:cubicBezTo>
                  <a:cubicBezTo>
                    <a:pt x="171" y="251"/>
                    <a:pt x="173" y="253"/>
                    <a:pt x="174" y="254"/>
                  </a:cubicBezTo>
                  <a:cubicBezTo>
                    <a:pt x="174" y="255"/>
                    <a:pt x="179" y="257"/>
                    <a:pt x="180" y="257"/>
                  </a:cubicBezTo>
                  <a:cubicBezTo>
                    <a:pt x="181" y="258"/>
                    <a:pt x="185" y="257"/>
                    <a:pt x="187" y="257"/>
                  </a:cubicBezTo>
                  <a:cubicBezTo>
                    <a:pt x="188" y="257"/>
                    <a:pt x="189" y="259"/>
                    <a:pt x="189" y="259"/>
                  </a:cubicBezTo>
                  <a:cubicBezTo>
                    <a:pt x="185" y="259"/>
                    <a:pt x="185" y="259"/>
                    <a:pt x="185" y="259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5" y="261"/>
                    <a:pt x="188" y="261"/>
                    <a:pt x="189" y="261"/>
                  </a:cubicBezTo>
                  <a:cubicBezTo>
                    <a:pt x="191" y="262"/>
                    <a:pt x="191" y="263"/>
                    <a:pt x="191" y="265"/>
                  </a:cubicBezTo>
                  <a:cubicBezTo>
                    <a:pt x="191" y="266"/>
                    <a:pt x="192" y="266"/>
                    <a:pt x="192" y="267"/>
                  </a:cubicBezTo>
                  <a:cubicBezTo>
                    <a:pt x="193" y="269"/>
                    <a:pt x="193" y="272"/>
                    <a:pt x="193" y="272"/>
                  </a:cubicBezTo>
                  <a:cubicBezTo>
                    <a:pt x="193" y="272"/>
                    <a:pt x="191" y="272"/>
                    <a:pt x="190" y="272"/>
                  </a:cubicBezTo>
                  <a:cubicBezTo>
                    <a:pt x="189" y="271"/>
                    <a:pt x="189" y="271"/>
                    <a:pt x="189" y="271"/>
                  </a:cubicBezTo>
                  <a:cubicBezTo>
                    <a:pt x="188" y="271"/>
                    <a:pt x="188" y="271"/>
                    <a:pt x="188" y="271"/>
                  </a:cubicBezTo>
                  <a:cubicBezTo>
                    <a:pt x="188" y="271"/>
                    <a:pt x="186" y="271"/>
                    <a:pt x="182" y="271"/>
                  </a:cubicBezTo>
                  <a:cubicBezTo>
                    <a:pt x="178" y="271"/>
                    <a:pt x="172" y="270"/>
                    <a:pt x="172" y="270"/>
                  </a:cubicBezTo>
                  <a:cubicBezTo>
                    <a:pt x="172" y="270"/>
                    <a:pt x="171" y="270"/>
                    <a:pt x="170" y="271"/>
                  </a:cubicBezTo>
                  <a:cubicBezTo>
                    <a:pt x="169" y="272"/>
                    <a:pt x="164" y="273"/>
                    <a:pt x="159" y="274"/>
                  </a:cubicBezTo>
                  <a:cubicBezTo>
                    <a:pt x="154" y="275"/>
                    <a:pt x="154" y="275"/>
                    <a:pt x="150" y="275"/>
                  </a:cubicBezTo>
                  <a:cubicBezTo>
                    <a:pt x="146" y="275"/>
                    <a:pt x="143" y="275"/>
                    <a:pt x="139" y="275"/>
                  </a:cubicBezTo>
                  <a:cubicBezTo>
                    <a:pt x="135" y="275"/>
                    <a:pt x="131" y="274"/>
                    <a:pt x="129" y="274"/>
                  </a:cubicBezTo>
                  <a:cubicBezTo>
                    <a:pt x="127" y="274"/>
                    <a:pt x="122" y="274"/>
                    <a:pt x="120" y="273"/>
                  </a:cubicBezTo>
                  <a:cubicBezTo>
                    <a:pt x="117" y="273"/>
                    <a:pt x="113" y="273"/>
                    <a:pt x="111" y="273"/>
                  </a:cubicBezTo>
                  <a:cubicBezTo>
                    <a:pt x="109" y="274"/>
                    <a:pt x="107" y="276"/>
                    <a:pt x="106" y="276"/>
                  </a:cubicBezTo>
                  <a:cubicBezTo>
                    <a:pt x="104" y="276"/>
                    <a:pt x="102" y="274"/>
                    <a:pt x="99" y="272"/>
                  </a:cubicBezTo>
                  <a:cubicBezTo>
                    <a:pt x="95" y="270"/>
                    <a:pt x="96" y="268"/>
                    <a:pt x="96" y="268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95" y="267"/>
                    <a:pt x="95" y="270"/>
                    <a:pt x="94" y="270"/>
                  </a:cubicBezTo>
                  <a:cubicBezTo>
                    <a:pt x="94" y="270"/>
                    <a:pt x="92" y="269"/>
                    <a:pt x="92" y="269"/>
                  </a:cubicBezTo>
                  <a:cubicBezTo>
                    <a:pt x="92" y="269"/>
                    <a:pt x="92" y="271"/>
                    <a:pt x="93" y="271"/>
                  </a:cubicBezTo>
                  <a:cubicBezTo>
                    <a:pt x="93" y="271"/>
                    <a:pt x="97" y="274"/>
                    <a:pt x="98" y="274"/>
                  </a:cubicBezTo>
                  <a:cubicBezTo>
                    <a:pt x="99" y="275"/>
                    <a:pt x="102" y="277"/>
                    <a:pt x="102" y="278"/>
                  </a:cubicBezTo>
                  <a:cubicBezTo>
                    <a:pt x="102" y="278"/>
                    <a:pt x="98" y="278"/>
                    <a:pt x="95" y="278"/>
                  </a:cubicBezTo>
                  <a:cubicBezTo>
                    <a:pt x="91" y="279"/>
                    <a:pt x="87" y="279"/>
                    <a:pt x="83" y="279"/>
                  </a:cubicBezTo>
                  <a:cubicBezTo>
                    <a:pt x="80" y="279"/>
                    <a:pt x="76" y="279"/>
                    <a:pt x="72" y="280"/>
                  </a:cubicBezTo>
                  <a:cubicBezTo>
                    <a:pt x="69" y="280"/>
                    <a:pt x="68" y="279"/>
                    <a:pt x="67" y="278"/>
                  </a:cubicBezTo>
                  <a:cubicBezTo>
                    <a:pt x="65" y="277"/>
                    <a:pt x="58" y="276"/>
                    <a:pt x="57" y="275"/>
                  </a:cubicBezTo>
                  <a:cubicBezTo>
                    <a:pt x="56" y="274"/>
                    <a:pt x="56" y="272"/>
                    <a:pt x="56" y="272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57" y="269"/>
                    <a:pt x="57" y="269"/>
                    <a:pt x="57" y="269"/>
                  </a:cubicBezTo>
                  <a:cubicBezTo>
                    <a:pt x="55" y="270"/>
                    <a:pt x="55" y="270"/>
                    <a:pt x="55" y="270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3" y="269"/>
                    <a:pt x="53" y="269"/>
                    <a:pt x="53" y="269"/>
                  </a:cubicBezTo>
                  <a:cubicBezTo>
                    <a:pt x="54" y="271"/>
                    <a:pt x="54" y="271"/>
                    <a:pt x="54" y="271"/>
                  </a:cubicBezTo>
                  <a:cubicBezTo>
                    <a:pt x="54" y="271"/>
                    <a:pt x="55" y="274"/>
                    <a:pt x="54" y="275"/>
                  </a:cubicBezTo>
                  <a:cubicBezTo>
                    <a:pt x="53" y="276"/>
                    <a:pt x="49" y="276"/>
                    <a:pt x="49" y="276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7"/>
                    <a:pt x="50" y="277"/>
                    <a:pt x="52" y="277"/>
                  </a:cubicBezTo>
                  <a:cubicBezTo>
                    <a:pt x="55" y="277"/>
                    <a:pt x="58" y="278"/>
                    <a:pt x="62" y="279"/>
                  </a:cubicBezTo>
                  <a:cubicBezTo>
                    <a:pt x="65" y="280"/>
                    <a:pt x="67" y="281"/>
                    <a:pt x="67" y="281"/>
                  </a:cubicBezTo>
                  <a:cubicBezTo>
                    <a:pt x="67" y="281"/>
                    <a:pt x="67" y="281"/>
                    <a:pt x="65" y="281"/>
                  </a:cubicBezTo>
                  <a:cubicBezTo>
                    <a:pt x="63" y="282"/>
                    <a:pt x="61" y="282"/>
                    <a:pt x="59" y="282"/>
                  </a:cubicBezTo>
                  <a:cubicBezTo>
                    <a:pt x="58" y="282"/>
                    <a:pt x="54" y="281"/>
                    <a:pt x="51" y="281"/>
                  </a:cubicBezTo>
                  <a:cubicBezTo>
                    <a:pt x="49" y="281"/>
                    <a:pt x="44" y="282"/>
                    <a:pt x="41" y="282"/>
                  </a:cubicBezTo>
                  <a:cubicBezTo>
                    <a:pt x="39" y="282"/>
                    <a:pt x="37" y="281"/>
                    <a:pt x="36" y="280"/>
                  </a:cubicBezTo>
                  <a:cubicBezTo>
                    <a:pt x="34" y="280"/>
                    <a:pt x="31" y="280"/>
                    <a:pt x="30" y="279"/>
                  </a:cubicBezTo>
                  <a:cubicBezTo>
                    <a:pt x="29" y="279"/>
                    <a:pt x="29" y="276"/>
                    <a:pt x="28" y="275"/>
                  </a:cubicBezTo>
                  <a:cubicBezTo>
                    <a:pt x="27" y="274"/>
                    <a:pt x="23" y="271"/>
                    <a:pt x="22" y="270"/>
                  </a:cubicBezTo>
                  <a:cubicBezTo>
                    <a:pt x="21" y="270"/>
                    <a:pt x="19" y="268"/>
                    <a:pt x="19" y="268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8" y="268"/>
                    <a:pt x="19" y="270"/>
                    <a:pt x="21" y="271"/>
                  </a:cubicBezTo>
                  <a:cubicBezTo>
                    <a:pt x="22" y="272"/>
                    <a:pt x="25" y="274"/>
                    <a:pt x="26" y="276"/>
                  </a:cubicBezTo>
                  <a:cubicBezTo>
                    <a:pt x="28" y="277"/>
                    <a:pt x="28" y="279"/>
                    <a:pt x="28" y="279"/>
                  </a:cubicBezTo>
                  <a:cubicBezTo>
                    <a:pt x="28" y="279"/>
                    <a:pt x="26" y="279"/>
                    <a:pt x="24" y="279"/>
                  </a:cubicBezTo>
                  <a:cubicBezTo>
                    <a:pt x="23" y="279"/>
                    <a:pt x="17" y="279"/>
                    <a:pt x="12" y="279"/>
                  </a:cubicBezTo>
                  <a:cubicBezTo>
                    <a:pt x="7" y="279"/>
                    <a:pt x="0" y="280"/>
                    <a:pt x="0" y="28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8" y="281"/>
                    <a:pt x="12" y="281"/>
                  </a:cubicBezTo>
                  <a:cubicBezTo>
                    <a:pt x="15" y="281"/>
                    <a:pt x="18" y="281"/>
                    <a:pt x="20" y="281"/>
                  </a:cubicBezTo>
                  <a:cubicBezTo>
                    <a:pt x="22" y="281"/>
                    <a:pt x="24" y="281"/>
                    <a:pt x="26" y="281"/>
                  </a:cubicBezTo>
                  <a:cubicBezTo>
                    <a:pt x="28" y="281"/>
                    <a:pt x="31" y="282"/>
                    <a:pt x="34" y="282"/>
                  </a:cubicBezTo>
                  <a:cubicBezTo>
                    <a:pt x="36" y="283"/>
                    <a:pt x="38" y="284"/>
                    <a:pt x="39" y="284"/>
                  </a:cubicBezTo>
                  <a:cubicBezTo>
                    <a:pt x="41" y="284"/>
                    <a:pt x="43" y="284"/>
                    <a:pt x="45" y="284"/>
                  </a:cubicBezTo>
                  <a:cubicBezTo>
                    <a:pt x="47" y="285"/>
                    <a:pt x="53" y="284"/>
                    <a:pt x="55" y="284"/>
                  </a:cubicBezTo>
                  <a:cubicBezTo>
                    <a:pt x="57" y="284"/>
                    <a:pt x="59" y="285"/>
                    <a:pt x="60" y="285"/>
                  </a:cubicBezTo>
                  <a:cubicBezTo>
                    <a:pt x="62" y="286"/>
                    <a:pt x="63" y="285"/>
                    <a:pt x="65" y="284"/>
                  </a:cubicBezTo>
                  <a:cubicBezTo>
                    <a:pt x="67" y="283"/>
                    <a:pt x="69" y="283"/>
                    <a:pt x="71" y="283"/>
                  </a:cubicBezTo>
                  <a:cubicBezTo>
                    <a:pt x="73" y="283"/>
                    <a:pt x="74" y="282"/>
                    <a:pt x="77" y="282"/>
                  </a:cubicBezTo>
                  <a:cubicBezTo>
                    <a:pt x="79" y="282"/>
                    <a:pt x="81" y="282"/>
                    <a:pt x="84" y="282"/>
                  </a:cubicBezTo>
                  <a:cubicBezTo>
                    <a:pt x="87" y="281"/>
                    <a:pt x="90" y="282"/>
                    <a:pt x="93" y="281"/>
                  </a:cubicBezTo>
                  <a:cubicBezTo>
                    <a:pt x="95" y="281"/>
                    <a:pt x="100" y="281"/>
                    <a:pt x="102" y="281"/>
                  </a:cubicBezTo>
                  <a:cubicBezTo>
                    <a:pt x="103" y="281"/>
                    <a:pt x="107" y="280"/>
                    <a:pt x="108" y="279"/>
                  </a:cubicBezTo>
                  <a:cubicBezTo>
                    <a:pt x="109" y="279"/>
                    <a:pt x="112" y="277"/>
                    <a:pt x="112" y="277"/>
                  </a:cubicBezTo>
                  <a:cubicBezTo>
                    <a:pt x="113" y="276"/>
                    <a:pt x="115" y="276"/>
                    <a:pt x="116" y="276"/>
                  </a:cubicBezTo>
                  <a:cubicBezTo>
                    <a:pt x="118" y="276"/>
                    <a:pt x="117" y="277"/>
                    <a:pt x="117" y="277"/>
                  </a:cubicBezTo>
                  <a:cubicBezTo>
                    <a:pt x="116" y="278"/>
                    <a:pt x="116" y="279"/>
                    <a:pt x="116" y="280"/>
                  </a:cubicBezTo>
                  <a:cubicBezTo>
                    <a:pt x="115" y="281"/>
                    <a:pt x="115" y="282"/>
                    <a:pt x="114" y="283"/>
                  </a:cubicBezTo>
                  <a:cubicBezTo>
                    <a:pt x="113" y="285"/>
                    <a:pt x="112" y="287"/>
                    <a:pt x="110" y="289"/>
                  </a:cubicBezTo>
                  <a:cubicBezTo>
                    <a:pt x="108" y="291"/>
                    <a:pt x="104" y="295"/>
                    <a:pt x="103" y="297"/>
                  </a:cubicBezTo>
                  <a:cubicBezTo>
                    <a:pt x="102" y="298"/>
                    <a:pt x="100" y="303"/>
                    <a:pt x="100" y="304"/>
                  </a:cubicBezTo>
                  <a:cubicBezTo>
                    <a:pt x="100" y="306"/>
                    <a:pt x="100" y="310"/>
                    <a:pt x="99" y="311"/>
                  </a:cubicBezTo>
                  <a:cubicBezTo>
                    <a:pt x="98" y="312"/>
                    <a:pt x="95" y="314"/>
                    <a:pt x="92" y="315"/>
                  </a:cubicBezTo>
                  <a:cubicBezTo>
                    <a:pt x="89" y="316"/>
                    <a:pt x="87" y="317"/>
                    <a:pt x="85" y="318"/>
                  </a:cubicBezTo>
                  <a:cubicBezTo>
                    <a:pt x="82" y="318"/>
                    <a:pt x="82" y="318"/>
                    <a:pt x="80" y="318"/>
                  </a:cubicBezTo>
                  <a:cubicBezTo>
                    <a:pt x="79" y="317"/>
                    <a:pt x="76" y="316"/>
                    <a:pt x="75" y="315"/>
                  </a:cubicBezTo>
                  <a:cubicBezTo>
                    <a:pt x="74" y="314"/>
                    <a:pt x="72" y="314"/>
                    <a:pt x="72" y="314"/>
                  </a:cubicBezTo>
                  <a:cubicBezTo>
                    <a:pt x="72" y="314"/>
                    <a:pt x="71" y="313"/>
                    <a:pt x="71" y="313"/>
                  </a:cubicBezTo>
                  <a:cubicBezTo>
                    <a:pt x="71" y="313"/>
                    <a:pt x="70" y="314"/>
                    <a:pt x="69" y="314"/>
                  </a:cubicBezTo>
                  <a:cubicBezTo>
                    <a:pt x="68" y="314"/>
                    <a:pt x="66" y="314"/>
                    <a:pt x="66" y="314"/>
                  </a:cubicBezTo>
                  <a:cubicBezTo>
                    <a:pt x="65" y="314"/>
                    <a:pt x="65" y="315"/>
                    <a:pt x="65" y="315"/>
                  </a:cubicBezTo>
                  <a:cubicBezTo>
                    <a:pt x="68" y="316"/>
                    <a:pt x="68" y="316"/>
                    <a:pt x="68" y="316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69" y="317"/>
                    <a:pt x="71" y="316"/>
                    <a:pt x="72" y="316"/>
                  </a:cubicBezTo>
                  <a:cubicBezTo>
                    <a:pt x="73" y="316"/>
                    <a:pt x="74" y="317"/>
                    <a:pt x="76" y="318"/>
                  </a:cubicBezTo>
                  <a:cubicBezTo>
                    <a:pt x="77" y="319"/>
                    <a:pt x="80" y="319"/>
                    <a:pt x="80" y="319"/>
                  </a:cubicBezTo>
                  <a:cubicBezTo>
                    <a:pt x="80" y="320"/>
                    <a:pt x="80" y="320"/>
                    <a:pt x="80" y="320"/>
                  </a:cubicBezTo>
                  <a:cubicBezTo>
                    <a:pt x="80" y="320"/>
                    <a:pt x="81" y="321"/>
                    <a:pt x="84" y="320"/>
                  </a:cubicBezTo>
                  <a:cubicBezTo>
                    <a:pt x="88" y="320"/>
                    <a:pt x="90" y="318"/>
                    <a:pt x="93" y="317"/>
                  </a:cubicBezTo>
                  <a:cubicBezTo>
                    <a:pt x="96" y="316"/>
                    <a:pt x="100" y="314"/>
                    <a:pt x="101" y="312"/>
                  </a:cubicBezTo>
                  <a:cubicBezTo>
                    <a:pt x="102" y="310"/>
                    <a:pt x="102" y="307"/>
                    <a:pt x="102" y="305"/>
                  </a:cubicBezTo>
                  <a:cubicBezTo>
                    <a:pt x="103" y="303"/>
                    <a:pt x="104" y="300"/>
                    <a:pt x="105" y="298"/>
                  </a:cubicBezTo>
                  <a:cubicBezTo>
                    <a:pt x="107" y="296"/>
                    <a:pt x="109" y="292"/>
                    <a:pt x="111" y="291"/>
                  </a:cubicBezTo>
                  <a:cubicBezTo>
                    <a:pt x="113" y="290"/>
                    <a:pt x="116" y="285"/>
                    <a:pt x="116" y="284"/>
                  </a:cubicBezTo>
                  <a:cubicBezTo>
                    <a:pt x="117" y="283"/>
                    <a:pt x="117" y="282"/>
                    <a:pt x="117" y="281"/>
                  </a:cubicBezTo>
                  <a:cubicBezTo>
                    <a:pt x="118" y="280"/>
                    <a:pt x="119" y="278"/>
                    <a:pt x="120" y="277"/>
                  </a:cubicBezTo>
                  <a:cubicBezTo>
                    <a:pt x="120" y="276"/>
                    <a:pt x="126" y="277"/>
                    <a:pt x="127" y="277"/>
                  </a:cubicBezTo>
                  <a:cubicBezTo>
                    <a:pt x="129" y="277"/>
                    <a:pt x="132" y="278"/>
                    <a:pt x="134" y="278"/>
                  </a:cubicBezTo>
                  <a:cubicBezTo>
                    <a:pt x="136" y="279"/>
                    <a:pt x="139" y="279"/>
                    <a:pt x="141" y="279"/>
                  </a:cubicBezTo>
                  <a:cubicBezTo>
                    <a:pt x="143" y="278"/>
                    <a:pt x="148" y="279"/>
                    <a:pt x="151" y="278"/>
                  </a:cubicBezTo>
                  <a:cubicBezTo>
                    <a:pt x="153" y="278"/>
                    <a:pt x="155" y="278"/>
                    <a:pt x="155" y="278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8" y="278"/>
                    <a:pt x="158" y="278"/>
                    <a:pt x="158" y="278"/>
                  </a:cubicBezTo>
                  <a:cubicBezTo>
                    <a:pt x="160" y="279"/>
                    <a:pt x="160" y="279"/>
                    <a:pt x="160" y="279"/>
                  </a:cubicBezTo>
                  <a:cubicBezTo>
                    <a:pt x="160" y="279"/>
                    <a:pt x="161" y="278"/>
                    <a:pt x="162" y="277"/>
                  </a:cubicBezTo>
                  <a:cubicBezTo>
                    <a:pt x="162" y="277"/>
                    <a:pt x="165" y="276"/>
                    <a:pt x="166" y="276"/>
                  </a:cubicBezTo>
                  <a:cubicBezTo>
                    <a:pt x="168" y="276"/>
                    <a:pt x="173" y="275"/>
                    <a:pt x="174" y="274"/>
                  </a:cubicBezTo>
                  <a:cubicBezTo>
                    <a:pt x="176" y="274"/>
                    <a:pt x="178" y="275"/>
                    <a:pt x="179" y="275"/>
                  </a:cubicBezTo>
                  <a:cubicBezTo>
                    <a:pt x="181" y="275"/>
                    <a:pt x="186" y="275"/>
                    <a:pt x="187" y="275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88" y="276"/>
                    <a:pt x="191" y="276"/>
                    <a:pt x="193" y="277"/>
                  </a:cubicBezTo>
                  <a:cubicBezTo>
                    <a:pt x="194" y="277"/>
                    <a:pt x="197" y="279"/>
                    <a:pt x="199" y="281"/>
                  </a:cubicBezTo>
                  <a:cubicBezTo>
                    <a:pt x="201" y="283"/>
                    <a:pt x="204" y="286"/>
                    <a:pt x="207" y="288"/>
                  </a:cubicBezTo>
                  <a:cubicBezTo>
                    <a:pt x="210" y="289"/>
                    <a:pt x="215" y="290"/>
                    <a:pt x="218" y="292"/>
                  </a:cubicBezTo>
                  <a:cubicBezTo>
                    <a:pt x="221" y="294"/>
                    <a:pt x="222" y="295"/>
                    <a:pt x="223" y="296"/>
                  </a:cubicBezTo>
                  <a:cubicBezTo>
                    <a:pt x="225" y="298"/>
                    <a:pt x="226" y="298"/>
                    <a:pt x="226" y="298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5" y="299"/>
                    <a:pt x="225" y="299"/>
                    <a:pt x="225" y="299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31" y="300"/>
                    <a:pt x="235" y="301"/>
                  </a:cubicBezTo>
                  <a:cubicBezTo>
                    <a:pt x="238" y="302"/>
                    <a:pt x="243" y="302"/>
                    <a:pt x="244" y="302"/>
                  </a:cubicBezTo>
                  <a:cubicBezTo>
                    <a:pt x="245" y="302"/>
                    <a:pt x="246" y="304"/>
                    <a:pt x="247" y="305"/>
                  </a:cubicBezTo>
                  <a:cubicBezTo>
                    <a:pt x="249" y="306"/>
                    <a:pt x="252" y="307"/>
                    <a:pt x="254" y="307"/>
                  </a:cubicBezTo>
                  <a:cubicBezTo>
                    <a:pt x="256" y="307"/>
                    <a:pt x="257" y="309"/>
                    <a:pt x="257" y="310"/>
                  </a:cubicBezTo>
                  <a:cubicBezTo>
                    <a:pt x="258" y="311"/>
                    <a:pt x="259" y="312"/>
                    <a:pt x="260" y="314"/>
                  </a:cubicBezTo>
                  <a:cubicBezTo>
                    <a:pt x="261" y="316"/>
                    <a:pt x="262" y="318"/>
                    <a:pt x="263" y="320"/>
                  </a:cubicBezTo>
                  <a:cubicBezTo>
                    <a:pt x="265" y="323"/>
                    <a:pt x="266" y="327"/>
                    <a:pt x="268" y="330"/>
                  </a:cubicBezTo>
                  <a:cubicBezTo>
                    <a:pt x="269" y="331"/>
                    <a:pt x="270" y="332"/>
                    <a:pt x="271" y="334"/>
                  </a:cubicBezTo>
                  <a:cubicBezTo>
                    <a:pt x="271" y="335"/>
                    <a:pt x="271" y="337"/>
                    <a:pt x="272" y="338"/>
                  </a:cubicBezTo>
                  <a:cubicBezTo>
                    <a:pt x="272" y="338"/>
                    <a:pt x="272" y="339"/>
                    <a:pt x="272" y="339"/>
                  </a:cubicBezTo>
                  <a:cubicBezTo>
                    <a:pt x="272" y="339"/>
                    <a:pt x="272" y="340"/>
                    <a:pt x="271" y="340"/>
                  </a:cubicBezTo>
                  <a:cubicBezTo>
                    <a:pt x="271" y="341"/>
                    <a:pt x="271" y="342"/>
                    <a:pt x="271" y="343"/>
                  </a:cubicBezTo>
                  <a:cubicBezTo>
                    <a:pt x="271" y="343"/>
                    <a:pt x="272" y="344"/>
                    <a:pt x="272" y="344"/>
                  </a:cubicBezTo>
                  <a:cubicBezTo>
                    <a:pt x="273" y="345"/>
                    <a:pt x="273" y="346"/>
                    <a:pt x="271" y="347"/>
                  </a:cubicBezTo>
                  <a:cubicBezTo>
                    <a:pt x="270" y="347"/>
                    <a:pt x="271" y="348"/>
                    <a:pt x="271" y="349"/>
                  </a:cubicBezTo>
                  <a:cubicBezTo>
                    <a:pt x="272" y="350"/>
                    <a:pt x="274" y="351"/>
                    <a:pt x="273" y="352"/>
                  </a:cubicBezTo>
                  <a:cubicBezTo>
                    <a:pt x="272" y="353"/>
                    <a:pt x="273" y="354"/>
                    <a:pt x="274" y="355"/>
                  </a:cubicBezTo>
                  <a:cubicBezTo>
                    <a:pt x="274" y="356"/>
                    <a:pt x="274" y="357"/>
                    <a:pt x="274" y="357"/>
                  </a:cubicBezTo>
                  <a:cubicBezTo>
                    <a:pt x="274" y="358"/>
                    <a:pt x="273" y="358"/>
                    <a:pt x="273" y="358"/>
                  </a:cubicBezTo>
                  <a:cubicBezTo>
                    <a:pt x="273" y="358"/>
                    <a:pt x="272" y="358"/>
                    <a:pt x="272" y="358"/>
                  </a:cubicBezTo>
                  <a:cubicBezTo>
                    <a:pt x="271" y="357"/>
                    <a:pt x="271" y="357"/>
                    <a:pt x="271" y="356"/>
                  </a:cubicBezTo>
                  <a:cubicBezTo>
                    <a:pt x="269" y="357"/>
                    <a:pt x="269" y="358"/>
                    <a:pt x="270" y="360"/>
                  </a:cubicBezTo>
                  <a:cubicBezTo>
                    <a:pt x="274" y="365"/>
                    <a:pt x="276" y="370"/>
                    <a:pt x="275" y="376"/>
                  </a:cubicBezTo>
                  <a:cubicBezTo>
                    <a:pt x="274" y="376"/>
                    <a:pt x="274" y="375"/>
                    <a:pt x="273" y="374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73" y="375"/>
                    <a:pt x="274" y="377"/>
                    <a:pt x="274" y="378"/>
                  </a:cubicBezTo>
                  <a:cubicBezTo>
                    <a:pt x="262" y="373"/>
                    <a:pt x="249" y="367"/>
                    <a:pt x="246" y="366"/>
                  </a:cubicBezTo>
                  <a:cubicBezTo>
                    <a:pt x="241" y="365"/>
                    <a:pt x="224" y="356"/>
                    <a:pt x="217" y="354"/>
                  </a:cubicBezTo>
                  <a:cubicBezTo>
                    <a:pt x="213" y="352"/>
                    <a:pt x="208" y="352"/>
                    <a:pt x="195" y="350"/>
                  </a:cubicBezTo>
                  <a:cubicBezTo>
                    <a:pt x="193" y="350"/>
                    <a:pt x="189" y="347"/>
                    <a:pt x="185" y="347"/>
                  </a:cubicBezTo>
                  <a:cubicBezTo>
                    <a:pt x="181" y="346"/>
                    <a:pt x="177" y="343"/>
                    <a:pt x="172" y="343"/>
                  </a:cubicBezTo>
                  <a:cubicBezTo>
                    <a:pt x="165" y="343"/>
                    <a:pt x="157" y="348"/>
                    <a:pt x="149" y="350"/>
                  </a:cubicBezTo>
                  <a:cubicBezTo>
                    <a:pt x="133" y="352"/>
                    <a:pt x="118" y="351"/>
                    <a:pt x="118" y="351"/>
                  </a:cubicBezTo>
                  <a:cubicBezTo>
                    <a:pt x="117" y="351"/>
                    <a:pt x="116" y="351"/>
                    <a:pt x="117" y="352"/>
                  </a:cubicBezTo>
                  <a:cubicBezTo>
                    <a:pt x="117" y="352"/>
                    <a:pt x="133" y="354"/>
                    <a:pt x="149" y="352"/>
                  </a:cubicBezTo>
                  <a:cubicBezTo>
                    <a:pt x="157" y="352"/>
                    <a:pt x="165" y="346"/>
                    <a:pt x="172" y="346"/>
                  </a:cubicBezTo>
                  <a:cubicBezTo>
                    <a:pt x="178" y="346"/>
                    <a:pt x="181" y="350"/>
                    <a:pt x="185" y="350"/>
                  </a:cubicBezTo>
                  <a:cubicBezTo>
                    <a:pt x="188" y="350"/>
                    <a:pt x="190" y="353"/>
                    <a:pt x="191" y="354"/>
                  </a:cubicBezTo>
                  <a:cubicBezTo>
                    <a:pt x="204" y="357"/>
                    <a:pt x="210" y="357"/>
                    <a:pt x="214" y="358"/>
                  </a:cubicBezTo>
                  <a:cubicBezTo>
                    <a:pt x="220" y="360"/>
                    <a:pt x="240" y="370"/>
                    <a:pt x="247" y="372"/>
                  </a:cubicBezTo>
                  <a:cubicBezTo>
                    <a:pt x="251" y="373"/>
                    <a:pt x="264" y="379"/>
                    <a:pt x="275" y="384"/>
                  </a:cubicBezTo>
                  <a:cubicBezTo>
                    <a:pt x="276" y="387"/>
                    <a:pt x="276" y="389"/>
                    <a:pt x="277" y="392"/>
                  </a:cubicBezTo>
                  <a:cubicBezTo>
                    <a:pt x="277" y="394"/>
                    <a:pt x="277" y="397"/>
                    <a:pt x="277" y="400"/>
                  </a:cubicBezTo>
                  <a:cubicBezTo>
                    <a:pt x="278" y="401"/>
                    <a:pt x="279" y="403"/>
                    <a:pt x="280" y="405"/>
                  </a:cubicBezTo>
                  <a:cubicBezTo>
                    <a:pt x="284" y="412"/>
                    <a:pt x="286" y="420"/>
                    <a:pt x="286" y="427"/>
                  </a:cubicBezTo>
                  <a:cubicBezTo>
                    <a:pt x="287" y="433"/>
                    <a:pt x="288" y="439"/>
                    <a:pt x="290" y="445"/>
                  </a:cubicBezTo>
                  <a:cubicBezTo>
                    <a:pt x="292" y="451"/>
                    <a:pt x="293" y="457"/>
                    <a:pt x="293" y="463"/>
                  </a:cubicBezTo>
                  <a:cubicBezTo>
                    <a:pt x="294" y="468"/>
                    <a:pt x="293" y="474"/>
                    <a:pt x="292" y="480"/>
                  </a:cubicBezTo>
                  <a:cubicBezTo>
                    <a:pt x="292" y="480"/>
                    <a:pt x="292" y="480"/>
                    <a:pt x="292" y="481"/>
                  </a:cubicBezTo>
                  <a:cubicBezTo>
                    <a:pt x="289" y="485"/>
                    <a:pt x="290" y="490"/>
                    <a:pt x="290" y="494"/>
                  </a:cubicBezTo>
                  <a:cubicBezTo>
                    <a:pt x="291" y="498"/>
                    <a:pt x="291" y="502"/>
                    <a:pt x="291" y="505"/>
                  </a:cubicBezTo>
                  <a:cubicBezTo>
                    <a:pt x="291" y="513"/>
                    <a:pt x="291" y="520"/>
                    <a:pt x="291" y="528"/>
                  </a:cubicBezTo>
                  <a:cubicBezTo>
                    <a:pt x="292" y="535"/>
                    <a:pt x="291" y="543"/>
                    <a:pt x="291" y="550"/>
                  </a:cubicBezTo>
                  <a:cubicBezTo>
                    <a:pt x="290" y="560"/>
                    <a:pt x="290" y="569"/>
                    <a:pt x="290" y="579"/>
                  </a:cubicBezTo>
                  <a:cubicBezTo>
                    <a:pt x="290" y="587"/>
                    <a:pt x="289" y="595"/>
                    <a:pt x="288" y="603"/>
                  </a:cubicBezTo>
                  <a:cubicBezTo>
                    <a:pt x="288" y="606"/>
                    <a:pt x="286" y="608"/>
                    <a:pt x="283" y="609"/>
                  </a:cubicBezTo>
                  <a:cubicBezTo>
                    <a:pt x="280" y="610"/>
                    <a:pt x="278" y="612"/>
                    <a:pt x="279" y="614"/>
                  </a:cubicBezTo>
                  <a:cubicBezTo>
                    <a:pt x="279" y="615"/>
                    <a:pt x="280" y="615"/>
                    <a:pt x="280" y="616"/>
                  </a:cubicBezTo>
                  <a:cubicBezTo>
                    <a:pt x="284" y="622"/>
                    <a:pt x="285" y="628"/>
                    <a:pt x="285" y="634"/>
                  </a:cubicBezTo>
                  <a:cubicBezTo>
                    <a:pt x="285" y="641"/>
                    <a:pt x="284" y="648"/>
                    <a:pt x="285" y="655"/>
                  </a:cubicBezTo>
                  <a:cubicBezTo>
                    <a:pt x="285" y="657"/>
                    <a:pt x="285" y="659"/>
                    <a:pt x="285" y="661"/>
                  </a:cubicBezTo>
                  <a:cubicBezTo>
                    <a:pt x="285" y="662"/>
                    <a:pt x="284" y="670"/>
                    <a:pt x="286" y="670"/>
                  </a:cubicBezTo>
                  <a:cubicBezTo>
                    <a:pt x="288" y="671"/>
                    <a:pt x="293" y="670"/>
                    <a:pt x="293" y="670"/>
                  </a:cubicBezTo>
                  <a:cubicBezTo>
                    <a:pt x="293" y="670"/>
                    <a:pt x="303" y="672"/>
                    <a:pt x="308" y="671"/>
                  </a:cubicBezTo>
                  <a:cubicBezTo>
                    <a:pt x="313" y="671"/>
                    <a:pt x="324" y="668"/>
                    <a:pt x="324" y="668"/>
                  </a:cubicBezTo>
                  <a:cubicBezTo>
                    <a:pt x="324" y="668"/>
                    <a:pt x="324" y="659"/>
                    <a:pt x="324" y="655"/>
                  </a:cubicBezTo>
                  <a:cubicBezTo>
                    <a:pt x="323" y="652"/>
                    <a:pt x="325" y="643"/>
                    <a:pt x="325" y="638"/>
                  </a:cubicBezTo>
                  <a:cubicBezTo>
                    <a:pt x="324" y="634"/>
                    <a:pt x="325" y="613"/>
                    <a:pt x="325" y="610"/>
                  </a:cubicBezTo>
                  <a:cubicBezTo>
                    <a:pt x="325" y="606"/>
                    <a:pt x="326" y="576"/>
                    <a:pt x="326" y="572"/>
                  </a:cubicBezTo>
                  <a:cubicBezTo>
                    <a:pt x="326" y="567"/>
                    <a:pt x="327" y="554"/>
                    <a:pt x="328" y="544"/>
                  </a:cubicBezTo>
                  <a:cubicBezTo>
                    <a:pt x="328" y="535"/>
                    <a:pt x="328" y="508"/>
                    <a:pt x="328" y="496"/>
                  </a:cubicBezTo>
                  <a:cubicBezTo>
                    <a:pt x="328" y="484"/>
                    <a:pt x="327" y="471"/>
                    <a:pt x="327" y="464"/>
                  </a:cubicBezTo>
                  <a:cubicBezTo>
                    <a:pt x="326" y="456"/>
                    <a:pt x="326" y="432"/>
                    <a:pt x="326" y="427"/>
                  </a:cubicBezTo>
                  <a:cubicBezTo>
                    <a:pt x="327" y="423"/>
                    <a:pt x="334" y="418"/>
                    <a:pt x="336" y="415"/>
                  </a:cubicBezTo>
                  <a:cubicBezTo>
                    <a:pt x="338" y="412"/>
                    <a:pt x="339" y="410"/>
                    <a:pt x="344" y="405"/>
                  </a:cubicBezTo>
                  <a:cubicBezTo>
                    <a:pt x="349" y="401"/>
                    <a:pt x="350" y="395"/>
                    <a:pt x="352" y="389"/>
                  </a:cubicBezTo>
                  <a:cubicBezTo>
                    <a:pt x="355" y="383"/>
                    <a:pt x="361" y="378"/>
                    <a:pt x="369" y="367"/>
                  </a:cubicBezTo>
                  <a:cubicBezTo>
                    <a:pt x="377" y="357"/>
                    <a:pt x="382" y="354"/>
                    <a:pt x="385" y="350"/>
                  </a:cubicBezTo>
                  <a:cubicBezTo>
                    <a:pt x="388" y="346"/>
                    <a:pt x="389" y="344"/>
                    <a:pt x="395" y="341"/>
                  </a:cubicBezTo>
                  <a:cubicBezTo>
                    <a:pt x="401" y="337"/>
                    <a:pt x="413" y="333"/>
                    <a:pt x="423" y="332"/>
                  </a:cubicBezTo>
                  <a:cubicBezTo>
                    <a:pt x="433" y="330"/>
                    <a:pt x="440" y="330"/>
                    <a:pt x="447" y="330"/>
                  </a:cubicBezTo>
                  <a:cubicBezTo>
                    <a:pt x="454" y="329"/>
                    <a:pt x="454" y="330"/>
                    <a:pt x="456" y="332"/>
                  </a:cubicBezTo>
                  <a:cubicBezTo>
                    <a:pt x="458" y="333"/>
                    <a:pt x="461" y="336"/>
                    <a:pt x="463" y="338"/>
                  </a:cubicBezTo>
                  <a:cubicBezTo>
                    <a:pt x="464" y="340"/>
                    <a:pt x="466" y="342"/>
                    <a:pt x="466" y="342"/>
                  </a:cubicBezTo>
                  <a:cubicBezTo>
                    <a:pt x="468" y="341"/>
                    <a:pt x="468" y="341"/>
                    <a:pt x="468" y="341"/>
                  </a:cubicBezTo>
                  <a:cubicBezTo>
                    <a:pt x="467" y="338"/>
                    <a:pt x="467" y="338"/>
                    <a:pt x="467" y="338"/>
                  </a:cubicBezTo>
                  <a:cubicBezTo>
                    <a:pt x="467" y="338"/>
                    <a:pt x="465" y="335"/>
                    <a:pt x="470" y="335"/>
                  </a:cubicBezTo>
                  <a:cubicBezTo>
                    <a:pt x="475" y="336"/>
                    <a:pt x="481" y="338"/>
                    <a:pt x="490" y="339"/>
                  </a:cubicBezTo>
                  <a:cubicBezTo>
                    <a:pt x="499" y="340"/>
                    <a:pt x="502" y="343"/>
                    <a:pt x="509" y="345"/>
                  </a:cubicBezTo>
                  <a:cubicBezTo>
                    <a:pt x="516" y="346"/>
                    <a:pt x="525" y="350"/>
                    <a:pt x="531" y="351"/>
                  </a:cubicBezTo>
                  <a:cubicBezTo>
                    <a:pt x="537" y="351"/>
                    <a:pt x="543" y="352"/>
                    <a:pt x="551" y="348"/>
                  </a:cubicBezTo>
                  <a:cubicBezTo>
                    <a:pt x="559" y="345"/>
                    <a:pt x="561" y="347"/>
                    <a:pt x="561" y="347"/>
                  </a:cubicBezTo>
                  <a:cubicBezTo>
                    <a:pt x="562" y="344"/>
                    <a:pt x="562" y="344"/>
                    <a:pt x="562" y="344"/>
                  </a:cubicBezTo>
                  <a:cubicBezTo>
                    <a:pt x="556" y="345"/>
                    <a:pt x="556" y="345"/>
                    <a:pt x="556" y="345"/>
                  </a:cubicBezTo>
                  <a:cubicBezTo>
                    <a:pt x="556" y="345"/>
                    <a:pt x="560" y="340"/>
                    <a:pt x="562" y="337"/>
                  </a:cubicBezTo>
                  <a:cubicBezTo>
                    <a:pt x="564" y="334"/>
                    <a:pt x="562" y="331"/>
                    <a:pt x="562" y="331"/>
                  </a:cubicBezTo>
                  <a:close/>
                  <a:moveTo>
                    <a:pt x="296" y="274"/>
                  </a:moveTo>
                  <a:cubicBezTo>
                    <a:pt x="296" y="272"/>
                    <a:pt x="295" y="270"/>
                    <a:pt x="295" y="267"/>
                  </a:cubicBezTo>
                  <a:cubicBezTo>
                    <a:pt x="294" y="265"/>
                    <a:pt x="292" y="257"/>
                    <a:pt x="290" y="251"/>
                  </a:cubicBezTo>
                  <a:cubicBezTo>
                    <a:pt x="289" y="245"/>
                    <a:pt x="290" y="239"/>
                    <a:pt x="290" y="235"/>
                  </a:cubicBezTo>
                  <a:cubicBezTo>
                    <a:pt x="290" y="232"/>
                    <a:pt x="289" y="219"/>
                    <a:pt x="289" y="219"/>
                  </a:cubicBezTo>
                  <a:cubicBezTo>
                    <a:pt x="289" y="219"/>
                    <a:pt x="297" y="217"/>
                    <a:pt x="300" y="216"/>
                  </a:cubicBezTo>
                  <a:cubicBezTo>
                    <a:pt x="302" y="216"/>
                    <a:pt x="304" y="217"/>
                    <a:pt x="306" y="217"/>
                  </a:cubicBezTo>
                  <a:cubicBezTo>
                    <a:pt x="306" y="218"/>
                    <a:pt x="306" y="219"/>
                    <a:pt x="306" y="220"/>
                  </a:cubicBezTo>
                  <a:cubicBezTo>
                    <a:pt x="306" y="226"/>
                    <a:pt x="307" y="238"/>
                    <a:pt x="307" y="241"/>
                  </a:cubicBezTo>
                  <a:cubicBezTo>
                    <a:pt x="308" y="244"/>
                    <a:pt x="307" y="256"/>
                    <a:pt x="306" y="263"/>
                  </a:cubicBezTo>
                  <a:cubicBezTo>
                    <a:pt x="306" y="264"/>
                    <a:pt x="306" y="266"/>
                    <a:pt x="305" y="268"/>
                  </a:cubicBezTo>
                  <a:cubicBezTo>
                    <a:pt x="300" y="272"/>
                    <a:pt x="296" y="276"/>
                    <a:pt x="296" y="276"/>
                  </a:cubicBezTo>
                  <a:cubicBezTo>
                    <a:pt x="296" y="276"/>
                    <a:pt x="296" y="275"/>
                    <a:pt x="296" y="274"/>
                  </a:cubicBezTo>
                  <a:close/>
                  <a:moveTo>
                    <a:pt x="305" y="215"/>
                  </a:moveTo>
                  <a:cubicBezTo>
                    <a:pt x="304" y="215"/>
                    <a:pt x="302" y="214"/>
                    <a:pt x="302" y="214"/>
                  </a:cubicBezTo>
                  <a:cubicBezTo>
                    <a:pt x="302" y="214"/>
                    <a:pt x="304" y="213"/>
                    <a:pt x="305" y="212"/>
                  </a:cubicBezTo>
                  <a:cubicBezTo>
                    <a:pt x="305" y="213"/>
                    <a:pt x="305" y="214"/>
                    <a:pt x="305" y="215"/>
                  </a:cubicBezTo>
                  <a:close/>
                  <a:moveTo>
                    <a:pt x="299" y="214"/>
                  </a:moveTo>
                  <a:cubicBezTo>
                    <a:pt x="298" y="215"/>
                    <a:pt x="288" y="217"/>
                    <a:pt x="288" y="217"/>
                  </a:cubicBezTo>
                  <a:cubicBezTo>
                    <a:pt x="288" y="217"/>
                    <a:pt x="288" y="217"/>
                    <a:pt x="287" y="214"/>
                  </a:cubicBezTo>
                  <a:cubicBezTo>
                    <a:pt x="286" y="212"/>
                    <a:pt x="284" y="194"/>
                    <a:pt x="283" y="188"/>
                  </a:cubicBezTo>
                  <a:cubicBezTo>
                    <a:pt x="283" y="187"/>
                    <a:pt x="282" y="186"/>
                    <a:pt x="282" y="186"/>
                  </a:cubicBezTo>
                  <a:cubicBezTo>
                    <a:pt x="283" y="187"/>
                    <a:pt x="285" y="187"/>
                    <a:pt x="286" y="188"/>
                  </a:cubicBezTo>
                  <a:cubicBezTo>
                    <a:pt x="291" y="191"/>
                    <a:pt x="297" y="195"/>
                    <a:pt x="301" y="199"/>
                  </a:cubicBezTo>
                  <a:cubicBezTo>
                    <a:pt x="303" y="201"/>
                    <a:pt x="304" y="205"/>
                    <a:pt x="305" y="210"/>
                  </a:cubicBezTo>
                  <a:cubicBezTo>
                    <a:pt x="302" y="211"/>
                    <a:pt x="300" y="213"/>
                    <a:pt x="299" y="214"/>
                  </a:cubicBezTo>
                  <a:close/>
                  <a:moveTo>
                    <a:pt x="305" y="274"/>
                  </a:moveTo>
                  <a:cubicBezTo>
                    <a:pt x="306" y="285"/>
                    <a:pt x="306" y="298"/>
                    <a:pt x="306" y="298"/>
                  </a:cubicBezTo>
                  <a:cubicBezTo>
                    <a:pt x="306" y="298"/>
                    <a:pt x="301" y="292"/>
                    <a:pt x="301" y="290"/>
                  </a:cubicBezTo>
                  <a:cubicBezTo>
                    <a:pt x="301" y="288"/>
                    <a:pt x="298" y="285"/>
                    <a:pt x="297" y="283"/>
                  </a:cubicBezTo>
                  <a:cubicBezTo>
                    <a:pt x="297" y="282"/>
                    <a:pt x="302" y="278"/>
                    <a:pt x="305" y="274"/>
                  </a:cubicBezTo>
                  <a:close/>
                  <a:moveTo>
                    <a:pt x="294" y="393"/>
                  </a:moveTo>
                  <a:cubicBezTo>
                    <a:pt x="294" y="394"/>
                    <a:pt x="294" y="395"/>
                    <a:pt x="295" y="396"/>
                  </a:cubicBezTo>
                  <a:cubicBezTo>
                    <a:pt x="295" y="397"/>
                    <a:pt x="295" y="398"/>
                    <a:pt x="295" y="400"/>
                  </a:cubicBezTo>
                  <a:cubicBezTo>
                    <a:pt x="295" y="401"/>
                    <a:pt x="295" y="401"/>
                    <a:pt x="295" y="402"/>
                  </a:cubicBezTo>
                  <a:cubicBezTo>
                    <a:pt x="293" y="401"/>
                    <a:pt x="294" y="400"/>
                    <a:pt x="293" y="399"/>
                  </a:cubicBezTo>
                  <a:cubicBezTo>
                    <a:pt x="293" y="397"/>
                    <a:pt x="293" y="395"/>
                    <a:pt x="292" y="393"/>
                  </a:cubicBezTo>
                  <a:cubicBezTo>
                    <a:pt x="293" y="393"/>
                    <a:pt x="293" y="393"/>
                    <a:pt x="294" y="393"/>
                  </a:cubicBezTo>
                  <a:close/>
                  <a:moveTo>
                    <a:pt x="274" y="163"/>
                  </a:moveTo>
                  <a:cubicBezTo>
                    <a:pt x="273" y="160"/>
                    <a:pt x="273" y="144"/>
                    <a:pt x="273" y="142"/>
                  </a:cubicBezTo>
                  <a:cubicBezTo>
                    <a:pt x="274" y="141"/>
                    <a:pt x="277" y="136"/>
                    <a:pt x="278" y="135"/>
                  </a:cubicBezTo>
                  <a:cubicBezTo>
                    <a:pt x="280" y="133"/>
                    <a:pt x="290" y="136"/>
                    <a:pt x="292" y="136"/>
                  </a:cubicBezTo>
                  <a:cubicBezTo>
                    <a:pt x="295" y="136"/>
                    <a:pt x="304" y="134"/>
                    <a:pt x="309" y="133"/>
                  </a:cubicBezTo>
                  <a:cubicBezTo>
                    <a:pt x="312" y="132"/>
                    <a:pt x="314" y="134"/>
                    <a:pt x="315" y="135"/>
                  </a:cubicBezTo>
                  <a:cubicBezTo>
                    <a:pt x="316" y="140"/>
                    <a:pt x="316" y="144"/>
                    <a:pt x="316" y="146"/>
                  </a:cubicBezTo>
                  <a:cubicBezTo>
                    <a:pt x="315" y="150"/>
                    <a:pt x="306" y="160"/>
                    <a:pt x="307" y="165"/>
                  </a:cubicBezTo>
                  <a:cubicBezTo>
                    <a:pt x="308" y="170"/>
                    <a:pt x="306" y="178"/>
                    <a:pt x="303" y="182"/>
                  </a:cubicBezTo>
                  <a:cubicBezTo>
                    <a:pt x="299" y="185"/>
                    <a:pt x="294" y="179"/>
                    <a:pt x="285" y="173"/>
                  </a:cubicBezTo>
                  <a:cubicBezTo>
                    <a:pt x="283" y="172"/>
                    <a:pt x="281" y="171"/>
                    <a:pt x="279" y="170"/>
                  </a:cubicBezTo>
                  <a:cubicBezTo>
                    <a:pt x="277" y="167"/>
                    <a:pt x="275" y="165"/>
                    <a:pt x="274" y="163"/>
                  </a:cubicBezTo>
                  <a:close/>
                  <a:moveTo>
                    <a:pt x="194" y="156"/>
                  </a:moveTo>
                  <a:cubicBezTo>
                    <a:pt x="193" y="155"/>
                    <a:pt x="187" y="155"/>
                    <a:pt x="185" y="153"/>
                  </a:cubicBezTo>
                  <a:cubicBezTo>
                    <a:pt x="182" y="152"/>
                    <a:pt x="179" y="149"/>
                    <a:pt x="177" y="147"/>
                  </a:cubicBezTo>
                  <a:cubicBezTo>
                    <a:pt x="175" y="145"/>
                    <a:pt x="172" y="143"/>
                    <a:pt x="171" y="142"/>
                  </a:cubicBezTo>
                  <a:cubicBezTo>
                    <a:pt x="170" y="141"/>
                    <a:pt x="168" y="136"/>
                    <a:pt x="167" y="135"/>
                  </a:cubicBezTo>
                  <a:cubicBezTo>
                    <a:pt x="166" y="134"/>
                    <a:pt x="163" y="132"/>
                    <a:pt x="163" y="132"/>
                  </a:cubicBezTo>
                  <a:cubicBezTo>
                    <a:pt x="163" y="132"/>
                    <a:pt x="168" y="131"/>
                    <a:pt x="169" y="130"/>
                  </a:cubicBezTo>
                  <a:cubicBezTo>
                    <a:pt x="171" y="130"/>
                    <a:pt x="174" y="129"/>
                    <a:pt x="177" y="128"/>
                  </a:cubicBezTo>
                  <a:cubicBezTo>
                    <a:pt x="179" y="126"/>
                    <a:pt x="184" y="129"/>
                    <a:pt x="186" y="129"/>
                  </a:cubicBezTo>
                  <a:cubicBezTo>
                    <a:pt x="189" y="129"/>
                    <a:pt x="194" y="128"/>
                    <a:pt x="197" y="129"/>
                  </a:cubicBezTo>
                  <a:cubicBezTo>
                    <a:pt x="199" y="129"/>
                    <a:pt x="201" y="129"/>
                    <a:pt x="203" y="129"/>
                  </a:cubicBezTo>
                  <a:cubicBezTo>
                    <a:pt x="203" y="131"/>
                    <a:pt x="203" y="134"/>
                    <a:pt x="203" y="135"/>
                  </a:cubicBezTo>
                  <a:cubicBezTo>
                    <a:pt x="203" y="138"/>
                    <a:pt x="202" y="139"/>
                    <a:pt x="203" y="141"/>
                  </a:cubicBezTo>
                  <a:cubicBezTo>
                    <a:pt x="203" y="144"/>
                    <a:pt x="203" y="149"/>
                    <a:pt x="203" y="151"/>
                  </a:cubicBezTo>
                  <a:cubicBezTo>
                    <a:pt x="203" y="151"/>
                    <a:pt x="203" y="153"/>
                    <a:pt x="203" y="154"/>
                  </a:cubicBezTo>
                  <a:cubicBezTo>
                    <a:pt x="201" y="155"/>
                    <a:pt x="198" y="155"/>
                    <a:pt x="195" y="156"/>
                  </a:cubicBezTo>
                  <a:cubicBezTo>
                    <a:pt x="195" y="156"/>
                    <a:pt x="194" y="156"/>
                    <a:pt x="194" y="156"/>
                  </a:cubicBezTo>
                  <a:close/>
                  <a:moveTo>
                    <a:pt x="260" y="262"/>
                  </a:moveTo>
                  <a:cubicBezTo>
                    <a:pt x="257" y="257"/>
                    <a:pt x="251" y="244"/>
                    <a:pt x="249" y="242"/>
                  </a:cubicBezTo>
                  <a:cubicBezTo>
                    <a:pt x="246" y="241"/>
                    <a:pt x="233" y="221"/>
                    <a:pt x="231" y="218"/>
                  </a:cubicBezTo>
                  <a:cubicBezTo>
                    <a:pt x="229" y="214"/>
                    <a:pt x="224" y="197"/>
                    <a:pt x="223" y="193"/>
                  </a:cubicBezTo>
                  <a:cubicBezTo>
                    <a:pt x="222" y="190"/>
                    <a:pt x="214" y="180"/>
                    <a:pt x="213" y="177"/>
                  </a:cubicBezTo>
                  <a:cubicBezTo>
                    <a:pt x="212" y="175"/>
                    <a:pt x="213" y="167"/>
                    <a:pt x="211" y="162"/>
                  </a:cubicBezTo>
                  <a:cubicBezTo>
                    <a:pt x="213" y="162"/>
                    <a:pt x="215" y="162"/>
                    <a:pt x="216" y="162"/>
                  </a:cubicBezTo>
                  <a:cubicBezTo>
                    <a:pt x="231" y="161"/>
                    <a:pt x="221" y="162"/>
                    <a:pt x="226" y="163"/>
                  </a:cubicBezTo>
                  <a:cubicBezTo>
                    <a:pt x="232" y="164"/>
                    <a:pt x="236" y="166"/>
                    <a:pt x="239" y="167"/>
                  </a:cubicBezTo>
                  <a:cubicBezTo>
                    <a:pt x="243" y="169"/>
                    <a:pt x="252" y="174"/>
                    <a:pt x="256" y="175"/>
                  </a:cubicBezTo>
                  <a:cubicBezTo>
                    <a:pt x="261" y="177"/>
                    <a:pt x="264" y="177"/>
                    <a:pt x="269" y="178"/>
                  </a:cubicBezTo>
                  <a:cubicBezTo>
                    <a:pt x="270" y="178"/>
                    <a:pt x="272" y="179"/>
                    <a:pt x="274" y="180"/>
                  </a:cubicBezTo>
                  <a:cubicBezTo>
                    <a:pt x="274" y="180"/>
                    <a:pt x="274" y="181"/>
                    <a:pt x="274" y="181"/>
                  </a:cubicBezTo>
                  <a:cubicBezTo>
                    <a:pt x="275" y="184"/>
                    <a:pt x="278" y="206"/>
                    <a:pt x="279" y="211"/>
                  </a:cubicBezTo>
                  <a:cubicBezTo>
                    <a:pt x="281" y="216"/>
                    <a:pt x="282" y="223"/>
                    <a:pt x="282" y="229"/>
                  </a:cubicBezTo>
                  <a:cubicBezTo>
                    <a:pt x="282" y="234"/>
                    <a:pt x="282" y="240"/>
                    <a:pt x="282" y="240"/>
                  </a:cubicBezTo>
                  <a:cubicBezTo>
                    <a:pt x="278" y="244"/>
                    <a:pt x="278" y="244"/>
                    <a:pt x="278" y="244"/>
                  </a:cubicBezTo>
                  <a:cubicBezTo>
                    <a:pt x="278" y="244"/>
                    <a:pt x="280" y="246"/>
                    <a:pt x="281" y="248"/>
                  </a:cubicBezTo>
                  <a:cubicBezTo>
                    <a:pt x="282" y="250"/>
                    <a:pt x="281" y="254"/>
                    <a:pt x="281" y="256"/>
                  </a:cubicBezTo>
                  <a:cubicBezTo>
                    <a:pt x="281" y="257"/>
                    <a:pt x="284" y="263"/>
                    <a:pt x="286" y="267"/>
                  </a:cubicBezTo>
                  <a:cubicBezTo>
                    <a:pt x="287" y="270"/>
                    <a:pt x="287" y="278"/>
                    <a:pt x="287" y="278"/>
                  </a:cubicBezTo>
                  <a:cubicBezTo>
                    <a:pt x="287" y="280"/>
                    <a:pt x="287" y="280"/>
                    <a:pt x="287" y="280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5" y="287"/>
                    <a:pt x="286" y="288"/>
                  </a:cubicBezTo>
                  <a:cubicBezTo>
                    <a:pt x="288" y="290"/>
                    <a:pt x="292" y="296"/>
                    <a:pt x="294" y="298"/>
                  </a:cubicBezTo>
                  <a:cubicBezTo>
                    <a:pt x="297" y="301"/>
                    <a:pt x="304" y="311"/>
                    <a:pt x="303" y="328"/>
                  </a:cubicBezTo>
                  <a:cubicBezTo>
                    <a:pt x="302" y="344"/>
                    <a:pt x="297" y="342"/>
                    <a:pt x="294" y="338"/>
                  </a:cubicBezTo>
                  <a:cubicBezTo>
                    <a:pt x="291" y="335"/>
                    <a:pt x="290" y="332"/>
                    <a:pt x="288" y="329"/>
                  </a:cubicBezTo>
                  <a:cubicBezTo>
                    <a:pt x="286" y="327"/>
                    <a:pt x="273" y="305"/>
                    <a:pt x="272" y="302"/>
                  </a:cubicBezTo>
                  <a:cubicBezTo>
                    <a:pt x="271" y="299"/>
                    <a:pt x="268" y="286"/>
                    <a:pt x="268" y="281"/>
                  </a:cubicBezTo>
                  <a:cubicBezTo>
                    <a:pt x="267" y="275"/>
                    <a:pt x="262" y="267"/>
                    <a:pt x="260" y="262"/>
                  </a:cubicBezTo>
                  <a:close/>
                  <a:moveTo>
                    <a:pt x="289" y="384"/>
                  </a:moveTo>
                  <a:cubicBezTo>
                    <a:pt x="288" y="382"/>
                    <a:pt x="288" y="380"/>
                    <a:pt x="287" y="378"/>
                  </a:cubicBezTo>
                  <a:cubicBezTo>
                    <a:pt x="285" y="369"/>
                    <a:pt x="285" y="361"/>
                    <a:pt x="283" y="352"/>
                  </a:cubicBezTo>
                  <a:cubicBezTo>
                    <a:pt x="286" y="356"/>
                    <a:pt x="289" y="361"/>
                    <a:pt x="290" y="363"/>
                  </a:cubicBezTo>
                  <a:cubicBezTo>
                    <a:pt x="292" y="367"/>
                    <a:pt x="293" y="376"/>
                    <a:pt x="293" y="382"/>
                  </a:cubicBezTo>
                  <a:cubicBezTo>
                    <a:pt x="293" y="383"/>
                    <a:pt x="293" y="384"/>
                    <a:pt x="293" y="385"/>
                  </a:cubicBezTo>
                  <a:cubicBezTo>
                    <a:pt x="292" y="385"/>
                    <a:pt x="291" y="385"/>
                    <a:pt x="291" y="385"/>
                  </a:cubicBezTo>
                  <a:cubicBezTo>
                    <a:pt x="290" y="385"/>
                    <a:pt x="290" y="385"/>
                    <a:pt x="290" y="385"/>
                  </a:cubicBezTo>
                  <a:cubicBezTo>
                    <a:pt x="290" y="385"/>
                    <a:pt x="290" y="384"/>
                    <a:pt x="289" y="384"/>
                  </a:cubicBezTo>
                  <a:close/>
                  <a:moveTo>
                    <a:pt x="325" y="404"/>
                  </a:moveTo>
                  <a:cubicBezTo>
                    <a:pt x="322" y="407"/>
                    <a:pt x="321" y="403"/>
                    <a:pt x="319" y="400"/>
                  </a:cubicBezTo>
                  <a:cubicBezTo>
                    <a:pt x="320" y="396"/>
                    <a:pt x="320" y="393"/>
                    <a:pt x="321" y="389"/>
                  </a:cubicBezTo>
                  <a:cubicBezTo>
                    <a:pt x="321" y="389"/>
                    <a:pt x="320" y="388"/>
                    <a:pt x="320" y="388"/>
                  </a:cubicBezTo>
                  <a:cubicBezTo>
                    <a:pt x="321" y="388"/>
                    <a:pt x="321" y="388"/>
                    <a:pt x="321" y="388"/>
                  </a:cubicBezTo>
                  <a:cubicBezTo>
                    <a:pt x="324" y="389"/>
                    <a:pt x="326" y="391"/>
                    <a:pt x="328" y="393"/>
                  </a:cubicBezTo>
                  <a:cubicBezTo>
                    <a:pt x="330" y="394"/>
                    <a:pt x="328" y="401"/>
                    <a:pt x="325" y="404"/>
                  </a:cubicBezTo>
                  <a:close/>
                  <a:moveTo>
                    <a:pt x="343" y="380"/>
                  </a:moveTo>
                  <a:cubicBezTo>
                    <a:pt x="343" y="385"/>
                    <a:pt x="335" y="388"/>
                    <a:pt x="335" y="388"/>
                  </a:cubicBezTo>
                  <a:cubicBezTo>
                    <a:pt x="335" y="388"/>
                    <a:pt x="328" y="383"/>
                    <a:pt x="325" y="382"/>
                  </a:cubicBezTo>
                  <a:cubicBezTo>
                    <a:pt x="324" y="382"/>
                    <a:pt x="321" y="382"/>
                    <a:pt x="319" y="381"/>
                  </a:cubicBezTo>
                  <a:cubicBezTo>
                    <a:pt x="318" y="380"/>
                    <a:pt x="318" y="379"/>
                    <a:pt x="318" y="378"/>
                  </a:cubicBezTo>
                  <a:cubicBezTo>
                    <a:pt x="318" y="371"/>
                    <a:pt x="319" y="367"/>
                    <a:pt x="320" y="359"/>
                  </a:cubicBezTo>
                  <a:cubicBezTo>
                    <a:pt x="321" y="352"/>
                    <a:pt x="323" y="347"/>
                    <a:pt x="324" y="339"/>
                  </a:cubicBezTo>
                  <a:cubicBezTo>
                    <a:pt x="334" y="349"/>
                    <a:pt x="334" y="349"/>
                    <a:pt x="334" y="349"/>
                  </a:cubicBezTo>
                  <a:cubicBezTo>
                    <a:pt x="334" y="349"/>
                    <a:pt x="341" y="360"/>
                    <a:pt x="342" y="364"/>
                  </a:cubicBezTo>
                  <a:cubicBezTo>
                    <a:pt x="343" y="367"/>
                    <a:pt x="344" y="375"/>
                    <a:pt x="343" y="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49A6C">
                    <a:shade val="30000"/>
                    <a:satMod val="115000"/>
                  </a:srgbClr>
                </a:gs>
                <a:gs pos="50000">
                  <a:srgbClr val="C49A6C">
                    <a:shade val="67500"/>
                    <a:satMod val="115000"/>
                  </a:srgbClr>
                </a:gs>
                <a:gs pos="100000">
                  <a:srgbClr val="C49A6C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944" y="2429"/>
              <a:ext cx="5756" cy="6041"/>
              <a:chOff x="6944" y="2519"/>
              <a:chExt cx="5408" cy="5951"/>
            </a:xfrm>
          </p:grpSpPr>
          <p:sp>
            <p:nvSpPr>
              <p:cNvPr id="37" name="Freeform 5"/>
              <p:cNvSpPr/>
              <p:nvPr/>
            </p:nvSpPr>
            <p:spPr bwMode="auto">
              <a:xfrm rot="4380000">
                <a:off x="8556" y="4425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6300000">
                <a:off x="10714" y="4654"/>
                <a:ext cx="862" cy="704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225E4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480000">
                <a:off x="6944" y="4190"/>
                <a:ext cx="1090" cy="890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060000">
                <a:off x="7279" y="7805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3F8A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 rot="7560000">
                <a:off x="11687" y="7542"/>
                <a:ext cx="732" cy="598"/>
              </a:xfrm>
              <a:custGeom>
                <a:avLst/>
                <a:gdLst>
                  <a:gd name="T0" fmla="*/ 442 w 501"/>
                  <a:gd name="T1" fmla="*/ 374 h 409"/>
                  <a:gd name="T2" fmla="*/ 168 w 501"/>
                  <a:gd name="T3" fmla="*/ 264 h 409"/>
                  <a:gd name="T4" fmla="*/ 0 w 501"/>
                  <a:gd name="T5" fmla="*/ 7 h 409"/>
                  <a:gd name="T6" fmla="*/ 451 w 501"/>
                  <a:gd name="T7" fmla="*/ 171 h 409"/>
                  <a:gd name="T8" fmla="*/ 463 w 501"/>
                  <a:gd name="T9" fmla="*/ 357 h 409"/>
                  <a:gd name="T10" fmla="*/ 442 w 501"/>
                  <a:gd name="T11" fmla="*/ 3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09">
                    <a:moveTo>
                      <a:pt x="442" y="374"/>
                    </a:moveTo>
                    <a:cubicBezTo>
                      <a:pt x="324" y="409"/>
                      <a:pt x="212" y="382"/>
                      <a:pt x="168" y="264"/>
                    </a:cubicBezTo>
                    <a:cubicBezTo>
                      <a:pt x="122" y="144"/>
                      <a:pt x="81" y="59"/>
                      <a:pt x="0" y="7"/>
                    </a:cubicBezTo>
                    <a:cubicBezTo>
                      <a:pt x="181" y="0"/>
                      <a:pt x="347" y="28"/>
                      <a:pt x="451" y="171"/>
                    </a:cubicBezTo>
                    <a:cubicBezTo>
                      <a:pt x="501" y="243"/>
                      <a:pt x="495" y="305"/>
                      <a:pt x="463" y="357"/>
                    </a:cubicBezTo>
                    <a:lnTo>
                      <a:pt x="442" y="374"/>
                    </a:lnTo>
                    <a:close/>
                  </a:path>
                </a:pathLst>
              </a:custGeom>
              <a:solidFill>
                <a:srgbClr val="9CCFB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Shape 6922"/>
              <p:cNvSpPr/>
              <p:nvPr/>
            </p:nvSpPr>
            <p:spPr>
              <a:xfrm>
                <a:off x="8090" y="2519"/>
                <a:ext cx="3237" cy="675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8100" tIns="38100" rIns="38100" bIns="38100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 algn="ctr"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endPara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"/>
          <p:cNvPicPr>
            <a:picLocks noChangeAspect="1"/>
          </p:cNvPicPr>
          <p:nvPr/>
        </p:nvPicPr>
        <p:blipFill>
          <a:blip r:embed="rId2" cstate="print"/>
          <a:srcRect l="25384" t="32005" r="29223" b="32683"/>
          <a:stretch>
            <a:fillRect/>
          </a:stretch>
        </p:blipFill>
        <p:spPr>
          <a:xfrm>
            <a:off x="-314960" y="3556000"/>
            <a:ext cx="11557000" cy="179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7535" y="456565"/>
            <a:ext cx="1142809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青蛙  卖掉  搬走  牌子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吆喝  水坑坑  采集  草籽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播撒  绿茵茵  泉水  破开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灌足  缺点儿  应该</a:t>
            </a: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 cstate="print"/>
          <a:srcRect l="25384" t="32005" r="29223" b="32683"/>
          <a:stretch>
            <a:fillRect/>
          </a:stretch>
        </p:blipFill>
        <p:spPr>
          <a:xfrm>
            <a:off x="-197485" y="5200650"/>
            <a:ext cx="11440160" cy="19939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 cstate="print"/>
          <a:srcRect l="25384" t="32005" r="29223" b="32683"/>
          <a:stretch>
            <a:fillRect/>
          </a:stretch>
        </p:blipFill>
        <p:spPr>
          <a:xfrm>
            <a:off x="-118745" y="2088515"/>
            <a:ext cx="11422380" cy="1803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1680" y="1969135"/>
            <a:ext cx="4850765" cy="529463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72160" y="2341245"/>
            <a:ext cx="3027045" cy="529463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25" y="5037455"/>
            <a:ext cx="1879600" cy="2226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9045" y="1263015"/>
            <a:ext cx="1198245" cy="3076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第二节</a:t>
            </a:r>
            <a:r>
              <a:rPr lang="zh-CN" altLang="en-US" sz="6600">
                <a:solidFill>
                  <a:srgbClr val="225E41"/>
                </a:solidFill>
                <a:latin typeface="经典中宋繁" panose="02010609000101010101" charset="-122"/>
                <a:ea typeface="经典中宋繁" panose="02010609000101010101" charset="-122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820795" y="1971040"/>
            <a:ext cx="490220" cy="3465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25E4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 </a:t>
            </a:r>
            <a:endParaRPr lang="zh-CN" altLang="en-US" sz="2800">
              <a:solidFill>
                <a:srgbClr val="225E4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373120" y="855345"/>
            <a:ext cx="667385" cy="1155700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58720" y="3686175"/>
            <a:ext cx="377825" cy="653415"/>
          </a:xfrm>
          <a:prstGeom prst="line">
            <a:avLst/>
          </a:prstGeom>
          <a:ln w="3175">
            <a:solidFill>
              <a:srgbClr val="225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306320" y="1923415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36545" y="4022090"/>
            <a:ext cx="152400" cy="15240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68775" y="1263015"/>
            <a:ext cx="91440" cy="91440"/>
          </a:xfrm>
          <a:prstGeom prst="ellipse">
            <a:avLst/>
          </a:prstGeom>
          <a:noFill/>
          <a:ln w="3175">
            <a:solidFill>
              <a:srgbClr val="225E41"/>
            </a:solidFill>
            <a:prstDash val="sysDot"/>
          </a:ln>
          <a:extLst>
            <a:ext uri="{909E8E84-426E-40DD-AFC4-6F175D3DCCD1}">
              <a14:hiddenFill xmlns:a14="http://schemas.microsoft.com/office/drawing/2010/main" xmlns="">
                <a:solidFill>
                  <a:srgbClr val="3F8A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60215" y="2011045"/>
            <a:ext cx="56178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225E41"/>
                </a:solidFill>
                <a:latin typeface="楷体_GB2312" panose="02010609030101010101" charset="-122"/>
                <a:ea typeface="楷体_GB2312" panose="02010609030101010101" charset="-122"/>
              </a:rPr>
              <a:t>细读文本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0001"/>
          <p:cNvPicPr>
            <a:picLocks noChangeAspect="1"/>
          </p:cNvPicPr>
          <p:nvPr/>
        </p:nvPicPr>
        <p:blipFill>
          <a:blip r:embed="rId2" cstate="print"/>
          <a:srcRect l="2344" r="1387" b="1442"/>
          <a:stretch>
            <a:fillRect/>
          </a:stretch>
        </p:blipFill>
        <p:spPr>
          <a:xfrm>
            <a:off x="273050" y="3753485"/>
            <a:ext cx="3933825" cy="27660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" name="文本框 17"/>
          <p:cNvSpPr txBox="1"/>
          <p:nvPr/>
        </p:nvSpPr>
        <p:spPr>
          <a:xfrm>
            <a:off x="478155" y="631190"/>
            <a:ext cx="1123505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17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678315250"/>
                </a:ext>
              </a:extLst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青蛙住在烂泥塘里。他觉得这儿不怎么样，想把泥塘卖掉，换几个钱搬到城里住。</a:t>
            </a:r>
          </a:p>
          <a:p>
            <a:pPr indent="1117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678315250"/>
                </a:ext>
              </a:extLst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于是青蛙在泥塘边竖起一块牌子，上面     </a:t>
            </a:r>
          </a:p>
          <a:p>
            <a:pPr indent="1117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678315250"/>
                </a:ext>
              </a:extLst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      写着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卖泥塘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三个字。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7220" y="451485"/>
            <a:ext cx="10956925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“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卖泥塘喽，卖泥塘！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青蛙站在牌子下大声吆喝起来。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057900" y="2226310"/>
            <a:ext cx="1536700" cy="929640"/>
          </a:xfrm>
          <a:prstGeom prst="flowChartAlternateProcess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>
            <a:stCxn id="7" idx="2"/>
          </p:cNvCxnSpPr>
          <p:nvPr/>
        </p:nvCxnSpPr>
        <p:spPr>
          <a:xfrm flipH="1">
            <a:off x="6821170" y="3155950"/>
            <a:ext cx="5080" cy="7918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588510" y="3947795"/>
            <a:ext cx="6401435" cy="8299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3F8A6A"/>
                </a:solidFill>
                <a:latin typeface="楷体_GB2312" panose="02010609030101010101" charset="-122"/>
                <a:ea typeface="楷体_GB2312" panose="02010609030101010101" charset="-122"/>
              </a:rPr>
              <a:t>吆喝：大声喊叫或叫卖</a:t>
            </a:r>
          </a:p>
        </p:txBody>
      </p:sp>
      <p:sp>
        <p:nvSpPr>
          <p:cNvPr id="20" name="矩形 19"/>
          <p:cNvSpPr/>
          <p:nvPr/>
        </p:nvSpPr>
        <p:spPr>
          <a:xfrm>
            <a:off x="4918710" y="5111750"/>
            <a:ext cx="55689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演一演</a:t>
            </a:r>
            <a:r>
              <a:rPr lang="en-US" altLang="zh-CN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“</a:t>
            </a:r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吆喝</a:t>
            </a:r>
            <a:r>
              <a:rPr lang="en-US" altLang="zh-CN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9" grpId="0" animBg="1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727</Words>
  <Application>Microsoft Office PowerPoint</Application>
  <PresentationFormat>自定义</PresentationFormat>
  <Paragraphs>67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教学目标：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</cp:revision>
  <dcterms:created xsi:type="dcterms:W3CDTF">2017-06-04T13:43:00Z</dcterms:created>
  <dcterms:modified xsi:type="dcterms:W3CDTF">2019-02-22T06:38:03Z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